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  <p:sldMasterId id="2147483664" r:id="rId6"/>
    <p:sldMasterId id="214748366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Proxima Nova"/>
      <p:regular r:id="rId53"/>
      <p:bold r:id="rId54"/>
      <p:italic r:id="rId55"/>
      <p:boldItalic r:id="rId56"/>
    </p:embeddedFont>
    <p:embeddedFont>
      <p:font typeface="Fira Sans Extra Condensed Medium"/>
      <p:regular r:id="rId57"/>
      <p:bold r:id="rId58"/>
      <p:italic r:id="rId59"/>
      <p:boldItalic r:id="rId60"/>
    </p:embeddedFont>
    <p:embeddedFont>
      <p:font typeface="Proxima Nova Semibold"/>
      <p:regular r:id="rId61"/>
      <p:bold r:id="rId62"/>
      <p:boldItalic r:id="rId63"/>
    </p:embeddedFont>
    <p:embeddedFont>
      <p:font typeface="Fira Sans"/>
      <p:regular r:id="rId64"/>
      <p:bold r:id="rId65"/>
      <p:italic r:id="rId66"/>
      <p:boldItalic r:id="rId67"/>
    </p:embeddedFont>
    <p:embeddedFont>
      <p:font typeface="Fira Sans Extra Condensed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71" Type="http://schemas.openxmlformats.org/officeDocument/2006/relationships/font" Target="fonts/FiraSansExtraCondensed-boldItalic.fntdata"/><Relationship Id="rId70" Type="http://schemas.openxmlformats.org/officeDocument/2006/relationships/font" Target="fonts/FiraSansExtraCondensed-italic.fntdata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ProximaNovaSemibold-bold.fntdata"/><Relationship Id="rId61" Type="http://schemas.openxmlformats.org/officeDocument/2006/relationships/font" Target="fonts/ProximaNovaSemibold-regular.fntdata"/><Relationship Id="rId20" Type="http://schemas.openxmlformats.org/officeDocument/2006/relationships/slide" Target="slides/slide12.xml"/><Relationship Id="rId64" Type="http://schemas.openxmlformats.org/officeDocument/2006/relationships/font" Target="fonts/FiraSans-regular.fntdata"/><Relationship Id="rId63" Type="http://schemas.openxmlformats.org/officeDocument/2006/relationships/font" Target="fonts/ProximaNovaSemibold-boldItalic.fntdata"/><Relationship Id="rId22" Type="http://schemas.openxmlformats.org/officeDocument/2006/relationships/slide" Target="slides/slide14.xml"/><Relationship Id="rId66" Type="http://schemas.openxmlformats.org/officeDocument/2006/relationships/font" Target="fonts/FiraSans-italic.fntdata"/><Relationship Id="rId21" Type="http://schemas.openxmlformats.org/officeDocument/2006/relationships/slide" Target="slides/slide13.xml"/><Relationship Id="rId65" Type="http://schemas.openxmlformats.org/officeDocument/2006/relationships/font" Target="fonts/FiraSans-bold.fntdata"/><Relationship Id="rId24" Type="http://schemas.openxmlformats.org/officeDocument/2006/relationships/slide" Target="slides/slide16.xml"/><Relationship Id="rId68" Type="http://schemas.openxmlformats.org/officeDocument/2006/relationships/font" Target="fonts/FiraSansExtraCondensed-regular.fntdata"/><Relationship Id="rId23" Type="http://schemas.openxmlformats.org/officeDocument/2006/relationships/slide" Target="slides/slide15.xml"/><Relationship Id="rId67" Type="http://schemas.openxmlformats.org/officeDocument/2006/relationships/font" Target="fonts/FiraSans-boldItalic.fntdata"/><Relationship Id="rId60" Type="http://schemas.openxmlformats.org/officeDocument/2006/relationships/font" Target="fonts/FiraSansExtraCondensedMedium-bold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FiraSansExtraCondensed-bold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ProximaNova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3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2.xml"/><Relationship Id="rId54" Type="http://schemas.openxmlformats.org/officeDocument/2006/relationships/font" Target="fonts/ProximaNova-bold.fntdata"/><Relationship Id="rId13" Type="http://schemas.openxmlformats.org/officeDocument/2006/relationships/slide" Target="slides/slide5.xml"/><Relationship Id="rId57" Type="http://schemas.openxmlformats.org/officeDocument/2006/relationships/font" Target="fonts/FiraSansExtraCondensedMedium-regular.fntdata"/><Relationship Id="rId12" Type="http://schemas.openxmlformats.org/officeDocument/2006/relationships/slide" Target="slides/slide4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7.xml"/><Relationship Id="rId59" Type="http://schemas.openxmlformats.org/officeDocument/2006/relationships/font" Target="fonts/FiraSansExtraCondensedMedium-italic.fntdata"/><Relationship Id="rId14" Type="http://schemas.openxmlformats.org/officeDocument/2006/relationships/slide" Target="slides/slide6.xml"/><Relationship Id="rId58" Type="http://schemas.openxmlformats.org/officeDocument/2006/relationships/font" Target="fonts/FiraSansExtraCondensedMedium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8cbd52fd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8cbd52fd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8cbd52fd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8cbd52fd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78cbd52fd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78cbd52fd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8cbd52fd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8cbd52fd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78cbd52fd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78cbd52fd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78cbd52fd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78cbd52fd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78cbd52fd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78cbd52fd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78cbd52fd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78cbd52fd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78cbd52fd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78cbd52fd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78cbd52fd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78cbd52fd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a06130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a06130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78cbd52fd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78cbd52fd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78cbd52fd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78cbd52fd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78cbd52fd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78cbd52fd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78cbd52fd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78cbd52fd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78cbd52fd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78cbd52fd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78cbd52fde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78cbd52fd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78cbd52fde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78cbd52fd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78cbd52fd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78cbd52fd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78cbd52fd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78cbd52fd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78cbd52fd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78cbd52fd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a06130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a06130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78cbd52fde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78cbd52fde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g78cbd52fd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6" name="Google Shape;2466;g78cbd52fd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SLIDES_API161615697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SLIDES_API16161569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SLIDES_API161615697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2" name="Google Shape;2532;SLIDES_API161615697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SLIDES_API1616156975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SLIDES_API1616156975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SLIDES_API1616156975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SLIDES_API1616156975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SLIDES_API1616156975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6" name="Google Shape;3066;SLIDES_API1616156975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SLIDES_API1616156975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SLIDES_API1616156975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8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SLIDES_API1616156975_2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0" name="Google Shape;4730;SLIDES_API1616156975_2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9" name="Shape 4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0" name="Google Shape;4910;SLIDES_API1616156975_2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1" name="Google Shape;4911;SLIDES_API1616156975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31f3d4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31f3d4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9" name="Shape 5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0" name="Google Shape;5210;g531f3d4fe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1" name="Google Shape;5211;g531f3d4fe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0a06130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0a06130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0a06130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a0a06130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78cbd52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78cbd52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8cbd52fd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8cbd52fd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78cbd52fd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78cbd52fd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WXImCvK2zGZrEOk8TuO7hDXKuCy8xSUPfSGUcWM8wa0/copy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spreadsheets/d/1WXImCvK2zGZrEOk8TuO7hDXKuCy8xSUPfSGUcWM8wa0/copy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WXImCvK2zGZrEOk8TuO7hDXKuCy8xSUPfSGUcWM8wa0/copy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9"/>
          <p:cNvGrpSpPr/>
          <p:nvPr/>
        </p:nvGrpSpPr>
        <p:grpSpPr>
          <a:xfrm>
            <a:off x="882307" y="522008"/>
            <a:ext cx="7374356" cy="3663657"/>
            <a:chOff x="-2866301" y="1921558"/>
            <a:chExt cx="4149891" cy="2061709"/>
          </a:xfrm>
        </p:grpSpPr>
        <p:sp>
          <p:nvSpPr>
            <p:cNvPr id="65" name="Google Shape;65;p19"/>
            <p:cNvSpPr/>
            <p:nvPr/>
          </p:nvSpPr>
          <p:spPr>
            <a:xfrm>
              <a:off x="-2736069" y="3702588"/>
              <a:ext cx="789799" cy="280678"/>
            </a:xfrm>
            <a:custGeom>
              <a:rect b="b" l="l" r="r" t="t"/>
              <a:pathLst>
                <a:path extrusionOk="0" h="4707" w="13245">
                  <a:moveTo>
                    <a:pt x="6032" y="0"/>
                  </a:moveTo>
                  <a:cubicBezTo>
                    <a:pt x="4448" y="0"/>
                    <a:pt x="2859" y="340"/>
                    <a:pt x="1509" y="1168"/>
                  </a:cubicBezTo>
                  <a:cubicBezTo>
                    <a:pt x="1057" y="1466"/>
                    <a:pt x="606" y="1809"/>
                    <a:pt x="344" y="2296"/>
                  </a:cubicBezTo>
                  <a:cubicBezTo>
                    <a:pt x="73" y="2784"/>
                    <a:pt x="1" y="3425"/>
                    <a:pt x="299" y="3876"/>
                  </a:cubicBezTo>
                  <a:cubicBezTo>
                    <a:pt x="678" y="4481"/>
                    <a:pt x="1472" y="4670"/>
                    <a:pt x="2150" y="4707"/>
                  </a:cubicBezTo>
                  <a:cubicBezTo>
                    <a:pt x="4063" y="4707"/>
                    <a:pt x="5869" y="3876"/>
                    <a:pt x="7674" y="3163"/>
                  </a:cubicBezTo>
                  <a:cubicBezTo>
                    <a:pt x="8992" y="2632"/>
                    <a:pt x="10415" y="2141"/>
                    <a:pt x="11816" y="2141"/>
                  </a:cubicBezTo>
                  <a:cubicBezTo>
                    <a:pt x="12296" y="2141"/>
                    <a:pt x="12774" y="2199"/>
                    <a:pt x="13244" y="2332"/>
                  </a:cubicBezTo>
                  <a:cubicBezTo>
                    <a:pt x="11096" y="870"/>
                    <a:pt x="9372" y="301"/>
                    <a:pt x="7340" y="75"/>
                  </a:cubicBezTo>
                  <a:cubicBezTo>
                    <a:pt x="6908" y="26"/>
                    <a:pt x="6470" y="0"/>
                    <a:pt x="6032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-2628377" y="3803423"/>
              <a:ext cx="271376" cy="80799"/>
            </a:xfrm>
            <a:custGeom>
              <a:rect b="b" l="l" r="r" t="t"/>
              <a:pathLst>
                <a:path extrusionOk="0" h="1355" w="4551">
                  <a:moveTo>
                    <a:pt x="4361" y="0"/>
                  </a:moveTo>
                  <a:cubicBezTo>
                    <a:pt x="2862" y="226"/>
                    <a:pt x="1355" y="641"/>
                    <a:pt x="0" y="1354"/>
                  </a:cubicBezTo>
                  <a:cubicBezTo>
                    <a:pt x="1508" y="831"/>
                    <a:pt x="3007" y="416"/>
                    <a:pt x="4550" y="190"/>
                  </a:cubicBezTo>
                  <a:cubicBezTo>
                    <a:pt x="4514" y="154"/>
                    <a:pt x="4514" y="82"/>
                    <a:pt x="4478" y="45"/>
                  </a:cubicBezTo>
                  <a:cubicBezTo>
                    <a:pt x="4442" y="0"/>
                    <a:pt x="4406" y="0"/>
                    <a:pt x="4361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-2776438" y="3388934"/>
              <a:ext cx="995940" cy="453069"/>
            </a:xfrm>
            <a:custGeom>
              <a:rect b="b" l="l" r="r" t="t"/>
              <a:pathLst>
                <a:path extrusionOk="0" h="7598" w="16702">
                  <a:moveTo>
                    <a:pt x="2924" y="0"/>
                  </a:moveTo>
                  <a:cubicBezTo>
                    <a:pt x="2083" y="0"/>
                    <a:pt x="1245" y="279"/>
                    <a:pt x="750" y="939"/>
                  </a:cubicBezTo>
                  <a:cubicBezTo>
                    <a:pt x="1" y="1914"/>
                    <a:pt x="263" y="3422"/>
                    <a:pt x="1057" y="4360"/>
                  </a:cubicBezTo>
                  <a:cubicBezTo>
                    <a:pt x="1843" y="5299"/>
                    <a:pt x="3052" y="5823"/>
                    <a:pt x="4217" y="6238"/>
                  </a:cubicBezTo>
                  <a:cubicBezTo>
                    <a:pt x="6577" y="7070"/>
                    <a:pt x="10154" y="7598"/>
                    <a:pt x="13278" y="7598"/>
                  </a:cubicBezTo>
                  <a:cubicBezTo>
                    <a:pt x="14527" y="7598"/>
                    <a:pt x="15704" y="7514"/>
                    <a:pt x="16702" y="7330"/>
                  </a:cubicBezTo>
                  <a:lnTo>
                    <a:pt x="16702" y="6996"/>
                  </a:lnTo>
                  <a:cubicBezTo>
                    <a:pt x="13470" y="5976"/>
                    <a:pt x="9516" y="3792"/>
                    <a:pt x="6772" y="1806"/>
                  </a:cubicBezTo>
                  <a:cubicBezTo>
                    <a:pt x="5869" y="1129"/>
                    <a:pt x="4930" y="406"/>
                    <a:pt x="3838" y="108"/>
                  </a:cubicBezTo>
                  <a:cubicBezTo>
                    <a:pt x="3544" y="38"/>
                    <a:pt x="3234" y="0"/>
                    <a:pt x="2924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-2599337" y="3532106"/>
              <a:ext cx="182050" cy="112581"/>
            </a:xfrm>
            <a:custGeom>
              <a:rect b="b" l="l" r="r" t="t"/>
              <a:pathLst>
                <a:path extrusionOk="0" h="1888" w="3053">
                  <a:moveTo>
                    <a:pt x="37" y="0"/>
                  </a:moveTo>
                  <a:cubicBezTo>
                    <a:pt x="1" y="0"/>
                    <a:pt x="1" y="0"/>
                    <a:pt x="1" y="37"/>
                  </a:cubicBezTo>
                  <a:cubicBezTo>
                    <a:pt x="985" y="714"/>
                    <a:pt x="1996" y="1318"/>
                    <a:pt x="3052" y="1887"/>
                  </a:cubicBezTo>
                  <a:cubicBezTo>
                    <a:pt x="3052" y="1806"/>
                    <a:pt x="3016" y="1698"/>
                    <a:pt x="2971" y="1616"/>
                  </a:cubicBezTo>
                  <a:cubicBezTo>
                    <a:pt x="1960" y="1129"/>
                    <a:pt x="985" y="569"/>
                    <a:pt x="37" y="0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-2778585" y="2992335"/>
              <a:ext cx="930824" cy="775607"/>
            </a:xfrm>
            <a:custGeom>
              <a:rect b="b" l="l" r="r" t="t"/>
              <a:pathLst>
                <a:path extrusionOk="0" h="13007" w="15610">
                  <a:moveTo>
                    <a:pt x="1575" y="1"/>
                  </a:moveTo>
                  <a:cubicBezTo>
                    <a:pt x="1490" y="1"/>
                    <a:pt x="1405" y="8"/>
                    <a:pt x="1319" y="25"/>
                  </a:cubicBezTo>
                  <a:cubicBezTo>
                    <a:pt x="642" y="178"/>
                    <a:pt x="154" y="855"/>
                    <a:pt x="73" y="1569"/>
                  </a:cubicBezTo>
                  <a:cubicBezTo>
                    <a:pt x="1" y="2246"/>
                    <a:pt x="226" y="2923"/>
                    <a:pt x="524" y="3564"/>
                  </a:cubicBezTo>
                  <a:cubicBezTo>
                    <a:pt x="1545" y="5631"/>
                    <a:pt x="3314" y="7283"/>
                    <a:pt x="5192" y="8682"/>
                  </a:cubicBezTo>
                  <a:cubicBezTo>
                    <a:pt x="8090" y="10858"/>
                    <a:pt x="12224" y="12663"/>
                    <a:pt x="15609" y="13007"/>
                  </a:cubicBezTo>
                  <a:cubicBezTo>
                    <a:pt x="11096" y="9955"/>
                    <a:pt x="7746" y="4656"/>
                    <a:pt x="3386" y="928"/>
                  </a:cubicBezTo>
                  <a:cubicBezTo>
                    <a:pt x="2851" y="464"/>
                    <a:pt x="2230" y="1"/>
                    <a:pt x="1575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-2684370" y="3081541"/>
              <a:ext cx="392485" cy="425877"/>
            </a:xfrm>
            <a:custGeom>
              <a:rect b="b" l="l" r="r" t="t"/>
              <a:pathLst>
                <a:path extrusionOk="0" h="7142" w="6582">
                  <a:moveTo>
                    <a:pt x="1" y="0"/>
                  </a:moveTo>
                  <a:lnTo>
                    <a:pt x="1" y="0"/>
                  </a:lnTo>
                  <a:cubicBezTo>
                    <a:pt x="1463" y="1995"/>
                    <a:pt x="3088" y="3909"/>
                    <a:pt x="4776" y="5679"/>
                  </a:cubicBezTo>
                  <a:cubicBezTo>
                    <a:pt x="5264" y="6202"/>
                    <a:pt x="5796" y="6690"/>
                    <a:pt x="6320" y="7141"/>
                  </a:cubicBezTo>
                  <a:cubicBezTo>
                    <a:pt x="6392" y="7105"/>
                    <a:pt x="6473" y="7069"/>
                    <a:pt x="6582" y="7069"/>
                  </a:cubicBezTo>
                  <a:cubicBezTo>
                    <a:pt x="5155" y="5868"/>
                    <a:pt x="3910" y="4514"/>
                    <a:pt x="2709" y="3160"/>
                  </a:cubicBezTo>
                  <a:cubicBezTo>
                    <a:pt x="1806" y="2104"/>
                    <a:pt x="903" y="1048"/>
                    <a:pt x="1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-2567554" y="2577429"/>
              <a:ext cx="809716" cy="1313768"/>
            </a:xfrm>
            <a:custGeom>
              <a:rect b="b" l="l" r="r" t="t"/>
              <a:pathLst>
                <a:path extrusionOk="0" h="22032" w="13579">
                  <a:moveTo>
                    <a:pt x="1773" y="1"/>
                  </a:moveTo>
                  <a:cubicBezTo>
                    <a:pt x="1694" y="1"/>
                    <a:pt x="1615" y="8"/>
                    <a:pt x="1535" y="23"/>
                  </a:cubicBezTo>
                  <a:cubicBezTo>
                    <a:pt x="750" y="140"/>
                    <a:pt x="299" y="889"/>
                    <a:pt x="145" y="1530"/>
                  </a:cubicBezTo>
                  <a:cubicBezTo>
                    <a:pt x="1" y="2397"/>
                    <a:pt x="145" y="3300"/>
                    <a:pt x="371" y="4130"/>
                  </a:cubicBezTo>
                  <a:cubicBezTo>
                    <a:pt x="976" y="6613"/>
                    <a:pt x="1878" y="9050"/>
                    <a:pt x="3269" y="11235"/>
                  </a:cubicBezTo>
                  <a:cubicBezTo>
                    <a:pt x="4659" y="13420"/>
                    <a:pt x="6546" y="15261"/>
                    <a:pt x="8459" y="17103"/>
                  </a:cubicBezTo>
                  <a:cubicBezTo>
                    <a:pt x="10157" y="18755"/>
                    <a:pt x="11845" y="20416"/>
                    <a:pt x="13578" y="22032"/>
                  </a:cubicBezTo>
                  <a:lnTo>
                    <a:pt x="13271" y="21544"/>
                  </a:lnTo>
                  <a:cubicBezTo>
                    <a:pt x="11511" y="19658"/>
                    <a:pt x="10644" y="17220"/>
                    <a:pt x="9850" y="14846"/>
                  </a:cubicBezTo>
                  <a:cubicBezTo>
                    <a:pt x="9137" y="12815"/>
                    <a:pt x="8459" y="10747"/>
                    <a:pt x="7746" y="8716"/>
                  </a:cubicBezTo>
                  <a:cubicBezTo>
                    <a:pt x="7141" y="6947"/>
                    <a:pt x="6546" y="5141"/>
                    <a:pt x="5679" y="3453"/>
                  </a:cubicBezTo>
                  <a:cubicBezTo>
                    <a:pt x="5002" y="2171"/>
                    <a:pt x="4135" y="853"/>
                    <a:pt x="2628" y="212"/>
                  </a:cubicBezTo>
                  <a:cubicBezTo>
                    <a:pt x="2363" y="98"/>
                    <a:pt x="2071" y="1"/>
                    <a:pt x="1773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-2417346" y="2695556"/>
              <a:ext cx="275669" cy="688548"/>
            </a:xfrm>
            <a:custGeom>
              <a:rect b="b" l="l" r="r" t="t"/>
              <a:pathLst>
                <a:path extrusionOk="0" h="11547" w="4623">
                  <a:moveTo>
                    <a:pt x="36" y="1"/>
                  </a:moveTo>
                  <a:cubicBezTo>
                    <a:pt x="36" y="1"/>
                    <a:pt x="0" y="1"/>
                    <a:pt x="0" y="37"/>
                  </a:cubicBezTo>
                  <a:cubicBezTo>
                    <a:pt x="822" y="3088"/>
                    <a:pt x="1995" y="6094"/>
                    <a:pt x="3350" y="8992"/>
                  </a:cubicBezTo>
                  <a:cubicBezTo>
                    <a:pt x="3756" y="9859"/>
                    <a:pt x="4135" y="10725"/>
                    <a:pt x="4586" y="11547"/>
                  </a:cubicBezTo>
                  <a:cubicBezTo>
                    <a:pt x="4586" y="11547"/>
                    <a:pt x="4622" y="11511"/>
                    <a:pt x="4622" y="11475"/>
                  </a:cubicBezTo>
                  <a:cubicBezTo>
                    <a:pt x="4514" y="11095"/>
                    <a:pt x="4397" y="10761"/>
                    <a:pt x="4288" y="10382"/>
                  </a:cubicBezTo>
                  <a:cubicBezTo>
                    <a:pt x="3386" y="8613"/>
                    <a:pt x="2555" y="6807"/>
                    <a:pt x="1806" y="5002"/>
                  </a:cubicBezTo>
                  <a:cubicBezTo>
                    <a:pt x="1129" y="3350"/>
                    <a:pt x="524" y="1698"/>
                    <a:pt x="36" y="1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-2498085" y="1921558"/>
              <a:ext cx="495823" cy="1252111"/>
            </a:xfrm>
            <a:custGeom>
              <a:rect b="b" l="l" r="r" t="t"/>
              <a:pathLst>
                <a:path extrusionOk="0" h="20998" w="8315">
                  <a:moveTo>
                    <a:pt x="7338" y="1"/>
                  </a:moveTo>
                  <a:cubicBezTo>
                    <a:pt x="7234" y="1"/>
                    <a:pt x="7128" y="35"/>
                    <a:pt x="7033" y="80"/>
                  </a:cubicBezTo>
                  <a:cubicBezTo>
                    <a:pt x="6509" y="306"/>
                    <a:pt x="6319" y="983"/>
                    <a:pt x="6202" y="1588"/>
                  </a:cubicBezTo>
                  <a:cubicBezTo>
                    <a:pt x="6130" y="2039"/>
                    <a:pt x="6166" y="2563"/>
                    <a:pt x="6238" y="3050"/>
                  </a:cubicBezTo>
                  <a:lnTo>
                    <a:pt x="6915" y="2373"/>
                  </a:lnTo>
                  <a:cubicBezTo>
                    <a:pt x="7222" y="2111"/>
                    <a:pt x="7556" y="1814"/>
                    <a:pt x="7746" y="1434"/>
                  </a:cubicBezTo>
                  <a:cubicBezTo>
                    <a:pt x="7935" y="1055"/>
                    <a:pt x="7972" y="568"/>
                    <a:pt x="7710" y="234"/>
                  </a:cubicBezTo>
                  <a:cubicBezTo>
                    <a:pt x="7674" y="152"/>
                    <a:pt x="7592" y="80"/>
                    <a:pt x="7520" y="44"/>
                  </a:cubicBezTo>
                  <a:cubicBezTo>
                    <a:pt x="7462" y="13"/>
                    <a:pt x="7400" y="1"/>
                    <a:pt x="7338" y="1"/>
                  </a:cubicBezTo>
                  <a:close/>
                  <a:moveTo>
                    <a:pt x="4629" y="1805"/>
                  </a:moveTo>
                  <a:cubicBezTo>
                    <a:pt x="4409" y="1805"/>
                    <a:pt x="4179" y="1926"/>
                    <a:pt x="4099" y="2148"/>
                  </a:cubicBezTo>
                  <a:cubicBezTo>
                    <a:pt x="4063" y="2265"/>
                    <a:pt x="4099" y="2409"/>
                    <a:pt x="4135" y="2563"/>
                  </a:cubicBezTo>
                  <a:cubicBezTo>
                    <a:pt x="4360" y="3466"/>
                    <a:pt x="4812" y="4296"/>
                    <a:pt x="5489" y="4892"/>
                  </a:cubicBezTo>
                  <a:cubicBezTo>
                    <a:pt x="5751" y="4143"/>
                    <a:pt x="5787" y="3240"/>
                    <a:pt x="5453" y="2527"/>
                  </a:cubicBezTo>
                  <a:cubicBezTo>
                    <a:pt x="5335" y="2220"/>
                    <a:pt x="5155" y="1958"/>
                    <a:pt x="4848" y="1850"/>
                  </a:cubicBezTo>
                  <a:cubicBezTo>
                    <a:pt x="4781" y="1819"/>
                    <a:pt x="4705" y="1805"/>
                    <a:pt x="4629" y="1805"/>
                  </a:cubicBezTo>
                  <a:close/>
                  <a:moveTo>
                    <a:pt x="7367" y="4368"/>
                  </a:moveTo>
                  <a:cubicBezTo>
                    <a:pt x="7141" y="4368"/>
                    <a:pt x="6879" y="4477"/>
                    <a:pt x="6653" y="4630"/>
                  </a:cubicBezTo>
                  <a:cubicBezTo>
                    <a:pt x="6058" y="4928"/>
                    <a:pt x="5381" y="5569"/>
                    <a:pt x="5074" y="6174"/>
                  </a:cubicBezTo>
                  <a:cubicBezTo>
                    <a:pt x="5305" y="6201"/>
                    <a:pt x="5536" y="6213"/>
                    <a:pt x="5764" y="6213"/>
                  </a:cubicBezTo>
                  <a:cubicBezTo>
                    <a:pt x="6134" y="6213"/>
                    <a:pt x="6497" y="6182"/>
                    <a:pt x="6843" y="6138"/>
                  </a:cubicBezTo>
                  <a:cubicBezTo>
                    <a:pt x="7258" y="6056"/>
                    <a:pt x="7637" y="5984"/>
                    <a:pt x="7935" y="5686"/>
                  </a:cubicBezTo>
                  <a:cubicBezTo>
                    <a:pt x="8197" y="5425"/>
                    <a:pt x="8315" y="4928"/>
                    <a:pt x="8089" y="4630"/>
                  </a:cubicBezTo>
                  <a:cubicBezTo>
                    <a:pt x="7935" y="4441"/>
                    <a:pt x="7637" y="4368"/>
                    <a:pt x="7367" y="4368"/>
                  </a:cubicBezTo>
                  <a:close/>
                  <a:moveTo>
                    <a:pt x="2981" y="4445"/>
                  </a:moveTo>
                  <a:cubicBezTo>
                    <a:pt x="2924" y="4445"/>
                    <a:pt x="2869" y="4455"/>
                    <a:pt x="2817" y="4477"/>
                  </a:cubicBezTo>
                  <a:cubicBezTo>
                    <a:pt x="2555" y="4594"/>
                    <a:pt x="2519" y="4928"/>
                    <a:pt x="2483" y="5199"/>
                  </a:cubicBezTo>
                  <a:cubicBezTo>
                    <a:pt x="2483" y="5795"/>
                    <a:pt x="2627" y="6436"/>
                    <a:pt x="2970" y="6923"/>
                  </a:cubicBezTo>
                  <a:cubicBezTo>
                    <a:pt x="3304" y="7456"/>
                    <a:pt x="3945" y="7826"/>
                    <a:pt x="4586" y="7862"/>
                  </a:cubicBezTo>
                  <a:cubicBezTo>
                    <a:pt x="4478" y="6779"/>
                    <a:pt x="4324" y="5605"/>
                    <a:pt x="3611" y="4784"/>
                  </a:cubicBezTo>
                  <a:cubicBezTo>
                    <a:pt x="3459" y="4603"/>
                    <a:pt x="3209" y="4445"/>
                    <a:pt x="2981" y="4445"/>
                  </a:cubicBezTo>
                  <a:close/>
                  <a:moveTo>
                    <a:pt x="6704" y="7068"/>
                  </a:moveTo>
                  <a:cubicBezTo>
                    <a:pt x="6598" y="7068"/>
                    <a:pt x="6492" y="7085"/>
                    <a:pt x="6392" y="7113"/>
                  </a:cubicBezTo>
                  <a:cubicBezTo>
                    <a:pt x="5904" y="7302"/>
                    <a:pt x="5525" y="7681"/>
                    <a:pt x="5191" y="8052"/>
                  </a:cubicBezTo>
                  <a:cubicBezTo>
                    <a:pt x="4833" y="8443"/>
                    <a:pt x="4476" y="8867"/>
                    <a:pt x="4247" y="9353"/>
                  </a:cubicBezTo>
                  <a:lnTo>
                    <a:pt x="4247" y="9353"/>
                  </a:lnTo>
                  <a:cubicBezTo>
                    <a:pt x="4310" y="9276"/>
                    <a:pt x="4425" y="9180"/>
                    <a:pt x="4478" y="9180"/>
                  </a:cubicBezTo>
                  <a:cubicBezTo>
                    <a:pt x="4965" y="9072"/>
                    <a:pt x="5453" y="8954"/>
                    <a:pt x="5940" y="8846"/>
                  </a:cubicBezTo>
                  <a:cubicBezTo>
                    <a:pt x="6202" y="8810"/>
                    <a:pt x="6509" y="8729"/>
                    <a:pt x="6771" y="8584"/>
                  </a:cubicBezTo>
                  <a:cubicBezTo>
                    <a:pt x="7033" y="8467"/>
                    <a:pt x="7258" y="8277"/>
                    <a:pt x="7331" y="8015"/>
                  </a:cubicBezTo>
                  <a:cubicBezTo>
                    <a:pt x="7448" y="7754"/>
                    <a:pt x="7412" y="7411"/>
                    <a:pt x="7186" y="7230"/>
                  </a:cubicBezTo>
                  <a:cubicBezTo>
                    <a:pt x="7047" y="7113"/>
                    <a:pt x="6876" y="7068"/>
                    <a:pt x="6704" y="7068"/>
                  </a:cubicBezTo>
                  <a:close/>
                  <a:moveTo>
                    <a:pt x="4247" y="9353"/>
                  </a:moveTo>
                  <a:cubicBezTo>
                    <a:pt x="4213" y="9394"/>
                    <a:pt x="4194" y="9429"/>
                    <a:pt x="4207" y="9442"/>
                  </a:cubicBezTo>
                  <a:cubicBezTo>
                    <a:pt x="4220" y="9412"/>
                    <a:pt x="4233" y="9382"/>
                    <a:pt x="4247" y="9353"/>
                  </a:cubicBezTo>
                  <a:close/>
                  <a:moveTo>
                    <a:pt x="2081" y="8049"/>
                  </a:moveTo>
                  <a:cubicBezTo>
                    <a:pt x="2053" y="8049"/>
                    <a:pt x="2024" y="8050"/>
                    <a:pt x="1995" y="8052"/>
                  </a:cubicBezTo>
                  <a:cubicBezTo>
                    <a:pt x="1724" y="8088"/>
                    <a:pt x="1318" y="8277"/>
                    <a:pt x="1273" y="8846"/>
                  </a:cubicBezTo>
                  <a:cubicBezTo>
                    <a:pt x="1237" y="9333"/>
                    <a:pt x="1652" y="9785"/>
                    <a:pt x="2031" y="10119"/>
                  </a:cubicBezTo>
                  <a:cubicBezTo>
                    <a:pt x="2555" y="10570"/>
                    <a:pt x="3268" y="11022"/>
                    <a:pt x="3945" y="11247"/>
                  </a:cubicBezTo>
                  <a:cubicBezTo>
                    <a:pt x="3720" y="10841"/>
                    <a:pt x="3683" y="10390"/>
                    <a:pt x="3611" y="9938"/>
                  </a:cubicBezTo>
                  <a:cubicBezTo>
                    <a:pt x="3530" y="9523"/>
                    <a:pt x="3458" y="9072"/>
                    <a:pt x="3196" y="8693"/>
                  </a:cubicBezTo>
                  <a:cubicBezTo>
                    <a:pt x="2949" y="8334"/>
                    <a:pt x="2564" y="8049"/>
                    <a:pt x="2081" y="8049"/>
                  </a:cubicBezTo>
                  <a:close/>
                  <a:moveTo>
                    <a:pt x="6613" y="9904"/>
                  </a:moveTo>
                  <a:cubicBezTo>
                    <a:pt x="6475" y="9904"/>
                    <a:pt x="6333" y="9934"/>
                    <a:pt x="6202" y="9974"/>
                  </a:cubicBezTo>
                  <a:cubicBezTo>
                    <a:pt x="5155" y="10236"/>
                    <a:pt x="4207" y="11247"/>
                    <a:pt x="3873" y="12304"/>
                  </a:cubicBezTo>
                  <a:cubicBezTo>
                    <a:pt x="4135" y="12006"/>
                    <a:pt x="4550" y="11852"/>
                    <a:pt x="4965" y="11816"/>
                  </a:cubicBezTo>
                  <a:cubicBezTo>
                    <a:pt x="5335" y="11744"/>
                    <a:pt x="5751" y="11780"/>
                    <a:pt x="6130" y="11699"/>
                  </a:cubicBezTo>
                  <a:cubicBezTo>
                    <a:pt x="6545" y="11626"/>
                    <a:pt x="6960" y="11437"/>
                    <a:pt x="7141" y="11103"/>
                  </a:cubicBezTo>
                  <a:cubicBezTo>
                    <a:pt x="7367" y="10760"/>
                    <a:pt x="7331" y="10236"/>
                    <a:pt x="6997" y="10011"/>
                  </a:cubicBezTo>
                  <a:cubicBezTo>
                    <a:pt x="6884" y="9934"/>
                    <a:pt x="6751" y="9904"/>
                    <a:pt x="6613" y="9904"/>
                  </a:cubicBezTo>
                  <a:close/>
                  <a:moveTo>
                    <a:pt x="835" y="11411"/>
                  </a:moveTo>
                  <a:cubicBezTo>
                    <a:pt x="603" y="11411"/>
                    <a:pt x="379" y="11468"/>
                    <a:pt x="190" y="11590"/>
                  </a:cubicBezTo>
                  <a:cubicBezTo>
                    <a:pt x="108" y="11626"/>
                    <a:pt x="36" y="11663"/>
                    <a:pt x="36" y="11744"/>
                  </a:cubicBezTo>
                  <a:cubicBezTo>
                    <a:pt x="0" y="11816"/>
                    <a:pt x="0" y="11852"/>
                    <a:pt x="36" y="11924"/>
                  </a:cubicBezTo>
                  <a:cubicBezTo>
                    <a:pt x="145" y="12565"/>
                    <a:pt x="677" y="13053"/>
                    <a:pt x="1201" y="13432"/>
                  </a:cubicBezTo>
                  <a:cubicBezTo>
                    <a:pt x="1776" y="13837"/>
                    <a:pt x="2716" y="14243"/>
                    <a:pt x="3470" y="14243"/>
                  </a:cubicBezTo>
                  <a:cubicBezTo>
                    <a:pt x="3556" y="14243"/>
                    <a:pt x="3639" y="14237"/>
                    <a:pt x="3720" y="14226"/>
                  </a:cubicBezTo>
                  <a:cubicBezTo>
                    <a:pt x="3647" y="14145"/>
                    <a:pt x="3575" y="14073"/>
                    <a:pt x="3494" y="13956"/>
                  </a:cubicBezTo>
                  <a:cubicBezTo>
                    <a:pt x="3196" y="13549"/>
                    <a:pt x="2970" y="13098"/>
                    <a:pt x="2708" y="12683"/>
                  </a:cubicBezTo>
                  <a:cubicBezTo>
                    <a:pt x="2401" y="12267"/>
                    <a:pt x="2067" y="11852"/>
                    <a:pt x="1616" y="11626"/>
                  </a:cubicBezTo>
                  <a:cubicBezTo>
                    <a:pt x="1375" y="11487"/>
                    <a:pt x="1100" y="11411"/>
                    <a:pt x="835" y="11411"/>
                  </a:cubicBezTo>
                  <a:close/>
                  <a:moveTo>
                    <a:pt x="6198" y="12819"/>
                  </a:moveTo>
                  <a:cubicBezTo>
                    <a:pt x="6150" y="12819"/>
                    <a:pt x="6103" y="12822"/>
                    <a:pt x="6058" y="12827"/>
                  </a:cubicBezTo>
                  <a:cubicBezTo>
                    <a:pt x="5715" y="12908"/>
                    <a:pt x="5417" y="13053"/>
                    <a:pt x="5191" y="13242"/>
                  </a:cubicBezTo>
                  <a:cubicBezTo>
                    <a:pt x="4704" y="13622"/>
                    <a:pt x="4252" y="13956"/>
                    <a:pt x="3981" y="14488"/>
                  </a:cubicBezTo>
                  <a:cubicBezTo>
                    <a:pt x="3873" y="14633"/>
                    <a:pt x="3720" y="14940"/>
                    <a:pt x="3801" y="15129"/>
                  </a:cubicBezTo>
                  <a:cubicBezTo>
                    <a:pt x="3909" y="14903"/>
                    <a:pt x="4171" y="14858"/>
                    <a:pt x="4433" y="14822"/>
                  </a:cubicBezTo>
                  <a:cubicBezTo>
                    <a:pt x="5155" y="14750"/>
                    <a:pt x="5868" y="14560"/>
                    <a:pt x="6581" y="14263"/>
                  </a:cubicBezTo>
                  <a:cubicBezTo>
                    <a:pt x="6735" y="14226"/>
                    <a:pt x="6915" y="14109"/>
                    <a:pt x="7033" y="13956"/>
                  </a:cubicBezTo>
                  <a:cubicBezTo>
                    <a:pt x="7258" y="13730"/>
                    <a:pt x="7186" y="13324"/>
                    <a:pt x="6960" y="13098"/>
                  </a:cubicBezTo>
                  <a:cubicBezTo>
                    <a:pt x="6769" y="12906"/>
                    <a:pt x="6467" y="12819"/>
                    <a:pt x="6198" y="12819"/>
                  </a:cubicBezTo>
                  <a:close/>
                  <a:moveTo>
                    <a:pt x="1620" y="15012"/>
                  </a:moveTo>
                  <a:cubicBezTo>
                    <a:pt x="1428" y="15012"/>
                    <a:pt x="1236" y="15036"/>
                    <a:pt x="1047" y="15084"/>
                  </a:cubicBezTo>
                  <a:cubicBezTo>
                    <a:pt x="713" y="15201"/>
                    <a:pt x="415" y="15355"/>
                    <a:pt x="226" y="15653"/>
                  </a:cubicBezTo>
                  <a:cubicBezTo>
                    <a:pt x="36" y="15915"/>
                    <a:pt x="36" y="16330"/>
                    <a:pt x="262" y="16556"/>
                  </a:cubicBezTo>
                  <a:cubicBezTo>
                    <a:pt x="452" y="16745"/>
                    <a:pt x="749" y="16817"/>
                    <a:pt x="975" y="16817"/>
                  </a:cubicBezTo>
                  <a:cubicBezTo>
                    <a:pt x="1071" y="16824"/>
                    <a:pt x="1166" y="16828"/>
                    <a:pt x="1260" y="16828"/>
                  </a:cubicBezTo>
                  <a:cubicBezTo>
                    <a:pt x="2078" y="16828"/>
                    <a:pt x="2852" y="16589"/>
                    <a:pt x="3654" y="16589"/>
                  </a:cubicBezTo>
                  <a:cubicBezTo>
                    <a:pt x="3703" y="16589"/>
                    <a:pt x="3752" y="16590"/>
                    <a:pt x="3801" y="16592"/>
                  </a:cubicBezTo>
                  <a:cubicBezTo>
                    <a:pt x="3647" y="16032"/>
                    <a:pt x="3232" y="15581"/>
                    <a:pt x="2745" y="15310"/>
                  </a:cubicBezTo>
                  <a:cubicBezTo>
                    <a:pt x="2394" y="15110"/>
                    <a:pt x="2008" y="15012"/>
                    <a:pt x="1620" y="15012"/>
                  </a:cubicBezTo>
                  <a:close/>
                  <a:moveTo>
                    <a:pt x="6275" y="15672"/>
                  </a:moveTo>
                  <a:cubicBezTo>
                    <a:pt x="6076" y="15672"/>
                    <a:pt x="5869" y="15719"/>
                    <a:pt x="5679" y="15806"/>
                  </a:cubicBezTo>
                  <a:cubicBezTo>
                    <a:pt x="5263" y="15987"/>
                    <a:pt x="4965" y="16294"/>
                    <a:pt x="4704" y="16628"/>
                  </a:cubicBezTo>
                  <a:cubicBezTo>
                    <a:pt x="4425" y="17005"/>
                    <a:pt x="4183" y="17412"/>
                    <a:pt x="4026" y="17849"/>
                  </a:cubicBezTo>
                  <a:lnTo>
                    <a:pt x="4026" y="17849"/>
                  </a:lnTo>
                  <a:cubicBezTo>
                    <a:pt x="4070" y="17793"/>
                    <a:pt x="4132" y="17739"/>
                    <a:pt x="4171" y="17720"/>
                  </a:cubicBezTo>
                  <a:cubicBezTo>
                    <a:pt x="4740" y="17567"/>
                    <a:pt x="5381" y="17458"/>
                    <a:pt x="5976" y="17422"/>
                  </a:cubicBezTo>
                  <a:cubicBezTo>
                    <a:pt x="6392" y="17386"/>
                    <a:pt x="6843" y="17341"/>
                    <a:pt x="7105" y="17043"/>
                  </a:cubicBezTo>
                  <a:cubicBezTo>
                    <a:pt x="7367" y="16709"/>
                    <a:pt x="7258" y="16140"/>
                    <a:pt x="6915" y="15878"/>
                  </a:cubicBezTo>
                  <a:cubicBezTo>
                    <a:pt x="6735" y="15737"/>
                    <a:pt x="6510" y="15672"/>
                    <a:pt x="6275" y="15672"/>
                  </a:cubicBezTo>
                  <a:close/>
                  <a:moveTo>
                    <a:pt x="4026" y="17849"/>
                  </a:moveTo>
                  <a:lnTo>
                    <a:pt x="4026" y="17849"/>
                  </a:lnTo>
                  <a:cubicBezTo>
                    <a:pt x="3988" y="17898"/>
                    <a:pt x="3965" y="17948"/>
                    <a:pt x="3981" y="17982"/>
                  </a:cubicBezTo>
                  <a:cubicBezTo>
                    <a:pt x="3995" y="17937"/>
                    <a:pt x="4010" y="17893"/>
                    <a:pt x="4026" y="17849"/>
                  </a:cubicBezTo>
                  <a:close/>
                  <a:moveTo>
                    <a:pt x="1724" y="18551"/>
                  </a:moveTo>
                  <a:cubicBezTo>
                    <a:pt x="1129" y="18587"/>
                    <a:pt x="524" y="18921"/>
                    <a:pt x="334" y="19489"/>
                  </a:cubicBezTo>
                  <a:cubicBezTo>
                    <a:pt x="298" y="19598"/>
                    <a:pt x="262" y="19751"/>
                    <a:pt x="334" y="19869"/>
                  </a:cubicBezTo>
                  <a:cubicBezTo>
                    <a:pt x="370" y="19941"/>
                    <a:pt x="488" y="19977"/>
                    <a:pt x="560" y="20013"/>
                  </a:cubicBezTo>
                  <a:cubicBezTo>
                    <a:pt x="953" y="20169"/>
                    <a:pt x="1359" y="20256"/>
                    <a:pt x="1761" y="20256"/>
                  </a:cubicBezTo>
                  <a:cubicBezTo>
                    <a:pt x="1940" y="20256"/>
                    <a:pt x="2118" y="20239"/>
                    <a:pt x="2293" y="20203"/>
                  </a:cubicBezTo>
                  <a:cubicBezTo>
                    <a:pt x="2672" y="20167"/>
                    <a:pt x="3006" y="20049"/>
                    <a:pt x="3349" y="19941"/>
                  </a:cubicBezTo>
                  <a:cubicBezTo>
                    <a:pt x="3611" y="19869"/>
                    <a:pt x="3909" y="19787"/>
                    <a:pt x="4207" y="19679"/>
                  </a:cubicBezTo>
                  <a:cubicBezTo>
                    <a:pt x="3873" y="19526"/>
                    <a:pt x="3647" y="19372"/>
                    <a:pt x="3349" y="19146"/>
                  </a:cubicBezTo>
                  <a:cubicBezTo>
                    <a:pt x="2853" y="18812"/>
                    <a:pt x="2293" y="18551"/>
                    <a:pt x="1724" y="18551"/>
                  </a:cubicBezTo>
                  <a:close/>
                  <a:moveTo>
                    <a:pt x="7222" y="17982"/>
                  </a:moveTo>
                  <a:cubicBezTo>
                    <a:pt x="6807" y="17982"/>
                    <a:pt x="6356" y="18171"/>
                    <a:pt x="6013" y="18433"/>
                  </a:cubicBezTo>
                  <a:cubicBezTo>
                    <a:pt x="5257" y="18990"/>
                    <a:pt x="4715" y="19890"/>
                    <a:pt x="4577" y="20769"/>
                  </a:cubicBezTo>
                  <a:lnTo>
                    <a:pt x="4577" y="20769"/>
                  </a:lnTo>
                  <a:cubicBezTo>
                    <a:pt x="4629" y="20644"/>
                    <a:pt x="4740" y="20539"/>
                    <a:pt x="4884" y="20464"/>
                  </a:cubicBezTo>
                  <a:cubicBezTo>
                    <a:pt x="5868" y="20013"/>
                    <a:pt x="7033" y="19941"/>
                    <a:pt x="7782" y="19146"/>
                  </a:cubicBezTo>
                  <a:cubicBezTo>
                    <a:pt x="7935" y="18966"/>
                    <a:pt x="8089" y="18740"/>
                    <a:pt x="8044" y="18469"/>
                  </a:cubicBezTo>
                  <a:cubicBezTo>
                    <a:pt x="7972" y="18135"/>
                    <a:pt x="7592" y="17982"/>
                    <a:pt x="7222" y="17982"/>
                  </a:cubicBezTo>
                  <a:close/>
                  <a:moveTo>
                    <a:pt x="4577" y="20769"/>
                  </a:moveTo>
                  <a:lnTo>
                    <a:pt x="4577" y="20769"/>
                  </a:lnTo>
                  <a:cubicBezTo>
                    <a:pt x="4547" y="20839"/>
                    <a:pt x="4537" y="20916"/>
                    <a:pt x="4550" y="20997"/>
                  </a:cubicBezTo>
                  <a:cubicBezTo>
                    <a:pt x="4556" y="20921"/>
                    <a:pt x="4565" y="20845"/>
                    <a:pt x="4577" y="207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-2459863" y="2031814"/>
              <a:ext cx="405901" cy="1520446"/>
            </a:xfrm>
            <a:custGeom>
              <a:rect b="b" l="l" r="r" t="t"/>
              <a:pathLst>
                <a:path extrusionOk="0" h="25498" w="6807">
                  <a:moveTo>
                    <a:pt x="4017" y="371"/>
                  </a:moveTo>
                  <a:cubicBezTo>
                    <a:pt x="4171" y="786"/>
                    <a:pt x="4360" y="1201"/>
                    <a:pt x="4514" y="1617"/>
                  </a:cubicBezTo>
                  <a:cubicBezTo>
                    <a:pt x="4658" y="2068"/>
                    <a:pt x="4740" y="2519"/>
                    <a:pt x="4812" y="3007"/>
                  </a:cubicBezTo>
                  <a:cubicBezTo>
                    <a:pt x="4848" y="2104"/>
                    <a:pt x="4469" y="1129"/>
                    <a:pt x="4063" y="371"/>
                  </a:cubicBezTo>
                  <a:close/>
                  <a:moveTo>
                    <a:pt x="5654" y="14505"/>
                  </a:moveTo>
                  <a:cubicBezTo>
                    <a:pt x="5224" y="14505"/>
                    <a:pt x="4800" y="14733"/>
                    <a:pt x="4433" y="14932"/>
                  </a:cubicBezTo>
                  <a:cubicBezTo>
                    <a:pt x="4017" y="15194"/>
                    <a:pt x="3719" y="15573"/>
                    <a:pt x="3422" y="15988"/>
                  </a:cubicBezTo>
                  <a:cubicBezTo>
                    <a:pt x="3981" y="15230"/>
                    <a:pt x="4848" y="14589"/>
                    <a:pt x="5823" y="14553"/>
                  </a:cubicBezTo>
                  <a:cubicBezTo>
                    <a:pt x="5823" y="14553"/>
                    <a:pt x="5868" y="14517"/>
                    <a:pt x="5823" y="14517"/>
                  </a:cubicBezTo>
                  <a:cubicBezTo>
                    <a:pt x="5767" y="14509"/>
                    <a:pt x="5710" y="14505"/>
                    <a:pt x="5654" y="14505"/>
                  </a:cubicBezTo>
                  <a:close/>
                  <a:moveTo>
                    <a:pt x="6545" y="16738"/>
                  </a:moveTo>
                  <a:cubicBezTo>
                    <a:pt x="5976" y="16846"/>
                    <a:pt x="5525" y="17225"/>
                    <a:pt x="5074" y="17604"/>
                  </a:cubicBezTo>
                  <a:cubicBezTo>
                    <a:pt x="4694" y="17902"/>
                    <a:pt x="4135" y="18354"/>
                    <a:pt x="3981" y="18841"/>
                  </a:cubicBezTo>
                  <a:cubicBezTo>
                    <a:pt x="4207" y="18390"/>
                    <a:pt x="4694" y="17974"/>
                    <a:pt x="5110" y="17677"/>
                  </a:cubicBezTo>
                  <a:cubicBezTo>
                    <a:pt x="5561" y="17297"/>
                    <a:pt x="6012" y="16963"/>
                    <a:pt x="6545" y="16774"/>
                  </a:cubicBezTo>
                  <a:cubicBezTo>
                    <a:pt x="6581" y="16774"/>
                    <a:pt x="6581" y="16738"/>
                    <a:pt x="6545" y="16738"/>
                  </a:cubicBezTo>
                  <a:close/>
                  <a:moveTo>
                    <a:pt x="6202" y="1"/>
                  </a:moveTo>
                  <a:cubicBezTo>
                    <a:pt x="5678" y="976"/>
                    <a:pt x="5227" y="1951"/>
                    <a:pt x="4812" y="3007"/>
                  </a:cubicBezTo>
                  <a:cubicBezTo>
                    <a:pt x="4433" y="3982"/>
                    <a:pt x="4135" y="4966"/>
                    <a:pt x="3873" y="5977"/>
                  </a:cubicBezTo>
                  <a:cubicBezTo>
                    <a:pt x="3647" y="5787"/>
                    <a:pt x="3530" y="5525"/>
                    <a:pt x="3422" y="5264"/>
                  </a:cubicBezTo>
                  <a:cubicBezTo>
                    <a:pt x="3304" y="5002"/>
                    <a:pt x="3196" y="4704"/>
                    <a:pt x="3079" y="4397"/>
                  </a:cubicBezTo>
                  <a:cubicBezTo>
                    <a:pt x="2934" y="3910"/>
                    <a:pt x="2817" y="3386"/>
                    <a:pt x="2401" y="3007"/>
                  </a:cubicBezTo>
                  <a:lnTo>
                    <a:pt x="2401" y="3007"/>
                  </a:lnTo>
                  <a:cubicBezTo>
                    <a:pt x="2853" y="3494"/>
                    <a:pt x="2934" y="4171"/>
                    <a:pt x="3160" y="4776"/>
                  </a:cubicBezTo>
                  <a:cubicBezTo>
                    <a:pt x="3304" y="5191"/>
                    <a:pt x="3494" y="5787"/>
                    <a:pt x="3873" y="6013"/>
                  </a:cubicBezTo>
                  <a:cubicBezTo>
                    <a:pt x="3611" y="7105"/>
                    <a:pt x="3385" y="8234"/>
                    <a:pt x="3268" y="9326"/>
                  </a:cubicBezTo>
                  <a:cubicBezTo>
                    <a:pt x="2745" y="9100"/>
                    <a:pt x="2519" y="8315"/>
                    <a:pt x="2293" y="7818"/>
                  </a:cubicBezTo>
                  <a:cubicBezTo>
                    <a:pt x="2067" y="7367"/>
                    <a:pt x="1842" y="6880"/>
                    <a:pt x="1309" y="6735"/>
                  </a:cubicBezTo>
                  <a:lnTo>
                    <a:pt x="1309" y="6771"/>
                  </a:lnTo>
                  <a:cubicBezTo>
                    <a:pt x="1914" y="6997"/>
                    <a:pt x="2140" y="7638"/>
                    <a:pt x="2365" y="8162"/>
                  </a:cubicBezTo>
                  <a:cubicBezTo>
                    <a:pt x="2555" y="8577"/>
                    <a:pt x="2817" y="9173"/>
                    <a:pt x="3268" y="9398"/>
                  </a:cubicBezTo>
                  <a:cubicBezTo>
                    <a:pt x="3232" y="9516"/>
                    <a:pt x="3232" y="9669"/>
                    <a:pt x="3196" y="9777"/>
                  </a:cubicBezTo>
                  <a:cubicBezTo>
                    <a:pt x="3115" y="10644"/>
                    <a:pt x="3042" y="11511"/>
                    <a:pt x="3042" y="12377"/>
                  </a:cubicBezTo>
                  <a:cubicBezTo>
                    <a:pt x="2329" y="12152"/>
                    <a:pt x="1914" y="11619"/>
                    <a:pt x="1463" y="11059"/>
                  </a:cubicBezTo>
                  <a:cubicBezTo>
                    <a:pt x="1047" y="10572"/>
                    <a:pt x="596" y="10157"/>
                    <a:pt x="0" y="9931"/>
                  </a:cubicBezTo>
                  <a:lnTo>
                    <a:pt x="0" y="9967"/>
                  </a:lnTo>
                  <a:cubicBezTo>
                    <a:pt x="713" y="10265"/>
                    <a:pt x="1201" y="10798"/>
                    <a:pt x="1652" y="11393"/>
                  </a:cubicBezTo>
                  <a:cubicBezTo>
                    <a:pt x="2031" y="11845"/>
                    <a:pt x="2438" y="12332"/>
                    <a:pt x="3042" y="12450"/>
                  </a:cubicBezTo>
                  <a:cubicBezTo>
                    <a:pt x="3042" y="13127"/>
                    <a:pt x="3042" y="13840"/>
                    <a:pt x="3079" y="14553"/>
                  </a:cubicBezTo>
                  <a:cubicBezTo>
                    <a:pt x="2853" y="14219"/>
                    <a:pt x="2401" y="14029"/>
                    <a:pt x="2031" y="13912"/>
                  </a:cubicBezTo>
                  <a:cubicBezTo>
                    <a:pt x="1831" y="13864"/>
                    <a:pt x="1635" y="13844"/>
                    <a:pt x="1441" y="13844"/>
                  </a:cubicBezTo>
                  <a:cubicBezTo>
                    <a:pt x="1047" y="13844"/>
                    <a:pt x="661" y="13927"/>
                    <a:pt x="262" y="14029"/>
                  </a:cubicBezTo>
                  <a:lnTo>
                    <a:pt x="298" y="14029"/>
                  </a:lnTo>
                  <a:cubicBezTo>
                    <a:pt x="609" y="13960"/>
                    <a:pt x="936" y="13906"/>
                    <a:pt x="1268" y="13906"/>
                  </a:cubicBezTo>
                  <a:cubicBezTo>
                    <a:pt x="1494" y="13906"/>
                    <a:pt x="1723" y="13931"/>
                    <a:pt x="1950" y="13993"/>
                  </a:cubicBezTo>
                  <a:cubicBezTo>
                    <a:pt x="2438" y="14102"/>
                    <a:pt x="2745" y="14363"/>
                    <a:pt x="3079" y="14707"/>
                  </a:cubicBezTo>
                  <a:cubicBezTo>
                    <a:pt x="3160" y="15718"/>
                    <a:pt x="3268" y="16774"/>
                    <a:pt x="3458" y="17794"/>
                  </a:cubicBezTo>
                  <a:cubicBezTo>
                    <a:pt x="3042" y="17604"/>
                    <a:pt x="2555" y="17568"/>
                    <a:pt x="2104" y="17568"/>
                  </a:cubicBezTo>
                  <a:cubicBezTo>
                    <a:pt x="1535" y="17523"/>
                    <a:pt x="939" y="17568"/>
                    <a:pt x="370" y="17487"/>
                  </a:cubicBezTo>
                  <a:lnTo>
                    <a:pt x="334" y="17487"/>
                  </a:lnTo>
                  <a:cubicBezTo>
                    <a:pt x="858" y="17568"/>
                    <a:pt x="1354" y="17568"/>
                    <a:pt x="1878" y="17568"/>
                  </a:cubicBezTo>
                  <a:cubicBezTo>
                    <a:pt x="2438" y="17604"/>
                    <a:pt x="2934" y="17677"/>
                    <a:pt x="3458" y="17830"/>
                  </a:cubicBezTo>
                  <a:cubicBezTo>
                    <a:pt x="3611" y="18579"/>
                    <a:pt x="3756" y="19293"/>
                    <a:pt x="3945" y="20006"/>
                  </a:cubicBezTo>
                  <a:cubicBezTo>
                    <a:pt x="4433" y="21929"/>
                    <a:pt x="5146" y="23734"/>
                    <a:pt x="6049" y="25467"/>
                  </a:cubicBezTo>
                  <a:cubicBezTo>
                    <a:pt x="6062" y="25489"/>
                    <a:pt x="6079" y="25498"/>
                    <a:pt x="6095" y="25498"/>
                  </a:cubicBezTo>
                  <a:cubicBezTo>
                    <a:pt x="6131" y="25498"/>
                    <a:pt x="6166" y="25454"/>
                    <a:pt x="6166" y="25422"/>
                  </a:cubicBezTo>
                  <a:cubicBezTo>
                    <a:pt x="4658" y="22344"/>
                    <a:pt x="3683" y="19031"/>
                    <a:pt x="3340" y="15609"/>
                  </a:cubicBezTo>
                  <a:cubicBezTo>
                    <a:pt x="3268" y="14743"/>
                    <a:pt x="3232" y="13876"/>
                    <a:pt x="3232" y="13009"/>
                  </a:cubicBezTo>
                  <a:cubicBezTo>
                    <a:pt x="3566" y="12711"/>
                    <a:pt x="3909" y="12414"/>
                    <a:pt x="4324" y="12188"/>
                  </a:cubicBezTo>
                  <a:cubicBezTo>
                    <a:pt x="4812" y="11962"/>
                    <a:pt x="5335" y="11881"/>
                    <a:pt x="5823" y="11655"/>
                  </a:cubicBezTo>
                  <a:lnTo>
                    <a:pt x="5823" y="11619"/>
                  </a:lnTo>
                  <a:cubicBezTo>
                    <a:pt x="4848" y="11845"/>
                    <a:pt x="3837" y="12188"/>
                    <a:pt x="3232" y="12973"/>
                  </a:cubicBezTo>
                  <a:cubicBezTo>
                    <a:pt x="3196" y="12070"/>
                    <a:pt x="3232" y="11168"/>
                    <a:pt x="3340" y="10301"/>
                  </a:cubicBezTo>
                  <a:cubicBezTo>
                    <a:pt x="3647" y="9814"/>
                    <a:pt x="4135" y="9516"/>
                    <a:pt x="4658" y="9290"/>
                  </a:cubicBezTo>
                  <a:cubicBezTo>
                    <a:pt x="5074" y="9100"/>
                    <a:pt x="5561" y="8947"/>
                    <a:pt x="5823" y="8577"/>
                  </a:cubicBezTo>
                  <a:cubicBezTo>
                    <a:pt x="5823" y="8577"/>
                    <a:pt x="5823" y="8561"/>
                    <a:pt x="5812" y="8561"/>
                  </a:cubicBezTo>
                  <a:cubicBezTo>
                    <a:pt x="5807" y="8561"/>
                    <a:pt x="5799" y="8565"/>
                    <a:pt x="5787" y="8577"/>
                  </a:cubicBezTo>
                  <a:cubicBezTo>
                    <a:pt x="5372" y="8947"/>
                    <a:pt x="4812" y="9100"/>
                    <a:pt x="4288" y="9362"/>
                  </a:cubicBezTo>
                  <a:cubicBezTo>
                    <a:pt x="3909" y="9588"/>
                    <a:pt x="3566" y="9895"/>
                    <a:pt x="3340" y="10265"/>
                  </a:cubicBezTo>
                  <a:cubicBezTo>
                    <a:pt x="3422" y="9254"/>
                    <a:pt x="3566" y="8270"/>
                    <a:pt x="3756" y="7295"/>
                  </a:cubicBezTo>
                  <a:cubicBezTo>
                    <a:pt x="4171" y="6916"/>
                    <a:pt x="4658" y="6690"/>
                    <a:pt x="5146" y="6428"/>
                  </a:cubicBezTo>
                  <a:cubicBezTo>
                    <a:pt x="5489" y="6284"/>
                    <a:pt x="6049" y="6058"/>
                    <a:pt x="6202" y="5679"/>
                  </a:cubicBezTo>
                  <a:cubicBezTo>
                    <a:pt x="6202" y="5643"/>
                    <a:pt x="6166" y="5643"/>
                    <a:pt x="6166" y="5643"/>
                  </a:cubicBezTo>
                  <a:cubicBezTo>
                    <a:pt x="6012" y="5905"/>
                    <a:pt x="5751" y="6013"/>
                    <a:pt x="5525" y="6166"/>
                  </a:cubicBezTo>
                  <a:lnTo>
                    <a:pt x="4848" y="6509"/>
                  </a:lnTo>
                  <a:cubicBezTo>
                    <a:pt x="4433" y="6735"/>
                    <a:pt x="4063" y="6916"/>
                    <a:pt x="3756" y="7259"/>
                  </a:cubicBezTo>
                  <a:cubicBezTo>
                    <a:pt x="3873" y="6654"/>
                    <a:pt x="4017" y="6013"/>
                    <a:pt x="4171" y="5417"/>
                  </a:cubicBezTo>
                  <a:cubicBezTo>
                    <a:pt x="4288" y="5038"/>
                    <a:pt x="4397" y="4659"/>
                    <a:pt x="4514" y="4289"/>
                  </a:cubicBezTo>
                  <a:cubicBezTo>
                    <a:pt x="5263" y="3910"/>
                    <a:pt x="5904" y="3386"/>
                    <a:pt x="6771" y="3269"/>
                  </a:cubicBezTo>
                  <a:cubicBezTo>
                    <a:pt x="6807" y="3232"/>
                    <a:pt x="6807" y="3196"/>
                    <a:pt x="6771" y="3196"/>
                  </a:cubicBezTo>
                  <a:cubicBezTo>
                    <a:pt x="6741" y="3194"/>
                    <a:pt x="6711" y="3193"/>
                    <a:pt x="6681" y="3193"/>
                  </a:cubicBezTo>
                  <a:cubicBezTo>
                    <a:pt x="6296" y="3193"/>
                    <a:pt x="5913" y="3400"/>
                    <a:pt x="5561" y="3576"/>
                  </a:cubicBezTo>
                  <a:cubicBezTo>
                    <a:pt x="5227" y="3756"/>
                    <a:pt x="4848" y="3982"/>
                    <a:pt x="4514" y="4253"/>
                  </a:cubicBezTo>
                  <a:cubicBezTo>
                    <a:pt x="4965" y="2781"/>
                    <a:pt x="5525" y="1355"/>
                    <a:pt x="620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-2866301" y="2888280"/>
              <a:ext cx="834462" cy="897432"/>
            </a:xfrm>
            <a:custGeom>
              <a:rect b="b" l="l" r="r" t="t"/>
              <a:pathLst>
                <a:path extrusionOk="0" h="15050" w="13994">
                  <a:moveTo>
                    <a:pt x="641" y="0"/>
                  </a:moveTo>
                  <a:cubicBezTo>
                    <a:pt x="569" y="0"/>
                    <a:pt x="497" y="0"/>
                    <a:pt x="416" y="46"/>
                  </a:cubicBezTo>
                  <a:cubicBezTo>
                    <a:pt x="307" y="118"/>
                    <a:pt x="226" y="271"/>
                    <a:pt x="190" y="380"/>
                  </a:cubicBezTo>
                  <a:cubicBezTo>
                    <a:pt x="118" y="903"/>
                    <a:pt x="452" y="1355"/>
                    <a:pt x="831" y="1734"/>
                  </a:cubicBezTo>
                  <a:cubicBezTo>
                    <a:pt x="1093" y="2032"/>
                    <a:pt x="1508" y="2257"/>
                    <a:pt x="1887" y="2447"/>
                  </a:cubicBezTo>
                  <a:cubicBezTo>
                    <a:pt x="1851" y="2185"/>
                    <a:pt x="1806" y="1923"/>
                    <a:pt x="1770" y="1662"/>
                  </a:cubicBezTo>
                  <a:cubicBezTo>
                    <a:pt x="1697" y="1282"/>
                    <a:pt x="1661" y="903"/>
                    <a:pt x="1508" y="605"/>
                  </a:cubicBezTo>
                  <a:cubicBezTo>
                    <a:pt x="1318" y="271"/>
                    <a:pt x="1020" y="0"/>
                    <a:pt x="641" y="0"/>
                  </a:cubicBezTo>
                  <a:close/>
                  <a:moveTo>
                    <a:pt x="837" y="2689"/>
                  </a:moveTo>
                  <a:cubicBezTo>
                    <a:pt x="664" y="2689"/>
                    <a:pt x="495" y="2723"/>
                    <a:pt x="343" y="2826"/>
                  </a:cubicBezTo>
                  <a:cubicBezTo>
                    <a:pt x="118" y="2934"/>
                    <a:pt x="0" y="3277"/>
                    <a:pt x="154" y="3467"/>
                  </a:cubicBezTo>
                  <a:cubicBezTo>
                    <a:pt x="226" y="3575"/>
                    <a:pt x="343" y="3611"/>
                    <a:pt x="452" y="3693"/>
                  </a:cubicBezTo>
                  <a:cubicBezTo>
                    <a:pt x="959" y="3892"/>
                    <a:pt x="1478" y="3990"/>
                    <a:pt x="2004" y="3990"/>
                  </a:cubicBezTo>
                  <a:cubicBezTo>
                    <a:pt x="2265" y="3990"/>
                    <a:pt x="2527" y="3966"/>
                    <a:pt x="2790" y="3918"/>
                  </a:cubicBezTo>
                  <a:cubicBezTo>
                    <a:pt x="2375" y="3350"/>
                    <a:pt x="1806" y="2862"/>
                    <a:pt x="1093" y="2709"/>
                  </a:cubicBezTo>
                  <a:cubicBezTo>
                    <a:pt x="1007" y="2697"/>
                    <a:pt x="922" y="2689"/>
                    <a:pt x="837" y="2689"/>
                  </a:cubicBezTo>
                  <a:close/>
                  <a:moveTo>
                    <a:pt x="3918" y="1959"/>
                  </a:moveTo>
                  <a:cubicBezTo>
                    <a:pt x="3693" y="1996"/>
                    <a:pt x="3467" y="2149"/>
                    <a:pt x="3350" y="2339"/>
                  </a:cubicBezTo>
                  <a:cubicBezTo>
                    <a:pt x="3241" y="2528"/>
                    <a:pt x="3205" y="2754"/>
                    <a:pt x="3160" y="2934"/>
                  </a:cubicBezTo>
                  <a:cubicBezTo>
                    <a:pt x="3088" y="3539"/>
                    <a:pt x="3205" y="4334"/>
                    <a:pt x="3467" y="4857"/>
                  </a:cubicBezTo>
                  <a:cubicBezTo>
                    <a:pt x="3801" y="4478"/>
                    <a:pt x="4108" y="4027"/>
                    <a:pt x="4334" y="3575"/>
                  </a:cubicBezTo>
                  <a:cubicBezTo>
                    <a:pt x="4478" y="3277"/>
                    <a:pt x="4595" y="2934"/>
                    <a:pt x="4559" y="2600"/>
                  </a:cubicBezTo>
                  <a:cubicBezTo>
                    <a:pt x="4514" y="2302"/>
                    <a:pt x="4252" y="1959"/>
                    <a:pt x="3918" y="1959"/>
                  </a:cubicBezTo>
                  <a:close/>
                  <a:moveTo>
                    <a:pt x="1987" y="5141"/>
                  </a:moveTo>
                  <a:cubicBezTo>
                    <a:pt x="1903" y="5141"/>
                    <a:pt x="1818" y="5145"/>
                    <a:pt x="1734" y="5155"/>
                  </a:cubicBezTo>
                  <a:cubicBezTo>
                    <a:pt x="1472" y="5191"/>
                    <a:pt x="1174" y="5309"/>
                    <a:pt x="1129" y="5570"/>
                  </a:cubicBezTo>
                  <a:cubicBezTo>
                    <a:pt x="1093" y="5796"/>
                    <a:pt x="1282" y="5986"/>
                    <a:pt x="1472" y="6139"/>
                  </a:cubicBezTo>
                  <a:cubicBezTo>
                    <a:pt x="1887" y="6473"/>
                    <a:pt x="2411" y="6663"/>
                    <a:pt x="2934" y="6699"/>
                  </a:cubicBezTo>
                  <a:cubicBezTo>
                    <a:pt x="3467" y="6699"/>
                    <a:pt x="4027" y="6437"/>
                    <a:pt x="4370" y="6022"/>
                  </a:cubicBezTo>
                  <a:cubicBezTo>
                    <a:pt x="3647" y="5611"/>
                    <a:pt x="2835" y="5141"/>
                    <a:pt x="1987" y="5141"/>
                  </a:cubicBezTo>
                  <a:close/>
                  <a:moveTo>
                    <a:pt x="5380" y="3896"/>
                  </a:moveTo>
                  <a:cubicBezTo>
                    <a:pt x="5333" y="3896"/>
                    <a:pt x="5286" y="3903"/>
                    <a:pt x="5236" y="3918"/>
                  </a:cubicBezTo>
                  <a:cubicBezTo>
                    <a:pt x="5011" y="3955"/>
                    <a:pt x="4857" y="4180"/>
                    <a:pt x="4785" y="4406"/>
                  </a:cubicBezTo>
                  <a:cubicBezTo>
                    <a:pt x="4631" y="4821"/>
                    <a:pt x="4740" y="5273"/>
                    <a:pt x="4821" y="5724"/>
                  </a:cubicBezTo>
                  <a:cubicBezTo>
                    <a:pt x="4923" y="6149"/>
                    <a:pt x="5033" y="6639"/>
                    <a:pt x="5265" y="7011"/>
                  </a:cubicBezTo>
                  <a:lnTo>
                    <a:pt x="5265" y="7011"/>
                  </a:lnTo>
                  <a:cubicBezTo>
                    <a:pt x="5233" y="6931"/>
                    <a:pt x="5206" y="6802"/>
                    <a:pt x="5236" y="6771"/>
                  </a:cubicBezTo>
                  <a:cubicBezTo>
                    <a:pt x="5417" y="6365"/>
                    <a:pt x="5570" y="5986"/>
                    <a:pt x="5760" y="5570"/>
                  </a:cubicBezTo>
                  <a:cubicBezTo>
                    <a:pt x="5832" y="5345"/>
                    <a:pt x="5949" y="5119"/>
                    <a:pt x="5986" y="4893"/>
                  </a:cubicBezTo>
                  <a:cubicBezTo>
                    <a:pt x="6022" y="4632"/>
                    <a:pt x="6022" y="4406"/>
                    <a:pt x="5868" y="4180"/>
                  </a:cubicBezTo>
                  <a:cubicBezTo>
                    <a:pt x="5751" y="4026"/>
                    <a:pt x="5580" y="3896"/>
                    <a:pt x="5380" y="3896"/>
                  </a:cubicBezTo>
                  <a:close/>
                  <a:moveTo>
                    <a:pt x="5265" y="7011"/>
                  </a:moveTo>
                  <a:cubicBezTo>
                    <a:pt x="5280" y="7050"/>
                    <a:pt x="5297" y="7078"/>
                    <a:pt x="5309" y="7078"/>
                  </a:cubicBezTo>
                  <a:cubicBezTo>
                    <a:pt x="5293" y="7056"/>
                    <a:pt x="5279" y="7034"/>
                    <a:pt x="5265" y="7011"/>
                  </a:cubicBezTo>
                  <a:close/>
                  <a:moveTo>
                    <a:pt x="7289" y="5390"/>
                  </a:moveTo>
                  <a:cubicBezTo>
                    <a:pt x="7230" y="5390"/>
                    <a:pt x="7172" y="5398"/>
                    <a:pt x="7114" y="5417"/>
                  </a:cubicBezTo>
                  <a:cubicBezTo>
                    <a:pt x="6888" y="5534"/>
                    <a:pt x="6735" y="5724"/>
                    <a:pt x="6663" y="5950"/>
                  </a:cubicBezTo>
                  <a:cubicBezTo>
                    <a:pt x="6320" y="6852"/>
                    <a:pt x="6545" y="7981"/>
                    <a:pt x="7114" y="8766"/>
                  </a:cubicBezTo>
                  <a:cubicBezTo>
                    <a:pt x="7042" y="8432"/>
                    <a:pt x="7150" y="8089"/>
                    <a:pt x="7304" y="7755"/>
                  </a:cubicBezTo>
                  <a:cubicBezTo>
                    <a:pt x="7493" y="7448"/>
                    <a:pt x="7674" y="7186"/>
                    <a:pt x="7827" y="6888"/>
                  </a:cubicBezTo>
                  <a:cubicBezTo>
                    <a:pt x="7981" y="6545"/>
                    <a:pt x="8053" y="6211"/>
                    <a:pt x="7945" y="5868"/>
                  </a:cubicBezTo>
                  <a:cubicBezTo>
                    <a:pt x="7847" y="5592"/>
                    <a:pt x="7571" y="5390"/>
                    <a:pt x="7289" y="5390"/>
                  </a:cubicBezTo>
                  <a:close/>
                  <a:moveTo>
                    <a:pt x="4252" y="7412"/>
                  </a:moveTo>
                  <a:cubicBezTo>
                    <a:pt x="3882" y="7412"/>
                    <a:pt x="3467" y="7602"/>
                    <a:pt x="3313" y="7945"/>
                  </a:cubicBezTo>
                  <a:cubicBezTo>
                    <a:pt x="3052" y="8577"/>
                    <a:pt x="3313" y="8766"/>
                    <a:pt x="3386" y="8847"/>
                  </a:cubicBezTo>
                  <a:cubicBezTo>
                    <a:pt x="3564" y="8984"/>
                    <a:pt x="3792" y="9027"/>
                    <a:pt x="4028" y="9027"/>
                  </a:cubicBezTo>
                  <a:cubicBezTo>
                    <a:pt x="4245" y="9027"/>
                    <a:pt x="4469" y="8990"/>
                    <a:pt x="4668" y="8956"/>
                  </a:cubicBezTo>
                  <a:cubicBezTo>
                    <a:pt x="5272" y="8802"/>
                    <a:pt x="5949" y="8541"/>
                    <a:pt x="6401" y="8207"/>
                  </a:cubicBezTo>
                  <a:cubicBezTo>
                    <a:pt x="6022" y="8125"/>
                    <a:pt x="5688" y="7945"/>
                    <a:pt x="5345" y="7755"/>
                  </a:cubicBezTo>
                  <a:cubicBezTo>
                    <a:pt x="5011" y="7602"/>
                    <a:pt x="4631" y="7412"/>
                    <a:pt x="4252" y="7412"/>
                  </a:cubicBezTo>
                  <a:close/>
                  <a:moveTo>
                    <a:pt x="9283" y="6992"/>
                  </a:moveTo>
                  <a:cubicBezTo>
                    <a:pt x="9261" y="6992"/>
                    <a:pt x="9239" y="6994"/>
                    <a:pt x="9217" y="6997"/>
                  </a:cubicBezTo>
                  <a:cubicBezTo>
                    <a:pt x="8920" y="7078"/>
                    <a:pt x="8694" y="7268"/>
                    <a:pt x="8576" y="7529"/>
                  </a:cubicBezTo>
                  <a:cubicBezTo>
                    <a:pt x="8468" y="7791"/>
                    <a:pt x="8432" y="8053"/>
                    <a:pt x="8432" y="8351"/>
                  </a:cubicBezTo>
                  <a:cubicBezTo>
                    <a:pt x="8432" y="8847"/>
                    <a:pt x="8468" y="9335"/>
                    <a:pt x="8694" y="9786"/>
                  </a:cubicBezTo>
                  <a:cubicBezTo>
                    <a:pt x="8766" y="9931"/>
                    <a:pt x="8883" y="10202"/>
                    <a:pt x="9028" y="10238"/>
                  </a:cubicBezTo>
                  <a:cubicBezTo>
                    <a:pt x="8920" y="10048"/>
                    <a:pt x="9028" y="9822"/>
                    <a:pt x="9145" y="9669"/>
                  </a:cubicBezTo>
                  <a:cubicBezTo>
                    <a:pt x="9443" y="9109"/>
                    <a:pt x="9705" y="8504"/>
                    <a:pt x="9858" y="7900"/>
                  </a:cubicBezTo>
                  <a:cubicBezTo>
                    <a:pt x="9895" y="7719"/>
                    <a:pt x="9931" y="7566"/>
                    <a:pt x="9858" y="7412"/>
                  </a:cubicBezTo>
                  <a:cubicBezTo>
                    <a:pt x="9792" y="7172"/>
                    <a:pt x="9528" y="6992"/>
                    <a:pt x="9283" y="6992"/>
                  </a:cubicBezTo>
                  <a:close/>
                  <a:moveTo>
                    <a:pt x="6494" y="9774"/>
                  </a:moveTo>
                  <a:cubicBezTo>
                    <a:pt x="6166" y="9774"/>
                    <a:pt x="5821" y="9828"/>
                    <a:pt x="5498" y="9976"/>
                  </a:cubicBezTo>
                  <a:cubicBezTo>
                    <a:pt x="5119" y="10156"/>
                    <a:pt x="4785" y="10536"/>
                    <a:pt x="4740" y="10987"/>
                  </a:cubicBezTo>
                  <a:cubicBezTo>
                    <a:pt x="4740" y="11059"/>
                    <a:pt x="4740" y="11104"/>
                    <a:pt x="4785" y="11177"/>
                  </a:cubicBezTo>
                  <a:cubicBezTo>
                    <a:pt x="4821" y="11213"/>
                    <a:pt x="4857" y="11249"/>
                    <a:pt x="4893" y="11249"/>
                  </a:cubicBezTo>
                  <a:cubicBezTo>
                    <a:pt x="5097" y="11351"/>
                    <a:pt x="5314" y="11391"/>
                    <a:pt x="5533" y="11391"/>
                  </a:cubicBezTo>
                  <a:cubicBezTo>
                    <a:pt x="5876" y="11391"/>
                    <a:pt x="6226" y="11292"/>
                    <a:pt x="6545" y="11177"/>
                  </a:cubicBezTo>
                  <a:cubicBezTo>
                    <a:pt x="7186" y="10987"/>
                    <a:pt x="8053" y="10463"/>
                    <a:pt x="8396" y="9822"/>
                  </a:cubicBezTo>
                  <a:lnTo>
                    <a:pt x="8396" y="9822"/>
                  </a:lnTo>
                  <a:cubicBezTo>
                    <a:pt x="8279" y="9859"/>
                    <a:pt x="8206" y="9859"/>
                    <a:pt x="8089" y="9859"/>
                  </a:cubicBezTo>
                  <a:cubicBezTo>
                    <a:pt x="7638" y="9859"/>
                    <a:pt x="7222" y="9786"/>
                    <a:pt x="6771" y="9786"/>
                  </a:cubicBezTo>
                  <a:cubicBezTo>
                    <a:pt x="6681" y="9778"/>
                    <a:pt x="6588" y="9774"/>
                    <a:pt x="6494" y="9774"/>
                  </a:cubicBezTo>
                  <a:close/>
                  <a:moveTo>
                    <a:pt x="11364" y="8434"/>
                  </a:moveTo>
                  <a:cubicBezTo>
                    <a:pt x="11289" y="8434"/>
                    <a:pt x="11214" y="8445"/>
                    <a:pt x="11140" y="8468"/>
                  </a:cubicBezTo>
                  <a:cubicBezTo>
                    <a:pt x="10797" y="8577"/>
                    <a:pt x="10535" y="8920"/>
                    <a:pt x="10463" y="9254"/>
                  </a:cubicBezTo>
                  <a:cubicBezTo>
                    <a:pt x="10382" y="9633"/>
                    <a:pt x="10463" y="10012"/>
                    <a:pt x="10572" y="10382"/>
                  </a:cubicBezTo>
                  <a:cubicBezTo>
                    <a:pt x="10673" y="10741"/>
                    <a:pt x="10828" y="11099"/>
                    <a:pt x="11037" y="11411"/>
                  </a:cubicBezTo>
                  <a:lnTo>
                    <a:pt x="11037" y="11411"/>
                  </a:lnTo>
                  <a:cubicBezTo>
                    <a:pt x="11028" y="11375"/>
                    <a:pt x="11023" y="11343"/>
                    <a:pt x="11023" y="11330"/>
                  </a:cubicBezTo>
                  <a:cubicBezTo>
                    <a:pt x="11213" y="10797"/>
                    <a:pt x="11474" y="10310"/>
                    <a:pt x="11736" y="9859"/>
                  </a:cubicBezTo>
                  <a:cubicBezTo>
                    <a:pt x="11926" y="9561"/>
                    <a:pt x="12115" y="9218"/>
                    <a:pt x="12043" y="8920"/>
                  </a:cubicBezTo>
                  <a:cubicBezTo>
                    <a:pt x="11949" y="8616"/>
                    <a:pt x="11664" y="8434"/>
                    <a:pt x="11364" y="8434"/>
                  </a:cubicBezTo>
                  <a:close/>
                  <a:moveTo>
                    <a:pt x="11037" y="11411"/>
                  </a:moveTo>
                  <a:cubicBezTo>
                    <a:pt x="11054" y="11477"/>
                    <a:pt x="11088" y="11556"/>
                    <a:pt x="11140" y="11556"/>
                  </a:cubicBezTo>
                  <a:cubicBezTo>
                    <a:pt x="11105" y="11509"/>
                    <a:pt x="11070" y="11461"/>
                    <a:pt x="11037" y="11411"/>
                  </a:cubicBezTo>
                  <a:close/>
                  <a:moveTo>
                    <a:pt x="13310" y="8941"/>
                  </a:moveTo>
                  <a:cubicBezTo>
                    <a:pt x="13105" y="8941"/>
                    <a:pt x="12900" y="9094"/>
                    <a:pt x="12756" y="9299"/>
                  </a:cubicBezTo>
                  <a:cubicBezTo>
                    <a:pt x="12531" y="9597"/>
                    <a:pt x="12458" y="10012"/>
                    <a:pt x="12458" y="10382"/>
                  </a:cubicBezTo>
                  <a:cubicBezTo>
                    <a:pt x="12458" y="11182"/>
                    <a:pt x="12804" y="12012"/>
                    <a:pt x="13361" y="12554"/>
                  </a:cubicBezTo>
                  <a:lnTo>
                    <a:pt x="13361" y="12554"/>
                  </a:lnTo>
                  <a:cubicBezTo>
                    <a:pt x="13281" y="12448"/>
                    <a:pt x="13255" y="12318"/>
                    <a:pt x="13280" y="12188"/>
                  </a:cubicBezTo>
                  <a:cubicBezTo>
                    <a:pt x="13506" y="11285"/>
                    <a:pt x="13993" y="10427"/>
                    <a:pt x="13849" y="9525"/>
                  </a:cubicBezTo>
                  <a:cubicBezTo>
                    <a:pt x="13812" y="9299"/>
                    <a:pt x="13731" y="9073"/>
                    <a:pt x="13506" y="8992"/>
                  </a:cubicBezTo>
                  <a:cubicBezTo>
                    <a:pt x="13442" y="8957"/>
                    <a:pt x="13376" y="8941"/>
                    <a:pt x="13310" y="8941"/>
                  </a:cubicBezTo>
                  <a:close/>
                  <a:moveTo>
                    <a:pt x="13361" y="12554"/>
                  </a:moveTo>
                  <a:lnTo>
                    <a:pt x="13361" y="12554"/>
                  </a:lnTo>
                  <a:cubicBezTo>
                    <a:pt x="13398" y="12603"/>
                    <a:pt x="13446" y="12647"/>
                    <a:pt x="13506" y="12684"/>
                  </a:cubicBezTo>
                  <a:cubicBezTo>
                    <a:pt x="13456" y="12643"/>
                    <a:pt x="13408" y="12600"/>
                    <a:pt x="13361" y="12554"/>
                  </a:cubicBezTo>
                  <a:close/>
                  <a:moveTo>
                    <a:pt x="9540" y="10870"/>
                  </a:moveTo>
                  <a:cubicBezTo>
                    <a:pt x="9240" y="10870"/>
                    <a:pt x="8931" y="10945"/>
                    <a:pt x="8622" y="11059"/>
                  </a:cubicBezTo>
                  <a:cubicBezTo>
                    <a:pt x="8170" y="11285"/>
                    <a:pt x="7827" y="11664"/>
                    <a:pt x="7638" y="12152"/>
                  </a:cubicBezTo>
                  <a:cubicBezTo>
                    <a:pt x="7529" y="12413"/>
                    <a:pt x="7493" y="12720"/>
                    <a:pt x="7602" y="12982"/>
                  </a:cubicBezTo>
                  <a:cubicBezTo>
                    <a:pt x="7711" y="13225"/>
                    <a:pt x="7944" y="13437"/>
                    <a:pt x="8216" y="13437"/>
                  </a:cubicBezTo>
                  <a:cubicBezTo>
                    <a:pt x="8236" y="13437"/>
                    <a:pt x="8257" y="13436"/>
                    <a:pt x="8279" y="13433"/>
                  </a:cubicBezTo>
                  <a:cubicBezTo>
                    <a:pt x="8504" y="13397"/>
                    <a:pt x="8658" y="13244"/>
                    <a:pt x="8802" y="13054"/>
                  </a:cubicBezTo>
                  <a:cubicBezTo>
                    <a:pt x="9335" y="12413"/>
                    <a:pt x="9561" y="11628"/>
                    <a:pt x="10048" y="10951"/>
                  </a:cubicBezTo>
                  <a:cubicBezTo>
                    <a:pt x="9883" y="10895"/>
                    <a:pt x="9713" y="10870"/>
                    <a:pt x="9540" y="10870"/>
                  </a:cubicBezTo>
                  <a:close/>
                  <a:moveTo>
                    <a:pt x="12413" y="12269"/>
                  </a:moveTo>
                  <a:cubicBezTo>
                    <a:pt x="12115" y="12413"/>
                    <a:pt x="11926" y="12495"/>
                    <a:pt x="11628" y="12603"/>
                  </a:cubicBezTo>
                  <a:cubicBezTo>
                    <a:pt x="11140" y="12720"/>
                    <a:pt x="10653" y="13018"/>
                    <a:pt x="10382" y="13433"/>
                  </a:cubicBezTo>
                  <a:cubicBezTo>
                    <a:pt x="10120" y="13849"/>
                    <a:pt x="10048" y="14445"/>
                    <a:pt x="10346" y="14860"/>
                  </a:cubicBezTo>
                  <a:cubicBezTo>
                    <a:pt x="10382" y="14941"/>
                    <a:pt x="10499" y="15049"/>
                    <a:pt x="10608" y="15049"/>
                  </a:cubicBezTo>
                  <a:cubicBezTo>
                    <a:pt x="10689" y="15049"/>
                    <a:pt x="10761" y="15013"/>
                    <a:pt x="10797" y="14977"/>
                  </a:cubicBezTo>
                  <a:cubicBezTo>
                    <a:pt x="11249" y="14670"/>
                    <a:pt x="11592" y="14300"/>
                    <a:pt x="11817" y="13849"/>
                  </a:cubicBezTo>
                  <a:cubicBezTo>
                    <a:pt x="11962" y="13587"/>
                    <a:pt x="12079" y="13280"/>
                    <a:pt x="12151" y="12982"/>
                  </a:cubicBezTo>
                  <a:cubicBezTo>
                    <a:pt x="12269" y="12756"/>
                    <a:pt x="12341" y="12495"/>
                    <a:pt x="12413" y="122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-2836724" y="2973850"/>
              <a:ext cx="1105779" cy="771493"/>
            </a:xfrm>
            <a:custGeom>
              <a:rect b="b" l="l" r="r" t="t"/>
              <a:pathLst>
                <a:path extrusionOk="0" h="12938" w="18544">
                  <a:moveTo>
                    <a:pt x="1" y="1653"/>
                  </a:moveTo>
                  <a:lnTo>
                    <a:pt x="1" y="1689"/>
                  </a:lnTo>
                  <a:cubicBezTo>
                    <a:pt x="371" y="1806"/>
                    <a:pt x="750" y="1879"/>
                    <a:pt x="1129" y="1996"/>
                  </a:cubicBezTo>
                  <a:cubicBezTo>
                    <a:pt x="1499" y="2104"/>
                    <a:pt x="1879" y="2294"/>
                    <a:pt x="2213" y="2483"/>
                  </a:cubicBezTo>
                  <a:cubicBezTo>
                    <a:pt x="1617" y="2032"/>
                    <a:pt x="750" y="1770"/>
                    <a:pt x="1" y="1653"/>
                  </a:cubicBezTo>
                  <a:close/>
                  <a:moveTo>
                    <a:pt x="6604" y="4560"/>
                  </a:moveTo>
                  <a:cubicBezTo>
                    <a:pt x="6600" y="4560"/>
                    <a:pt x="6600" y="4569"/>
                    <a:pt x="6618" y="4587"/>
                  </a:cubicBezTo>
                  <a:cubicBezTo>
                    <a:pt x="6618" y="4569"/>
                    <a:pt x="6609" y="4560"/>
                    <a:pt x="6604" y="4560"/>
                  </a:cubicBezTo>
                  <a:close/>
                  <a:moveTo>
                    <a:pt x="6618" y="4587"/>
                  </a:moveTo>
                  <a:cubicBezTo>
                    <a:pt x="6654" y="5074"/>
                    <a:pt x="6465" y="5562"/>
                    <a:pt x="6392" y="6058"/>
                  </a:cubicBezTo>
                  <a:cubicBezTo>
                    <a:pt x="6356" y="6428"/>
                    <a:pt x="6392" y="6808"/>
                    <a:pt x="6546" y="7187"/>
                  </a:cubicBezTo>
                  <a:cubicBezTo>
                    <a:pt x="6392" y="6735"/>
                    <a:pt x="6428" y="6203"/>
                    <a:pt x="6501" y="5751"/>
                  </a:cubicBezTo>
                  <a:cubicBezTo>
                    <a:pt x="6618" y="5381"/>
                    <a:pt x="6771" y="4966"/>
                    <a:pt x="6618" y="4587"/>
                  </a:cubicBezTo>
                  <a:close/>
                  <a:moveTo>
                    <a:pt x="8745" y="6116"/>
                  </a:moveTo>
                  <a:cubicBezTo>
                    <a:pt x="8740" y="6116"/>
                    <a:pt x="8732" y="6120"/>
                    <a:pt x="8721" y="6131"/>
                  </a:cubicBezTo>
                  <a:cubicBezTo>
                    <a:pt x="8389" y="6876"/>
                    <a:pt x="8129" y="7772"/>
                    <a:pt x="8383" y="8599"/>
                  </a:cubicBezTo>
                  <a:lnTo>
                    <a:pt x="8383" y="8599"/>
                  </a:lnTo>
                  <a:cubicBezTo>
                    <a:pt x="8348" y="8204"/>
                    <a:pt x="8309" y="7847"/>
                    <a:pt x="8387" y="7449"/>
                  </a:cubicBezTo>
                  <a:cubicBezTo>
                    <a:pt x="8460" y="6997"/>
                    <a:pt x="8649" y="6582"/>
                    <a:pt x="8758" y="6167"/>
                  </a:cubicBezTo>
                  <a:cubicBezTo>
                    <a:pt x="8758" y="6141"/>
                    <a:pt x="8758" y="6116"/>
                    <a:pt x="8745" y="6116"/>
                  </a:cubicBezTo>
                  <a:close/>
                  <a:moveTo>
                    <a:pt x="10753" y="7557"/>
                  </a:moveTo>
                  <a:cubicBezTo>
                    <a:pt x="10455" y="7864"/>
                    <a:pt x="10383" y="8351"/>
                    <a:pt x="10337" y="8767"/>
                  </a:cubicBezTo>
                  <a:cubicBezTo>
                    <a:pt x="10301" y="9173"/>
                    <a:pt x="10419" y="9588"/>
                    <a:pt x="10563" y="10003"/>
                  </a:cubicBezTo>
                  <a:cubicBezTo>
                    <a:pt x="10337" y="9218"/>
                    <a:pt x="10301" y="8315"/>
                    <a:pt x="10753" y="7593"/>
                  </a:cubicBezTo>
                  <a:lnTo>
                    <a:pt x="10753" y="7557"/>
                  </a:lnTo>
                  <a:close/>
                  <a:moveTo>
                    <a:pt x="12685" y="8182"/>
                  </a:moveTo>
                  <a:cubicBezTo>
                    <a:pt x="12680" y="8182"/>
                    <a:pt x="12676" y="8186"/>
                    <a:pt x="12676" y="8198"/>
                  </a:cubicBezTo>
                  <a:cubicBezTo>
                    <a:pt x="12450" y="8649"/>
                    <a:pt x="12486" y="9173"/>
                    <a:pt x="12522" y="9624"/>
                  </a:cubicBezTo>
                  <a:cubicBezTo>
                    <a:pt x="12558" y="10076"/>
                    <a:pt x="12558" y="10680"/>
                    <a:pt x="12820" y="11060"/>
                  </a:cubicBezTo>
                  <a:cubicBezTo>
                    <a:pt x="12639" y="10644"/>
                    <a:pt x="12594" y="10121"/>
                    <a:pt x="12594" y="9669"/>
                  </a:cubicBezTo>
                  <a:cubicBezTo>
                    <a:pt x="12558" y="9173"/>
                    <a:pt x="12522" y="8685"/>
                    <a:pt x="12712" y="8198"/>
                  </a:cubicBezTo>
                  <a:cubicBezTo>
                    <a:pt x="12712" y="8198"/>
                    <a:pt x="12696" y="8182"/>
                    <a:pt x="12685" y="8182"/>
                  </a:cubicBezTo>
                  <a:close/>
                  <a:moveTo>
                    <a:pt x="822" y="1"/>
                  </a:moveTo>
                  <a:cubicBezTo>
                    <a:pt x="1238" y="867"/>
                    <a:pt x="1725" y="1653"/>
                    <a:pt x="2213" y="2483"/>
                  </a:cubicBezTo>
                  <a:lnTo>
                    <a:pt x="2258" y="2483"/>
                  </a:lnTo>
                  <a:cubicBezTo>
                    <a:pt x="2745" y="3233"/>
                    <a:pt x="3269" y="3946"/>
                    <a:pt x="3838" y="4623"/>
                  </a:cubicBezTo>
                  <a:cubicBezTo>
                    <a:pt x="3752" y="4654"/>
                    <a:pt x="3661" y="4666"/>
                    <a:pt x="3568" y="4666"/>
                  </a:cubicBezTo>
                  <a:cubicBezTo>
                    <a:pt x="3414" y="4666"/>
                    <a:pt x="3256" y="4632"/>
                    <a:pt x="3115" y="4587"/>
                  </a:cubicBezTo>
                  <a:cubicBezTo>
                    <a:pt x="2854" y="4551"/>
                    <a:pt x="2592" y="4479"/>
                    <a:pt x="2330" y="4397"/>
                  </a:cubicBezTo>
                  <a:cubicBezTo>
                    <a:pt x="1947" y="4275"/>
                    <a:pt x="1616" y="4120"/>
                    <a:pt x="1226" y="4120"/>
                  </a:cubicBezTo>
                  <a:cubicBezTo>
                    <a:pt x="1157" y="4120"/>
                    <a:pt x="1086" y="4125"/>
                    <a:pt x="1012" y="4135"/>
                  </a:cubicBezTo>
                  <a:lnTo>
                    <a:pt x="1012" y="4172"/>
                  </a:lnTo>
                  <a:cubicBezTo>
                    <a:pt x="1072" y="4164"/>
                    <a:pt x="1131" y="4160"/>
                    <a:pt x="1190" y="4160"/>
                  </a:cubicBezTo>
                  <a:cubicBezTo>
                    <a:pt x="1691" y="4160"/>
                    <a:pt x="2159" y="4413"/>
                    <a:pt x="2628" y="4551"/>
                  </a:cubicBezTo>
                  <a:cubicBezTo>
                    <a:pt x="2877" y="4603"/>
                    <a:pt x="3221" y="4717"/>
                    <a:pt x="3536" y="4717"/>
                  </a:cubicBezTo>
                  <a:cubicBezTo>
                    <a:pt x="3655" y="4717"/>
                    <a:pt x="3770" y="4701"/>
                    <a:pt x="3874" y="4659"/>
                  </a:cubicBezTo>
                  <a:cubicBezTo>
                    <a:pt x="4469" y="5381"/>
                    <a:pt x="5147" y="6094"/>
                    <a:pt x="5869" y="6772"/>
                  </a:cubicBezTo>
                  <a:cubicBezTo>
                    <a:pt x="5731" y="6829"/>
                    <a:pt x="5575" y="6852"/>
                    <a:pt x="5413" y="6852"/>
                  </a:cubicBezTo>
                  <a:cubicBezTo>
                    <a:pt x="5043" y="6852"/>
                    <a:pt x="4638" y="6736"/>
                    <a:pt x="4325" y="6654"/>
                  </a:cubicBezTo>
                  <a:cubicBezTo>
                    <a:pt x="4142" y="6622"/>
                    <a:pt x="3944" y="6590"/>
                    <a:pt x="3751" y="6590"/>
                  </a:cubicBezTo>
                  <a:cubicBezTo>
                    <a:pt x="3507" y="6590"/>
                    <a:pt x="3271" y="6641"/>
                    <a:pt x="3079" y="6808"/>
                  </a:cubicBezTo>
                  <a:cubicBezTo>
                    <a:pt x="3277" y="6677"/>
                    <a:pt x="3498" y="6631"/>
                    <a:pt x="3725" y="6631"/>
                  </a:cubicBezTo>
                  <a:cubicBezTo>
                    <a:pt x="4014" y="6631"/>
                    <a:pt x="4313" y="6706"/>
                    <a:pt x="4587" y="6772"/>
                  </a:cubicBezTo>
                  <a:cubicBezTo>
                    <a:pt x="4818" y="6816"/>
                    <a:pt x="5117" y="6890"/>
                    <a:pt x="5400" y="6890"/>
                  </a:cubicBezTo>
                  <a:cubicBezTo>
                    <a:pt x="5582" y="6890"/>
                    <a:pt x="5757" y="6860"/>
                    <a:pt x="5905" y="6772"/>
                  </a:cubicBezTo>
                  <a:cubicBezTo>
                    <a:pt x="5977" y="6844"/>
                    <a:pt x="6049" y="6916"/>
                    <a:pt x="6131" y="6997"/>
                  </a:cubicBezTo>
                  <a:cubicBezTo>
                    <a:pt x="6690" y="7521"/>
                    <a:pt x="7259" y="7972"/>
                    <a:pt x="7855" y="8424"/>
                  </a:cubicBezTo>
                  <a:cubicBezTo>
                    <a:pt x="7331" y="8803"/>
                    <a:pt x="6771" y="8839"/>
                    <a:pt x="6167" y="8875"/>
                  </a:cubicBezTo>
                  <a:cubicBezTo>
                    <a:pt x="5598" y="8911"/>
                    <a:pt x="5110" y="9028"/>
                    <a:pt x="4623" y="9326"/>
                  </a:cubicBezTo>
                  <a:cubicBezTo>
                    <a:pt x="5228" y="8992"/>
                    <a:pt x="5824" y="8911"/>
                    <a:pt x="6501" y="8911"/>
                  </a:cubicBezTo>
                  <a:cubicBezTo>
                    <a:pt x="6952" y="8875"/>
                    <a:pt x="7557" y="8839"/>
                    <a:pt x="7900" y="8460"/>
                  </a:cubicBezTo>
                  <a:cubicBezTo>
                    <a:pt x="8387" y="8839"/>
                    <a:pt x="8875" y="9173"/>
                    <a:pt x="9399" y="9516"/>
                  </a:cubicBezTo>
                  <a:cubicBezTo>
                    <a:pt x="9028" y="9516"/>
                    <a:pt x="8685" y="9705"/>
                    <a:pt x="8424" y="9931"/>
                  </a:cubicBezTo>
                  <a:cubicBezTo>
                    <a:pt x="8008" y="10265"/>
                    <a:pt x="7783" y="10717"/>
                    <a:pt x="7593" y="11168"/>
                  </a:cubicBezTo>
                  <a:lnTo>
                    <a:pt x="7629" y="11204"/>
                  </a:lnTo>
                  <a:cubicBezTo>
                    <a:pt x="7819" y="10753"/>
                    <a:pt x="8044" y="10301"/>
                    <a:pt x="8424" y="10003"/>
                  </a:cubicBezTo>
                  <a:cubicBezTo>
                    <a:pt x="8758" y="9742"/>
                    <a:pt x="9101" y="9624"/>
                    <a:pt x="9516" y="9552"/>
                  </a:cubicBezTo>
                  <a:cubicBezTo>
                    <a:pt x="10265" y="10039"/>
                    <a:pt x="11014" y="10491"/>
                    <a:pt x="11845" y="10870"/>
                  </a:cubicBezTo>
                  <a:cubicBezTo>
                    <a:pt x="11511" y="11060"/>
                    <a:pt x="11240" y="11394"/>
                    <a:pt x="10978" y="11701"/>
                  </a:cubicBezTo>
                  <a:cubicBezTo>
                    <a:pt x="10680" y="12071"/>
                    <a:pt x="10419" y="12486"/>
                    <a:pt x="10039" y="12865"/>
                  </a:cubicBezTo>
                  <a:lnTo>
                    <a:pt x="10076" y="12865"/>
                  </a:lnTo>
                  <a:cubicBezTo>
                    <a:pt x="10383" y="12558"/>
                    <a:pt x="10644" y="12224"/>
                    <a:pt x="10906" y="11881"/>
                  </a:cubicBezTo>
                  <a:cubicBezTo>
                    <a:pt x="11204" y="11511"/>
                    <a:pt x="11511" y="11204"/>
                    <a:pt x="11881" y="10906"/>
                  </a:cubicBezTo>
                  <a:cubicBezTo>
                    <a:pt x="12450" y="11168"/>
                    <a:pt x="13046" y="11430"/>
                    <a:pt x="13614" y="11655"/>
                  </a:cubicBezTo>
                  <a:cubicBezTo>
                    <a:pt x="15194" y="12260"/>
                    <a:pt x="16846" y="12712"/>
                    <a:pt x="18507" y="12937"/>
                  </a:cubicBezTo>
                  <a:cubicBezTo>
                    <a:pt x="18543" y="12937"/>
                    <a:pt x="18543" y="12865"/>
                    <a:pt x="18507" y="12865"/>
                  </a:cubicBezTo>
                  <a:cubicBezTo>
                    <a:pt x="15609" y="12332"/>
                    <a:pt x="12820" y="11321"/>
                    <a:pt x="10265" y="9850"/>
                  </a:cubicBezTo>
                  <a:cubicBezTo>
                    <a:pt x="9624" y="9480"/>
                    <a:pt x="9028" y="9065"/>
                    <a:pt x="8387" y="8649"/>
                  </a:cubicBezTo>
                  <a:cubicBezTo>
                    <a:pt x="8386" y="8636"/>
                    <a:pt x="8385" y="8624"/>
                    <a:pt x="8384" y="8611"/>
                  </a:cubicBezTo>
                  <a:lnTo>
                    <a:pt x="8384" y="8611"/>
                  </a:lnTo>
                  <a:cubicBezTo>
                    <a:pt x="8385" y="8612"/>
                    <a:pt x="8386" y="8612"/>
                    <a:pt x="8387" y="8613"/>
                  </a:cubicBezTo>
                  <a:cubicBezTo>
                    <a:pt x="8386" y="8608"/>
                    <a:pt x="8384" y="8604"/>
                    <a:pt x="8383" y="8599"/>
                  </a:cubicBezTo>
                  <a:lnTo>
                    <a:pt x="8383" y="8599"/>
                  </a:lnTo>
                  <a:cubicBezTo>
                    <a:pt x="8383" y="8603"/>
                    <a:pt x="8384" y="8607"/>
                    <a:pt x="8384" y="8611"/>
                  </a:cubicBezTo>
                  <a:lnTo>
                    <a:pt x="8384" y="8611"/>
                  </a:lnTo>
                  <a:cubicBezTo>
                    <a:pt x="7744" y="8160"/>
                    <a:pt x="7141" y="7673"/>
                    <a:pt x="6546" y="7187"/>
                  </a:cubicBezTo>
                  <a:cubicBezTo>
                    <a:pt x="5905" y="6618"/>
                    <a:pt x="5264" y="6013"/>
                    <a:pt x="4695" y="5381"/>
                  </a:cubicBezTo>
                  <a:cubicBezTo>
                    <a:pt x="4623" y="4930"/>
                    <a:pt x="4740" y="4433"/>
                    <a:pt x="4813" y="3982"/>
                  </a:cubicBezTo>
                  <a:cubicBezTo>
                    <a:pt x="4849" y="3648"/>
                    <a:pt x="4966" y="3160"/>
                    <a:pt x="4776" y="2854"/>
                  </a:cubicBezTo>
                  <a:lnTo>
                    <a:pt x="4776" y="2854"/>
                  </a:lnTo>
                  <a:cubicBezTo>
                    <a:pt x="4849" y="3079"/>
                    <a:pt x="4813" y="3350"/>
                    <a:pt x="4776" y="3576"/>
                  </a:cubicBezTo>
                  <a:cubicBezTo>
                    <a:pt x="4776" y="3801"/>
                    <a:pt x="4740" y="3982"/>
                    <a:pt x="4695" y="4208"/>
                  </a:cubicBezTo>
                  <a:cubicBezTo>
                    <a:pt x="4623" y="4587"/>
                    <a:pt x="4587" y="4966"/>
                    <a:pt x="4659" y="5381"/>
                  </a:cubicBezTo>
                  <a:cubicBezTo>
                    <a:pt x="4289" y="4966"/>
                    <a:pt x="3946" y="4551"/>
                    <a:pt x="3612" y="4135"/>
                  </a:cubicBezTo>
                  <a:cubicBezTo>
                    <a:pt x="3386" y="3874"/>
                    <a:pt x="3160" y="3612"/>
                    <a:pt x="2971" y="3305"/>
                  </a:cubicBezTo>
                  <a:cubicBezTo>
                    <a:pt x="3079" y="2628"/>
                    <a:pt x="3043" y="1879"/>
                    <a:pt x="3386" y="1238"/>
                  </a:cubicBezTo>
                  <a:cubicBezTo>
                    <a:pt x="3386" y="1238"/>
                    <a:pt x="3366" y="1222"/>
                    <a:pt x="3353" y="1222"/>
                  </a:cubicBezTo>
                  <a:cubicBezTo>
                    <a:pt x="3346" y="1222"/>
                    <a:pt x="3341" y="1226"/>
                    <a:pt x="3341" y="1238"/>
                  </a:cubicBezTo>
                  <a:cubicBezTo>
                    <a:pt x="3115" y="1499"/>
                    <a:pt x="3043" y="1879"/>
                    <a:pt x="3007" y="2222"/>
                  </a:cubicBezTo>
                  <a:cubicBezTo>
                    <a:pt x="2971" y="2592"/>
                    <a:pt x="2935" y="2971"/>
                    <a:pt x="2935" y="3305"/>
                  </a:cubicBezTo>
                  <a:cubicBezTo>
                    <a:pt x="2176" y="2258"/>
                    <a:pt x="1463" y="1165"/>
                    <a:pt x="858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363559" y="3702588"/>
              <a:ext cx="789799" cy="280678"/>
            </a:xfrm>
            <a:custGeom>
              <a:rect b="b" l="l" r="r" t="t"/>
              <a:pathLst>
                <a:path extrusionOk="0" h="4707" w="13245">
                  <a:moveTo>
                    <a:pt x="7218" y="0"/>
                  </a:moveTo>
                  <a:cubicBezTo>
                    <a:pt x="6781" y="0"/>
                    <a:pt x="6344" y="26"/>
                    <a:pt x="5914" y="75"/>
                  </a:cubicBezTo>
                  <a:cubicBezTo>
                    <a:pt x="3919" y="301"/>
                    <a:pt x="2149" y="870"/>
                    <a:pt x="1" y="2332"/>
                  </a:cubicBezTo>
                  <a:cubicBezTo>
                    <a:pt x="473" y="2199"/>
                    <a:pt x="953" y="2141"/>
                    <a:pt x="1434" y="2141"/>
                  </a:cubicBezTo>
                  <a:cubicBezTo>
                    <a:pt x="2838" y="2141"/>
                    <a:pt x="4263" y="2632"/>
                    <a:pt x="5607" y="3163"/>
                  </a:cubicBezTo>
                  <a:cubicBezTo>
                    <a:pt x="7376" y="3876"/>
                    <a:pt x="9182" y="4707"/>
                    <a:pt x="11105" y="4707"/>
                  </a:cubicBezTo>
                  <a:cubicBezTo>
                    <a:pt x="11818" y="4670"/>
                    <a:pt x="12603" y="4481"/>
                    <a:pt x="12946" y="3876"/>
                  </a:cubicBezTo>
                  <a:cubicBezTo>
                    <a:pt x="13244" y="3425"/>
                    <a:pt x="13208" y="2784"/>
                    <a:pt x="12910" y="2296"/>
                  </a:cubicBezTo>
                  <a:cubicBezTo>
                    <a:pt x="12639" y="1809"/>
                    <a:pt x="12188" y="1466"/>
                    <a:pt x="11737" y="1168"/>
                  </a:cubicBezTo>
                  <a:cubicBezTo>
                    <a:pt x="10386" y="340"/>
                    <a:pt x="8797" y="0"/>
                    <a:pt x="7218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74291" y="3803423"/>
              <a:ext cx="271376" cy="80799"/>
            </a:xfrm>
            <a:custGeom>
              <a:rect b="b" l="l" r="r" t="t"/>
              <a:pathLst>
                <a:path extrusionOk="0" h="1355" w="4551">
                  <a:moveTo>
                    <a:pt x="190" y="0"/>
                  </a:moveTo>
                  <a:cubicBezTo>
                    <a:pt x="154" y="0"/>
                    <a:pt x="109" y="0"/>
                    <a:pt x="73" y="45"/>
                  </a:cubicBezTo>
                  <a:cubicBezTo>
                    <a:pt x="37" y="82"/>
                    <a:pt x="37" y="154"/>
                    <a:pt x="1" y="190"/>
                  </a:cubicBezTo>
                  <a:cubicBezTo>
                    <a:pt x="1581" y="416"/>
                    <a:pt x="3088" y="831"/>
                    <a:pt x="4551" y="1354"/>
                  </a:cubicBezTo>
                  <a:cubicBezTo>
                    <a:pt x="3233" y="641"/>
                    <a:pt x="1689" y="226"/>
                    <a:pt x="190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97788" y="3388934"/>
              <a:ext cx="995940" cy="453069"/>
            </a:xfrm>
            <a:custGeom>
              <a:rect b="b" l="l" r="r" t="t"/>
              <a:pathLst>
                <a:path extrusionOk="0" h="7598" w="16702">
                  <a:moveTo>
                    <a:pt x="13778" y="0"/>
                  </a:moveTo>
                  <a:cubicBezTo>
                    <a:pt x="13469" y="0"/>
                    <a:pt x="13158" y="38"/>
                    <a:pt x="12865" y="108"/>
                  </a:cubicBezTo>
                  <a:cubicBezTo>
                    <a:pt x="11772" y="406"/>
                    <a:pt x="10833" y="1129"/>
                    <a:pt x="9931" y="1806"/>
                  </a:cubicBezTo>
                  <a:cubicBezTo>
                    <a:pt x="7186" y="3792"/>
                    <a:pt x="3232" y="5976"/>
                    <a:pt x="0" y="6996"/>
                  </a:cubicBezTo>
                  <a:lnTo>
                    <a:pt x="0" y="7330"/>
                  </a:lnTo>
                  <a:cubicBezTo>
                    <a:pt x="1001" y="7514"/>
                    <a:pt x="2179" y="7598"/>
                    <a:pt x="3429" y="7598"/>
                  </a:cubicBezTo>
                  <a:cubicBezTo>
                    <a:pt x="6557" y="7598"/>
                    <a:pt x="10138" y="7070"/>
                    <a:pt x="12531" y="6238"/>
                  </a:cubicBezTo>
                  <a:cubicBezTo>
                    <a:pt x="13695" y="5823"/>
                    <a:pt x="14860" y="5299"/>
                    <a:pt x="15645" y="4360"/>
                  </a:cubicBezTo>
                  <a:cubicBezTo>
                    <a:pt x="16440" y="3422"/>
                    <a:pt x="16701" y="1914"/>
                    <a:pt x="15952" y="939"/>
                  </a:cubicBezTo>
                  <a:cubicBezTo>
                    <a:pt x="15457" y="279"/>
                    <a:pt x="14620" y="0"/>
                    <a:pt x="13778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834576" y="3532106"/>
              <a:ext cx="184197" cy="112581"/>
            </a:xfrm>
            <a:custGeom>
              <a:rect b="b" l="l" r="r" t="t"/>
              <a:pathLst>
                <a:path extrusionOk="0" h="1888" w="3089">
                  <a:moveTo>
                    <a:pt x="3016" y="0"/>
                  </a:moveTo>
                  <a:cubicBezTo>
                    <a:pt x="2077" y="569"/>
                    <a:pt x="1093" y="1129"/>
                    <a:pt x="82" y="1616"/>
                  </a:cubicBezTo>
                  <a:cubicBezTo>
                    <a:pt x="46" y="1698"/>
                    <a:pt x="46" y="1806"/>
                    <a:pt x="1" y="1887"/>
                  </a:cubicBezTo>
                  <a:cubicBezTo>
                    <a:pt x="1057" y="1318"/>
                    <a:pt x="2077" y="714"/>
                    <a:pt x="3052" y="37"/>
                  </a:cubicBezTo>
                  <a:cubicBezTo>
                    <a:pt x="3088" y="0"/>
                    <a:pt x="3052" y="0"/>
                    <a:pt x="3052" y="0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265050" y="2992335"/>
              <a:ext cx="930824" cy="775607"/>
            </a:xfrm>
            <a:custGeom>
              <a:rect b="b" l="l" r="r" t="t"/>
              <a:pathLst>
                <a:path extrusionOk="0" h="13007" w="15610">
                  <a:moveTo>
                    <a:pt x="14035" y="1"/>
                  </a:moveTo>
                  <a:cubicBezTo>
                    <a:pt x="13380" y="1"/>
                    <a:pt x="12760" y="464"/>
                    <a:pt x="12224" y="928"/>
                  </a:cubicBezTo>
                  <a:cubicBezTo>
                    <a:pt x="7864" y="4656"/>
                    <a:pt x="4515" y="9955"/>
                    <a:pt x="1" y="13007"/>
                  </a:cubicBezTo>
                  <a:cubicBezTo>
                    <a:pt x="3386" y="12663"/>
                    <a:pt x="7521" y="10858"/>
                    <a:pt x="10455" y="8682"/>
                  </a:cubicBezTo>
                  <a:cubicBezTo>
                    <a:pt x="12305" y="7283"/>
                    <a:pt x="14066" y="5631"/>
                    <a:pt x="15086" y="3564"/>
                  </a:cubicBezTo>
                  <a:cubicBezTo>
                    <a:pt x="15384" y="2923"/>
                    <a:pt x="15609" y="2246"/>
                    <a:pt x="15537" y="1569"/>
                  </a:cubicBezTo>
                  <a:cubicBezTo>
                    <a:pt x="15465" y="855"/>
                    <a:pt x="15014" y="178"/>
                    <a:pt x="14291" y="25"/>
                  </a:cubicBezTo>
                  <a:cubicBezTo>
                    <a:pt x="14205" y="8"/>
                    <a:pt x="14120" y="1"/>
                    <a:pt x="14035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689258" y="3081541"/>
              <a:ext cx="414548" cy="450624"/>
            </a:xfrm>
            <a:custGeom>
              <a:rect b="b" l="l" r="r" t="t"/>
              <a:pathLst>
                <a:path extrusionOk="0" h="7557" w="6952">
                  <a:moveTo>
                    <a:pt x="6916" y="0"/>
                  </a:moveTo>
                  <a:cubicBezTo>
                    <a:pt x="6013" y="1048"/>
                    <a:pt x="5146" y="2104"/>
                    <a:pt x="4207" y="3160"/>
                  </a:cubicBezTo>
                  <a:cubicBezTo>
                    <a:pt x="2889" y="4622"/>
                    <a:pt x="1535" y="6130"/>
                    <a:pt x="0" y="7367"/>
                  </a:cubicBezTo>
                  <a:cubicBezTo>
                    <a:pt x="37" y="7448"/>
                    <a:pt x="73" y="7484"/>
                    <a:pt x="73" y="7556"/>
                  </a:cubicBezTo>
                  <a:cubicBezTo>
                    <a:pt x="786" y="6997"/>
                    <a:pt x="1499" y="6356"/>
                    <a:pt x="2140" y="5679"/>
                  </a:cubicBezTo>
                  <a:cubicBezTo>
                    <a:pt x="3873" y="3909"/>
                    <a:pt x="5453" y="1995"/>
                    <a:pt x="6952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75188" y="2577429"/>
              <a:ext cx="812339" cy="1313768"/>
            </a:xfrm>
            <a:custGeom>
              <a:rect b="b" l="l" r="r" t="t"/>
              <a:pathLst>
                <a:path extrusionOk="0" h="22032" w="13623">
                  <a:moveTo>
                    <a:pt x="11823" y="1"/>
                  </a:moveTo>
                  <a:cubicBezTo>
                    <a:pt x="11507" y="1"/>
                    <a:pt x="11215" y="98"/>
                    <a:pt x="10951" y="212"/>
                  </a:cubicBezTo>
                  <a:cubicBezTo>
                    <a:pt x="9479" y="853"/>
                    <a:pt x="8576" y="2171"/>
                    <a:pt x="7899" y="3453"/>
                  </a:cubicBezTo>
                  <a:cubicBezTo>
                    <a:pt x="7078" y="5141"/>
                    <a:pt x="6437" y="6947"/>
                    <a:pt x="5832" y="8716"/>
                  </a:cubicBezTo>
                  <a:cubicBezTo>
                    <a:pt x="5155" y="10747"/>
                    <a:pt x="4442" y="12815"/>
                    <a:pt x="3729" y="14846"/>
                  </a:cubicBezTo>
                  <a:cubicBezTo>
                    <a:pt x="2934" y="17220"/>
                    <a:pt x="2113" y="19658"/>
                    <a:pt x="307" y="21544"/>
                  </a:cubicBezTo>
                  <a:lnTo>
                    <a:pt x="0" y="22032"/>
                  </a:lnTo>
                  <a:cubicBezTo>
                    <a:pt x="1733" y="20416"/>
                    <a:pt x="3431" y="18755"/>
                    <a:pt x="5155" y="17103"/>
                  </a:cubicBezTo>
                  <a:cubicBezTo>
                    <a:pt x="7042" y="15261"/>
                    <a:pt x="8919" y="13420"/>
                    <a:pt x="10310" y="11235"/>
                  </a:cubicBezTo>
                  <a:cubicBezTo>
                    <a:pt x="11700" y="9050"/>
                    <a:pt x="12603" y="6613"/>
                    <a:pt x="13207" y="4130"/>
                  </a:cubicBezTo>
                  <a:cubicBezTo>
                    <a:pt x="13433" y="3300"/>
                    <a:pt x="13623" y="2397"/>
                    <a:pt x="13433" y="1530"/>
                  </a:cubicBezTo>
                  <a:cubicBezTo>
                    <a:pt x="13280" y="889"/>
                    <a:pt x="12828" y="140"/>
                    <a:pt x="12079" y="23"/>
                  </a:cubicBezTo>
                  <a:cubicBezTo>
                    <a:pt x="11992" y="8"/>
                    <a:pt x="11907" y="1"/>
                    <a:pt x="11823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420088" y="1921558"/>
              <a:ext cx="495346" cy="1252111"/>
            </a:xfrm>
            <a:custGeom>
              <a:rect b="b" l="l" r="r" t="t"/>
              <a:pathLst>
                <a:path extrusionOk="0" h="20998" w="8307">
                  <a:moveTo>
                    <a:pt x="971" y="1"/>
                  </a:moveTo>
                  <a:cubicBezTo>
                    <a:pt x="907" y="1"/>
                    <a:pt x="844" y="13"/>
                    <a:pt x="786" y="44"/>
                  </a:cubicBezTo>
                  <a:cubicBezTo>
                    <a:pt x="714" y="80"/>
                    <a:pt x="633" y="152"/>
                    <a:pt x="596" y="234"/>
                  </a:cubicBezTo>
                  <a:cubicBezTo>
                    <a:pt x="371" y="568"/>
                    <a:pt x="407" y="1055"/>
                    <a:pt x="596" y="1434"/>
                  </a:cubicBezTo>
                  <a:cubicBezTo>
                    <a:pt x="786" y="1814"/>
                    <a:pt x="1084" y="2111"/>
                    <a:pt x="1391" y="2373"/>
                  </a:cubicBezTo>
                  <a:lnTo>
                    <a:pt x="2068" y="3050"/>
                  </a:lnTo>
                  <a:cubicBezTo>
                    <a:pt x="2140" y="2563"/>
                    <a:pt x="2176" y="2039"/>
                    <a:pt x="2104" y="1588"/>
                  </a:cubicBezTo>
                  <a:cubicBezTo>
                    <a:pt x="1987" y="983"/>
                    <a:pt x="1806" y="306"/>
                    <a:pt x="1274" y="80"/>
                  </a:cubicBezTo>
                  <a:cubicBezTo>
                    <a:pt x="1184" y="35"/>
                    <a:pt x="1076" y="1"/>
                    <a:pt x="971" y="1"/>
                  </a:cubicBezTo>
                  <a:close/>
                  <a:moveTo>
                    <a:pt x="3683" y="1805"/>
                  </a:moveTo>
                  <a:cubicBezTo>
                    <a:pt x="3603" y="1805"/>
                    <a:pt x="3526" y="1819"/>
                    <a:pt x="3458" y="1850"/>
                  </a:cubicBezTo>
                  <a:cubicBezTo>
                    <a:pt x="3196" y="1958"/>
                    <a:pt x="3007" y="2220"/>
                    <a:pt x="2853" y="2527"/>
                  </a:cubicBezTo>
                  <a:cubicBezTo>
                    <a:pt x="2519" y="3240"/>
                    <a:pt x="2592" y="4143"/>
                    <a:pt x="2817" y="4892"/>
                  </a:cubicBezTo>
                  <a:cubicBezTo>
                    <a:pt x="3494" y="4296"/>
                    <a:pt x="3982" y="3466"/>
                    <a:pt x="4208" y="2563"/>
                  </a:cubicBezTo>
                  <a:cubicBezTo>
                    <a:pt x="4208" y="2409"/>
                    <a:pt x="4244" y="2265"/>
                    <a:pt x="4208" y="2148"/>
                  </a:cubicBezTo>
                  <a:cubicBezTo>
                    <a:pt x="4154" y="1926"/>
                    <a:pt x="3911" y="1805"/>
                    <a:pt x="3683" y="1805"/>
                  </a:cubicBezTo>
                  <a:close/>
                  <a:moveTo>
                    <a:pt x="940" y="4368"/>
                  </a:moveTo>
                  <a:cubicBezTo>
                    <a:pt x="678" y="4368"/>
                    <a:pt x="407" y="4441"/>
                    <a:pt x="226" y="4630"/>
                  </a:cubicBezTo>
                  <a:cubicBezTo>
                    <a:pt x="1" y="4928"/>
                    <a:pt x="109" y="5425"/>
                    <a:pt x="371" y="5686"/>
                  </a:cubicBezTo>
                  <a:cubicBezTo>
                    <a:pt x="678" y="5984"/>
                    <a:pt x="1084" y="6056"/>
                    <a:pt x="1463" y="6138"/>
                  </a:cubicBezTo>
                  <a:cubicBezTo>
                    <a:pt x="1837" y="6182"/>
                    <a:pt x="2207" y="6213"/>
                    <a:pt x="2579" y="6213"/>
                  </a:cubicBezTo>
                  <a:cubicBezTo>
                    <a:pt x="2808" y="6213"/>
                    <a:pt x="3038" y="6201"/>
                    <a:pt x="3269" y="6174"/>
                  </a:cubicBezTo>
                  <a:cubicBezTo>
                    <a:pt x="2935" y="5569"/>
                    <a:pt x="2258" y="4928"/>
                    <a:pt x="1653" y="4630"/>
                  </a:cubicBezTo>
                  <a:cubicBezTo>
                    <a:pt x="1427" y="4477"/>
                    <a:pt x="1201" y="4368"/>
                    <a:pt x="940" y="4368"/>
                  </a:cubicBezTo>
                  <a:close/>
                  <a:moveTo>
                    <a:pt x="5329" y="4445"/>
                  </a:moveTo>
                  <a:cubicBezTo>
                    <a:pt x="5109" y="4445"/>
                    <a:pt x="4876" y="4603"/>
                    <a:pt x="4695" y="4784"/>
                  </a:cubicBezTo>
                  <a:cubicBezTo>
                    <a:pt x="3982" y="5605"/>
                    <a:pt x="3837" y="6779"/>
                    <a:pt x="3756" y="7862"/>
                  </a:cubicBezTo>
                  <a:cubicBezTo>
                    <a:pt x="4361" y="7826"/>
                    <a:pt x="5002" y="7456"/>
                    <a:pt x="5336" y="6923"/>
                  </a:cubicBezTo>
                  <a:cubicBezTo>
                    <a:pt x="5679" y="6436"/>
                    <a:pt x="5823" y="5795"/>
                    <a:pt x="5823" y="5199"/>
                  </a:cubicBezTo>
                  <a:cubicBezTo>
                    <a:pt x="5823" y="4928"/>
                    <a:pt x="5751" y="4594"/>
                    <a:pt x="5489" y="4477"/>
                  </a:cubicBezTo>
                  <a:cubicBezTo>
                    <a:pt x="5437" y="4455"/>
                    <a:pt x="5383" y="4445"/>
                    <a:pt x="5329" y="4445"/>
                  </a:cubicBezTo>
                  <a:close/>
                  <a:moveTo>
                    <a:pt x="1605" y="7068"/>
                  </a:moveTo>
                  <a:cubicBezTo>
                    <a:pt x="1436" y="7068"/>
                    <a:pt x="1269" y="7113"/>
                    <a:pt x="1129" y="7230"/>
                  </a:cubicBezTo>
                  <a:cubicBezTo>
                    <a:pt x="940" y="7411"/>
                    <a:pt x="858" y="7754"/>
                    <a:pt x="976" y="8015"/>
                  </a:cubicBezTo>
                  <a:cubicBezTo>
                    <a:pt x="1084" y="8277"/>
                    <a:pt x="1310" y="8467"/>
                    <a:pt x="1535" y="8584"/>
                  </a:cubicBezTo>
                  <a:cubicBezTo>
                    <a:pt x="1806" y="8729"/>
                    <a:pt x="2104" y="8810"/>
                    <a:pt x="2366" y="8846"/>
                  </a:cubicBezTo>
                  <a:cubicBezTo>
                    <a:pt x="2853" y="8954"/>
                    <a:pt x="3341" y="9072"/>
                    <a:pt x="3837" y="9180"/>
                  </a:cubicBezTo>
                  <a:cubicBezTo>
                    <a:pt x="3887" y="9180"/>
                    <a:pt x="4011" y="9288"/>
                    <a:pt x="4070" y="9367"/>
                  </a:cubicBezTo>
                  <a:lnTo>
                    <a:pt x="4070" y="9367"/>
                  </a:lnTo>
                  <a:cubicBezTo>
                    <a:pt x="3870" y="8875"/>
                    <a:pt x="3476" y="8447"/>
                    <a:pt x="3115" y="8052"/>
                  </a:cubicBezTo>
                  <a:cubicBezTo>
                    <a:pt x="2781" y="7681"/>
                    <a:pt x="2402" y="7302"/>
                    <a:pt x="1915" y="7113"/>
                  </a:cubicBezTo>
                  <a:cubicBezTo>
                    <a:pt x="1815" y="7085"/>
                    <a:pt x="1709" y="7068"/>
                    <a:pt x="1605" y="7068"/>
                  </a:cubicBezTo>
                  <a:close/>
                  <a:moveTo>
                    <a:pt x="4070" y="9367"/>
                  </a:moveTo>
                  <a:lnTo>
                    <a:pt x="4070" y="9367"/>
                  </a:lnTo>
                  <a:cubicBezTo>
                    <a:pt x="4080" y="9392"/>
                    <a:pt x="4090" y="9417"/>
                    <a:pt x="4099" y="9442"/>
                  </a:cubicBezTo>
                  <a:cubicBezTo>
                    <a:pt x="4110" y="9431"/>
                    <a:pt x="4097" y="9402"/>
                    <a:pt x="4070" y="9367"/>
                  </a:cubicBezTo>
                  <a:close/>
                  <a:moveTo>
                    <a:pt x="6233" y="8049"/>
                  </a:moveTo>
                  <a:cubicBezTo>
                    <a:pt x="5742" y="8049"/>
                    <a:pt x="5358" y="8334"/>
                    <a:pt x="5110" y="8693"/>
                  </a:cubicBezTo>
                  <a:cubicBezTo>
                    <a:pt x="4885" y="9072"/>
                    <a:pt x="4776" y="9523"/>
                    <a:pt x="4695" y="9938"/>
                  </a:cubicBezTo>
                  <a:cubicBezTo>
                    <a:pt x="4623" y="10390"/>
                    <a:pt x="4587" y="10841"/>
                    <a:pt x="4397" y="11247"/>
                  </a:cubicBezTo>
                  <a:cubicBezTo>
                    <a:pt x="5038" y="11022"/>
                    <a:pt x="5751" y="10570"/>
                    <a:pt x="6275" y="10119"/>
                  </a:cubicBezTo>
                  <a:cubicBezTo>
                    <a:pt x="6654" y="9785"/>
                    <a:pt x="7069" y="9333"/>
                    <a:pt x="7033" y="8846"/>
                  </a:cubicBezTo>
                  <a:cubicBezTo>
                    <a:pt x="6997" y="8277"/>
                    <a:pt x="6582" y="8088"/>
                    <a:pt x="6320" y="8052"/>
                  </a:cubicBezTo>
                  <a:cubicBezTo>
                    <a:pt x="6291" y="8050"/>
                    <a:pt x="6262" y="8049"/>
                    <a:pt x="6233" y="8049"/>
                  </a:cubicBezTo>
                  <a:close/>
                  <a:moveTo>
                    <a:pt x="1693" y="9904"/>
                  </a:moveTo>
                  <a:cubicBezTo>
                    <a:pt x="1556" y="9904"/>
                    <a:pt x="1423" y="9934"/>
                    <a:pt x="1310" y="10011"/>
                  </a:cubicBezTo>
                  <a:cubicBezTo>
                    <a:pt x="976" y="10236"/>
                    <a:pt x="940" y="10760"/>
                    <a:pt x="1165" y="11103"/>
                  </a:cubicBezTo>
                  <a:cubicBezTo>
                    <a:pt x="1391" y="11437"/>
                    <a:pt x="1761" y="11626"/>
                    <a:pt x="2176" y="11699"/>
                  </a:cubicBezTo>
                  <a:cubicBezTo>
                    <a:pt x="2555" y="11780"/>
                    <a:pt x="2971" y="11744"/>
                    <a:pt x="3386" y="11816"/>
                  </a:cubicBezTo>
                  <a:cubicBezTo>
                    <a:pt x="3756" y="11852"/>
                    <a:pt x="4171" y="12006"/>
                    <a:pt x="4433" y="12304"/>
                  </a:cubicBezTo>
                  <a:cubicBezTo>
                    <a:pt x="4099" y="11247"/>
                    <a:pt x="3196" y="10236"/>
                    <a:pt x="2104" y="9974"/>
                  </a:cubicBezTo>
                  <a:cubicBezTo>
                    <a:pt x="1973" y="9934"/>
                    <a:pt x="1831" y="9904"/>
                    <a:pt x="1693" y="9904"/>
                  </a:cubicBezTo>
                  <a:close/>
                  <a:moveTo>
                    <a:pt x="7478" y="11411"/>
                  </a:moveTo>
                  <a:cubicBezTo>
                    <a:pt x="7206" y="11411"/>
                    <a:pt x="6931" y="11487"/>
                    <a:pt x="6690" y="11626"/>
                  </a:cubicBezTo>
                  <a:cubicBezTo>
                    <a:pt x="6239" y="11852"/>
                    <a:pt x="5905" y="12267"/>
                    <a:pt x="5598" y="12683"/>
                  </a:cubicBezTo>
                  <a:cubicBezTo>
                    <a:pt x="5336" y="13098"/>
                    <a:pt x="5110" y="13549"/>
                    <a:pt x="4812" y="13956"/>
                  </a:cubicBezTo>
                  <a:cubicBezTo>
                    <a:pt x="4740" y="14073"/>
                    <a:pt x="4695" y="14145"/>
                    <a:pt x="4587" y="14226"/>
                  </a:cubicBezTo>
                  <a:cubicBezTo>
                    <a:pt x="4667" y="14237"/>
                    <a:pt x="4750" y="14243"/>
                    <a:pt x="4836" y="14243"/>
                  </a:cubicBezTo>
                  <a:cubicBezTo>
                    <a:pt x="5590" y="14243"/>
                    <a:pt x="6530" y="13837"/>
                    <a:pt x="7105" y="13432"/>
                  </a:cubicBezTo>
                  <a:cubicBezTo>
                    <a:pt x="7629" y="13053"/>
                    <a:pt x="8198" y="12565"/>
                    <a:pt x="8306" y="11924"/>
                  </a:cubicBezTo>
                  <a:lnTo>
                    <a:pt x="8306" y="11744"/>
                  </a:lnTo>
                  <a:cubicBezTo>
                    <a:pt x="8270" y="11663"/>
                    <a:pt x="8198" y="11626"/>
                    <a:pt x="8162" y="11590"/>
                  </a:cubicBezTo>
                  <a:cubicBezTo>
                    <a:pt x="7951" y="11468"/>
                    <a:pt x="7716" y="11411"/>
                    <a:pt x="7478" y="11411"/>
                  </a:cubicBezTo>
                  <a:close/>
                  <a:moveTo>
                    <a:pt x="2137" y="12819"/>
                  </a:moveTo>
                  <a:cubicBezTo>
                    <a:pt x="1842" y="12819"/>
                    <a:pt x="1546" y="12906"/>
                    <a:pt x="1355" y="13098"/>
                  </a:cubicBezTo>
                  <a:cubicBezTo>
                    <a:pt x="1129" y="13324"/>
                    <a:pt x="1084" y="13730"/>
                    <a:pt x="1274" y="13956"/>
                  </a:cubicBezTo>
                  <a:cubicBezTo>
                    <a:pt x="1391" y="14109"/>
                    <a:pt x="1580" y="14226"/>
                    <a:pt x="1761" y="14263"/>
                  </a:cubicBezTo>
                  <a:cubicBezTo>
                    <a:pt x="2438" y="14560"/>
                    <a:pt x="3160" y="14750"/>
                    <a:pt x="3910" y="14822"/>
                  </a:cubicBezTo>
                  <a:cubicBezTo>
                    <a:pt x="4135" y="14858"/>
                    <a:pt x="4433" y="14903"/>
                    <a:pt x="4551" y="15129"/>
                  </a:cubicBezTo>
                  <a:cubicBezTo>
                    <a:pt x="4587" y="14940"/>
                    <a:pt x="4433" y="14633"/>
                    <a:pt x="4361" y="14488"/>
                  </a:cubicBezTo>
                  <a:cubicBezTo>
                    <a:pt x="4063" y="13956"/>
                    <a:pt x="3612" y="13622"/>
                    <a:pt x="3160" y="13242"/>
                  </a:cubicBezTo>
                  <a:cubicBezTo>
                    <a:pt x="2889" y="13053"/>
                    <a:pt x="2592" y="12908"/>
                    <a:pt x="2294" y="12827"/>
                  </a:cubicBezTo>
                  <a:cubicBezTo>
                    <a:pt x="2242" y="12822"/>
                    <a:pt x="2189" y="12819"/>
                    <a:pt x="2137" y="12819"/>
                  </a:cubicBezTo>
                  <a:close/>
                  <a:moveTo>
                    <a:pt x="6688" y="15012"/>
                  </a:moveTo>
                  <a:cubicBezTo>
                    <a:pt x="6303" y="15012"/>
                    <a:pt x="5918" y="15110"/>
                    <a:pt x="5562" y="15310"/>
                  </a:cubicBezTo>
                  <a:cubicBezTo>
                    <a:pt x="5074" y="15581"/>
                    <a:pt x="4659" y="16032"/>
                    <a:pt x="4514" y="16592"/>
                  </a:cubicBezTo>
                  <a:cubicBezTo>
                    <a:pt x="4563" y="16590"/>
                    <a:pt x="4611" y="16589"/>
                    <a:pt x="4660" y="16589"/>
                  </a:cubicBezTo>
                  <a:cubicBezTo>
                    <a:pt x="5458" y="16589"/>
                    <a:pt x="6256" y="16828"/>
                    <a:pt x="7055" y="16828"/>
                  </a:cubicBezTo>
                  <a:cubicBezTo>
                    <a:pt x="7147" y="16828"/>
                    <a:pt x="7239" y="16824"/>
                    <a:pt x="7331" y="16817"/>
                  </a:cubicBezTo>
                  <a:cubicBezTo>
                    <a:pt x="7593" y="16817"/>
                    <a:pt x="7855" y="16745"/>
                    <a:pt x="8044" y="16556"/>
                  </a:cubicBezTo>
                  <a:cubicBezTo>
                    <a:pt x="8270" y="16330"/>
                    <a:pt x="8270" y="15915"/>
                    <a:pt x="8080" y="15653"/>
                  </a:cubicBezTo>
                  <a:cubicBezTo>
                    <a:pt x="7900" y="15355"/>
                    <a:pt x="7593" y="15201"/>
                    <a:pt x="7259" y="15084"/>
                  </a:cubicBezTo>
                  <a:cubicBezTo>
                    <a:pt x="7071" y="15036"/>
                    <a:pt x="6879" y="15012"/>
                    <a:pt x="6688" y="15012"/>
                  </a:cubicBezTo>
                  <a:close/>
                  <a:moveTo>
                    <a:pt x="2062" y="15672"/>
                  </a:moveTo>
                  <a:cubicBezTo>
                    <a:pt x="1828" y="15672"/>
                    <a:pt x="1591" y="15737"/>
                    <a:pt x="1391" y="15878"/>
                  </a:cubicBezTo>
                  <a:cubicBezTo>
                    <a:pt x="1048" y="16140"/>
                    <a:pt x="940" y="16709"/>
                    <a:pt x="1201" y="17043"/>
                  </a:cubicBezTo>
                  <a:cubicBezTo>
                    <a:pt x="1463" y="17341"/>
                    <a:pt x="1915" y="17386"/>
                    <a:pt x="2330" y="17422"/>
                  </a:cubicBezTo>
                  <a:cubicBezTo>
                    <a:pt x="2935" y="17458"/>
                    <a:pt x="3567" y="17567"/>
                    <a:pt x="4171" y="17720"/>
                  </a:cubicBezTo>
                  <a:cubicBezTo>
                    <a:pt x="4197" y="17746"/>
                    <a:pt x="4285" y="17833"/>
                    <a:pt x="4331" y="17907"/>
                  </a:cubicBezTo>
                  <a:lnTo>
                    <a:pt x="4331" y="17907"/>
                  </a:lnTo>
                  <a:cubicBezTo>
                    <a:pt x="4144" y="17448"/>
                    <a:pt x="3894" y="17022"/>
                    <a:pt x="3612" y="16628"/>
                  </a:cubicBezTo>
                  <a:cubicBezTo>
                    <a:pt x="3341" y="16294"/>
                    <a:pt x="3043" y="15987"/>
                    <a:pt x="2628" y="15806"/>
                  </a:cubicBezTo>
                  <a:cubicBezTo>
                    <a:pt x="2458" y="15719"/>
                    <a:pt x="2261" y="15672"/>
                    <a:pt x="2062" y="15672"/>
                  </a:cubicBezTo>
                  <a:close/>
                  <a:moveTo>
                    <a:pt x="4331" y="17907"/>
                  </a:moveTo>
                  <a:lnTo>
                    <a:pt x="4331" y="17907"/>
                  </a:lnTo>
                  <a:cubicBezTo>
                    <a:pt x="4341" y="17932"/>
                    <a:pt x="4351" y="17957"/>
                    <a:pt x="4361" y="17982"/>
                  </a:cubicBezTo>
                  <a:cubicBezTo>
                    <a:pt x="4361" y="17962"/>
                    <a:pt x="4349" y="17935"/>
                    <a:pt x="4331" y="17907"/>
                  </a:cubicBezTo>
                  <a:close/>
                  <a:moveTo>
                    <a:pt x="6618" y="18551"/>
                  </a:moveTo>
                  <a:cubicBezTo>
                    <a:pt x="6013" y="18551"/>
                    <a:pt x="5453" y="18812"/>
                    <a:pt x="4966" y="19146"/>
                  </a:cubicBezTo>
                  <a:cubicBezTo>
                    <a:pt x="4695" y="19372"/>
                    <a:pt x="4469" y="19526"/>
                    <a:pt x="4135" y="19679"/>
                  </a:cubicBezTo>
                  <a:cubicBezTo>
                    <a:pt x="4397" y="19787"/>
                    <a:pt x="4695" y="19869"/>
                    <a:pt x="4966" y="19941"/>
                  </a:cubicBezTo>
                  <a:cubicBezTo>
                    <a:pt x="5336" y="20049"/>
                    <a:pt x="5679" y="20167"/>
                    <a:pt x="6013" y="20203"/>
                  </a:cubicBezTo>
                  <a:cubicBezTo>
                    <a:pt x="6200" y="20239"/>
                    <a:pt x="6386" y="20256"/>
                    <a:pt x="6570" y="20256"/>
                  </a:cubicBezTo>
                  <a:cubicBezTo>
                    <a:pt x="6983" y="20256"/>
                    <a:pt x="7384" y="20169"/>
                    <a:pt x="7746" y="20013"/>
                  </a:cubicBezTo>
                  <a:cubicBezTo>
                    <a:pt x="7855" y="19977"/>
                    <a:pt x="7936" y="19941"/>
                    <a:pt x="7972" y="19869"/>
                  </a:cubicBezTo>
                  <a:cubicBezTo>
                    <a:pt x="8044" y="19751"/>
                    <a:pt x="8044" y="19598"/>
                    <a:pt x="7972" y="19489"/>
                  </a:cubicBezTo>
                  <a:cubicBezTo>
                    <a:pt x="7782" y="18921"/>
                    <a:pt x="7178" y="18587"/>
                    <a:pt x="6618" y="18551"/>
                  </a:cubicBezTo>
                  <a:close/>
                  <a:moveTo>
                    <a:pt x="1084" y="17982"/>
                  </a:moveTo>
                  <a:cubicBezTo>
                    <a:pt x="750" y="17982"/>
                    <a:pt x="335" y="18135"/>
                    <a:pt x="262" y="18469"/>
                  </a:cubicBezTo>
                  <a:cubicBezTo>
                    <a:pt x="226" y="18740"/>
                    <a:pt x="371" y="18966"/>
                    <a:pt x="560" y="19146"/>
                  </a:cubicBezTo>
                  <a:cubicBezTo>
                    <a:pt x="1274" y="19941"/>
                    <a:pt x="2438" y="20013"/>
                    <a:pt x="3422" y="20464"/>
                  </a:cubicBezTo>
                  <a:cubicBezTo>
                    <a:pt x="3588" y="20539"/>
                    <a:pt x="3692" y="20642"/>
                    <a:pt x="3737" y="20765"/>
                  </a:cubicBezTo>
                  <a:lnTo>
                    <a:pt x="3737" y="20765"/>
                  </a:lnTo>
                  <a:cubicBezTo>
                    <a:pt x="3627" y="19887"/>
                    <a:pt x="3090" y="18989"/>
                    <a:pt x="2294" y="18433"/>
                  </a:cubicBezTo>
                  <a:cubicBezTo>
                    <a:pt x="1951" y="18171"/>
                    <a:pt x="1535" y="17982"/>
                    <a:pt x="1084" y="17982"/>
                  </a:cubicBezTo>
                  <a:close/>
                  <a:moveTo>
                    <a:pt x="3737" y="20765"/>
                  </a:moveTo>
                  <a:cubicBezTo>
                    <a:pt x="3747" y="20843"/>
                    <a:pt x="3753" y="20920"/>
                    <a:pt x="3756" y="20997"/>
                  </a:cubicBezTo>
                  <a:cubicBezTo>
                    <a:pt x="3769" y="20914"/>
                    <a:pt x="3763" y="20836"/>
                    <a:pt x="3737" y="20765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473934" y="2031814"/>
              <a:ext cx="403814" cy="1520446"/>
            </a:xfrm>
            <a:custGeom>
              <a:rect b="b" l="l" r="r" t="t"/>
              <a:pathLst>
                <a:path extrusionOk="0" h="25498" w="6772">
                  <a:moveTo>
                    <a:pt x="2709" y="371"/>
                  </a:moveTo>
                  <a:cubicBezTo>
                    <a:pt x="2293" y="1129"/>
                    <a:pt x="1950" y="2104"/>
                    <a:pt x="1950" y="3007"/>
                  </a:cubicBezTo>
                  <a:cubicBezTo>
                    <a:pt x="2032" y="2519"/>
                    <a:pt x="2140" y="2068"/>
                    <a:pt x="2293" y="1617"/>
                  </a:cubicBezTo>
                  <a:cubicBezTo>
                    <a:pt x="2402" y="1201"/>
                    <a:pt x="2591" y="786"/>
                    <a:pt x="2745" y="371"/>
                  </a:cubicBezTo>
                  <a:close/>
                  <a:moveTo>
                    <a:pt x="226" y="16738"/>
                  </a:moveTo>
                  <a:cubicBezTo>
                    <a:pt x="226" y="16738"/>
                    <a:pt x="181" y="16774"/>
                    <a:pt x="226" y="16774"/>
                  </a:cubicBezTo>
                  <a:cubicBezTo>
                    <a:pt x="786" y="16963"/>
                    <a:pt x="1237" y="17297"/>
                    <a:pt x="1652" y="17677"/>
                  </a:cubicBezTo>
                  <a:cubicBezTo>
                    <a:pt x="2068" y="17974"/>
                    <a:pt x="2555" y="18390"/>
                    <a:pt x="2781" y="18841"/>
                  </a:cubicBezTo>
                  <a:cubicBezTo>
                    <a:pt x="2627" y="18354"/>
                    <a:pt x="2068" y="17902"/>
                    <a:pt x="1689" y="17604"/>
                  </a:cubicBezTo>
                  <a:cubicBezTo>
                    <a:pt x="1273" y="17225"/>
                    <a:pt x="786" y="16846"/>
                    <a:pt x="226" y="16738"/>
                  </a:cubicBezTo>
                  <a:close/>
                  <a:moveTo>
                    <a:pt x="560" y="1"/>
                  </a:moveTo>
                  <a:lnTo>
                    <a:pt x="560" y="1"/>
                  </a:lnTo>
                  <a:cubicBezTo>
                    <a:pt x="1237" y="1355"/>
                    <a:pt x="1806" y="2781"/>
                    <a:pt x="2257" y="4253"/>
                  </a:cubicBezTo>
                  <a:cubicBezTo>
                    <a:pt x="1950" y="3982"/>
                    <a:pt x="1535" y="3756"/>
                    <a:pt x="1201" y="3576"/>
                  </a:cubicBezTo>
                  <a:cubicBezTo>
                    <a:pt x="849" y="3400"/>
                    <a:pt x="505" y="3193"/>
                    <a:pt x="125" y="3193"/>
                  </a:cubicBezTo>
                  <a:cubicBezTo>
                    <a:pt x="96" y="3193"/>
                    <a:pt x="66" y="3194"/>
                    <a:pt x="37" y="3196"/>
                  </a:cubicBezTo>
                  <a:cubicBezTo>
                    <a:pt x="0" y="3196"/>
                    <a:pt x="0" y="3232"/>
                    <a:pt x="37" y="3269"/>
                  </a:cubicBezTo>
                  <a:cubicBezTo>
                    <a:pt x="858" y="3386"/>
                    <a:pt x="1535" y="3910"/>
                    <a:pt x="2257" y="4289"/>
                  </a:cubicBezTo>
                  <a:cubicBezTo>
                    <a:pt x="2366" y="4659"/>
                    <a:pt x="2483" y="5038"/>
                    <a:pt x="2591" y="5417"/>
                  </a:cubicBezTo>
                  <a:cubicBezTo>
                    <a:pt x="2745" y="6013"/>
                    <a:pt x="2889" y="6654"/>
                    <a:pt x="3007" y="7259"/>
                  </a:cubicBezTo>
                  <a:cubicBezTo>
                    <a:pt x="2709" y="6916"/>
                    <a:pt x="2330" y="6735"/>
                    <a:pt x="1914" y="6509"/>
                  </a:cubicBezTo>
                  <a:cubicBezTo>
                    <a:pt x="1689" y="6392"/>
                    <a:pt x="1463" y="6284"/>
                    <a:pt x="1273" y="6166"/>
                  </a:cubicBezTo>
                  <a:cubicBezTo>
                    <a:pt x="1048" y="6013"/>
                    <a:pt x="750" y="5905"/>
                    <a:pt x="596" y="5643"/>
                  </a:cubicBezTo>
                  <a:cubicBezTo>
                    <a:pt x="596" y="5643"/>
                    <a:pt x="560" y="5643"/>
                    <a:pt x="596" y="5679"/>
                  </a:cubicBezTo>
                  <a:cubicBezTo>
                    <a:pt x="714" y="6058"/>
                    <a:pt x="1273" y="6284"/>
                    <a:pt x="1616" y="6428"/>
                  </a:cubicBezTo>
                  <a:cubicBezTo>
                    <a:pt x="2104" y="6690"/>
                    <a:pt x="2627" y="6916"/>
                    <a:pt x="3043" y="7295"/>
                  </a:cubicBezTo>
                  <a:cubicBezTo>
                    <a:pt x="3232" y="8270"/>
                    <a:pt x="3341" y="9254"/>
                    <a:pt x="3458" y="10265"/>
                  </a:cubicBezTo>
                  <a:cubicBezTo>
                    <a:pt x="3196" y="9895"/>
                    <a:pt x="2853" y="9588"/>
                    <a:pt x="2483" y="9362"/>
                  </a:cubicBezTo>
                  <a:cubicBezTo>
                    <a:pt x="1950" y="9100"/>
                    <a:pt x="1391" y="8947"/>
                    <a:pt x="975" y="8577"/>
                  </a:cubicBezTo>
                  <a:cubicBezTo>
                    <a:pt x="963" y="8565"/>
                    <a:pt x="955" y="8561"/>
                    <a:pt x="950" y="8561"/>
                  </a:cubicBezTo>
                  <a:cubicBezTo>
                    <a:pt x="939" y="8561"/>
                    <a:pt x="939" y="8577"/>
                    <a:pt x="939" y="8577"/>
                  </a:cubicBezTo>
                  <a:cubicBezTo>
                    <a:pt x="1237" y="8947"/>
                    <a:pt x="1689" y="9100"/>
                    <a:pt x="2104" y="9290"/>
                  </a:cubicBezTo>
                  <a:cubicBezTo>
                    <a:pt x="2627" y="9516"/>
                    <a:pt x="3115" y="9814"/>
                    <a:pt x="3458" y="10301"/>
                  </a:cubicBezTo>
                  <a:cubicBezTo>
                    <a:pt x="3530" y="11168"/>
                    <a:pt x="3566" y="12070"/>
                    <a:pt x="3566" y="12973"/>
                  </a:cubicBezTo>
                  <a:cubicBezTo>
                    <a:pt x="2934" y="12188"/>
                    <a:pt x="1914" y="11845"/>
                    <a:pt x="975" y="11619"/>
                  </a:cubicBezTo>
                  <a:cubicBezTo>
                    <a:pt x="939" y="11619"/>
                    <a:pt x="939" y="11655"/>
                    <a:pt x="975" y="11655"/>
                  </a:cubicBezTo>
                  <a:cubicBezTo>
                    <a:pt x="1463" y="11881"/>
                    <a:pt x="1986" y="11962"/>
                    <a:pt x="2438" y="12188"/>
                  </a:cubicBezTo>
                  <a:cubicBezTo>
                    <a:pt x="2853" y="12414"/>
                    <a:pt x="3196" y="12711"/>
                    <a:pt x="3566" y="13009"/>
                  </a:cubicBezTo>
                  <a:cubicBezTo>
                    <a:pt x="3530" y="13876"/>
                    <a:pt x="3494" y="14743"/>
                    <a:pt x="3422" y="15609"/>
                  </a:cubicBezTo>
                  <a:cubicBezTo>
                    <a:pt x="3409" y="15734"/>
                    <a:pt x="3396" y="15859"/>
                    <a:pt x="3382" y="15983"/>
                  </a:cubicBezTo>
                  <a:lnTo>
                    <a:pt x="3382" y="15983"/>
                  </a:lnTo>
                  <a:cubicBezTo>
                    <a:pt x="3076" y="15570"/>
                    <a:pt x="2779" y="15193"/>
                    <a:pt x="2330" y="14932"/>
                  </a:cubicBezTo>
                  <a:cubicBezTo>
                    <a:pt x="1962" y="14733"/>
                    <a:pt x="1538" y="14505"/>
                    <a:pt x="1108" y="14505"/>
                  </a:cubicBezTo>
                  <a:cubicBezTo>
                    <a:pt x="1052" y="14505"/>
                    <a:pt x="996" y="14509"/>
                    <a:pt x="939" y="14517"/>
                  </a:cubicBezTo>
                  <a:lnTo>
                    <a:pt x="939" y="14553"/>
                  </a:lnTo>
                  <a:cubicBezTo>
                    <a:pt x="1914" y="14589"/>
                    <a:pt x="2781" y="15230"/>
                    <a:pt x="3341" y="15988"/>
                  </a:cubicBezTo>
                  <a:lnTo>
                    <a:pt x="3381" y="15988"/>
                  </a:lnTo>
                  <a:cubicBezTo>
                    <a:pt x="3382" y="15987"/>
                    <a:pt x="3382" y="15985"/>
                    <a:pt x="3382" y="15983"/>
                  </a:cubicBezTo>
                  <a:lnTo>
                    <a:pt x="3382" y="15983"/>
                  </a:lnTo>
                  <a:cubicBezTo>
                    <a:pt x="3383" y="15985"/>
                    <a:pt x="3385" y="15987"/>
                    <a:pt x="3386" y="15988"/>
                  </a:cubicBezTo>
                  <a:lnTo>
                    <a:pt x="3381" y="15988"/>
                  </a:lnTo>
                  <a:cubicBezTo>
                    <a:pt x="3009" y="19275"/>
                    <a:pt x="2084" y="22458"/>
                    <a:pt x="632" y="25422"/>
                  </a:cubicBezTo>
                  <a:cubicBezTo>
                    <a:pt x="607" y="25454"/>
                    <a:pt x="639" y="25498"/>
                    <a:pt x="673" y="25498"/>
                  </a:cubicBezTo>
                  <a:cubicBezTo>
                    <a:pt x="687" y="25498"/>
                    <a:pt x="703" y="25489"/>
                    <a:pt x="714" y="25467"/>
                  </a:cubicBezTo>
                  <a:cubicBezTo>
                    <a:pt x="1616" y="23734"/>
                    <a:pt x="2330" y="21929"/>
                    <a:pt x="2817" y="20006"/>
                  </a:cubicBezTo>
                  <a:cubicBezTo>
                    <a:pt x="3007" y="19293"/>
                    <a:pt x="3160" y="18579"/>
                    <a:pt x="3305" y="17830"/>
                  </a:cubicBezTo>
                  <a:cubicBezTo>
                    <a:pt x="3837" y="17677"/>
                    <a:pt x="4325" y="17604"/>
                    <a:pt x="4884" y="17568"/>
                  </a:cubicBezTo>
                  <a:cubicBezTo>
                    <a:pt x="5417" y="17568"/>
                    <a:pt x="5904" y="17568"/>
                    <a:pt x="6428" y="17487"/>
                  </a:cubicBezTo>
                  <a:lnTo>
                    <a:pt x="6428" y="17487"/>
                  </a:lnTo>
                  <a:cubicBezTo>
                    <a:pt x="5823" y="17568"/>
                    <a:pt x="5227" y="17523"/>
                    <a:pt x="4659" y="17568"/>
                  </a:cubicBezTo>
                  <a:cubicBezTo>
                    <a:pt x="4207" y="17568"/>
                    <a:pt x="3720" y="17604"/>
                    <a:pt x="3305" y="17794"/>
                  </a:cubicBezTo>
                  <a:cubicBezTo>
                    <a:pt x="3494" y="16774"/>
                    <a:pt x="3611" y="15718"/>
                    <a:pt x="3684" y="14707"/>
                  </a:cubicBezTo>
                  <a:cubicBezTo>
                    <a:pt x="4018" y="14363"/>
                    <a:pt x="4325" y="14102"/>
                    <a:pt x="4812" y="13993"/>
                  </a:cubicBezTo>
                  <a:cubicBezTo>
                    <a:pt x="5039" y="13931"/>
                    <a:pt x="5268" y="13906"/>
                    <a:pt x="5497" y="13906"/>
                  </a:cubicBezTo>
                  <a:cubicBezTo>
                    <a:pt x="5832" y="13906"/>
                    <a:pt x="6168" y="13960"/>
                    <a:pt x="6500" y="14029"/>
                  </a:cubicBezTo>
                  <a:cubicBezTo>
                    <a:pt x="6126" y="13927"/>
                    <a:pt x="5731" y="13844"/>
                    <a:pt x="5332" y="13844"/>
                  </a:cubicBezTo>
                  <a:cubicBezTo>
                    <a:pt x="5135" y="13844"/>
                    <a:pt x="4937" y="13864"/>
                    <a:pt x="4740" y="13912"/>
                  </a:cubicBezTo>
                  <a:cubicBezTo>
                    <a:pt x="4361" y="14029"/>
                    <a:pt x="3945" y="14219"/>
                    <a:pt x="3684" y="14553"/>
                  </a:cubicBezTo>
                  <a:cubicBezTo>
                    <a:pt x="3720" y="13840"/>
                    <a:pt x="3756" y="13127"/>
                    <a:pt x="3720" y="12450"/>
                  </a:cubicBezTo>
                  <a:cubicBezTo>
                    <a:pt x="4325" y="12332"/>
                    <a:pt x="4776" y="11845"/>
                    <a:pt x="5110" y="11393"/>
                  </a:cubicBezTo>
                  <a:cubicBezTo>
                    <a:pt x="5598" y="10798"/>
                    <a:pt x="6049" y="10265"/>
                    <a:pt x="6771" y="9967"/>
                  </a:cubicBezTo>
                  <a:lnTo>
                    <a:pt x="6771" y="9931"/>
                  </a:lnTo>
                  <a:cubicBezTo>
                    <a:pt x="6166" y="10157"/>
                    <a:pt x="5715" y="10572"/>
                    <a:pt x="5300" y="11059"/>
                  </a:cubicBezTo>
                  <a:cubicBezTo>
                    <a:pt x="4848" y="11619"/>
                    <a:pt x="4433" y="12152"/>
                    <a:pt x="3720" y="12377"/>
                  </a:cubicBezTo>
                  <a:cubicBezTo>
                    <a:pt x="3720" y="11511"/>
                    <a:pt x="3648" y="10644"/>
                    <a:pt x="3566" y="9777"/>
                  </a:cubicBezTo>
                  <a:cubicBezTo>
                    <a:pt x="3566" y="9669"/>
                    <a:pt x="3530" y="9516"/>
                    <a:pt x="3530" y="9398"/>
                  </a:cubicBezTo>
                  <a:cubicBezTo>
                    <a:pt x="3945" y="9173"/>
                    <a:pt x="4207" y="8577"/>
                    <a:pt x="4397" y="8162"/>
                  </a:cubicBezTo>
                  <a:cubicBezTo>
                    <a:pt x="4623" y="7638"/>
                    <a:pt x="4848" y="6997"/>
                    <a:pt x="5453" y="6771"/>
                  </a:cubicBezTo>
                  <a:lnTo>
                    <a:pt x="5453" y="6735"/>
                  </a:lnTo>
                  <a:cubicBezTo>
                    <a:pt x="4966" y="6880"/>
                    <a:pt x="4695" y="7367"/>
                    <a:pt x="4514" y="7818"/>
                  </a:cubicBezTo>
                  <a:cubicBezTo>
                    <a:pt x="4289" y="8315"/>
                    <a:pt x="4018" y="9100"/>
                    <a:pt x="3530" y="9326"/>
                  </a:cubicBezTo>
                  <a:cubicBezTo>
                    <a:pt x="3386" y="8234"/>
                    <a:pt x="3160" y="7105"/>
                    <a:pt x="2889" y="6013"/>
                  </a:cubicBezTo>
                  <a:cubicBezTo>
                    <a:pt x="3305" y="5787"/>
                    <a:pt x="3494" y="5191"/>
                    <a:pt x="3648" y="4776"/>
                  </a:cubicBezTo>
                  <a:cubicBezTo>
                    <a:pt x="3837" y="4171"/>
                    <a:pt x="3909" y="3494"/>
                    <a:pt x="4361" y="3007"/>
                  </a:cubicBezTo>
                  <a:lnTo>
                    <a:pt x="4361" y="3007"/>
                  </a:lnTo>
                  <a:cubicBezTo>
                    <a:pt x="3945" y="3386"/>
                    <a:pt x="3873" y="3910"/>
                    <a:pt x="3684" y="4397"/>
                  </a:cubicBezTo>
                  <a:cubicBezTo>
                    <a:pt x="3611" y="4704"/>
                    <a:pt x="3494" y="5002"/>
                    <a:pt x="3341" y="5264"/>
                  </a:cubicBezTo>
                  <a:cubicBezTo>
                    <a:pt x="3232" y="5525"/>
                    <a:pt x="3115" y="5787"/>
                    <a:pt x="2889" y="5977"/>
                  </a:cubicBezTo>
                  <a:cubicBezTo>
                    <a:pt x="2627" y="4966"/>
                    <a:pt x="2330" y="3982"/>
                    <a:pt x="1950" y="3007"/>
                  </a:cubicBezTo>
                  <a:cubicBezTo>
                    <a:pt x="1535" y="1951"/>
                    <a:pt x="1084" y="976"/>
                    <a:pt x="560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449188" y="2888280"/>
              <a:ext cx="834403" cy="897432"/>
            </a:xfrm>
            <a:custGeom>
              <a:rect b="b" l="l" r="r" t="t"/>
              <a:pathLst>
                <a:path extrusionOk="0" h="15050" w="13993">
                  <a:moveTo>
                    <a:pt x="13352" y="0"/>
                  </a:moveTo>
                  <a:cubicBezTo>
                    <a:pt x="12973" y="0"/>
                    <a:pt x="12675" y="271"/>
                    <a:pt x="12521" y="605"/>
                  </a:cubicBezTo>
                  <a:cubicBezTo>
                    <a:pt x="12332" y="903"/>
                    <a:pt x="12296" y="1282"/>
                    <a:pt x="12260" y="1662"/>
                  </a:cubicBezTo>
                  <a:cubicBezTo>
                    <a:pt x="12224" y="1923"/>
                    <a:pt x="12187" y="2185"/>
                    <a:pt x="12151" y="2447"/>
                  </a:cubicBezTo>
                  <a:cubicBezTo>
                    <a:pt x="12521" y="2257"/>
                    <a:pt x="12901" y="2032"/>
                    <a:pt x="13162" y="1734"/>
                  </a:cubicBezTo>
                  <a:cubicBezTo>
                    <a:pt x="13542" y="1355"/>
                    <a:pt x="13912" y="903"/>
                    <a:pt x="13803" y="380"/>
                  </a:cubicBezTo>
                  <a:cubicBezTo>
                    <a:pt x="13767" y="271"/>
                    <a:pt x="13731" y="118"/>
                    <a:pt x="13578" y="46"/>
                  </a:cubicBezTo>
                  <a:cubicBezTo>
                    <a:pt x="13542" y="0"/>
                    <a:pt x="13424" y="0"/>
                    <a:pt x="13352" y="0"/>
                  </a:cubicBezTo>
                  <a:close/>
                  <a:moveTo>
                    <a:pt x="13156" y="2689"/>
                  </a:moveTo>
                  <a:cubicBezTo>
                    <a:pt x="13072" y="2689"/>
                    <a:pt x="12986" y="2697"/>
                    <a:pt x="12901" y="2709"/>
                  </a:cubicBezTo>
                  <a:cubicBezTo>
                    <a:pt x="12224" y="2862"/>
                    <a:pt x="11619" y="3350"/>
                    <a:pt x="11203" y="3918"/>
                  </a:cubicBezTo>
                  <a:cubicBezTo>
                    <a:pt x="11466" y="3966"/>
                    <a:pt x="11733" y="3990"/>
                    <a:pt x="11999" y="3990"/>
                  </a:cubicBezTo>
                  <a:cubicBezTo>
                    <a:pt x="12535" y="3990"/>
                    <a:pt x="13064" y="3892"/>
                    <a:pt x="13542" y="3693"/>
                  </a:cubicBezTo>
                  <a:cubicBezTo>
                    <a:pt x="13650" y="3611"/>
                    <a:pt x="13767" y="3575"/>
                    <a:pt x="13839" y="3467"/>
                  </a:cubicBezTo>
                  <a:cubicBezTo>
                    <a:pt x="13993" y="3277"/>
                    <a:pt x="13876" y="2934"/>
                    <a:pt x="13650" y="2826"/>
                  </a:cubicBezTo>
                  <a:cubicBezTo>
                    <a:pt x="13498" y="2723"/>
                    <a:pt x="13330" y="2689"/>
                    <a:pt x="13156" y="2689"/>
                  </a:cubicBezTo>
                  <a:close/>
                  <a:moveTo>
                    <a:pt x="10120" y="1959"/>
                  </a:moveTo>
                  <a:cubicBezTo>
                    <a:pt x="9777" y="1959"/>
                    <a:pt x="9479" y="2302"/>
                    <a:pt x="9443" y="2600"/>
                  </a:cubicBezTo>
                  <a:cubicBezTo>
                    <a:pt x="9398" y="2934"/>
                    <a:pt x="9515" y="3277"/>
                    <a:pt x="9669" y="3575"/>
                  </a:cubicBezTo>
                  <a:cubicBezTo>
                    <a:pt x="9930" y="4027"/>
                    <a:pt x="10192" y="4478"/>
                    <a:pt x="10571" y="4857"/>
                  </a:cubicBezTo>
                  <a:cubicBezTo>
                    <a:pt x="10797" y="4334"/>
                    <a:pt x="10905" y="3539"/>
                    <a:pt x="10833" y="2934"/>
                  </a:cubicBezTo>
                  <a:cubicBezTo>
                    <a:pt x="10797" y="2754"/>
                    <a:pt x="10752" y="2528"/>
                    <a:pt x="10644" y="2339"/>
                  </a:cubicBezTo>
                  <a:cubicBezTo>
                    <a:pt x="10526" y="2149"/>
                    <a:pt x="10301" y="1996"/>
                    <a:pt x="10120" y="1959"/>
                  </a:cubicBezTo>
                  <a:close/>
                  <a:moveTo>
                    <a:pt x="12007" y="5141"/>
                  </a:moveTo>
                  <a:cubicBezTo>
                    <a:pt x="11165" y="5141"/>
                    <a:pt x="10379" y="5611"/>
                    <a:pt x="9624" y="6022"/>
                  </a:cubicBezTo>
                  <a:cubicBezTo>
                    <a:pt x="9967" y="6437"/>
                    <a:pt x="10571" y="6699"/>
                    <a:pt x="11095" y="6699"/>
                  </a:cubicBezTo>
                  <a:cubicBezTo>
                    <a:pt x="11583" y="6663"/>
                    <a:pt x="12106" y="6473"/>
                    <a:pt x="12521" y="6139"/>
                  </a:cubicBezTo>
                  <a:cubicBezTo>
                    <a:pt x="12711" y="5986"/>
                    <a:pt x="12901" y="5796"/>
                    <a:pt x="12864" y="5570"/>
                  </a:cubicBezTo>
                  <a:cubicBezTo>
                    <a:pt x="12828" y="5309"/>
                    <a:pt x="12521" y="5191"/>
                    <a:pt x="12260" y="5155"/>
                  </a:cubicBezTo>
                  <a:cubicBezTo>
                    <a:pt x="12175" y="5145"/>
                    <a:pt x="12091" y="5141"/>
                    <a:pt x="12007" y="5141"/>
                  </a:cubicBezTo>
                  <a:close/>
                  <a:moveTo>
                    <a:pt x="8635" y="3896"/>
                  </a:moveTo>
                  <a:cubicBezTo>
                    <a:pt x="8443" y="3896"/>
                    <a:pt x="8242" y="4026"/>
                    <a:pt x="8125" y="4180"/>
                  </a:cubicBezTo>
                  <a:cubicBezTo>
                    <a:pt x="8008" y="4406"/>
                    <a:pt x="7972" y="4632"/>
                    <a:pt x="8008" y="4893"/>
                  </a:cubicBezTo>
                  <a:cubicBezTo>
                    <a:pt x="8044" y="5119"/>
                    <a:pt x="8161" y="5345"/>
                    <a:pt x="8233" y="5570"/>
                  </a:cubicBezTo>
                  <a:cubicBezTo>
                    <a:pt x="8423" y="5986"/>
                    <a:pt x="8612" y="6365"/>
                    <a:pt x="8766" y="6771"/>
                  </a:cubicBezTo>
                  <a:cubicBezTo>
                    <a:pt x="8784" y="6794"/>
                    <a:pt x="8784" y="6871"/>
                    <a:pt x="8769" y="6943"/>
                  </a:cubicBezTo>
                  <a:lnTo>
                    <a:pt x="8769" y="6943"/>
                  </a:lnTo>
                  <a:cubicBezTo>
                    <a:pt x="8973" y="6580"/>
                    <a:pt x="9076" y="6124"/>
                    <a:pt x="9172" y="5724"/>
                  </a:cubicBezTo>
                  <a:cubicBezTo>
                    <a:pt x="9253" y="5273"/>
                    <a:pt x="9362" y="4821"/>
                    <a:pt x="9217" y="4406"/>
                  </a:cubicBezTo>
                  <a:cubicBezTo>
                    <a:pt x="9136" y="4180"/>
                    <a:pt x="8992" y="3955"/>
                    <a:pt x="8766" y="3918"/>
                  </a:cubicBezTo>
                  <a:cubicBezTo>
                    <a:pt x="8724" y="3903"/>
                    <a:pt x="8679" y="3896"/>
                    <a:pt x="8635" y="3896"/>
                  </a:cubicBezTo>
                  <a:close/>
                  <a:moveTo>
                    <a:pt x="8769" y="6943"/>
                  </a:moveTo>
                  <a:lnTo>
                    <a:pt x="8769" y="6943"/>
                  </a:lnTo>
                  <a:cubicBezTo>
                    <a:pt x="8743" y="6989"/>
                    <a:pt x="8715" y="7035"/>
                    <a:pt x="8685" y="7078"/>
                  </a:cubicBezTo>
                  <a:cubicBezTo>
                    <a:pt x="8725" y="7078"/>
                    <a:pt x="8754" y="7013"/>
                    <a:pt x="8769" y="6943"/>
                  </a:cubicBezTo>
                  <a:close/>
                  <a:moveTo>
                    <a:pt x="6720" y="5390"/>
                  </a:moveTo>
                  <a:cubicBezTo>
                    <a:pt x="6458" y="5390"/>
                    <a:pt x="6177" y="5592"/>
                    <a:pt x="6058" y="5868"/>
                  </a:cubicBezTo>
                  <a:cubicBezTo>
                    <a:pt x="5940" y="6211"/>
                    <a:pt x="6013" y="6545"/>
                    <a:pt x="6166" y="6888"/>
                  </a:cubicBezTo>
                  <a:cubicBezTo>
                    <a:pt x="6319" y="7186"/>
                    <a:pt x="6545" y="7448"/>
                    <a:pt x="6690" y="7755"/>
                  </a:cubicBezTo>
                  <a:cubicBezTo>
                    <a:pt x="6843" y="8089"/>
                    <a:pt x="6960" y="8432"/>
                    <a:pt x="6879" y="8766"/>
                  </a:cubicBezTo>
                  <a:cubicBezTo>
                    <a:pt x="7448" y="7981"/>
                    <a:pt x="7710" y="6852"/>
                    <a:pt x="7331" y="5950"/>
                  </a:cubicBezTo>
                  <a:cubicBezTo>
                    <a:pt x="7258" y="5724"/>
                    <a:pt x="7105" y="5534"/>
                    <a:pt x="6879" y="5417"/>
                  </a:cubicBezTo>
                  <a:cubicBezTo>
                    <a:pt x="6828" y="5398"/>
                    <a:pt x="6774" y="5390"/>
                    <a:pt x="6720" y="5390"/>
                  </a:cubicBezTo>
                  <a:close/>
                  <a:moveTo>
                    <a:pt x="9741" y="7412"/>
                  </a:moveTo>
                  <a:cubicBezTo>
                    <a:pt x="9362" y="7412"/>
                    <a:pt x="8992" y="7602"/>
                    <a:pt x="8649" y="7755"/>
                  </a:cubicBezTo>
                  <a:cubicBezTo>
                    <a:pt x="8315" y="7945"/>
                    <a:pt x="7972" y="8125"/>
                    <a:pt x="7592" y="8207"/>
                  </a:cubicBezTo>
                  <a:cubicBezTo>
                    <a:pt x="8089" y="8541"/>
                    <a:pt x="8766" y="8802"/>
                    <a:pt x="9326" y="8956"/>
                  </a:cubicBezTo>
                  <a:cubicBezTo>
                    <a:pt x="9525" y="8990"/>
                    <a:pt x="9749" y="9027"/>
                    <a:pt x="9966" y="9027"/>
                  </a:cubicBezTo>
                  <a:cubicBezTo>
                    <a:pt x="10201" y="9027"/>
                    <a:pt x="10429" y="8984"/>
                    <a:pt x="10608" y="8847"/>
                  </a:cubicBezTo>
                  <a:cubicBezTo>
                    <a:pt x="10680" y="8766"/>
                    <a:pt x="10942" y="8577"/>
                    <a:pt x="10680" y="7945"/>
                  </a:cubicBezTo>
                  <a:cubicBezTo>
                    <a:pt x="10526" y="7602"/>
                    <a:pt x="10120" y="7412"/>
                    <a:pt x="9741" y="7412"/>
                  </a:cubicBezTo>
                  <a:close/>
                  <a:moveTo>
                    <a:pt x="4738" y="6992"/>
                  </a:moveTo>
                  <a:cubicBezTo>
                    <a:pt x="4465" y="6992"/>
                    <a:pt x="4201" y="7172"/>
                    <a:pt x="4135" y="7412"/>
                  </a:cubicBezTo>
                  <a:cubicBezTo>
                    <a:pt x="4099" y="7566"/>
                    <a:pt x="4135" y="7719"/>
                    <a:pt x="4171" y="7900"/>
                  </a:cubicBezTo>
                  <a:cubicBezTo>
                    <a:pt x="4324" y="8504"/>
                    <a:pt x="4550" y="9109"/>
                    <a:pt x="4848" y="9669"/>
                  </a:cubicBezTo>
                  <a:cubicBezTo>
                    <a:pt x="4965" y="9822"/>
                    <a:pt x="5074" y="10048"/>
                    <a:pt x="4965" y="10238"/>
                  </a:cubicBezTo>
                  <a:cubicBezTo>
                    <a:pt x="5110" y="10202"/>
                    <a:pt x="5263" y="9931"/>
                    <a:pt x="5299" y="9786"/>
                  </a:cubicBezTo>
                  <a:cubicBezTo>
                    <a:pt x="5525" y="9335"/>
                    <a:pt x="5561" y="8847"/>
                    <a:pt x="5561" y="8351"/>
                  </a:cubicBezTo>
                  <a:cubicBezTo>
                    <a:pt x="5561" y="8053"/>
                    <a:pt x="5561" y="7791"/>
                    <a:pt x="5417" y="7529"/>
                  </a:cubicBezTo>
                  <a:cubicBezTo>
                    <a:pt x="5299" y="7268"/>
                    <a:pt x="5074" y="7078"/>
                    <a:pt x="4812" y="6997"/>
                  </a:cubicBezTo>
                  <a:cubicBezTo>
                    <a:pt x="4787" y="6994"/>
                    <a:pt x="4763" y="6992"/>
                    <a:pt x="4738" y="6992"/>
                  </a:cubicBezTo>
                  <a:close/>
                  <a:moveTo>
                    <a:pt x="7522" y="9774"/>
                  </a:moveTo>
                  <a:cubicBezTo>
                    <a:pt x="7423" y="9774"/>
                    <a:pt x="7323" y="9778"/>
                    <a:pt x="7222" y="9786"/>
                  </a:cubicBezTo>
                  <a:cubicBezTo>
                    <a:pt x="6771" y="9786"/>
                    <a:pt x="6356" y="9859"/>
                    <a:pt x="5904" y="9859"/>
                  </a:cubicBezTo>
                  <a:cubicBezTo>
                    <a:pt x="5832" y="9859"/>
                    <a:pt x="5715" y="9859"/>
                    <a:pt x="5642" y="9822"/>
                  </a:cubicBezTo>
                  <a:lnTo>
                    <a:pt x="5642" y="9822"/>
                  </a:lnTo>
                  <a:cubicBezTo>
                    <a:pt x="5940" y="10463"/>
                    <a:pt x="6807" y="10987"/>
                    <a:pt x="7448" y="11177"/>
                  </a:cubicBezTo>
                  <a:cubicBezTo>
                    <a:pt x="7767" y="11292"/>
                    <a:pt x="8117" y="11391"/>
                    <a:pt x="8460" y="11391"/>
                  </a:cubicBezTo>
                  <a:cubicBezTo>
                    <a:pt x="8679" y="11391"/>
                    <a:pt x="8896" y="11351"/>
                    <a:pt x="9100" y="11249"/>
                  </a:cubicBezTo>
                  <a:cubicBezTo>
                    <a:pt x="9136" y="11249"/>
                    <a:pt x="9172" y="11213"/>
                    <a:pt x="9217" y="11177"/>
                  </a:cubicBezTo>
                  <a:cubicBezTo>
                    <a:pt x="9253" y="11104"/>
                    <a:pt x="9253" y="11059"/>
                    <a:pt x="9253" y="10987"/>
                  </a:cubicBezTo>
                  <a:cubicBezTo>
                    <a:pt x="9217" y="10536"/>
                    <a:pt x="8874" y="10156"/>
                    <a:pt x="8495" y="9976"/>
                  </a:cubicBezTo>
                  <a:cubicBezTo>
                    <a:pt x="8207" y="9828"/>
                    <a:pt x="7870" y="9774"/>
                    <a:pt x="7522" y="9774"/>
                  </a:cubicBezTo>
                  <a:close/>
                  <a:moveTo>
                    <a:pt x="2643" y="8434"/>
                  </a:moveTo>
                  <a:cubicBezTo>
                    <a:pt x="2353" y="8434"/>
                    <a:pt x="2044" y="8616"/>
                    <a:pt x="1950" y="8920"/>
                  </a:cubicBezTo>
                  <a:cubicBezTo>
                    <a:pt x="1878" y="9218"/>
                    <a:pt x="2067" y="9561"/>
                    <a:pt x="2257" y="9859"/>
                  </a:cubicBezTo>
                  <a:cubicBezTo>
                    <a:pt x="2555" y="10310"/>
                    <a:pt x="2781" y="10797"/>
                    <a:pt x="2970" y="11330"/>
                  </a:cubicBezTo>
                  <a:cubicBezTo>
                    <a:pt x="2970" y="11353"/>
                    <a:pt x="2956" y="11438"/>
                    <a:pt x="2936" y="11497"/>
                  </a:cubicBezTo>
                  <a:lnTo>
                    <a:pt x="2936" y="11497"/>
                  </a:lnTo>
                  <a:cubicBezTo>
                    <a:pt x="3144" y="11166"/>
                    <a:pt x="3313" y="10774"/>
                    <a:pt x="3458" y="10382"/>
                  </a:cubicBezTo>
                  <a:cubicBezTo>
                    <a:pt x="3575" y="10012"/>
                    <a:pt x="3611" y="9633"/>
                    <a:pt x="3530" y="9254"/>
                  </a:cubicBezTo>
                  <a:cubicBezTo>
                    <a:pt x="3458" y="8920"/>
                    <a:pt x="3232" y="8577"/>
                    <a:pt x="2853" y="8468"/>
                  </a:cubicBezTo>
                  <a:cubicBezTo>
                    <a:pt x="2786" y="8445"/>
                    <a:pt x="2715" y="8434"/>
                    <a:pt x="2643" y="8434"/>
                  </a:cubicBezTo>
                  <a:close/>
                  <a:moveTo>
                    <a:pt x="2936" y="11497"/>
                  </a:moveTo>
                  <a:lnTo>
                    <a:pt x="2936" y="11497"/>
                  </a:lnTo>
                  <a:cubicBezTo>
                    <a:pt x="2923" y="11517"/>
                    <a:pt x="2911" y="11537"/>
                    <a:pt x="2898" y="11556"/>
                  </a:cubicBezTo>
                  <a:cubicBezTo>
                    <a:pt x="2911" y="11556"/>
                    <a:pt x="2924" y="11531"/>
                    <a:pt x="2936" y="11497"/>
                  </a:cubicBezTo>
                  <a:close/>
                  <a:moveTo>
                    <a:pt x="683" y="8941"/>
                  </a:moveTo>
                  <a:cubicBezTo>
                    <a:pt x="617" y="8941"/>
                    <a:pt x="551" y="8957"/>
                    <a:pt x="488" y="8992"/>
                  </a:cubicBezTo>
                  <a:cubicBezTo>
                    <a:pt x="298" y="9073"/>
                    <a:pt x="190" y="9299"/>
                    <a:pt x="145" y="9525"/>
                  </a:cubicBezTo>
                  <a:cubicBezTo>
                    <a:pt x="0" y="10427"/>
                    <a:pt x="524" y="11285"/>
                    <a:pt x="713" y="12188"/>
                  </a:cubicBezTo>
                  <a:cubicBezTo>
                    <a:pt x="738" y="12318"/>
                    <a:pt x="712" y="12448"/>
                    <a:pt x="632" y="12555"/>
                  </a:cubicBezTo>
                  <a:lnTo>
                    <a:pt x="632" y="12555"/>
                  </a:lnTo>
                  <a:cubicBezTo>
                    <a:pt x="1190" y="12013"/>
                    <a:pt x="1544" y="11182"/>
                    <a:pt x="1544" y="10382"/>
                  </a:cubicBezTo>
                  <a:cubicBezTo>
                    <a:pt x="1544" y="10012"/>
                    <a:pt x="1463" y="9597"/>
                    <a:pt x="1237" y="9299"/>
                  </a:cubicBezTo>
                  <a:cubicBezTo>
                    <a:pt x="1094" y="9094"/>
                    <a:pt x="888" y="8941"/>
                    <a:pt x="683" y="8941"/>
                  </a:cubicBezTo>
                  <a:close/>
                  <a:moveTo>
                    <a:pt x="632" y="12555"/>
                  </a:moveTo>
                  <a:cubicBezTo>
                    <a:pt x="585" y="12600"/>
                    <a:pt x="537" y="12643"/>
                    <a:pt x="488" y="12684"/>
                  </a:cubicBezTo>
                  <a:cubicBezTo>
                    <a:pt x="547" y="12647"/>
                    <a:pt x="595" y="12603"/>
                    <a:pt x="632" y="12555"/>
                  </a:cubicBezTo>
                  <a:close/>
                  <a:moveTo>
                    <a:pt x="4465" y="10870"/>
                  </a:moveTo>
                  <a:cubicBezTo>
                    <a:pt x="4286" y="10870"/>
                    <a:pt x="4110" y="10895"/>
                    <a:pt x="3945" y="10951"/>
                  </a:cubicBezTo>
                  <a:cubicBezTo>
                    <a:pt x="4433" y="11628"/>
                    <a:pt x="4658" y="12413"/>
                    <a:pt x="5191" y="13054"/>
                  </a:cubicBezTo>
                  <a:cubicBezTo>
                    <a:pt x="5335" y="13244"/>
                    <a:pt x="5525" y="13397"/>
                    <a:pt x="5715" y="13433"/>
                  </a:cubicBezTo>
                  <a:cubicBezTo>
                    <a:pt x="5736" y="13436"/>
                    <a:pt x="5757" y="13437"/>
                    <a:pt x="5778" y="13437"/>
                  </a:cubicBezTo>
                  <a:cubicBezTo>
                    <a:pt x="6050" y="13437"/>
                    <a:pt x="6291" y="13225"/>
                    <a:pt x="6392" y="12982"/>
                  </a:cubicBezTo>
                  <a:cubicBezTo>
                    <a:pt x="6509" y="12720"/>
                    <a:pt x="6464" y="12413"/>
                    <a:pt x="6356" y="12152"/>
                  </a:cubicBezTo>
                  <a:cubicBezTo>
                    <a:pt x="6202" y="11664"/>
                    <a:pt x="5832" y="11285"/>
                    <a:pt x="5381" y="11059"/>
                  </a:cubicBezTo>
                  <a:cubicBezTo>
                    <a:pt x="5094" y="10945"/>
                    <a:pt x="4775" y="10870"/>
                    <a:pt x="4465" y="10870"/>
                  </a:cubicBezTo>
                  <a:close/>
                  <a:moveTo>
                    <a:pt x="1580" y="12269"/>
                  </a:moveTo>
                  <a:cubicBezTo>
                    <a:pt x="1652" y="12495"/>
                    <a:pt x="1770" y="12756"/>
                    <a:pt x="1842" y="12982"/>
                  </a:cubicBezTo>
                  <a:cubicBezTo>
                    <a:pt x="1914" y="13280"/>
                    <a:pt x="2031" y="13587"/>
                    <a:pt x="2176" y="13849"/>
                  </a:cubicBezTo>
                  <a:cubicBezTo>
                    <a:pt x="2401" y="14300"/>
                    <a:pt x="2781" y="14670"/>
                    <a:pt x="3196" y="14977"/>
                  </a:cubicBezTo>
                  <a:cubicBezTo>
                    <a:pt x="3268" y="15013"/>
                    <a:pt x="3304" y="15049"/>
                    <a:pt x="3422" y="15049"/>
                  </a:cubicBezTo>
                  <a:cubicBezTo>
                    <a:pt x="3530" y="15049"/>
                    <a:pt x="3611" y="14941"/>
                    <a:pt x="3683" y="14860"/>
                  </a:cubicBezTo>
                  <a:cubicBezTo>
                    <a:pt x="3945" y="14445"/>
                    <a:pt x="3909" y="13849"/>
                    <a:pt x="3611" y="13433"/>
                  </a:cubicBezTo>
                  <a:cubicBezTo>
                    <a:pt x="3349" y="13018"/>
                    <a:pt x="2898" y="12720"/>
                    <a:pt x="2401" y="12603"/>
                  </a:cubicBezTo>
                  <a:cubicBezTo>
                    <a:pt x="2104" y="12495"/>
                    <a:pt x="1878" y="12413"/>
                    <a:pt x="1580" y="122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48235" y="2973850"/>
              <a:ext cx="1106315" cy="771493"/>
            </a:xfrm>
            <a:custGeom>
              <a:rect b="b" l="l" r="r" t="t"/>
              <a:pathLst>
                <a:path extrusionOk="0" h="12938" w="18553">
                  <a:moveTo>
                    <a:pt x="18552" y="1653"/>
                  </a:moveTo>
                  <a:cubicBezTo>
                    <a:pt x="17794" y="1770"/>
                    <a:pt x="16927" y="2032"/>
                    <a:pt x="16332" y="2483"/>
                  </a:cubicBezTo>
                  <a:cubicBezTo>
                    <a:pt x="16666" y="2294"/>
                    <a:pt x="17045" y="2104"/>
                    <a:pt x="17460" y="1996"/>
                  </a:cubicBezTo>
                  <a:cubicBezTo>
                    <a:pt x="17794" y="1879"/>
                    <a:pt x="18209" y="1806"/>
                    <a:pt x="18552" y="1689"/>
                  </a:cubicBezTo>
                  <a:lnTo>
                    <a:pt x="18552" y="1653"/>
                  </a:lnTo>
                  <a:close/>
                  <a:moveTo>
                    <a:pt x="15194" y="1222"/>
                  </a:moveTo>
                  <a:cubicBezTo>
                    <a:pt x="15183" y="1222"/>
                    <a:pt x="15167" y="1238"/>
                    <a:pt x="15167" y="1238"/>
                  </a:cubicBezTo>
                  <a:cubicBezTo>
                    <a:pt x="15501" y="1879"/>
                    <a:pt x="15465" y="2628"/>
                    <a:pt x="15618" y="3305"/>
                  </a:cubicBezTo>
                  <a:cubicBezTo>
                    <a:pt x="15618" y="2971"/>
                    <a:pt x="15573" y="2592"/>
                    <a:pt x="15537" y="2222"/>
                  </a:cubicBezTo>
                  <a:cubicBezTo>
                    <a:pt x="15501" y="1879"/>
                    <a:pt x="15465" y="1499"/>
                    <a:pt x="15203" y="1238"/>
                  </a:cubicBezTo>
                  <a:cubicBezTo>
                    <a:pt x="15203" y="1226"/>
                    <a:pt x="15199" y="1222"/>
                    <a:pt x="15194" y="1222"/>
                  </a:cubicBezTo>
                  <a:close/>
                  <a:moveTo>
                    <a:pt x="13768" y="2854"/>
                  </a:moveTo>
                  <a:cubicBezTo>
                    <a:pt x="13587" y="3160"/>
                    <a:pt x="13696" y="3648"/>
                    <a:pt x="13768" y="3982"/>
                  </a:cubicBezTo>
                  <a:cubicBezTo>
                    <a:pt x="13849" y="4433"/>
                    <a:pt x="13921" y="4930"/>
                    <a:pt x="13885" y="5381"/>
                  </a:cubicBezTo>
                  <a:cubicBezTo>
                    <a:pt x="13957" y="4966"/>
                    <a:pt x="13921" y="4587"/>
                    <a:pt x="13849" y="4208"/>
                  </a:cubicBezTo>
                  <a:cubicBezTo>
                    <a:pt x="13849" y="3982"/>
                    <a:pt x="13813" y="3801"/>
                    <a:pt x="13768" y="3576"/>
                  </a:cubicBezTo>
                  <a:cubicBezTo>
                    <a:pt x="13732" y="3350"/>
                    <a:pt x="13696" y="3079"/>
                    <a:pt x="13813" y="2854"/>
                  </a:cubicBezTo>
                  <a:close/>
                  <a:moveTo>
                    <a:pt x="14816" y="6590"/>
                  </a:moveTo>
                  <a:cubicBezTo>
                    <a:pt x="14632" y="6590"/>
                    <a:pt x="14444" y="6622"/>
                    <a:pt x="14264" y="6654"/>
                  </a:cubicBezTo>
                  <a:cubicBezTo>
                    <a:pt x="13951" y="6736"/>
                    <a:pt x="13529" y="6852"/>
                    <a:pt x="13149" y="6852"/>
                  </a:cubicBezTo>
                  <a:cubicBezTo>
                    <a:pt x="12981" y="6852"/>
                    <a:pt x="12822" y="6829"/>
                    <a:pt x="12684" y="6772"/>
                  </a:cubicBezTo>
                  <a:lnTo>
                    <a:pt x="12684" y="6772"/>
                  </a:lnTo>
                  <a:cubicBezTo>
                    <a:pt x="12815" y="6860"/>
                    <a:pt x="12981" y="6890"/>
                    <a:pt x="13157" y="6890"/>
                  </a:cubicBezTo>
                  <a:cubicBezTo>
                    <a:pt x="13432" y="6890"/>
                    <a:pt x="13732" y="6816"/>
                    <a:pt x="13957" y="6772"/>
                  </a:cubicBezTo>
                  <a:cubicBezTo>
                    <a:pt x="14231" y="6706"/>
                    <a:pt x="14530" y="6631"/>
                    <a:pt x="14819" y="6631"/>
                  </a:cubicBezTo>
                  <a:cubicBezTo>
                    <a:pt x="15046" y="6631"/>
                    <a:pt x="15267" y="6677"/>
                    <a:pt x="15465" y="6808"/>
                  </a:cubicBezTo>
                  <a:cubicBezTo>
                    <a:pt x="15273" y="6641"/>
                    <a:pt x="15048" y="6590"/>
                    <a:pt x="14816" y="6590"/>
                  </a:cubicBezTo>
                  <a:close/>
                  <a:moveTo>
                    <a:pt x="7792" y="7557"/>
                  </a:moveTo>
                  <a:lnTo>
                    <a:pt x="7792" y="7593"/>
                  </a:lnTo>
                  <a:cubicBezTo>
                    <a:pt x="8207" y="8258"/>
                    <a:pt x="8240" y="9077"/>
                    <a:pt x="8066" y="9816"/>
                  </a:cubicBezTo>
                  <a:lnTo>
                    <a:pt x="8066" y="9816"/>
                  </a:lnTo>
                  <a:cubicBezTo>
                    <a:pt x="8157" y="9463"/>
                    <a:pt x="8237" y="9112"/>
                    <a:pt x="8207" y="8767"/>
                  </a:cubicBezTo>
                  <a:cubicBezTo>
                    <a:pt x="8171" y="8351"/>
                    <a:pt x="8089" y="7864"/>
                    <a:pt x="7792" y="7557"/>
                  </a:cubicBezTo>
                  <a:close/>
                  <a:moveTo>
                    <a:pt x="5882" y="8182"/>
                  </a:moveTo>
                  <a:cubicBezTo>
                    <a:pt x="5869" y="8182"/>
                    <a:pt x="5869" y="8198"/>
                    <a:pt x="5869" y="8198"/>
                  </a:cubicBezTo>
                  <a:cubicBezTo>
                    <a:pt x="6022" y="8685"/>
                    <a:pt x="5986" y="9173"/>
                    <a:pt x="5986" y="9669"/>
                  </a:cubicBezTo>
                  <a:cubicBezTo>
                    <a:pt x="5950" y="10121"/>
                    <a:pt x="5914" y="10644"/>
                    <a:pt x="5724" y="11060"/>
                  </a:cubicBezTo>
                  <a:cubicBezTo>
                    <a:pt x="5986" y="10680"/>
                    <a:pt x="6022" y="10076"/>
                    <a:pt x="6022" y="9624"/>
                  </a:cubicBezTo>
                  <a:cubicBezTo>
                    <a:pt x="6058" y="9173"/>
                    <a:pt x="6094" y="8649"/>
                    <a:pt x="5914" y="8198"/>
                  </a:cubicBezTo>
                  <a:cubicBezTo>
                    <a:pt x="5899" y="8186"/>
                    <a:pt x="5889" y="8182"/>
                    <a:pt x="5882" y="8182"/>
                  </a:cubicBezTo>
                  <a:close/>
                  <a:moveTo>
                    <a:pt x="17722" y="1"/>
                  </a:moveTo>
                  <a:lnTo>
                    <a:pt x="17722" y="1"/>
                  </a:lnTo>
                  <a:cubicBezTo>
                    <a:pt x="17081" y="1165"/>
                    <a:pt x="16404" y="2258"/>
                    <a:pt x="15618" y="3305"/>
                  </a:cubicBezTo>
                  <a:cubicBezTo>
                    <a:pt x="15393" y="3612"/>
                    <a:pt x="15167" y="3874"/>
                    <a:pt x="14977" y="4135"/>
                  </a:cubicBezTo>
                  <a:cubicBezTo>
                    <a:pt x="14634" y="4551"/>
                    <a:pt x="14264" y="4966"/>
                    <a:pt x="13885" y="5381"/>
                  </a:cubicBezTo>
                  <a:cubicBezTo>
                    <a:pt x="13280" y="6013"/>
                    <a:pt x="12684" y="6618"/>
                    <a:pt x="12044" y="7187"/>
                  </a:cubicBezTo>
                  <a:cubicBezTo>
                    <a:pt x="12152" y="6808"/>
                    <a:pt x="12188" y="6428"/>
                    <a:pt x="12152" y="6058"/>
                  </a:cubicBezTo>
                  <a:cubicBezTo>
                    <a:pt x="12080" y="5562"/>
                    <a:pt x="11890" y="5074"/>
                    <a:pt x="11962" y="4587"/>
                  </a:cubicBezTo>
                  <a:cubicBezTo>
                    <a:pt x="11962" y="4569"/>
                    <a:pt x="11953" y="4560"/>
                    <a:pt x="11944" y="4560"/>
                  </a:cubicBezTo>
                  <a:cubicBezTo>
                    <a:pt x="11935" y="4560"/>
                    <a:pt x="11926" y="4569"/>
                    <a:pt x="11926" y="4587"/>
                  </a:cubicBezTo>
                  <a:cubicBezTo>
                    <a:pt x="11818" y="4966"/>
                    <a:pt x="11962" y="5381"/>
                    <a:pt x="12044" y="5751"/>
                  </a:cubicBezTo>
                  <a:cubicBezTo>
                    <a:pt x="12152" y="6203"/>
                    <a:pt x="12152" y="6735"/>
                    <a:pt x="12007" y="7187"/>
                  </a:cubicBezTo>
                  <a:cubicBezTo>
                    <a:pt x="11439" y="7674"/>
                    <a:pt x="10798" y="8162"/>
                    <a:pt x="10202" y="8613"/>
                  </a:cubicBezTo>
                  <a:cubicBezTo>
                    <a:pt x="10428" y="7783"/>
                    <a:pt x="10157" y="6880"/>
                    <a:pt x="9823" y="6131"/>
                  </a:cubicBezTo>
                  <a:cubicBezTo>
                    <a:pt x="9823" y="6120"/>
                    <a:pt x="9820" y="6116"/>
                    <a:pt x="9815" y="6116"/>
                  </a:cubicBezTo>
                  <a:cubicBezTo>
                    <a:pt x="9805" y="6116"/>
                    <a:pt x="9787" y="6141"/>
                    <a:pt x="9787" y="6167"/>
                  </a:cubicBezTo>
                  <a:cubicBezTo>
                    <a:pt x="9895" y="6582"/>
                    <a:pt x="10121" y="6997"/>
                    <a:pt x="10157" y="7449"/>
                  </a:cubicBezTo>
                  <a:cubicBezTo>
                    <a:pt x="10238" y="7864"/>
                    <a:pt x="10202" y="8234"/>
                    <a:pt x="10157" y="8649"/>
                  </a:cubicBezTo>
                  <a:cubicBezTo>
                    <a:pt x="9561" y="9065"/>
                    <a:pt x="8920" y="9480"/>
                    <a:pt x="8279" y="9850"/>
                  </a:cubicBezTo>
                  <a:cubicBezTo>
                    <a:pt x="8192" y="9901"/>
                    <a:pt x="8105" y="9951"/>
                    <a:pt x="8018" y="10000"/>
                  </a:cubicBezTo>
                  <a:lnTo>
                    <a:pt x="8018" y="10000"/>
                  </a:lnTo>
                  <a:cubicBezTo>
                    <a:pt x="8036" y="9939"/>
                    <a:pt x="8052" y="9878"/>
                    <a:pt x="8066" y="9816"/>
                  </a:cubicBezTo>
                  <a:lnTo>
                    <a:pt x="8066" y="9816"/>
                  </a:lnTo>
                  <a:cubicBezTo>
                    <a:pt x="8050" y="9877"/>
                    <a:pt x="8034" y="9939"/>
                    <a:pt x="8018" y="10000"/>
                  </a:cubicBezTo>
                  <a:lnTo>
                    <a:pt x="8018" y="10000"/>
                  </a:lnTo>
                  <a:cubicBezTo>
                    <a:pt x="5566" y="11390"/>
                    <a:pt x="2835" y="12351"/>
                    <a:pt x="46" y="12865"/>
                  </a:cubicBezTo>
                  <a:cubicBezTo>
                    <a:pt x="1" y="12865"/>
                    <a:pt x="1" y="12937"/>
                    <a:pt x="46" y="12937"/>
                  </a:cubicBezTo>
                  <a:cubicBezTo>
                    <a:pt x="1734" y="12712"/>
                    <a:pt x="3350" y="12260"/>
                    <a:pt x="4930" y="11655"/>
                  </a:cubicBezTo>
                  <a:cubicBezTo>
                    <a:pt x="5535" y="11430"/>
                    <a:pt x="6094" y="11168"/>
                    <a:pt x="6663" y="10906"/>
                  </a:cubicBezTo>
                  <a:cubicBezTo>
                    <a:pt x="7042" y="11204"/>
                    <a:pt x="7376" y="11511"/>
                    <a:pt x="7674" y="11881"/>
                  </a:cubicBezTo>
                  <a:cubicBezTo>
                    <a:pt x="7945" y="12224"/>
                    <a:pt x="8207" y="12558"/>
                    <a:pt x="8505" y="12865"/>
                  </a:cubicBezTo>
                  <a:cubicBezTo>
                    <a:pt x="8171" y="12486"/>
                    <a:pt x="7864" y="12071"/>
                    <a:pt x="7566" y="11701"/>
                  </a:cubicBezTo>
                  <a:cubicBezTo>
                    <a:pt x="7340" y="11394"/>
                    <a:pt x="7042" y="11060"/>
                    <a:pt x="6699" y="10870"/>
                  </a:cubicBezTo>
                  <a:cubicBezTo>
                    <a:pt x="7530" y="10491"/>
                    <a:pt x="8315" y="10039"/>
                    <a:pt x="9073" y="9552"/>
                  </a:cubicBezTo>
                  <a:cubicBezTo>
                    <a:pt x="9444" y="9624"/>
                    <a:pt x="9787" y="9742"/>
                    <a:pt x="10121" y="10003"/>
                  </a:cubicBezTo>
                  <a:cubicBezTo>
                    <a:pt x="10500" y="10301"/>
                    <a:pt x="10762" y="10753"/>
                    <a:pt x="10951" y="11204"/>
                  </a:cubicBezTo>
                  <a:lnTo>
                    <a:pt x="10951" y="11168"/>
                  </a:lnTo>
                  <a:cubicBezTo>
                    <a:pt x="10762" y="10717"/>
                    <a:pt x="10536" y="10265"/>
                    <a:pt x="10121" y="9931"/>
                  </a:cubicBezTo>
                  <a:cubicBezTo>
                    <a:pt x="9895" y="9705"/>
                    <a:pt x="9525" y="9516"/>
                    <a:pt x="9146" y="9516"/>
                  </a:cubicBezTo>
                  <a:cubicBezTo>
                    <a:pt x="9669" y="9173"/>
                    <a:pt x="10157" y="8839"/>
                    <a:pt x="10653" y="8460"/>
                  </a:cubicBezTo>
                  <a:cubicBezTo>
                    <a:pt x="11023" y="8839"/>
                    <a:pt x="11592" y="8875"/>
                    <a:pt x="12080" y="8911"/>
                  </a:cubicBezTo>
                  <a:cubicBezTo>
                    <a:pt x="12721" y="8911"/>
                    <a:pt x="13362" y="8992"/>
                    <a:pt x="13921" y="9326"/>
                  </a:cubicBezTo>
                  <a:cubicBezTo>
                    <a:pt x="13470" y="9028"/>
                    <a:pt x="12946" y="8911"/>
                    <a:pt x="12414" y="8875"/>
                  </a:cubicBezTo>
                  <a:cubicBezTo>
                    <a:pt x="11782" y="8839"/>
                    <a:pt x="11213" y="8803"/>
                    <a:pt x="10689" y="8424"/>
                  </a:cubicBezTo>
                  <a:cubicBezTo>
                    <a:pt x="11285" y="7972"/>
                    <a:pt x="11854" y="7521"/>
                    <a:pt x="12414" y="6997"/>
                  </a:cubicBezTo>
                  <a:cubicBezTo>
                    <a:pt x="12495" y="6916"/>
                    <a:pt x="12567" y="6844"/>
                    <a:pt x="12684" y="6772"/>
                  </a:cubicBezTo>
                  <a:cubicBezTo>
                    <a:pt x="13398" y="6094"/>
                    <a:pt x="14075" y="5381"/>
                    <a:pt x="14716" y="4659"/>
                  </a:cubicBezTo>
                  <a:cubicBezTo>
                    <a:pt x="14817" y="4701"/>
                    <a:pt x="14927" y="4717"/>
                    <a:pt x="15041" y="4717"/>
                  </a:cubicBezTo>
                  <a:cubicBezTo>
                    <a:pt x="15342" y="4717"/>
                    <a:pt x="15667" y="4603"/>
                    <a:pt x="15916" y="4551"/>
                  </a:cubicBezTo>
                  <a:cubicBezTo>
                    <a:pt x="16385" y="4413"/>
                    <a:pt x="16861" y="4160"/>
                    <a:pt x="17356" y="4160"/>
                  </a:cubicBezTo>
                  <a:cubicBezTo>
                    <a:pt x="17415" y="4160"/>
                    <a:pt x="17473" y="4164"/>
                    <a:pt x="17532" y="4172"/>
                  </a:cubicBezTo>
                  <a:lnTo>
                    <a:pt x="17532" y="4135"/>
                  </a:lnTo>
                  <a:cubicBezTo>
                    <a:pt x="17464" y="4125"/>
                    <a:pt x="17396" y="4120"/>
                    <a:pt x="17330" y="4120"/>
                  </a:cubicBezTo>
                  <a:cubicBezTo>
                    <a:pt x="16954" y="4120"/>
                    <a:pt x="16597" y="4275"/>
                    <a:pt x="16214" y="4397"/>
                  </a:cubicBezTo>
                  <a:cubicBezTo>
                    <a:pt x="15952" y="4479"/>
                    <a:pt x="15727" y="4551"/>
                    <a:pt x="15465" y="4587"/>
                  </a:cubicBezTo>
                  <a:cubicBezTo>
                    <a:pt x="15302" y="4632"/>
                    <a:pt x="15153" y="4666"/>
                    <a:pt x="15001" y="4666"/>
                  </a:cubicBezTo>
                  <a:cubicBezTo>
                    <a:pt x="14908" y="4666"/>
                    <a:pt x="14814" y="4654"/>
                    <a:pt x="14716" y="4623"/>
                  </a:cubicBezTo>
                  <a:cubicBezTo>
                    <a:pt x="15275" y="3946"/>
                    <a:pt x="15844" y="3233"/>
                    <a:pt x="16332" y="2483"/>
                  </a:cubicBezTo>
                  <a:cubicBezTo>
                    <a:pt x="16855" y="1653"/>
                    <a:pt x="17307" y="867"/>
                    <a:pt x="1772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989615" y="3274266"/>
              <a:ext cx="56052" cy="53846"/>
            </a:xfrm>
            <a:custGeom>
              <a:rect b="b" l="l" r="r" t="t"/>
              <a:pathLst>
                <a:path extrusionOk="0" h="903" w="940">
                  <a:moveTo>
                    <a:pt x="452" y="0"/>
                  </a:moveTo>
                  <a:cubicBezTo>
                    <a:pt x="227" y="0"/>
                    <a:pt x="1" y="190"/>
                    <a:pt x="1" y="452"/>
                  </a:cubicBezTo>
                  <a:cubicBezTo>
                    <a:pt x="1" y="713"/>
                    <a:pt x="227" y="903"/>
                    <a:pt x="452" y="903"/>
                  </a:cubicBezTo>
                  <a:cubicBezTo>
                    <a:pt x="714" y="903"/>
                    <a:pt x="940" y="713"/>
                    <a:pt x="940" y="452"/>
                  </a:cubicBezTo>
                  <a:cubicBezTo>
                    <a:pt x="940" y="190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-2520745" y="3130498"/>
              <a:ext cx="60942" cy="60882"/>
            </a:xfrm>
            <a:custGeom>
              <a:rect b="b" l="l" r="r" t="t"/>
              <a:pathLst>
                <a:path extrusionOk="0" h="1021" w="1022">
                  <a:moveTo>
                    <a:pt x="488" y="1"/>
                  </a:moveTo>
                  <a:cubicBezTo>
                    <a:pt x="227" y="1"/>
                    <a:pt x="1" y="227"/>
                    <a:pt x="1" y="533"/>
                  </a:cubicBezTo>
                  <a:cubicBezTo>
                    <a:pt x="1" y="795"/>
                    <a:pt x="227" y="1021"/>
                    <a:pt x="488" y="1021"/>
                  </a:cubicBezTo>
                  <a:cubicBezTo>
                    <a:pt x="795" y="1021"/>
                    <a:pt x="1021" y="795"/>
                    <a:pt x="1021" y="533"/>
                  </a:cubicBezTo>
                  <a:cubicBezTo>
                    <a:pt x="1021" y="227"/>
                    <a:pt x="795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-2590154" y="3812546"/>
              <a:ext cx="56052" cy="58199"/>
            </a:xfrm>
            <a:custGeom>
              <a:rect b="b" l="l" r="r" t="t"/>
              <a:pathLst>
                <a:path extrusionOk="0" h="976" w="940">
                  <a:moveTo>
                    <a:pt x="452" y="1"/>
                  </a:moveTo>
                  <a:cubicBezTo>
                    <a:pt x="190" y="1"/>
                    <a:pt x="0" y="226"/>
                    <a:pt x="0" y="488"/>
                  </a:cubicBezTo>
                  <a:cubicBezTo>
                    <a:pt x="0" y="750"/>
                    <a:pt x="190" y="976"/>
                    <a:pt x="452" y="976"/>
                  </a:cubicBezTo>
                  <a:cubicBezTo>
                    <a:pt x="714" y="976"/>
                    <a:pt x="939" y="750"/>
                    <a:pt x="939" y="488"/>
                  </a:cubicBezTo>
                  <a:cubicBezTo>
                    <a:pt x="939" y="226"/>
                    <a:pt x="714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886276" y="3796923"/>
              <a:ext cx="58736" cy="58199"/>
            </a:xfrm>
            <a:custGeom>
              <a:rect b="b" l="l" r="r" t="t"/>
              <a:pathLst>
                <a:path extrusionOk="0" h="976" w="985">
                  <a:moveTo>
                    <a:pt x="488" y="1"/>
                  </a:moveTo>
                  <a:cubicBezTo>
                    <a:pt x="226" y="1"/>
                    <a:pt x="1" y="227"/>
                    <a:pt x="1" y="488"/>
                  </a:cubicBezTo>
                  <a:cubicBezTo>
                    <a:pt x="1" y="750"/>
                    <a:pt x="226" y="976"/>
                    <a:pt x="488" y="976"/>
                  </a:cubicBezTo>
                  <a:cubicBezTo>
                    <a:pt x="759" y="976"/>
                    <a:pt x="985" y="750"/>
                    <a:pt x="985" y="488"/>
                  </a:cubicBezTo>
                  <a:cubicBezTo>
                    <a:pt x="985" y="227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-2332314" y="2904440"/>
              <a:ext cx="40429" cy="40429"/>
            </a:xfrm>
            <a:custGeom>
              <a:rect b="b" l="l" r="r" t="t"/>
              <a:pathLst>
                <a:path extrusionOk="0" h="678" w="678">
                  <a:moveTo>
                    <a:pt x="344" y="0"/>
                  </a:moveTo>
                  <a:cubicBezTo>
                    <a:pt x="154" y="0"/>
                    <a:pt x="1" y="145"/>
                    <a:pt x="1" y="334"/>
                  </a:cubicBezTo>
                  <a:cubicBezTo>
                    <a:pt x="1" y="524"/>
                    <a:pt x="154" y="677"/>
                    <a:pt x="344" y="677"/>
                  </a:cubicBezTo>
                  <a:cubicBezTo>
                    <a:pt x="524" y="677"/>
                    <a:pt x="678" y="524"/>
                    <a:pt x="678" y="334"/>
                  </a:cubicBezTo>
                  <a:cubicBezTo>
                    <a:pt x="678" y="145"/>
                    <a:pt x="524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888422" y="2768007"/>
              <a:ext cx="53906" cy="47943"/>
            </a:xfrm>
            <a:custGeom>
              <a:rect b="b" l="l" r="r" t="t"/>
              <a:pathLst>
                <a:path extrusionOk="0" h="804" w="904">
                  <a:moveTo>
                    <a:pt x="457" y="1"/>
                  </a:moveTo>
                  <a:cubicBezTo>
                    <a:pt x="309" y="1"/>
                    <a:pt x="163" y="89"/>
                    <a:pt x="82" y="257"/>
                  </a:cubicBezTo>
                  <a:cubicBezTo>
                    <a:pt x="1" y="438"/>
                    <a:pt x="82" y="663"/>
                    <a:pt x="308" y="781"/>
                  </a:cubicBezTo>
                  <a:cubicBezTo>
                    <a:pt x="348" y="796"/>
                    <a:pt x="390" y="803"/>
                    <a:pt x="432" y="803"/>
                  </a:cubicBezTo>
                  <a:cubicBezTo>
                    <a:pt x="588" y="803"/>
                    <a:pt x="746" y="704"/>
                    <a:pt x="831" y="555"/>
                  </a:cubicBezTo>
                  <a:cubicBezTo>
                    <a:pt x="903" y="365"/>
                    <a:pt x="831" y="104"/>
                    <a:pt x="606" y="31"/>
                  </a:cubicBezTo>
                  <a:cubicBezTo>
                    <a:pt x="557" y="11"/>
                    <a:pt x="507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-2646147" y="3547729"/>
              <a:ext cx="42576" cy="43112"/>
            </a:xfrm>
            <a:custGeom>
              <a:rect b="b" l="l" r="r" t="t"/>
              <a:pathLst>
                <a:path extrusionOk="0" h="723" w="714">
                  <a:moveTo>
                    <a:pt x="371" y="0"/>
                  </a:moveTo>
                  <a:cubicBezTo>
                    <a:pt x="190" y="0"/>
                    <a:pt x="1" y="154"/>
                    <a:pt x="1" y="343"/>
                  </a:cubicBezTo>
                  <a:cubicBezTo>
                    <a:pt x="1" y="533"/>
                    <a:pt x="190" y="722"/>
                    <a:pt x="371" y="722"/>
                  </a:cubicBezTo>
                  <a:cubicBezTo>
                    <a:pt x="560" y="722"/>
                    <a:pt x="714" y="533"/>
                    <a:pt x="714" y="343"/>
                  </a:cubicBezTo>
                  <a:cubicBezTo>
                    <a:pt x="714" y="154"/>
                    <a:pt x="560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969161" y="3606405"/>
              <a:ext cx="40429" cy="40429"/>
            </a:xfrm>
            <a:custGeom>
              <a:rect b="b" l="l" r="r" t="t"/>
              <a:pathLst>
                <a:path extrusionOk="0" h="678" w="678">
                  <a:moveTo>
                    <a:pt x="344" y="0"/>
                  </a:moveTo>
                  <a:cubicBezTo>
                    <a:pt x="154" y="0"/>
                    <a:pt x="1" y="145"/>
                    <a:pt x="1" y="334"/>
                  </a:cubicBezTo>
                  <a:cubicBezTo>
                    <a:pt x="1" y="524"/>
                    <a:pt x="154" y="677"/>
                    <a:pt x="344" y="677"/>
                  </a:cubicBezTo>
                  <a:cubicBezTo>
                    <a:pt x="533" y="677"/>
                    <a:pt x="678" y="524"/>
                    <a:pt x="678" y="334"/>
                  </a:cubicBezTo>
                  <a:cubicBezTo>
                    <a:pt x="678" y="145"/>
                    <a:pt x="533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9"/>
          <p:cNvSpPr/>
          <p:nvPr/>
        </p:nvSpPr>
        <p:spPr>
          <a:xfrm>
            <a:off x="2396025" y="356413"/>
            <a:ext cx="4381575" cy="4382401"/>
          </a:xfrm>
          <a:custGeom>
            <a:rect b="b" l="l" r="r" t="t"/>
            <a:pathLst>
              <a:path extrusionOk="0" h="47775" w="47766">
                <a:moveTo>
                  <a:pt x="23888" y="0"/>
                </a:moveTo>
                <a:cubicBezTo>
                  <a:pt x="10680" y="0"/>
                  <a:pt x="1" y="10689"/>
                  <a:pt x="1" y="23887"/>
                </a:cubicBezTo>
                <a:cubicBezTo>
                  <a:pt x="1" y="37095"/>
                  <a:pt x="10680" y="47774"/>
                  <a:pt x="23888" y="47774"/>
                </a:cubicBezTo>
                <a:cubicBezTo>
                  <a:pt x="37086" y="47774"/>
                  <a:pt x="47766" y="37095"/>
                  <a:pt x="47766" y="23887"/>
                </a:cubicBezTo>
                <a:cubicBezTo>
                  <a:pt x="47766" y="10689"/>
                  <a:pt x="37086" y="0"/>
                  <a:pt x="238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579028" y="521988"/>
            <a:ext cx="4050338" cy="4051164"/>
          </a:xfrm>
          <a:custGeom>
            <a:rect b="b" l="l" r="r" t="t"/>
            <a:pathLst>
              <a:path extrusionOk="0" h="44164" w="44155">
                <a:moveTo>
                  <a:pt x="22073" y="678"/>
                </a:moveTo>
                <a:cubicBezTo>
                  <a:pt x="27986" y="678"/>
                  <a:pt x="33358" y="3052"/>
                  <a:pt x="37240" y="6961"/>
                </a:cubicBezTo>
                <a:cubicBezTo>
                  <a:pt x="41112" y="10834"/>
                  <a:pt x="43478" y="16178"/>
                  <a:pt x="43478" y="22082"/>
                </a:cubicBezTo>
                <a:cubicBezTo>
                  <a:pt x="43478" y="27986"/>
                  <a:pt x="41112" y="33367"/>
                  <a:pt x="37240" y="37240"/>
                </a:cubicBezTo>
                <a:cubicBezTo>
                  <a:pt x="33358" y="41112"/>
                  <a:pt x="27986" y="43487"/>
                  <a:pt x="22073" y="43487"/>
                </a:cubicBezTo>
                <a:cubicBezTo>
                  <a:pt x="16169" y="43487"/>
                  <a:pt x="10834" y="41112"/>
                  <a:pt x="6952" y="37240"/>
                </a:cubicBezTo>
                <a:cubicBezTo>
                  <a:pt x="3079" y="33367"/>
                  <a:pt x="678" y="27986"/>
                  <a:pt x="678" y="22082"/>
                </a:cubicBezTo>
                <a:cubicBezTo>
                  <a:pt x="678" y="16178"/>
                  <a:pt x="3079" y="10834"/>
                  <a:pt x="6952" y="6961"/>
                </a:cubicBezTo>
                <a:cubicBezTo>
                  <a:pt x="10834" y="3052"/>
                  <a:pt x="16169" y="678"/>
                  <a:pt x="22073" y="678"/>
                </a:cubicBezTo>
                <a:close/>
                <a:moveTo>
                  <a:pt x="22073" y="1"/>
                </a:moveTo>
                <a:cubicBezTo>
                  <a:pt x="9886" y="1"/>
                  <a:pt x="1" y="9895"/>
                  <a:pt x="1" y="22082"/>
                </a:cubicBezTo>
                <a:cubicBezTo>
                  <a:pt x="1" y="34270"/>
                  <a:pt x="9886" y="44164"/>
                  <a:pt x="22073" y="44164"/>
                </a:cubicBezTo>
                <a:cubicBezTo>
                  <a:pt x="34260" y="44164"/>
                  <a:pt x="44155" y="34270"/>
                  <a:pt x="44155" y="22082"/>
                </a:cubicBezTo>
                <a:cubicBezTo>
                  <a:pt x="44155" y="9895"/>
                  <a:pt x="34260" y="1"/>
                  <a:pt x="220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>
            <a:off x="1680298" y="2732408"/>
            <a:ext cx="5778308" cy="1600670"/>
            <a:chOff x="-2624084" y="3614992"/>
            <a:chExt cx="3667603" cy="1015976"/>
          </a:xfrm>
        </p:grpSpPr>
        <p:sp>
          <p:nvSpPr>
            <p:cNvPr id="99" name="Google Shape;99;p19"/>
            <p:cNvSpPr/>
            <p:nvPr/>
          </p:nvSpPr>
          <p:spPr>
            <a:xfrm>
              <a:off x="-2624084" y="3614992"/>
              <a:ext cx="3667603" cy="749430"/>
            </a:xfrm>
            <a:custGeom>
              <a:rect b="b" l="l" r="r" t="t"/>
              <a:pathLst>
                <a:path extrusionOk="0" h="12568" w="61506">
                  <a:moveTo>
                    <a:pt x="3314" y="1"/>
                  </a:moveTo>
                  <a:lnTo>
                    <a:pt x="3314" y="1"/>
                  </a:lnTo>
                  <a:cubicBezTo>
                    <a:pt x="3955" y="1924"/>
                    <a:pt x="4632" y="3837"/>
                    <a:pt x="5381" y="5760"/>
                  </a:cubicBezTo>
                  <a:cubicBezTo>
                    <a:pt x="3657" y="6853"/>
                    <a:pt x="1851" y="7900"/>
                    <a:pt x="1" y="8884"/>
                  </a:cubicBezTo>
                  <a:cubicBezTo>
                    <a:pt x="4108" y="10428"/>
                    <a:pt x="8351" y="11664"/>
                    <a:pt x="12603" y="12567"/>
                  </a:cubicBezTo>
                  <a:cubicBezTo>
                    <a:pt x="13280" y="9480"/>
                    <a:pt x="13921" y="6401"/>
                    <a:pt x="14562" y="3314"/>
                  </a:cubicBezTo>
                  <a:cubicBezTo>
                    <a:pt x="10762" y="2483"/>
                    <a:pt x="6997" y="1400"/>
                    <a:pt x="3314" y="1"/>
                  </a:cubicBezTo>
                  <a:close/>
                  <a:moveTo>
                    <a:pt x="58156" y="1"/>
                  </a:moveTo>
                  <a:lnTo>
                    <a:pt x="58156" y="1"/>
                  </a:lnTo>
                  <a:cubicBezTo>
                    <a:pt x="54473" y="1400"/>
                    <a:pt x="50709" y="2483"/>
                    <a:pt x="46908" y="3314"/>
                  </a:cubicBezTo>
                  <a:cubicBezTo>
                    <a:pt x="47549" y="6401"/>
                    <a:pt x="48226" y="9480"/>
                    <a:pt x="48867" y="12567"/>
                  </a:cubicBezTo>
                  <a:cubicBezTo>
                    <a:pt x="53155" y="11664"/>
                    <a:pt x="57371" y="10428"/>
                    <a:pt x="61506" y="8884"/>
                  </a:cubicBezTo>
                  <a:cubicBezTo>
                    <a:pt x="59628" y="7900"/>
                    <a:pt x="57822" y="6853"/>
                    <a:pt x="56089" y="5760"/>
                  </a:cubicBezTo>
                  <a:cubicBezTo>
                    <a:pt x="56838" y="3837"/>
                    <a:pt x="57552" y="1924"/>
                    <a:pt x="58156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-2242392" y="3785653"/>
              <a:ext cx="486700" cy="578769"/>
            </a:xfrm>
            <a:custGeom>
              <a:rect b="b" l="l" r="r" t="t"/>
              <a:pathLst>
                <a:path extrusionOk="0" h="9706" w="8162">
                  <a:moveTo>
                    <a:pt x="6238" y="0"/>
                  </a:moveTo>
                  <a:cubicBezTo>
                    <a:pt x="5110" y="226"/>
                    <a:pt x="2483" y="867"/>
                    <a:pt x="2483" y="867"/>
                  </a:cubicBezTo>
                  <a:cubicBezTo>
                    <a:pt x="2483" y="867"/>
                    <a:pt x="109" y="7863"/>
                    <a:pt x="0" y="8125"/>
                  </a:cubicBezTo>
                  <a:cubicBezTo>
                    <a:pt x="2068" y="8730"/>
                    <a:pt x="4135" y="9254"/>
                    <a:pt x="6202" y="9705"/>
                  </a:cubicBezTo>
                  <a:cubicBezTo>
                    <a:pt x="6879" y="6618"/>
                    <a:pt x="7520" y="3539"/>
                    <a:pt x="8161" y="452"/>
                  </a:cubicBezTo>
                  <a:cubicBezTo>
                    <a:pt x="8161" y="452"/>
                    <a:pt x="8125" y="452"/>
                    <a:pt x="8125" y="416"/>
                  </a:cubicBezTo>
                  <a:cubicBezTo>
                    <a:pt x="7484" y="298"/>
                    <a:pt x="6879" y="154"/>
                    <a:pt x="6238" y="0"/>
                  </a:cubicBezTo>
                  <a:close/>
                </a:path>
              </a:pathLst>
            </a:custGeom>
            <a:solidFill>
              <a:srgbClr val="203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73041" y="3787800"/>
              <a:ext cx="497970" cy="576622"/>
            </a:xfrm>
            <a:custGeom>
              <a:rect b="b" l="l" r="r" t="t"/>
              <a:pathLst>
                <a:path extrusionOk="0" h="9670" w="8351">
                  <a:moveTo>
                    <a:pt x="1769" y="1"/>
                  </a:moveTo>
                  <a:cubicBezTo>
                    <a:pt x="1210" y="154"/>
                    <a:pt x="605" y="262"/>
                    <a:pt x="36" y="380"/>
                  </a:cubicBezTo>
                  <a:cubicBezTo>
                    <a:pt x="36" y="416"/>
                    <a:pt x="0" y="416"/>
                    <a:pt x="0" y="416"/>
                  </a:cubicBezTo>
                  <a:cubicBezTo>
                    <a:pt x="641" y="3503"/>
                    <a:pt x="1318" y="6582"/>
                    <a:pt x="1959" y="9669"/>
                  </a:cubicBezTo>
                  <a:cubicBezTo>
                    <a:pt x="4099" y="9218"/>
                    <a:pt x="6247" y="8694"/>
                    <a:pt x="8351" y="8053"/>
                  </a:cubicBezTo>
                  <a:cubicBezTo>
                    <a:pt x="8278" y="7864"/>
                    <a:pt x="6021" y="1165"/>
                    <a:pt x="6021" y="1165"/>
                  </a:cubicBezTo>
                  <a:cubicBezTo>
                    <a:pt x="6021" y="1165"/>
                    <a:pt x="3015" y="307"/>
                    <a:pt x="1769" y="1"/>
                  </a:cubicBezTo>
                  <a:close/>
                </a:path>
              </a:pathLst>
            </a:custGeom>
            <a:solidFill>
              <a:srgbClr val="203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-2056167" y="3812546"/>
              <a:ext cx="2532307" cy="357005"/>
            </a:xfrm>
            <a:custGeom>
              <a:rect b="b" l="l" r="r" t="t"/>
              <a:pathLst>
                <a:path extrusionOk="0" h="5987" w="42467">
                  <a:moveTo>
                    <a:pt x="5038" y="1"/>
                  </a:moveTo>
                  <a:lnTo>
                    <a:pt x="1" y="1391"/>
                  </a:lnTo>
                  <a:lnTo>
                    <a:pt x="5372" y="5607"/>
                  </a:lnTo>
                  <a:lnTo>
                    <a:pt x="5038" y="1"/>
                  </a:lnTo>
                  <a:close/>
                  <a:moveTo>
                    <a:pt x="37384" y="1"/>
                  </a:moveTo>
                  <a:lnTo>
                    <a:pt x="36445" y="5986"/>
                  </a:lnTo>
                  <a:lnTo>
                    <a:pt x="42467" y="1391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-2206852" y="3895492"/>
              <a:ext cx="2831054" cy="735476"/>
            </a:xfrm>
            <a:custGeom>
              <a:rect b="b" l="l" r="r" t="t"/>
              <a:pathLst>
                <a:path extrusionOk="0" h="12334" w="47477">
                  <a:moveTo>
                    <a:pt x="2528" y="0"/>
                  </a:moveTo>
                  <a:cubicBezTo>
                    <a:pt x="1697" y="3051"/>
                    <a:pt x="831" y="6094"/>
                    <a:pt x="0" y="9145"/>
                  </a:cubicBezTo>
                  <a:cubicBezTo>
                    <a:pt x="7768" y="11271"/>
                    <a:pt x="15753" y="12334"/>
                    <a:pt x="23738" y="12334"/>
                  </a:cubicBezTo>
                  <a:cubicBezTo>
                    <a:pt x="31723" y="12334"/>
                    <a:pt x="39708" y="11271"/>
                    <a:pt x="47476" y="9145"/>
                  </a:cubicBezTo>
                  <a:cubicBezTo>
                    <a:pt x="46646" y="6094"/>
                    <a:pt x="45815" y="3051"/>
                    <a:pt x="44994" y="0"/>
                  </a:cubicBezTo>
                  <a:cubicBezTo>
                    <a:pt x="38033" y="1918"/>
                    <a:pt x="30886" y="2878"/>
                    <a:pt x="23744" y="2878"/>
                  </a:cubicBezTo>
                  <a:cubicBezTo>
                    <a:pt x="16602" y="2878"/>
                    <a:pt x="9465" y="1918"/>
                    <a:pt x="252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9"/>
          <p:cNvSpPr txBox="1"/>
          <p:nvPr>
            <p:ph type="ctrTitle"/>
          </p:nvPr>
        </p:nvSpPr>
        <p:spPr>
          <a:xfrm>
            <a:off x="1960900" y="1461263"/>
            <a:ext cx="52446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accent2"/>
                </a:solidFill>
              </a:rPr>
              <a:t>Team Appreciation</a:t>
            </a:r>
            <a:r>
              <a:rPr lang="es" sz="3600"/>
              <a:t> </a:t>
            </a:r>
            <a:r>
              <a:rPr b="0" i="1" lang="es" sz="3800">
                <a:solidFill>
                  <a:schemeClr val="accent3"/>
                </a:solidFill>
              </a:rPr>
              <a:t>I</a:t>
            </a:r>
            <a:r>
              <a:rPr b="0" i="1" lang="es" sz="3800">
                <a:solidFill>
                  <a:schemeClr val="accent3"/>
                </a:solidFill>
              </a:rPr>
              <a:t>nfographics</a:t>
            </a:r>
            <a:endParaRPr b="0" i="1" sz="3800">
              <a:solidFill>
                <a:schemeClr val="accent3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960900" y="3559838"/>
            <a:ext cx="5244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Here is where this template begins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4124222" y="710900"/>
            <a:ext cx="890455" cy="327309"/>
          </a:xfrm>
          <a:custGeom>
            <a:rect b="b" l="l" r="r" t="t"/>
            <a:pathLst>
              <a:path extrusionOk="0" h="5489" w="14933">
                <a:moveTo>
                  <a:pt x="7449" y="0"/>
                </a:moveTo>
                <a:lnTo>
                  <a:pt x="6654" y="1580"/>
                </a:lnTo>
                <a:lnTo>
                  <a:pt x="4885" y="1842"/>
                </a:lnTo>
                <a:lnTo>
                  <a:pt x="6167" y="3087"/>
                </a:lnTo>
                <a:lnTo>
                  <a:pt x="5869" y="4857"/>
                </a:lnTo>
                <a:lnTo>
                  <a:pt x="7449" y="4026"/>
                </a:lnTo>
                <a:lnTo>
                  <a:pt x="9028" y="4857"/>
                </a:lnTo>
                <a:lnTo>
                  <a:pt x="8722" y="3087"/>
                </a:lnTo>
                <a:lnTo>
                  <a:pt x="10003" y="1842"/>
                </a:lnTo>
                <a:lnTo>
                  <a:pt x="8234" y="1580"/>
                </a:lnTo>
                <a:lnTo>
                  <a:pt x="7449" y="0"/>
                </a:lnTo>
                <a:close/>
                <a:moveTo>
                  <a:pt x="1581" y="2410"/>
                </a:moveTo>
                <a:lnTo>
                  <a:pt x="1084" y="3421"/>
                </a:lnTo>
                <a:lnTo>
                  <a:pt x="1" y="3575"/>
                </a:lnTo>
                <a:lnTo>
                  <a:pt x="786" y="4360"/>
                </a:lnTo>
                <a:lnTo>
                  <a:pt x="597" y="5489"/>
                </a:lnTo>
                <a:lnTo>
                  <a:pt x="1581" y="4965"/>
                </a:lnTo>
                <a:lnTo>
                  <a:pt x="2592" y="5489"/>
                </a:lnTo>
                <a:lnTo>
                  <a:pt x="2402" y="4360"/>
                </a:lnTo>
                <a:lnTo>
                  <a:pt x="3197" y="3575"/>
                </a:lnTo>
                <a:lnTo>
                  <a:pt x="2104" y="3421"/>
                </a:lnTo>
                <a:lnTo>
                  <a:pt x="1581" y="2410"/>
                </a:lnTo>
                <a:close/>
                <a:moveTo>
                  <a:pt x="13317" y="2410"/>
                </a:moveTo>
                <a:lnTo>
                  <a:pt x="12820" y="3421"/>
                </a:lnTo>
                <a:lnTo>
                  <a:pt x="11692" y="3575"/>
                </a:lnTo>
                <a:lnTo>
                  <a:pt x="12486" y="4360"/>
                </a:lnTo>
                <a:lnTo>
                  <a:pt x="12296" y="5489"/>
                </a:lnTo>
                <a:lnTo>
                  <a:pt x="13317" y="4965"/>
                </a:lnTo>
                <a:lnTo>
                  <a:pt x="14292" y="5489"/>
                </a:lnTo>
                <a:lnTo>
                  <a:pt x="14102" y="4360"/>
                </a:lnTo>
                <a:lnTo>
                  <a:pt x="14932" y="3575"/>
                </a:lnTo>
                <a:lnTo>
                  <a:pt x="13804" y="3421"/>
                </a:lnTo>
                <a:lnTo>
                  <a:pt x="13317" y="2410"/>
                </a:lnTo>
                <a:close/>
                <a:moveTo>
                  <a:pt x="597" y="5489"/>
                </a:moveTo>
                <a:lnTo>
                  <a:pt x="597" y="5489"/>
                </a:lnTo>
                <a:lnTo>
                  <a:pt x="597" y="5489"/>
                </a:lnTo>
                <a:close/>
                <a:moveTo>
                  <a:pt x="2592" y="5489"/>
                </a:moveTo>
                <a:lnTo>
                  <a:pt x="2592" y="5489"/>
                </a:lnTo>
                <a:lnTo>
                  <a:pt x="2592" y="5489"/>
                </a:lnTo>
                <a:close/>
                <a:moveTo>
                  <a:pt x="14292" y="5489"/>
                </a:moveTo>
                <a:lnTo>
                  <a:pt x="14292" y="5489"/>
                </a:lnTo>
                <a:lnTo>
                  <a:pt x="14292" y="54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grpSp>
        <p:nvGrpSpPr>
          <p:cNvPr id="767" name="Google Shape;767;p28"/>
          <p:cNvGrpSpPr/>
          <p:nvPr/>
        </p:nvGrpSpPr>
        <p:grpSpPr>
          <a:xfrm>
            <a:off x="2848850" y="1346350"/>
            <a:ext cx="3446296" cy="2796553"/>
            <a:chOff x="2848850" y="1173475"/>
            <a:chExt cx="3446296" cy="2796553"/>
          </a:xfrm>
        </p:grpSpPr>
        <p:grpSp>
          <p:nvGrpSpPr>
            <p:cNvPr id="768" name="Google Shape;768;p28"/>
            <p:cNvGrpSpPr/>
            <p:nvPr/>
          </p:nvGrpSpPr>
          <p:grpSpPr>
            <a:xfrm>
              <a:off x="3492902" y="3727824"/>
              <a:ext cx="2158260" cy="242204"/>
              <a:chOff x="3492902" y="3727824"/>
              <a:chExt cx="2158260" cy="242204"/>
            </a:xfrm>
          </p:grpSpPr>
          <p:sp>
            <p:nvSpPr>
              <p:cNvPr id="769" name="Google Shape;769;p28"/>
              <p:cNvSpPr/>
              <p:nvPr/>
            </p:nvSpPr>
            <p:spPr>
              <a:xfrm>
                <a:off x="3492902" y="3802162"/>
                <a:ext cx="207653" cy="167866"/>
              </a:xfrm>
              <a:custGeom>
                <a:rect b="b" l="l" r="r" t="t"/>
                <a:pathLst>
                  <a:path extrusionOk="0" h="2493" w="3084">
                    <a:moveTo>
                      <a:pt x="505" y="0"/>
                    </a:moveTo>
                    <a:cubicBezTo>
                      <a:pt x="142" y="0"/>
                      <a:pt x="0" y="451"/>
                      <a:pt x="283" y="673"/>
                    </a:cubicBezTo>
                    <a:lnTo>
                      <a:pt x="788" y="1010"/>
                    </a:lnTo>
                    <a:cubicBezTo>
                      <a:pt x="922" y="1124"/>
                      <a:pt x="983" y="1293"/>
                      <a:pt x="922" y="1434"/>
                    </a:cubicBezTo>
                    <a:lnTo>
                      <a:pt x="727" y="2020"/>
                    </a:lnTo>
                    <a:cubicBezTo>
                      <a:pt x="647" y="2271"/>
                      <a:pt x="845" y="2493"/>
                      <a:pt x="1068" y="2493"/>
                    </a:cubicBezTo>
                    <a:cubicBezTo>
                      <a:pt x="1143" y="2493"/>
                      <a:pt x="1221" y="2468"/>
                      <a:pt x="1293" y="2410"/>
                    </a:cubicBezTo>
                    <a:lnTo>
                      <a:pt x="1824" y="1993"/>
                    </a:lnTo>
                    <a:cubicBezTo>
                      <a:pt x="1891" y="1938"/>
                      <a:pt x="1970" y="1910"/>
                      <a:pt x="2050" y="1910"/>
                    </a:cubicBezTo>
                    <a:cubicBezTo>
                      <a:pt x="2139" y="1910"/>
                      <a:pt x="2228" y="1945"/>
                      <a:pt x="2302" y="2020"/>
                    </a:cubicBezTo>
                    <a:lnTo>
                      <a:pt x="2720" y="2383"/>
                    </a:lnTo>
                    <a:cubicBezTo>
                      <a:pt x="2794" y="2440"/>
                      <a:pt x="2880" y="2471"/>
                      <a:pt x="2961" y="2471"/>
                    </a:cubicBezTo>
                    <a:cubicBezTo>
                      <a:pt x="3004" y="2471"/>
                      <a:pt x="3046" y="2462"/>
                      <a:pt x="3083" y="2444"/>
                    </a:cubicBez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3600300" y="3727824"/>
                <a:ext cx="175940" cy="155544"/>
              </a:xfrm>
              <a:custGeom>
                <a:rect b="b" l="l" r="r" t="t"/>
                <a:pathLst>
                  <a:path extrusionOk="0" h="2310" w="2613">
                    <a:moveTo>
                      <a:pt x="486" y="0"/>
                    </a:moveTo>
                    <a:cubicBezTo>
                      <a:pt x="342" y="0"/>
                      <a:pt x="198" y="85"/>
                      <a:pt x="142" y="263"/>
                    </a:cubicBezTo>
                    <a:lnTo>
                      <a:pt x="1" y="653"/>
                    </a:lnTo>
                    <a:cubicBezTo>
                      <a:pt x="371" y="1050"/>
                      <a:pt x="1125" y="1804"/>
                      <a:pt x="1629" y="2309"/>
                    </a:cubicBezTo>
                    <a:cubicBezTo>
                      <a:pt x="1656" y="2282"/>
                      <a:pt x="1683" y="2255"/>
                      <a:pt x="1717" y="2228"/>
                    </a:cubicBezTo>
                    <a:lnTo>
                      <a:pt x="2329" y="1804"/>
                    </a:lnTo>
                    <a:cubicBezTo>
                      <a:pt x="2612" y="1582"/>
                      <a:pt x="2471" y="1131"/>
                      <a:pt x="2134" y="1131"/>
                    </a:cubicBezTo>
                    <a:lnTo>
                      <a:pt x="1347" y="1104"/>
                    </a:lnTo>
                    <a:cubicBezTo>
                      <a:pt x="1212" y="1104"/>
                      <a:pt x="1071" y="990"/>
                      <a:pt x="1010" y="855"/>
                    </a:cubicBezTo>
                    <a:lnTo>
                      <a:pt x="842" y="263"/>
                    </a:lnTo>
                    <a:cubicBezTo>
                      <a:pt x="787" y="91"/>
                      <a:pt x="636" y="0"/>
                      <a:pt x="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3541854" y="3771794"/>
                <a:ext cx="177690" cy="194935"/>
              </a:xfrm>
              <a:custGeom>
                <a:rect b="b" l="l" r="r" t="t"/>
                <a:pathLst>
                  <a:path extrusionOk="0" h="2895" w="2639">
                    <a:moveTo>
                      <a:pt x="869" y="0"/>
                    </a:moveTo>
                    <a:lnTo>
                      <a:pt x="815" y="202"/>
                    </a:lnTo>
                    <a:cubicBezTo>
                      <a:pt x="761" y="371"/>
                      <a:pt x="620" y="451"/>
                      <a:pt x="451" y="451"/>
                    </a:cubicBezTo>
                    <a:lnTo>
                      <a:pt x="0" y="451"/>
                    </a:lnTo>
                    <a:lnTo>
                      <a:pt x="2356" y="2895"/>
                    </a:lnTo>
                    <a:cubicBezTo>
                      <a:pt x="2524" y="2834"/>
                      <a:pt x="2639" y="2666"/>
                      <a:pt x="2585" y="2444"/>
                    </a:cubicBezTo>
                    <a:lnTo>
                      <a:pt x="2444" y="1993"/>
                    </a:lnTo>
                    <a:cubicBezTo>
                      <a:pt x="2417" y="1885"/>
                      <a:pt x="2417" y="1744"/>
                      <a:pt x="2497" y="1656"/>
                    </a:cubicBezTo>
                    <a:cubicBezTo>
                      <a:pt x="1993" y="1151"/>
                      <a:pt x="1239" y="397"/>
                      <a:pt x="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3957441" y="3802162"/>
                <a:ext cx="207653" cy="167866"/>
              </a:xfrm>
              <a:custGeom>
                <a:rect b="b" l="l" r="r" t="t"/>
                <a:pathLst>
                  <a:path extrusionOk="0" h="2493" w="3084">
                    <a:moveTo>
                      <a:pt x="532" y="0"/>
                    </a:moveTo>
                    <a:cubicBezTo>
                      <a:pt x="169" y="0"/>
                      <a:pt x="0" y="451"/>
                      <a:pt x="310" y="673"/>
                    </a:cubicBezTo>
                    <a:lnTo>
                      <a:pt x="788" y="1010"/>
                    </a:lnTo>
                    <a:cubicBezTo>
                      <a:pt x="923" y="1124"/>
                      <a:pt x="983" y="1293"/>
                      <a:pt x="923" y="1434"/>
                    </a:cubicBezTo>
                    <a:lnTo>
                      <a:pt x="727" y="2020"/>
                    </a:lnTo>
                    <a:cubicBezTo>
                      <a:pt x="647" y="2271"/>
                      <a:pt x="860" y="2493"/>
                      <a:pt x="1091" y="2493"/>
                    </a:cubicBezTo>
                    <a:cubicBezTo>
                      <a:pt x="1169" y="2493"/>
                      <a:pt x="1248" y="2468"/>
                      <a:pt x="1320" y="2410"/>
                    </a:cubicBezTo>
                    <a:lnTo>
                      <a:pt x="1824" y="1993"/>
                    </a:lnTo>
                    <a:cubicBezTo>
                      <a:pt x="1891" y="1938"/>
                      <a:pt x="1976" y="1910"/>
                      <a:pt x="2060" y="1910"/>
                    </a:cubicBezTo>
                    <a:cubicBezTo>
                      <a:pt x="2152" y="1910"/>
                      <a:pt x="2242" y="1945"/>
                      <a:pt x="2302" y="2020"/>
                    </a:cubicBezTo>
                    <a:lnTo>
                      <a:pt x="2720" y="2383"/>
                    </a:lnTo>
                    <a:cubicBezTo>
                      <a:pt x="2794" y="2440"/>
                      <a:pt x="2880" y="2471"/>
                      <a:pt x="2961" y="2471"/>
                    </a:cubicBezTo>
                    <a:cubicBezTo>
                      <a:pt x="3004" y="2471"/>
                      <a:pt x="3046" y="2462"/>
                      <a:pt x="3083" y="2444"/>
                    </a:cubicBez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4064839" y="3727824"/>
                <a:ext cx="175940" cy="155544"/>
              </a:xfrm>
              <a:custGeom>
                <a:rect b="b" l="l" r="r" t="t"/>
                <a:pathLst>
                  <a:path extrusionOk="0" h="2310" w="2613">
                    <a:moveTo>
                      <a:pt x="486" y="0"/>
                    </a:moveTo>
                    <a:cubicBezTo>
                      <a:pt x="342" y="0"/>
                      <a:pt x="198" y="85"/>
                      <a:pt x="142" y="263"/>
                    </a:cubicBezTo>
                    <a:lnTo>
                      <a:pt x="1" y="653"/>
                    </a:lnTo>
                    <a:cubicBezTo>
                      <a:pt x="398" y="1050"/>
                      <a:pt x="1125" y="1804"/>
                      <a:pt x="1629" y="2309"/>
                    </a:cubicBezTo>
                    <a:cubicBezTo>
                      <a:pt x="1656" y="2282"/>
                      <a:pt x="1683" y="2255"/>
                      <a:pt x="1717" y="2228"/>
                    </a:cubicBezTo>
                    <a:lnTo>
                      <a:pt x="2329" y="1804"/>
                    </a:lnTo>
                    <a:cubicBezTo>
                      <a:pt x="2612" y="1582"/>
                      <a:pt x="2471" y="1131"/>
                      <a:pt x="2134" y="1131"/>
                    </a:cubicBezTo>
                    <a:lnTo>
                      <a:pt x="1347" y="1104"/>
                    </a:lnTo>
                    <a:cubicBezTo>
                      <a:pt x="1212" y="1104"/>
                      <a:pt x="1071" y="990"/>
                      <a:pt x="1010" y="855"/>
                    </a:cubicBezTo>
                    <a:lnTo>
                      <a:pt x="842" y="263"/>
                    </a:lnTo>
                    <a:cubicBezTo>
                      <a:pt x="787" y="91"/>
                      <a:pt x="636" y="0"/>
                      <a:pt x="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4008211" y="3771794"/>
                <a:ext cx="177690" cy="194935"/>
              </a:xfrm>
              <a:custGeom>
                <a:rect b="b" l="l" r="r" t="t"/>
                <a:pathLst>
                  <a:path extrusionOk="0" h="2895" w="2639">
                    <a:moveTo>
                      <a:pt x="842" y="0"/>
                    </a:moveTo>
                    <a:lnTo>
                      <a:pt x="788" y="202"/>
                    </a:lnTo>
                    <a:cubicBezTo>
                      <a:pt x="734" y="371"/>
                      <a:pt x="593" y="451"/>
                      <a:pt x="424" y="451"/>
                    </a:cubicBezTo>
                    <a:lnTo>
                      <a:pt x="0" y="451"/>
                    </a:lnTo>
                    <a:lnTo>
                      <a:pt x="2329" y="2895"/>
                    </a:lnTo>
                    <a:cubicBezTo>
                      <a:pt x="2497" y="2834"/>
                      <a:pt x="2639" y="2666"/>
                      <a:pt x="2558" y="2444"/>
                    </a:cubicBezTo>
                    <a:lnTo>
                      <a:pt x="2417" y="1993"/>
                    </a:lnTo>
                    <a:cubicBezTo>
                      <a:pt x="2390" y="1885"/>
                      <a:pt x="2417" y="1744"/>
                      <a:pt x="2470" y="1656"/>
                    </a:cubicBezTo>
                    <a:cubicBezTo>
                      <a:pt x="1966" y="1151"/>
                      <a:pt x="1239" y="397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4431474" y="3802162"/>
                <a:ext cx="207653" cy="167866"/>
              </a:xfrm>
              <a:custGeom>
                <a:rect b="b" l="l" r="r" t="t"/>
                <a:pathLst>
                  <a:path extrusionOk="0" h="2493" w="3084">
                    <a:moveTo>
                      <a:pt x="506" y="0"/>
                    </a:moveTo>
                    <a:cubicBezTo>
                      <a:pt x="142" y="0"/>
                      <a:pt x="1" y="451"/>
                      <a:pt x="277" y="673"/>
                    </a:cubicBezTo>
                    <a:lnTo>
                      <a:pt x="782" y="1010"/>
                    </a:lnTo>
                    <a:cubicBezTo>
                      <a:pt x="896" y="1124"/>
                      <a:pt x="950" y="1293"/>
                      <a:pt x="896" y="1434"/>
                    </a:cubicBezTo>
                    <a:lnTo>
                      <a:pt x="701" y="2020"/>
                    </a:lnTo>
                    <a:cubicBezTo>
                      <a:pt x="615" y="2271"/>
                      <a:pt x="831" y="2493"/>
                      <a:pt x="1060" y="2493"/>
                    </a:cubicBezTo>
                    <a:cubicBezTo>
                      <a:pt x="1138" y="2493"/>
                      <a:pt x="1217" y="2468"/>
                      <a:pt x="1286" y="2410"/>
                    </a:cubicBezTo>
                    <a:lnTo>
                      <a:pt x="1825" y="1993"/>
                    </a:lnTo>
                    <a:cubicBezTo>
                      <a:pt x="1889" y="1938"/>
                      <a:pt x="1967" y="1910"/>
                      <a:pt x="2047" y="1910"/>
                    </a:cubicBezTo>
                    <a:cubicBezTo>
                      <a:pt x="2136" y="1910"/>
                      <a:pt x="2225" y="1945"/>
                      <a:pt x="2296" y="2020"/>
                    </a:cubicBezTo>
                    <a:lnTo>
                      <a:pt x="2693" y="2383"/>
                    </a:lnTo>
                    <a:cubicBezTo>
                      <a:pt x="2785" y="2440"/>
                      <a:pt x="2863" y="2471"/>
                      <a:pt x="2945" y="2471"/>
                    </a:cubicBezTo>
                    <a:cubicBezTo>
                      <a:pt x="2989" y="2471"/>
                      <a:pt x="3034" y="2462"/>
                      <a:pt x="3084" y="2444"/>
                    </a:cubicBez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538940" y="3727824"/>
                <a:ext cx="174055" cy="155544"/>
              </a:xfrm>
              <a:custGeom>
                <a:rect b="b" l="l" r="r" t="t"/>
                <a:pathLst>
                  <a:path extrusionOk="0" h="2310" w="2585">
                    <a:moveTo>
                      <a:pt x="468" y="0"/>
                    </a:moveTo>
                    <a:cubicBezTo>
                      <a:pt x="321" y="0"/>
                      <a:pt x="171" y="85"/>
                      <a:pt x="114" y="263"/>
                    </a:cubicBezTo>
                    <a:lnTo>
                      <a:pt x="0" y="653"/>
                    </a:lnTo>
                    <a:cubicBezTo>
                      <a:pt x="363" y="1050"/>
                      <a:pt x="1097" y="1804"/>
                      <a:pt x="1629" y="2309"/>
                    </a:cubicBezTo>
                    <a:cubicBezTo>
                      <a:pt x="1629" y="2282"/>
                      <a:pt x="1656" y="2255"/>
                      <a:pt x="1683" y="2228"/>
                    </a:cubicBezTo>
                    <a:lnTo>
                      <a:pt x="2302" y="1804"/>
                    </a:lnTo>
                    <a:cubicBezTo>
                      <a:pt x="2585" y="1582"/>
                      <a:pt x="2470" y="1131"/>
                      <a:pt x="2107" y="1131"/>
                    </a:cubicBezTo>
                    <a:lnTo>
                      <a:pt x="1346" y="1104"/>
                    </a:lnTo>
                    <a:cubicBezTo>
                      <a:pt x="1178" y="1104"/>
                      <a:pt x="1037" y="990"/>
                      <a:pt x="1010" y="855"/>
                    </a:cubicBezTo>
                    <a:lnTo>
                      <a:pt x="814" y="263"/>
                    </a:lnTo>
                    <a:cubicBezTo>
                      <a:pt x="773" y="91"/>
                      <a:pt x="622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4480426" y="3771794"/>
                <a:ext cx="177758" cy="194935"/>
              </a:xfrm>
              <a:custGeom>
                <a:rect b="b" l="l" r="r" t="t"/>
                <a:pathLst>
                  <a:path extrusionOk="0" h="2895" w="2640">
                    <a:moveTo>
                      <a:pt x="869" y="0"/>
                    </a:moveTo>
                    <a:lnTo>
                      <a:pt x="788" y="202"/>
                    </a:lnTo>
                    <a:cubicBezTo>
                      <a:pt x="761" y="371"/>
                      <a:pt x="593" y="451"/>
                      <a:pt x="452" y="451"/>
                    </a:cubicBezTo>
                    <a:lnTo>
                      <a:pt x="1" y="451"/>
                    </a:lnTo>
                    <a:lnTo>
                      <a:pt x="2357" y="2895"/>
                    </a:lnTo>
                    <a:cubicBezTo>
                      <a:pt x="2525" y="2834"/>
                      <a:pt x="2639" y="2666"/>
                      <a:pt x="2579" y="2444"/>
                    </a:cubicBezTo>
                    <a:lnTo>
                      <a:pt x="2444" y="1993"/>
                    </a:lnTo>
                    <a:cubicBezTo>
                      <a:pt x="2383" y="1885"/>
                      <a:pt x="2410" y="1744"/>
                      <a:pt x="2498" y="1656"/>
                    </a:cubicBezTo>
                    <a:cubicBezTo>
                      <a:pt x="1966" y="1151"/>
                      <a:pt x="1232" y="397"/>
                      <a:pt x="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4903286" y="3802162"/>
                <a:ext cx="208057" cy="167866"/>
              </a:xfrm>
              <a:custGeom>
                <a:rect b="b" l="l" r="r" t="t"/>
                <a:pathLst>
                  <a:path extrusionOk="0" h="2493" w="3090">
                    <a:moveTo>
                      <a:pt x="505" y="0"/>
                    </a:moveTo>
                    <a:cubicBezTo>
                      <a:pt x="142" y="0"/>
                      <a:pt x="1" y="451"/>
                      <a:pt x="283" y="673"/>
                    </a:cubicBezTo>
                    <a:lnTo>
                      <a:pt x="788" y="1010"/>
                    </a:lnTo>
                    <a:cubicBezTo>
                      <a:pt x="929" y="1124"/>
                      <a:pt x="956" y="1293"/>
                      <a:pt x="929" y="1434"/>
                    </a:cubicBezTo>
                    <a:lnTo>
                      <a:pt x="734" y="2020"/>
                    </a:lnTo>
                    <a:cubicBezTo>
                      <a:pt x="649" y="2271"/>
                      <a:pt x="845" y="2493"/>
                      <a:pt x="1068" y="2493"/>
                    </a:cubicBezTo>
                    <a:cubicBezTo>
                      <a:pt x="1143" y="2493"/>
                      <a:pt x="1222" y="2468"/>
                      <a:pt x="1293" y="2410"/>
                    </a:cubicBezTo>
                    <a:lnTo>
                      <a:pt x="1825" y="1993"/>
                    </a:lnTo>
                    <a:cubicBezTo>
                      <a:pt x="1892" y="1938"/>
                      <a:pt x="1971" y="1910"/>
                      <a:pt x="2050" y="1910"/>
                    </a:cubicBezTo>
                    <a:cubicBezTo>
                      <a:pt x="2139" y="1910"/>
                      <a:pt x="2228" y="1945"/>
                      <a:pt x="2302" y="2020"/>
                    </a:cubicBezTo>
                    <a:lnTo>
                      <a:pt x="2727" y="2383"/>
                    </a:lnTo>
                    <a:cubicBezTo>
                      <a:pt x="2797" y="2440"/>
                      <a:pt x="2881" y="2471"/>
                      <a:pt x="2963" y="2471"/>
                    </a:cubicBezTo>
                    <a:cubicBezTo>
                      <a:pt x="3007" y="2471"/>
                      <a:pt x="3050" y="2462"/>
                      <a:pt x="3090" y="2444"/>
                    </a:cubicBez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5011155" y="3727824"/>
                <a:ext cx="175468" cy="155544"/>
              </a:xfrm>
              <a:custGeom>
                <a:rect b="b" l="l" r="r" t="t"/>
                <a:pathLst>
                  <a:path extrusionOk="0" h="2310" w="2606">
                    <a:moveTo>
                      <a:pt x="481" y="0"/>
                    </a:moveTo>
                    <a:cubicBezTo>
                      <a:pt x="336" y="0"/>
                      <a:pt x="195" y="85"/>
                      <a:pt x="142" y="263"/>
                    </a:cubicBezTo>
                    <a:lnTo>
                      <a:pt x="0" y="653"/>
                    </a:lnTo>
                    <a:cubicBezTo>
                      <a:pt x="364" y="1050"/>
                      <a:pt x="1125" y="1804"/>
                      <a:pt x="1629" y="2309"/>
                    </a:cubicBezTo>
                    <a:cubicBezTo>
                      <a:pt x="1656" y="2282"/>
                      <a:pt x="1683" y="2255"/>
                      <a:pt x="1710" y="2228"/>
                    </a:cubicBezTo>
                    <a:lnTo>
                      <a:pt x="2329" y="1804"/>
                    </a:lnTo>
                    <a:cubicBezTo>
                      <a:pt x="2605" y="1582"/>
                      <a:pt x="2471" y="1131"/>
                      <a:pt x="2101" y="1131"/>
                    </a:cubicBezTo>
                    <a:lnTo>
                      <a:pt x="1347" y="1104"/>
                    </a:lnTo>
                    <a:cubicBezTo>
                      <a:pt x="1178" y="1104"/>
                      <a:pt x="1064" y="990"/>
                      <a:pt x="1010" y="855"/>
                    </a:cubicBezTo>
                    <a:lnTo>
                      <a:pt x="842" y="263"/>
                    </a:lnTo>
                    <a:cubicBezTo>
                      <a:pt x="784" y="91"/>
                      <a:pt x="631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4952709" y="3771794"/>
                <a:ext cx="177219" cy="194935"/>
              </a:xfrm>
              <a:custGeom>
                <a:rect b="b" l="l" r="r" t="t"/>
                <a:pathLst>
                  <a:path extrusionOk="0" h="2895" w="2632">
                    <a:moveTo>
                      <a:pt x="868" y="0"/>
                    </a:moveTo>
                    <a:lnTo>
                      <a:pt x="815" y="202"/>
                    </a:lnTo>
                    <a:cubicBezTo>
                      <a:pt x="754" y="371"/>
                      <a:pt x="613" y="451"/>
                      <a:pt x="444" y="451"/>
                    </a:cubicBezTo>
                    <a:lnTo>
                      <a:pt x="0" y="451"/>
                    </a:lnTo>
                    <a:lnTo>
                      <a:pt x="2356" y="2895"/>
                    </a:lnTo>
                    <a:cubicBezTo>
                      <a:pt x="2524" y="2834"/>
                      <a:pt x="2632" y="2666"/>
                      <a:pt x="2578" y="2444"/>
                    </a:cubicBezTo>
                    <a:lnTo>
                      <a:pt x="2437" y="1993"/>
                    </a:lnTo>
                    <a:cubicBezTo>
                      <a:pt x="2383" y="1885"/>
                      <a:pt x="2410" y="1744"/>
                      <a:pt x="2497" y="1656"/>
                    </a:cubicBezTo>
                    <a:cubicBezTo>
                      <a:pt x="1993" y="1151"/>
                      <a:pt x="1232" y="397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5367825" y="3802162"/>
                <a:ext cx="208125" cy="167866"/>
              </a:xfrm>
              <a:custGeom>
                <a:rect b="b" l="l" r="r" t="t"/>
                <a:pathLst>
                  <a:path extrusionOk="0" h="2493" w="3091">
                    <a:moveTo>
                      <a:pt x="539" y="0"/>
                    </a:moveTo>
                    <a:cubicBezTo>
                      <a:pt x="169" y="0"/>
                      <a:pt x="1" y="451"/>
                      <a:pt x="310" y="673"/>
                    </a:cubicBezTo>
                    <a:lnTo>
                      <a:pt x="788" y="1010"/>
                    </a:lnTo>
                    <a:cubicBezTo>
                      <a:pt x="929" y="1124"/>
                      <a:pt x="983" y="1293"/>
                      <a:pt x="929" y="1434"/>
                    </a:cubicBezTo>
                    <a:lnTo>
                      <a:pt x="734" y="2020"/>
                    </a:lnTo>
                    <a:cubicBezTo>
                      <a:pt x="649" y="2271"/>
                      <a:pt x="864" y="2493"/>
                      <a:pt x="1094" y="2493"/>
                    </a:cubicBezTo>
                    <a:cubicBezTo>
                      <a:pt x="1171" y="2493"/>
                      <a:pt x="1250" y="2468"/>
                      <a:pt x="1320" y="2410"/>
                    </a:cubicBezTo>
                    <a:lnTo>
                      <a:pt x="1825" y="1993"/>
                    </a:lnTo>
                    <a:cubicBezTo>
                      <a:pt x="1892" y="1938"/>
                      <a:pt x="1971" y="1910"/>
                      <a:pt x="2050" y="1910"/>
                    </a:cubicBezTo>
                    <a:cubicBezTo>
                      <a:pt x="2139" y="1910"/>
                      <a:pt x="2228" y="1945"/>
                      <a:pt x="2303" y="2020"/>
                    </a:cubicBezTo>
                    <a:lnTo>
                      <a:pt x="2727" y="2383"/>
                    </a:lnTo>
                    <a:cubicBezTo>
                      <a:pt x="2797" y="2440"/>
                      <a:pt x="2881" y="2471"/>
                      <a:pt x="2963" y="2471"/>
                    </a:cubicBezTo>
                    <a:cubicBezTo>
                      <a:pt x="3007" y="2471"/>
                      <a:pt x="3050" y="2462"/>
                      <a:pt x="3090" y="2444"/>
                    </a:cubicBezTo>
                    <a:lnTo>
                      <a:pt x="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5475694" y="3727824"/>
                <a:ext cx="175468" cy="155544"/>
              </a:xfrm>
              <a:custGeom>
                <a:rect b="b" l="l" r="r" t="t"/>
                <a:pathLst>
                  <a:path extrusionOk="0" h="2310" w="2606">
                    <a:moveTo>
                      <a:pt x="481" y="0"/>
                    </a:moveTo>
                    <a:cubicBezTo>
                      <a:pt x="337" y="0"/>
                      <a:pt x="195" y="85"/>
                      <a:pt x="142" y="263"/>
                    </a:cubicBezTo>
                    <a:lnTo>
                      <a:pt x="1" y="653"/>
                    </a:lnTo>
                    <a:cubicBezTo>
                      <a:pt x="391" y="1050"/>
                      <a:pt x="1125" y="1804"/>
                      <a:pt x="1629" y="2309"/>
                    </a:cubicBezTo>
                    <a:cubicBezTo>
                      <a:pt x="1656" y="2282"/>
                      <a:pt x="1683" y="2255"/>
                      <a:pt x="1710" y="2228"/>
                    </a:cubicBezTo>
                    <a:lnTo>
                      <a:pt x="2329" y="1804"/>
                    </a:lnTo>
                    <a:cubicBezTo>
                      <a:pt x="2605" y="1582"/>
                      <a:pt x="2471" y="1131"/>
                      <a:pt x="2134" y="1131"/>
                    </a:cubicBezTo>
                    <a:lnTo>
                      <a:pt x="1347" y="1104"/>
                    </a:lnTo>
                    <a:cubicBezTo>
                      <a:pt x="1205" y="1104"/>
                      <a:pt x="1064" y="990"/>
                      <a:pt x="1010" y="855"/>
                    </a:cubicBezTo>
                    <a:lnTo>
                      <a:pt x="842" y="263"/>
                    </a:lnTo>
                    <a:cubicBezTo>
                      <a:pt x="784" y="91"/>
                      <a:pt x="631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5419066" y="3771794"/>
                <a:ext cx="177690" cy="194935"/>
              </a:xfrm>
              <a:custGeom>
                <a:rect b="b" l="l" r="r" t="t"/>
                <a:pathLst>
                  <a:path extrusionOk="0" h="2895" w="2639">
                    <a:moveTo>
                      <a:pt x="842" y="0"/>
                    </a:moveTo>
                    <a:lnTo>
                      <a:pt x="788" y="202"/>
                    </a:lnTo>
                    <a:cubicBezTo>
                      <a:pt x="727" y="371"/>
                      <a:pt x="586" y="451"/>
                      <a:pt x="418" y="451"/>
                    </a:cubicBezTo>
                    <a:lnTo>
                      <a:pt x="0" y="451"/>
                    </a:lnTo>
                    <a:lnTo>
                      <a:pt x="2329" y="2895"/>
                    </a:lnTo>
                    <a:cubicBezTo>
                      <a:pt x="2497" y="2834"/>
                      <a:pt x="2639" y="2666"/>
                      <a:pt x="2551" y="2444"/>
                    </a:cubicBezTo>
                    <a:lnTo>
                      <a:pt x="2410" y="1993"/>
                    </a:lnTo>
                    <a:cubicBezTo>
                      <a:pt x="2383" y="1885"/>
                      <a:pt x="2410" y="1744"/>
                      <a:pt x="2470" y="1656"/>
                    </a:cubicBezTo>
                    <a:cubicBezTo>
                      <a:pt x="1966" y="1151"/>
                      <a:pt x="1232" y="397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4" name="Google Shape;784;p28"/>
            <p:cNvGrpSpPr/>
            <p:nvPr/>
          </p:nvGrpSpPr>
          <p:grpSpPr>
            <a:xfrm>
              <a:off x="2848850" y="1173475"/>
              <a:ext cx="3446296" cy="2583438"/>
              <a:chOff x="2848850" y="1173475"/>
              <a:chExt cx="3446296" cy="2583438"/>
            </a:xfrm>
          </p:grpSpPr>
          <p:sp>
            <p:nvSpPr>
              <p:cNvPr id="785" name="Google Shape;785;p28"/>
              <p:cNvSpPr/>
              <p:nvPr/>
            </p:nvSpPr>
            <p:spPr>
              <a:xfrm>
                <a:off x="2984865" y="1758817"/>
                <a:ext cx="315453" cy="1739263"/>
              </a:xfrm>
              <a:custGeom>
                <a:rect b="b" l="l" r="r" t="t"/>
                <a:pathLst>
                  <a:path extrusionOk="0" h="25830" w="4685">
                    <a:moveTo>
                      <a:pt x="433" y="1"/>
                    </a:moveTo>
                    <a:cubicBezTo>
                      <a:pt x="148" y="1"/>
                      <a:pt x="25" y="145"/>
                      <a:pt x="0" y="145"/>
                    </a:cubicBezTo>
                    <a:lnTo>
                      <a:pt x="195" y="394"/>
                    </a:lnTo>
                    <a:cubicBezTo>
                      <a:pt x="195" y="394"/>
                      <a:pt x="272" y="327"/>
                      <a:pt x="436" y="327"/>
                    </a:cubicBezTo>
                    <a:cubicBezTo>
                      <a:pt x="756" y="327"/>
                      <a:pt x="1410" y="584"/>
                      <a:pt x="2470" y="2104"/>
                    </a:cubicBezTo>
                    <a:cubicBezTo>
                      <a:pt x="3588" y="3733"/>
                      <a:pt x="3143" y="6001"/>
                      <a:pt x="2410" y="9737"/>
                    </a:cubicBezTo>
                    <a:cubicBezTo>
                      <a:pt x="2073" y="11554"/>
                      <a:pt x="1629" y="13829"/>
                      <a:pt x="1292" y="16494"/>
                    </a:cubicBezTo>
                    <a:cubicBezTo>
                      <a:pt x="788" y="20674"/>
                      <a:pt x="1710" y="22969"/>
                      <a:pt x="2551" y="24174"/>
                    </a:cubicBezTo>
                    <a:cubicBezTo>
                      <a:pt x="3507" y="25493"/>
                      <a:pt x="4570" y="25830"/>
                      <a:pt x="4597" y="25830"/>
                    </a:cubicBezTo>
                    <a:lnTo>
                      <a:pt x="4685" y="25520"/>
                    </a:lnTo>
                    <a:cubicBezTo>
                      <a:pt x="4685" y="25520"/>
                      <a:pt x="3675" y="25217"/>
                      <a:pt x="2780" y="23952"/>
                    </a:cubicBezTo>
                    <a:cubicBezTo>
                      <a:pt x="1966" y="22801"/>
                      <a:pt x="1064" y="20560"/>
                      <a:pt x="1568" y="16521"/>
                    </a:cubicBezTo>
                    <a:cubicBezTo>
                      <a:pt x="1905" y="13883"/>
                      <a:pt x="2329" y="11695"/>
                      <a:pt x="2692" y="9790"/>
                    </a:cubicBezTo>
                    <a:cubicBezTo>
                      <a:pt x="3419" y="6088"/>
                      <a:pt x="3897" y="3645"/>
                      <a:pt x="2692" y="1882"/>
                    </a:cubicBezTo>
                    <a:cubicBezTo>
                      <a:pt x="1629" y="367"/>
                      <a:pt x="895" y="4"/>
                      <a:pt x="505" y="4"/>
                    </a:cubicBezTo>
                    <a:cubicBezTo>
                      <a:pt x="480" y="2"/>
                      <a:pt x="456" y="1"/>
                      <a:pt x="433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931806" y="1536074"/>
                <a:ext cx="206307" cy="309606"/>
              </a:xfrm>
              <a:custGeom>
                <a:rect b="b" l="l" r="r" t="t"/>
                <a:pathLst>
                  <a:path extrusionOk="0" h="4598" w="3064">
                    <a:moveTo>
                      <a:pt x="1" y="0"/>
                    </a:moveTo>
                    <a:lnTo>
                      <a:pt x="1" y="0"/>
                    </a:lnTo>
                    <a:cubicBezTo>
                      <a:pt x="337" y="391"/>
                      <a:pt x="1798" y="3393"/>
                      <a:pt x="2390" y="4597"/>
                    </a:cubicBezTo>
                    <a:cubicBezTo>
                      <a:pt x="2390" y="4597"/>
                      <a:pt x="3063" y="3507"/>
                      <a:pt x="2585" y="1993"/>
                    </a:cubicBezTo>
                    <a:cubicBezTo>
                      <a:pt x="2107" y="47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931806" y="1536074"/>
                <a:ext cx="160992" cy="309674"/>
              </a:xfrm>
              <a:custGeom>
                <a:rect b="b" l="l" r="r" t="t"/>
                <a:pathLst>
                  <a:path extrusionOk="0" h="4599" w="2391">
                    <a:moveTo>
                      <a:pt x="1" y="0"/>
                    </a:moveTo>
                    <a:cubicBezTo>
                      <a:pt x="1" y="0"/>
                      <a:pt x="310" y="1569"/>
                      <a:pt x="566" y="3117"/>
                    </a:cubicBezTo>
                    <a:cubicBezTo>
                      <a:pt x="814" y="4527"/>
                      <a:pt x="2092" y="4598"/>
                      <a:pt x="2346" y="4598"/>
                    </a:cubicBezTo>
                    <a:cubicBezTo>
                      <a:pt x="2374" y="4598"/>
                      <a:pt x="2390" y="4597"/>
                      <a:pt x="2390" y="4597"/>
                    </a:cubicBezTo>
                    <a:cubicBezTo>
                      <a:pt x="1798" y="3393"/>
                      <a:pt x="337" y="391"/>
                      <a:pt x="1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3205991" y="1632564"/>
                <a:ext cx="167793" cy="358626"/>
              </a:xfrm>
              <a:custGeom>
                <a:rect b="b" l="l" r="r" t="t"/>
                <a:pathLst>
                  <a:path extrusionOk="0" h="5326" w="2492">
                    <a:moveTo>
                      <a:pt x="1515" y="1"/>
                    </a:moveTo>
                    <a:cubicBezTo>
                      <a:pt x="1455" y="587"/>
                      <a:pt x="418" y="3979"/>
                      <a:pt x="1" y="5325"/>
                    </a:cubicBezTo>
                    <a:cubicBezTo>
                      <a:pt x="1" y="5325"/>
                      <a:pt x="1145" y="5157"/>
                      <a:pt x="1818" y="3703"/>
                    </a:cubicBezTo>
                    <a:cubicBezTo>
                      <a:pt x="2491" y="2242"/>
                      <a:pt x="1515" y="1"/>
                      <a:pt x="1515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3139869" y="1632564"/>
                <a:ext cx="168197" cy="358626"/>
              </a:xfrm>
              <a:custGeom>
                <a:rect b="b" l="l" r="r" t="t"/>
                <a:pathLst>
                  <a:path extrusionOk="0" h="5326" w="2498">
                    <a:moveTo>
                      <a:pt x="2497" y="1"/>
                    </a:moveTo>
                    <a:lnTo>
                      <a:pt x="2497" y="1"/>
                    </a:lnTo>
                    <a:cubicBezTo>
                      <a:pt x="2497" y="1"/>
                      <a:pt x="1683" y="1374"/>
                      <a:pt x="841" y="2660"/>
                    </a:cubicBezTo>
                    <a:cubicBezTo>
                      <a:pt x="0" y="3952"/>
                      <a:pt x="983" y="5298"/>
                      <a:pt x="983" y="5325"/>
                    </a:cubicBezTo>
                    <a:cubicBezTo>
                      <a:pt x="1400" y="3979"/>
                      <a:pt x="2437" y="587"/>
                      <a:pt x="2497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3143437" y="2340523"/>
                <a:ext cx="294647" cy="189817"/>
              </a:xfrm>
              <a:custGeom>
                <a:rect b="b" l="l" r="r" t="t"/>
                <a:pathLst>
                  <a:path extrusionOk="0" h="2819" w="4376">
                    <a:moveTo>
                      <a:pt x="4376" y="0"/>
                    </a:moveTo>
                    <a:lnTo>
                      <a:pt x="4376" y="0"/>
                    </a:lnTo>
                    <a:cubicBezTo>
                      <a:pt x="3986" y="337"/>
                      <a:pt x="1125" y="1629"/>
                      <a:pt x="1" y="2134"/>
                    </a:cubicBezTo>
                    <a:cubicBezTo>
                      <a:pt x="1" y="2134"/>
                      <a:pt x="550" y="2819"/>
                      <a:pt x="1556" y="2819"/>
                    </a:cubicBezTo>
                    <a:cubicBezTo>
                      <a:pt x="1735" y="2819"/>
                      <a:pt x="1928" y="2797"/>
                      <a:pt x="2135" y="2747"/>
                    </a:cubicBezTo>
                    <a:cubicBezTo>
                      <a:pt x="3481" y="2410"/>
                      <a:pt x="4376" y="1"/>
                      <a:pt x="4376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3143437" y="2340523"/>
                <a:ext cx="294647" cy="143760"/>
              </a:xfrm>
              <a:custGeom>
                <a:rect b="b" l="l" r="r" t="t"/>
                <a:pathLst>
                  <a:path extrusionOk="0" h="2135" w="4376">
                    <a:moveTo>
                      <a:pt x="4376" y="0"/>
                    </a:moveTo>
                    <a:lnTo>
                      <a:pt x="4376" y="0"/>
                    </a:lnTo>
                    <a:cubicBezTo>
                      <a:pt x="4376" y="0"/>
                      <a:pt x="3003" y="169"/>
                      <a:pt x="1657" y="256"/>
                    </a:cubicBezTo>
                    <a:cubicBezTo>
                      <a:pt x="311" y="310"/>
                      <a:pt x="1" y="2134"/>
                      <a:pt x="1" y="2134"/>
                    </a:cubicBezTo>
                    <a:cubicBezTo>
                      <a:pt x="1125" y="1629"/>
                      <a:pt x="3986" y="337"/>
                      <a:pt x="4376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3081355" y="2667300"/>
                <a:ext cx="264280" cy="236817"/>
              </a:xfrm>
              <a:custGeom>
                <a:rect b="b" l="l" r="r" t="t"/>
                <a:pathLst>
                  <a:path extrusionOk="0" h="3517" w="3925">
                    <a:moveTo>
                      <a:pt x="3925" y="0"/>
                    </a:moveTo>
                    <a:cubicBezTo>
                      <a:pt x="3588" y="451"/>
                      <a:pt x="1010" y="2410"/>
                      <a:pt x="1" y="3197"/>
                    </a:cubicBezTo>
                    <a:cubicBezTo>
                      <a:pt x="1" y="3197"/>
                      <a:pt x="421" y="3517"/>
                      <a:pt x="1084" y="3517"/>
                    </a:cubicBezTo>
                    <a:cubicBezTo>
                      <a:pt x="1403" y="3517"/>
                      <a:pt x="1777" y="3443"/>
                      <a:pt x="2188" y="3224"/>
                    </a:cubicBezTo>
                    <a:cubicBezTo>
                      <a:pt x="3474" y="2551"/>
                      <a:pt x="3925" y="1"/>
                      <a:pt x="3925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3077315" y="2667300"/>
                <a:ext cx="268320" cy="215337"/>
              </a:xfrm>
              <a:custGeom>
                <a:rect b="b" l="l" r="r" t="t"/>
                <a:pathLst>
                  <a:path extrusionOk="0" h="3198" w="3985">
                    <a:moveTo>
                      <a:pt x="3985" y="0"/>
                    </a:moveTo>
                    <a:cubicBezTo>
                      <a:pt x="3985" y="0"/>
                      <a:pt x="2666" y="505"/>
                      <a:pt x="1319" y="922"/>
                    </a:cubicBezTo>
                    <a:cubicBezTo>
                      <a:pt x="0" y="1373"/>
                      <a:pt x="61" y="3171"/>
                      <a:pt x="61" y="3197"/>
                    </a:cubicBezTo>
                    <a:cubicBezTo>
                      <a:pt x="1070" y="2410"/>
                      <a:pt x="3648" y="451"/>
                      <a:pt x="3985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3118995" y="2989968"/>
                <a:ext cx="213511" cy="305028"/>
              </a:xfrm>
              <a:custGeom>
                <a:rect b="b" l="l" r="r" t="t"/>
                <a:pathLst>
                  <a:path extrusionOk="0" h="4530" w="3171">
                    <a:moveTo>
                      <a:pt x="2888" y="1"/>
                    </a:moveTo>
                    <a:cubicBezTo>
                      <a:pt x="2693" y="539"/>
                      <a:pt x="788" y="3366"/>
                      <a:pt x="0" y="4490"/>
                    </a:cubicBezTo>
                    <a:cubicBezTo>
                      <a:pt x="0" y="4490"/>
                      <a:pt x="138" y="4529"/>
                      <a:pt x="362" y="4529"/>
                    </a:cubicBezTo>
                    <a:cubicBezTo>
                      <a:pt x="769" y="4529"/>
                      <a:pt x="1461" y="4400"/>
                      <a:pt x="2134" y="3676"/>
                    </a:cubicBezTo>
                    <a:cubicBezTo>
                      <a:pt x="3171" y="2558"/>
                      <a:pt x="2888" y="1"/>
                      <a:pt x="2888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3083173" y="2989968"/>
                <a:ext cx="230277" cy="302401"/>
              </a:xfrm>
              <a:custGeom>
                <a:rect b="b" l="l" r="r" t="t"/>
                <a:pathLst>
                  <a:path extrusionOk="0" h="4491" w="3420">
                    <a:moveTo>
                      <a:pt x="3420" y="1"/>
                    </a:moveTo>
                    <a:lnTo>
                      <a:pt x="3420" y="1"/>
                    </a:lnTo>
                    <a:cubicBezTo>
                      <a:pt x="3420" y="1"/>
                      <a:pt x="2296" y="983"/>
                      <a:pt x="1152" y="1885"/>
                    </a:cubicBezTo>
                    <a:cubicBezTo>
                      <a:pt x="1" y="2807"/>
                      <a:pt x="532" y="4490"/>
                      <a:pt x="532" y="4490"/>
                    </a:cubicBezTo>
                    <a:cubicBezTo>
                      <a:pt x="1320" y="3366"/>
                      <a:pt x="3225" y="539"/>
                      <a:pt x="3420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3007490" y="2000617"/>
                <a:ext cx="205835" cy="309606"/>
              </a:xfrm>
              <a:custGeom>
                <a:rect b="b" l="l" r="r" t="t"/>
                <a:pathLst>
                  <a:path extrusionOk="0" h="4598" w="3057">
                    <a:moveTo>
                      <a:pt x="1" y="0"/>
                    </a:moveTo>
                    <a:lnTo>
                      <a:pt x="1" y="0"/>
                    </a:lnTo>
                    <a:cubicBezTo>
                      <a:pt x="337" y="391"/>
                      <a:pt x="1825" y="3393"/>
                      <a:pt x="2410" y="4597"/>
                    </a:cubicBezTo>
                    <a:cubicBezTo>
                      <a:pt x="2410" y="4597"/>
                      <a:pt x="3056" y="3507"/>
                      <a:pt x="2612" y="1993"/>
                    </a:cubicBezTo>
                    <a:cubicBezTo>
                      <a:pt x="2134" y="47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3007490" y="2000617"/>
                <a:ext cx="162339" cy="309674"/>
              </a:xfrm>
              <a:custGeom>
                <a:rect b="b" l="l" r="r" t="t"/>
                <a:pathLst>
                  <a:path extrusionOk="0" h="4599" w="2411">
                    <a:moveTo>
                      <a:pt x="1" y="0"/>
                    </a:moveTo>
                    <a:cubicBezTo>
                      <a:pt x="1" y="1"/>
                      <a:pt x="310" y="1569"/>
                      <a:pt x="593" y="3117"/>
                    </a:cubicBezTo>
                    <a:cubicBezTo>
                      <a:pt x="817" y="4528"/>
                      <a:pt x="2087" y="4598"/>
                      <a:pt x="2359" y="4598"/>
                    </a:cubicBezTo>
                    <a:cubicBezTo>
                      <a:pt x="2390" y="4598"/>
                      <a:pt x="2408" y="4597"/>
                      <a:pt x="2410" y="4597"/>
                    </a:cubicBezTo>
                    <a:cubicBezTo>
                      <a:pt x="1825" y="3393"/>
                      <a:pt x="337" y="391"/>
                      <a:pt x="1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2929988" y="2393516"/>
                <a:ext cx="205835" cy="309674"/>
              </a:xfrm>
              <a:custGeom>
                <a:rect b="b" l="l" r="r" t="t"/>
                <a:pathLst>
                  <a:path extrusionOk="0" h="4599" w="3057">
                    <a:moveTo>
                      <a:pt x="1" y="1"/>
                    </a:moveTo>
                    <a:lnTo>
                      <a:pt x="1" y="1"/>
                    </a:lnTo>
                    <a:cubicBezTo>
                      <a:pt x="337" y="391"/>
                      <a:pt x="1798" y="3393"/>
                      <a:pt x="2383" y="4598"/>
                    </a:cubicBezTo>
                    <a:cubicBezTo>
                      <a:pt x="2383" y="4598"/>
                      <a:pt x="3057" y="3474"/>
                      <a:pt x="2585" y="1960"/>
                    </a:cubicBezTo>
                    <a:cubicBezTo>
                      <a:pt x="2107" y="47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2929988" y="2393516"/>
                <a:ext cx="160521" cy="309674"/>
              </a:xfrm>
              <a:custGeom>
                <a:rect b="b" l="l" r="r" t="t"/>
                <a:pathLst>
                  <a:path extrusionOk="0" h="4599" w="2384">
                    <a:moveTo>
                      <a:pt x="1" y="1"/>
                    </a:moveTo>
                    <a:cubicBezTo>
                      <a:pt x="1" y="1"/>
                      <a:pt x="310" y="1542"/>
                      <a:pt x="566" y="3111"/>
                    </a:cubicBezTo>
                    <a:cubicBezTo>
                      <a:pt x="824" y="4551"/>
                      <a:pt x="2188" y="4598"/>
                      <a:pt x="2364" y="4598"/>
                    </a:cubicBezTo>
                    <a:cubicBezTo>
                      <a:pt x="2377" y="4598"/>
                      <a:pt x="2383" y="4598"/>
                      <a:pt x="2383" y="4598"/>
                    </a:cubicBezTo>
                    <a:cubicBezTo>
                      <a:pt x="1798" y="3393"/>
                      <a:pt x="337" y="391"/>
                      <a:pt x="1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2848850" y="2884118"/>
                <a:ext cx="251150" cy="251429"/>
              </a:xfrm>
              <a:custGeom>
                <a:rect b="b" l="l" r="r" t="t"/>
                <a:pathLst>
                  <a:path extrusionOk="0" h="3734" w="3730">
                    <a:moveTo>
                      <a:pt x="186" y="0"/>
                    </a:moveTo>
                    <a:cubicBezTo>
                      <a:pt x="69" y="0"/>
                      <a:pt x="1" y="4"/>
                      <a:pt x="1" y="4"/>
                    </a:cubicBezTo>
                    <a:cubicBezTo>
                      <a:pt x="425" y="287"/>
                      <a:pt x="2471" y="2751"/>
                      <a:pt x="3312" y="3733"/>
                    </a:cubicBezTo>
                    <a:cubicBezTo>
                      <a:pt x="3312" y="3733"/>
                      <a:pt x="3730" y="2475"/>
                      <a:pt x="2976" y="1182"/>
                    </a:cubicBezTo>
                    <a:cubicBezTo>
                      <a:pt x="2327" y="96"/>
                      <a:pt x="729" y="0"/>
                      <a:pt x="186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2848850" y="2884387"/>
                <a:ext cx="223073" cy="257893"/>
              </a:xfrm>
              <a:custGeom>
                <a:rect b="b" l="l" r="r" t="t"/>
                <a:pathLst>
                  <a:path extrusionOk="0" h="3830" w="3313">
                    <a:moveTo>
                      <a:pt x="1" y="0"/>
                    </a:moveTo>
                    <a:cubicBezTo>
                      <a:pt x="1" y="1"/>
                      <a:pt x="647" y="1400"/>
                      <a:pt x="1206" y="2834"/>
                    </a:cubicBezTo>
                    <a:cubicBezTo>
                      <a:pt x="1552" y="3653"/>
                      <a:pt x="2205" y="3829"/>
                      <a:pt x="2692" y="3829"/>
                    </a:cubicBezTo>
                    <a:cubicBezTo>
                      <a:pt x="3038" y="3829"/>
                      <a:pt x="3301" y="3740"/>
                      <a:pt x="3312" y="3729"/>
                    </a:cubicBezTo>
                    <a:cubicBezTo>
                      <a:pt x="2471" y="2747"/>
                      <a:pt x="425" y="283"/>
                      <a:pt x="1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884672" y="3327586"/>
                <a:ext cx="311884" cy="117971"/>
              </a:xfrm>
              <a:custGeom>
                <a:rect b="b" l="l" r="r" t="t"/>
                <a:pathLst>
                  <a:path extrusionOk="0" h="1752" w="4632">
                    <a:moveTo>
                      <a:pt x="2562" y="1"/>
                    </a:moveTo>
                    <a:cubicBezTo>
                      <a:pt x="1354" y="1"/>
                      <a:pt x="1" y="1354"/>
                      <a:pt x="1" y="1354"/>
                    </a:cubicBezTo>
                    <a:cubicBezTo>
                      <a:pt x="51" y="1346"/>
                      <a:pt x="128" y="1342"/>
                      <a:pt x="228" y="1342"/>
                    </a:cubicBezTo>
                    <a:cubicBezTo>
                      <a:pt x="1083" y="1342"/>
                      <a:pt x="3577" y="1625"/>
                      <a:pt x="4631" y="1751"/>
                    </a:cubicBezTo>
                    <a:cubicBezTo>
                      <a:pt x="4631" y="1751"/>
                      <a:pt x="4322" y="486"/>
                      <a:pt x="3003" y="68"/>
                    </a:cubicBezTo>
                    <a:cubicBezTo>
                      <a:pt x="2860" y="22"/>
                      <a:pt x="2712" y="1"/>
                      <a:pt x="2562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2884672" y="3417882"/>
                <a:ext cx="311884" cy="97030"/>
              </a:xfrm>
              <a:custGeom>
                <a:rect b="b" l="l" r="r" t="t"/>
                <a:pathLst>
                  <a:path extrusionOk="0" h="1441" w="4632">
                    <a:moveTo>
                      <a:pt x="228" y="1"/>
                    </a:moveTo>
                    <a:cubicBezTo>
                      <a:pt x="128" y="1"/>
                      <a:pt x="51" y="5"/>
                      <a:pt x="1" y="13"/>
                    </a:cubicBezTo>
                    <a:cubicBezTo>
                      <a:pt x="1" y="13"/>
                      <a:pt x="1266" y="605"/>
                      <a:pt x="2471" y="1278"/>
                    </a:cubicBezTo>
                    <a:cubicBezTo>
                      <a:pt x="2685" y="1394"/>
                      <a:pt x="2892" y="1441"/>
                      <a:pt x="3087" y="1441"/>
                    </a:cubicBezTo>
                    <a:cubicBezTo>
                      <a:pt x="3986" y="1441"/>
                      <a:pt x="4631" y="432"/>
                      <a:pt x="4631" y="410"/>
                    </a:cubicBezTo>
                    <a:cubicBezTo>
                      <a:pt x="3577" y="284"/>
                      <a:pt x="1083" y="1"/>
                      <a:pt x="228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2929988" y="1269023"/>
                <a:ext cx="260509" cy="323747"/>
              </a:xfrm>
              <a:custGeom>
                <a:rect b="b" l="l" r="r" t="t"/>
                <a:pathLst>
                  <a:path extrusionOk="0" h="4808" w="3869">
                    <a:moveTo>
                      <a:pt x="1825" y="1"/>
                    </a:moveTo>
                    <a:cubicBezTo>
                      <a:pt x="1649" y="1"/>
                      <a:pt x="1470" y="98"/>
                      <a:pt x="1293" y="318"/>
                    </a:cubicBezTo>
                    <a:cubicBezTo>
                      <a:pt x="1" y="1893"/>
                      <a:pt x="3481" y="4808"/>
                      <a:pt x="3481" y="4808"/>
                    </a:cubicBezTo>
                    <a:cubicBezTo>
                      <a:pt x="3868" y="3627"/>
                      <a:pt x="2903" y="1"/>
                      <a:pt x="1825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3185387" y="1252257"/>
                <a:ext cx="260442" cy="323747"/>
              </a:xfrm>
              <a:custGeom>
                <a:rect b="b" l="l" r="r" t="t"/>
                <a:pathLst>
                  <a:path extrusionOk="0" h="4808" w="3868">
                    <a:moveTo>
                      <a:pt x="2042" y="1"/>
                    </a:moveTo>
                    <a:cubicBezTo>
                      <a:pt x="964" y="1"/>
                      <a:pt x="0" y="3622"/>
                      <a:pt x="388" y="4808"/>
                    </a:cubicBezTo>
                    <a:cubicBezTo>
                      <a:pt x="388" y="4808"/>
                      <a:pt x="3867" y="1886"/>
                      <a:pt x="2575" y="318"/>
                    </a:cubicBezTo>
                    <a:cubicBezTo>
                      <a:pt x="2398" y="98"/>
                      <a:pt x="2219" y="1"/>
                      <a:pt x="2042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3128489" y="1173475"/>
                <a:ext cx="100258" cy="100262"/>
              </a:xfrm>
              <a:custGeom>
                <a:rect b="b" l="l" r="r" t="t"/>
                <a:pathLst>
                  <a:path extrusionOk="0" h="1489" w="1489">
                    <a:moveTo>
                      <a:pt x="728" y="1"/>
                    </a:moveTo>
                    <a:cubicBezTo>
                      <a:pt x="337" y="1"/>
                      <a:pt x="1" y="310"/>
                      <a:pt x="1" y="728"/>
                    </a:cubicBezTo>
                    <a:cubicBezTo>
                      <a:pt x="1" y="1152"/>
                      <a:pt x="337" y="1488"/>
                      <a:pt x="728" y="1488"/>
                    </a:cubicBezTo>
                    <a:cubicBezTo>
                      <a:pt x="1152" y="1488"/>
                      <a:pt x="1488" y="1152"/>
                      <a:pt x="1488" y="728"/>
                    </a:cubicBezTo>
                    <a:cubicBezTo>
                      <a:pt x="1488" y="310"/>
                      <a:pt x="1152" y="1"/>
                      <a:pt x="728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3309820" y="3579149"/>
                <a:ext cx="118775" cy="134266"/>
              </a:xfrm>
              <a:custGeom>
                <a:rect b="b" l="l" r="r" t="t"/>
                <a:pathLst>
                  <a:path extrusionOk="0" h="1994" w="1764">
                    <a:moveTo>
                      <a:pt x="868" y="1"/>
                    </a:moveTo>
                    <a:cubicBezTo>
                      <a:pt x="391" y="1"/>
                      <a:pt x="0" y="452"/>
                      <a:pt x="0" y="983"/>
                    </a:cubicBezTo>
                    <a:cubicBezTo>
                      <a:pt x="0" y="1549"/>
                      <a:pt x="391" y="1993"/>
                      <a:pt x="868" y="1993"/>
                    </a:cubicBezTo>
                    <a:cubicBezTo>
                      <a:pt x="1373" y="1993"/>
                      <a:pt x="1764" y="1549"/>
                      <a:pt x="1764" y="983"/>
                    </a:cubicBezTo>
                    <a:cubicBezTo>
                      <a:pt x="1764" y="452"/>
                      <a:pt x="1373" y="1"/>
                      <a:pt x="868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5843676" y="1796458"/>
                <a:ext cx="315520" cy="1741552"/>
              </a:xfrm>
              <a:custGeom>
                <a:rect b="b" l="l" r="r" t="t"/>
                <a:pathLst>
                  <a:path extrusionOk="0" h="25864" w="4686">
                    <a:moveTo>
                      <a:pt x="4274" y="1"/>
                    </a:moveTo>
                    <a:cubicBezTo>
                      <a:pt x="4253" y="1"/>
                      <a:pt x="4230" y="2"/>
                      <a:pt x="4208" y="3"/>
                    </a:cubicBezTo>
                    <a:cubicBezTo>
                      <a:pt x="3790" y="30"/>
                      <a:pt x="3063" y="367"/>
                      <a:pt x="1993" y="1908"/>
                    </a:cubicBezTo>
                    <a:cubicBezTo>
                      <a:pt x="788" y="3652"/>
                      <a:pt x="1266" y="6088"/>
                      <a:pt x="1993" y="9790"/>
                    </a:cubicBezTo>
                    <a:cubicBezTo>
                      <a:pt x="2357" y="11729"/>
                      <a:pt x="2781" y="13889"/>
                      <a:pt x="3117" y="16521"/>
                    </a:cubicBezTo>
                    <a:cubicBezTo>
                      <a:pt x="3622" y="20586"/>
                      <a:pt x="2754" y="22807"/>
                      <a:pt x="1912" y="23985"/>
                    </a:cubicBezTo>
                    <a:cubicBezTo>
                      <a:pt x="1011" y="25217"/>
                      <a:pt x="35" y="25527"/>
                      <a:pt x="1" y="25527"/>
                    </a:cubicBezTo>
                    <a:lnTo>
                      <a:pt x="88" y="25863"/>
                    </a:lnTo>
                    <a:cubicBezTo>
                      <a:pt x="142" y="25836"/>
                      <a:pt x="1179" y="25527"/>
                      <a:pt x="2135" y="24207"/>
                    </a:cubicBezTo>
                    <a:cubicBezTo>
                      <a:pt x="3003" y="22976"/>
                      <a:pt x="3905" y="20674"/>
                      <a:pt x="3400" y="16494"/>
                    </a:cubicBezTo>
                    <a:cubicBezTo>
                      <a:pt x="3063" y="13829"/>
                      <a:pt x="2639" y="11560"/>
                      <a:pt x="2276" y="9736"/>
                    </a:cubicBezTo>
                    <a:cubicBezTo>
                      <a:pt x="1549" y="6007"/>
                      <a:pt x="1098" y="3732"/>
                      <a:pt x="2222" y="2137"/>
                    </a:cubicBezTo>
                    <a:cubicBezTo>
                      <a:pt x="3301" y="588"/>
                      <a:pt x="3949" y="328"/>
                      <a:pt x="4269" y="328"/>
                    </a:cubicBezTo>
                    <a:cubicBezTo>
                      <a:pt x="4430" y="328"/>
                      <a:pt x="4508" y="394"/>
                      <a:pt x="4517" y="394"/>
                    </a:cubicBezTo>
                    <a:lnTo>
                      <a:pt x="4686" y="172"/>
                    </a:lnTo>
                    <a:cubicBezTo>
                      <a:pt x="4686" y="147"/>
                      <a:pt x="4541" y="1"/>
                      <a:pt x="4274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6006423" y="1573646"/>
                <a:ext cx="207586" cy="311896"/>
              </a:xfrm>
              <a:custGeom>
                <a:rect b="b" l="l" r="r" t="t"/>
                <a:pathLst>
                  <a:path extrusionOk="0" h="4632" w="3083">
                    <a:moveTo>
                      <a:pt x="3083" y="1"/>
                    </a:moveTo>
                    <a:cubicBezTo>
                      <a:pt x="3083" y="1"/>
                      <a:pt x="949" y="506"/>
                      <a:pt x="478" y="1993"/>
                    </a:cubicBezTo>
                    <a:cubicBezTo>
                      <a:pt x="0" y="3508"/>
                      <a:pt x="673" y="4632"/>
                      <a:pt x="673" y="4632"/>
                    </a:cubicBezTo>
                    <a:cubicBezTo>
                      <a:pt x="1259" y="3427"/>
                      <a:pt x="2746" y="425"/>
                      <a:pt x="3083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6051739" y="1573646"/>
                <a:ext cx="162271" cy="311896"/>
              </a:xfrm>
              <a:custGeom>
                <a:rect b="b" l="l" r="r" t="t"/>
                <a:pathLst>
                  <a:path extrusionOk="0" h="4632" w="2410">
                    <a:moveTo>
                      <a:pt x="2410" y="1"/>
                    </a:moveTo>
                    <a:cubicBezTo>
                      <a:pt x="2073" y="425"/>
                      <a:pt x="586" y="3427"/>
                      <a:pt x="0" y="4632"/>
                    </a:cubicBezTo>
                    <a:cubicBezTo>
                      <a:pt x="2" y="4632"/>
                      <a:pt x="10" y="4632"/>
                      <a:pt x="24" y="4632"/>
                    </a:cubicBezTo>
                    <a:cubicBezTo>
                      <a:pt x="223" y="4632"/>
                      <a:pt x="1585" y="4585"/>
                      <a:pt x="1824" y="3144"/>
                    </a:cubicBezTo>
                    <a:cubicBezTo>
                      <a:pt x="2073" y="1576"/>
                      <a:pt x="2410" y="1"/>
                      <a:pt x="2410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5770281" y="1672023"/>
                <a:ext cx="168197" cy="357212"/>
              </a:xfrm>
              <a:custGeom>
                <a:rect b="b" l="l" r="r" t="t"/>
                <a:pathLst>
                  <a:path extrusionOk="0" h="5305" w="2498">
                    <a:moveTo>
                      <a:pt x="1010" y="1"/>
                    </a:moveTo>
                    <a:cubicBezTo>
                      <a:pt x="1010" y="1"/>
                      <a:pt x="1" y="2242"/>
                      <a:pt x="701" y="3702"/>
                    </a:cubicBezTo>
                    <a:cubicBezTo>
                      <a:pt x="1374" y="5163"/>
                      <a:pt x="2498" y="5304"/>
                      <a:pt x="2498" y="5304"/>
                    </a:cubicBezTo>
                    <a:cubicBezTo>
                      <a:pt x="2074" y="3958"/>
                      <a:pt x="1037" y="559"/>
                      <a:pt x="1010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5838289" y="1672023"/>
                <a:ext cx="168197" cy="357212"/>
              </a:xfrm>
              <a:custGeom>
                <a:rect b="b" l="l" r="r" t="t"/>
                <a:pathLst>
                  <a:path extrusionOk="0" h="5305" w="2498">
                    <a:moveTo>
                      <a:pt x="0" y="1"/>
                    </a:moveTo>
                    <a:lnTo>
                      <a:pt x="0" y="1"/>
                    </a:lnTo>
                    <a:cubicBezTo>
                      <a:pt x="27" y="559"/>
                      <a:pt x="1064" y="3958"/>
                      <a:pt x="1488" y="5304"/>
                    </a:cubicBezTo>
                    <a:cubicBezTo>
                      <a:pt x="1488" y="5304"/>
                      <a:pt x="2497" y="3958"/>
                      <a:pt x="1656" y="2639"/>
                    </a:cubicBezTo>
                    <a:cubicBezTo>
                      <a:pt x="788" y="134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5705910" y="2380386"/>
                <a:ext cx="294647" cy="188134"/>
              </a:xfrm>
              <a:custGeom>
                <a:rect b="b" l="l" r="r" t="t"/>
                <a:pathLst>
                  <a:path extrusionOk="0" h="2794" w="4376">
                    <a:moveTo>
                      <a:pt x="1" y="1"/>
                    </a:moveTo>
                    <a:cubicBezTo>
                      <a:pt x="1" y="1"/>
                      <a:pt x="903" y="2383"/>
                      <a:pt x="2276" y="2720"/>
                    </a:cubicBezTo>
                    <a:cubicBezTo>
                      <a:pt x="2482" y="2772"/>
                      <a:pt x="2675" y="2793"/>
                      <a:pt x="2853" y="2793"/>
                    </a:cubicBezTo>
                    <a:cubicBezTo>
                      <a:pt x="3835" y="2793"/>
                      <a:pt x="4376" y="2128"/>
                      <a:pt x="4376" y="2128"/>
                    </a:cubicBezTo>
                    <a:cubicBezTo>
                      <a:pt x="3258" y="1623"/>
                      <a:pt x="425" y="337"/>
                      <a:pt x="1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5705910" y="2380386"/>
                <a:ext cx="294647" cy="143289"/>
              </a:xfrm>
              <a:custGeom>
                <a:rect b="b" l="l" r="r" t="t"/>
                <a:pathLst>
                  <a:path extrusionOk="0" h="2128" w="4376">
                    <a:moveTo>
                      <a:pt x="1" y="1"/>
                    </a:moveTo>
                    <a:lnTo>
                      <a:pt x="1" y="1"/>
                    </a:lnTo>
                    <a:cubicBezTo>
                      <a:pt x="425" y="337"/>
                      <a:pt x="3258" y="1623"/>
                      <a:pt x="4376" y="2128"/>
                    </a:cubicBezTo>
                    <a:cubicBezTo>
                      <a:pt x="4376" y="2101"/>
                      <a:pt x="4066" y="304"/>
                      <a:pt x="2720" y="223"/>
                    </a:cubicBezTo>
                    <a:cubicBezTo>
                      <a:pt x="1374" y="1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5798360" y="2706691"/>
                <a:ext cx="266569" cy="237221"/>
              </a:xfrm>
              <a:custGeom>
                <a:rect b="b" l="l" r="r" t="t"/>
                <a:pathLst>
                  <a:path extrusionOk="0" h="3523" w="3959">
                    <a:moveTo>
                      <a:pt x="1" y="1"/>
                    </a:moveTo>
                    <a:cubicBezTo>
                      <a:pt x="1" y="1"/>
                      <a:pt x="452" y="2559"/>
                      <a:pt x="1744" y="3232"/>
                    </a:cubicBezTo>
                    <a:cubicBezTo>
                      <a:pt x="2159" y="3449"/>
                      <a:pt x="2536" y="3522"/>
                      <a:pt x="2858" y="3522"/>
                    </a:cubicBezTo>
                    <a:cubicBezTo>
                      <a:pt x="3532" y="3522"/>
                      <a:pt x="3959" y="3198"/>
                      <a:pt x="3959" y="3198"/>
                    </a:cubicBezTo>
                    <a:lnTo>
                      <a:pt x="3959" y="3171"/>
                    </a:lnTo>
                    <a:cubicBezTo>
                      <a:pt x="2922" y="2417"/>
                      <a:pt x="371" y="425"/>
                      <a:pt x="1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5798360" y="2706691"/>
                <a:ext cx="268387" cy="213587"/>
              </a:xfrm>
              <a:custGeom>
                <a:rect b="b" l="l" r="r" t="t"/>
                <a:pathLst>
                  <a:path extrusionOk="0" h="3172" w="3986">
                    <a:moveTo>
                      <a:pt x="1" y="1"/>
                    </a:moveTo>
                    <a:cubicBezTo>
                      <a:pt x="371" y="425"/>
                      <a:pt x="2922" y="2417"/>
                      <a:pt x="3959" y="3171"/>
                    </a:cubicBezTo>
                    <a:cubicBezTo>
                      <a:pt x="3959" y="3171"/>
                      <a:pt x="3985" y="1347"/>
                      <a:pt x="2666" y="930"/>
                    </a:cubicBezTo>
                    <a:cubicBezTo>
                      <a:pt x="1347" y="47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5811961" y="3028080"/>
                <a:ext cx="213107" cy="306172"/>
              </a:xfrm>
              <a:custGeom>
                <a:rect b="b" l="l" r="r" t="t"/>
                <a:pathLst>
                  <a:path extrusionOk="0" h="4547" w="3165">
                    <a:moveTo>
                      <a:pt x="277" y="0"/>
                    </a:moveTo>
                    <a:cubicBezTo>
                      <a:pt x="277" y="0"/>
                      <a:pt x="1" y="2551"/>
                      <a:pt x="1037" y="3675"/>
                    </a:cubicBezTo>
                    <a:cubicBezTo>
                      <a:pt x="1731" y="4423"/>
                      <a:pt x="2449" y="4547"/>
                      <a:pt x="2848" y="4547"/>
                    </a:cubicBezTo>
                    <a:cubicBezTo>
                      <a:pt x="3045" y="4547"/>
                      <a:pt x="3164" y="4516"/>
                      <a:pt x="3164" y="4516"/>
                    </a:cubicBezTo>
                    <a:lnTo>
                      <a:pt x="3164" y="4483"/>
                    </a:lnTo>
                    <a:cubicBezTo>
                      <a:pt x="2410" y="3365"/>
                      <a:pt x="472" y="532"/>
                      <a:pt x="277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5830546" y="3028080"/>
                <a:ext cx="230748" cy="301863"/>
              </a:xfrm>
              <a:custGeom>
                <a:rect b="b" l="l" r="r" t="t"/>
                <a:pathLst>
                  <a:path extrusionOk="0" h="4483" w="3427">
                    <a:moveTo>
                      <a:pt x="1" y="0"/>
                    </a:moveTo>
                    <a:lnTo>
                      <a:pt x="1" y="0"/>
                    </a:lnTo>
                    <a:cubicBezTo>
                      <a:pt x="196" y="532"/>
                      <a:pt x="2134" y="3365"/>
                      <a:pt x="2888" y="4483"/>
                    </a:cubicBezTo>
                    <a:cubicBezTo>
                      <a:pt x="2888" y="4483"/>
                      <a:pt x="3427" y="2800"/>
                      <a:pt x="2276" y="1905"/>
                    </a:cubicBezTo>
                    <a:cubicBezTo>
                      <a:pt x="1125" y="98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5930739" y="2038257"/>
                <a:ext cx="205835" cy="311828"/>
              </a:xfrm>
              <a:custGeom>
                <a:rect b="b" l="l" r="r" t="t"/>
                <a:pathLst>
                  <a:path extrusionOk="0" h="4631" w="3057">
                    <a:moveTo>
                      <a:pt x="3056" y="0"/>
                    </a:moveTo>
                    <a:cubicBezTo>
                      <a:pt x="3056" y="0"/>
                      <a:pt x="956" y="478"/>
                      <a:pt x="478" y="1992"/>
                    </a:cubicBezTo>
                    <a:cubicBezTo>
                      <a:pt x="0" y="3507"/>
                      <a:pt x="673" y="4631"/>
                      <a:pt x="673" y="4631"/>
                    </a:cubicBezTo>
                    <a:cubicBezTo>
                      <a:pt x="1266" y="3426"/>
                      <a:pt x="2719" y="424"/>
                      <a:pt x="3056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5976055" y="2038257"/>
                <a:ext cx="160521" cy="311896"/>
              </a:xfrm>
              <a:custGeom>
                <a:rect b="b" l="l" r="r" t="t"/>
                <a:pathLst>
                  <a:path extrusionOk="0" h="4632" w="2384">
                    <a:moveTo>
                      <a:pt x="2383" y="0"/>
                    </a:moveTo>
                    <a:cubicBezTo>
                      <a:pt x="2046" y="424"/>
                      <a:pt x="593" y="3426"/>
                      <a:pt x="0" y="4631"/>
                    </a:cubicBezTo>
                    <a:cubicBezTo>
                      <a:pt x="0" y="4631"/>
                      <a:pt x="7" y="4631"/>
                      <a:pt x="19" y="4631"/>
                    </a:cubicBezTo>
                    <a:cubicBezTo>
                      <a:pt x="196" y="4631"/>
                      <a:pt x="1560" y="4584"/>
                      <a:pt x="1824" y="3143"/>
                    </a:cubicBezTo>
                    <a:cubicBezTo>
                      <a:pt x="2073" y="1575"/>
                      <a:pt x="2383" y="0"/>
                      <a:pt x="2383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6008241" y="2431156"/>
                <a:ext cx="207586" cy="309606"/>
              </a:xfrm>
              <a:custGeom>
                <a:rect b="b" l="l" r="r" t="t"/>
                <a:pathLst>
                  <a:path extrusionOk="0" h="4598" w="3083">
                    <a:moveTo>
                      <a:pt x="3083" y="1"/>
                    </a:moveTo>
                    <a:cubicBezTo>
                      <a:pt x="3083" y="1"/>
                      <a:pt x="956" y="479"/>
                      <a:pt x="478" y="1993"/>
                    </a:cubicBezTo>
                    <a:cubicBezTo>
                      <a:pt x="0" y="3507"/>
                      <a:pt x="673" y="4598"/>
                      <a:pt x="673" y="4598"/>
                    </a:cubicBezTo>
                    <a:cubicBezTo>
                      <a:pt x="1259" y="3393"/>
                      <a:pt x="2746" y="391"/>
                      <a:pt x="3083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6053557" y="2431156"/>
                <a:ext cx="162271" cy="309674"/>
              </a:xfrm>
              <a:custGeom>
                <a:rect b="b" l="l" r="r" t="t"/>
                <a:pathLst>
                  <a:path extrusionOk="0" h="4599" w="2410">
                    <a:moveTo>
                      <a:pt x="2410" y="1"/>
                    </a:moveTo>
                    <a:cubicBezTo>
                      <a:pt x="2073" y="391"/>
                      <a:pt x="586" y="3393"/>
                      <a:pt x="0" y="4598"/>
                    </a:cubicBezTo>
                    <a:cubicBezTo>
                      <a:pt x="3" y="4598"/>
                      <a:pt x="21" y="4599"/>
                      <a:pt x="51" y="4599"/>
                    </a:cubicBezTo>
                    <a:cubicBezTo>
                      <a:pt x="324" y="4599"/>
                      <a:pt x="1594" y="4528"/>
                      <a:pt x="1824" y="3117"/>
                    </a:cubicBezTo>
                    <a:cubicBezTo>
                      <a:pt x="2073" y="1542"/>
                      <a:pt x="2410" y="1"/>
                      <a:pt x="2410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6043995" y="2921758"/>
                <a:ext cx="251150" cy="253651"/>
              </a:xfrm>
              <a:custGeom>
                <a:rect b="b" l="l" r="r" t="t"/>
                <a:pathLst>
                  <a:path extrusionOk="0" h="3767" w="3730">
                    <a:moveTo>
                      <a:pt x="3558" y="0"/>
                    </a:moveTo>
                    <a:cubicBezTo>
                      <a:pt x="3027" y="0"/>
                      <a:pt x="1414" y="93"/>
                      <a:pt x="788" y="1182"/>
                    </a:cubicBezTo>
                    <a:cubicBezTo>
                      <a:pt x="1" y="2501"/>
                      <a:pt x="452" y="3767"/>
                      <a:pt x="452" y="3767"/>
                    </a:cubicBezTo>
                    <a:cubicBezTo>
                      <a:pt x="1266" y="2757"/>
                      <a:pt x="3313" y="287"/>
                      <a:pt x="3730" y="4"/>
                    </a:cubicBezTo>
                    <a:cubicBezTo>
                      <a:pt x="3730" y="4"/>
                      <a:pt x="3666" y="0"/>
                      <a:pt x="3558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6074363" y="2922028"/>
                <a:ext cx="220783" cy="259172"/>
              </a:xfrm>
              <a:custGeom>
                <a:rect b="b" l="l" r="r" t="t"/>
                <a:pathLst>
                  <a:path extrusionOk="0" h="3849" w="3279">
                    <a:moveTo>
                      <a:pt x="3279" y="0"/>
                    </a:moveTo>
                    <a:cubicBezTo>
                      <a:pt x="2862" y="283"/>
                      <a:pt x="815" y="2753"/>
                      <a:pt x="1" y="3763"/>
                    </a:cubicBezTo>
                    <a:cubicBezTo>
                      <a:pt x="1" y="3763"/>
                      <a:pt x="260" y="3849"/>
                      <a:pt x="602" y="3849"/>
                    </a:cubicBezTo>
                    <a:cubicBezTo>
                      <a:pt x="1089" y="3849"/>
                      <a:pt x="1746" y="3675"/>
                      <a:pt x="2074" y="2834"/>
                    </a:cubicBezTo>
                    <a:cubicBezTo>
                      <a:pt x="2633" y="1407"/>
                      <a:pt x="3279" y="0"/>
                      <a:pt x="3279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5947977" y="3365226"/>
                <a:ext cx="311413" cy="119722"/>
              </a:xfrm>
              <a:custGeom>
                <a:rect b="b" l="l" r="r" t="t"/>
                <a:pathLst>
                  <a:path extrusionOk="0" h="1778" w="4625">
                    <a:moveTo>
                      <a:pt x="2068" y="1"/>
                    </a:moveTo>
                    <a:cubicBezTo>
                      <a:pt x="1917" y="1"/>
                      <a:pt x="1767" y="21"/>
                      <a:pt x="1622" y="68"/>
                    </a:cubicBezTo>
                    <a:cubicBezTo>
                      <a:pt x="303" y="485"/>
                      <a:pt x="0" y="1778"/>
                      <a:pt x="0" y="1778"/>
                    </a:cubicBezTo>
                    <a:cubicBezTo>
                      <a:pt x="1054" y="1651"/>
                      <a:pt x="3541" y="1347"/>
                      <a:pt x="4395" y="1347"/>
                    </a:cubicBezTo>
                    <a:cubicBezTo>
                      <a:pt x="4496" y="1347"/>
                      <a:pt x="4574" y="1351"/>
                      <a:pt x="4624" y="1360"/>
                    </a:cubicBezTo>
                    <a:cubicBezTo>
                      <a:pt x="4624" y="1360"/>
                      <a:pt x="3291" y="1"/>
                      <a:pt x="2068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5947977" y="3455859"/>
                <a:ext cx="311413" cy="96693"/>
              </a:xfrm>
              <a:custGeom>
                <a:rect b="b" l="l" r="r" t="t"/>
                <a:pathLst>
                  <a:path extrusionOk="0" h="1436" w="4625">
                    <a:moveTo>
                      <a:pt x="4395" y="1"/>
                    </a:moveTo>
                    <a:cubicBezTo>
                      <a:pt x="3541" y="1"/>
                      <a:pt x="1054" y="305"/>
                      <a:pt x="0" y="432"/>
                    </a:cubicBezTo>
                    <a:cubicBezTo>
                      <a:pt x="0" y="432"/>
                      <a:pt x="641" y="1436"/>
                      <a:pt x="1537" y="1436"/>
                    </a:cubicBezTo>
                    <a:cubicBezTo>
                      <a:pt x="1732" y="1436"/>
                      <a:pt x="1939" y="1388"/>
                      <a:pt x="2154" y="1273"/>
                    </a:cubicBezTo>
                    <a:cubicBezTo>
                      <a:pt x="3392" y="627"/>
                      <a:pt x="4624" y="14"/>
                      <a:pt x="4624" y="14"/>
                    </a:cubicBezTo>
                    <a:cubicBezTo>
                      <a:pt x="4574" y="5"/>
                      <a:pt x="4496" y="1"/>
                      <a:pt x="4395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5713653" y="1286800"/>
                <a:ext cx="260105" cy="325026"/>
              </a:xfrm>
              <a:custGeom>
                <a:rect b="b" l="l" r="r" t="t"/>
                <a:pathLst>
                  <a:path extrusionOk="0" h="4827" w="3863">
                    <a:moveTo>
                      <a:pt x="1820" y="1"/>
                    </a:moveTo>
                    <a:cubicBezTo>
                      <a:pt x="1645" y="1"/>
                      <a:pt x="1468" y="95"/>
                      <a:pt x="1293" y="310"/>
                    </a:cubicBezTo>
                    <a:cubicBezTo>
                      <a:pt x="0" y="1878"/>
                      <a:pt x="3480" y="4826"/>
                      <a:pt x="3480" y="4826"/>
                    </a:cubicBezTo>
                    <a:cubicBezTo>
                      <a:pt x="3862" y="3615"/>
                      <a:pt x="2898" y="1"/>
                      <a:pt x="1820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5968917" y="1269629"/>
                <a:ext cx="260105" cy="324959"/>
              </a:xfrm>
              <a:custGeom>
                <a:rect b="b" l="l" r="r" t="t"/>
                <a:pathLst>
                  <a:path extrusionOk="0" h="4826" w="3863">
                    <a:moveTo>
                      <a:pt x="2048" y="0"/>
                    </a:moveTo>
                    <a:cubicBezTo>
                      <a:pt x="965" y="0"/>
                      <a:pt x="1" y="3620"/>
                      <a:pt x="389" y="4826"/>
                    </a:cubicBezTo>
                    <a:cubicBezTo>
                      <a:pt x="389" y="4826"/>
                      <a:pt x="3862" y="1884"/>
                      <a:pt x="2577" y="309"/>
                    </a:cubicBezTo>
                    <a:cubicBezTo>
                      <a:pt x="2401" y="95"/>
                      <a:pt x="2222" y="0"/>
                      <a:pt x="2048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5911683" y="1190713"/>
                <a:ext cx="100258" cy="99790"/>
              </a:xfrm>
              <a:custGeom>
                <a:rect b="b" l="l" r="r" t="t"/>
                <a:pathLst>
                  <a:path extrusionOk="0" h="1482" w="1489">
                    <a:moveTo>
                      <a:pt x="734" y="0"/>
                    </a:moveTo>
                    <a:cubicBezTo>
                      <a:pt x="337" y="0"/>
                      <a:pt x="1" y="337"/>
                      <a:pt x="1" y="727"/>
                    </a:cubicBezTo>
                    <a:cubicBezTo>
                      <a:pt x="1" y="1145"/>
                      <a:pt x="337" y="1481"/>
                      <a:pt x="734" y="1481"/>
                    </a:cubicBezTo>
                    <a:cubicBezTo>
                      <a:pt x="1152" y="1481"/>
                      <a:pt x="1488" y="1145"/>
                      <a:pt x="1488" y="727"/>
                    </a:cubicBezTo>
                    <a:cubicBezTo>
                      <a:pt x="1488" y="337"/>
                      <a:pt x="1152" y="0"/>
                      <a:pt x="734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5732642" y="3622647"/>
                <a:ext cx="120660" cy="134266"/>
              </a:xfrm>
              <a:custGeom>
                <a:rect b="b" l="l" r="r" t="t"/>
                <a:pathLst>
                  <a:path extrusionOk="0" h="1994" w="1792">
                    <a:moveTo>
                      <a:pt x="896" y="1"/>
                    </a:moveTo>
                    <a:cubicBezTo>
                      <a:pt x="391" y="1"/>
                      <a:pt x="1" y="452"/>
                      <a:pt x="1" y="984"/>
                    </a:cubicBezTo>
                    <a:cubicBezTo>
                      <a:pt x="1" y="1542"/>
                      <a:pt x="391" y="1993"/>
                      <a:pt x="896" y="1993"/>
                    </a:cubicBezTo>
                    <a:cubicBezTo>
                      <a:pt x="1401" y="1993"/>
                      <a:pt x="1791" y="1542"/>
                      <a:pt x="1791" y="984"/>
                    </a:cubicBezTo>
                    <a:cubicBezTo>
                      <a:pt x="1791" y="452"/>
                      <a:pt x="1401" y="1"/>
                      <a:pt x="896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1" name="Google Shape;831;p28"/>
            <p:cNvSpPr/>
            <p:nvPr/>
          </p:nvSpPr>
          <p:spPr>
            <a:xfrm>
              <a:off x="3554984" y="1351172"/>
              <a:ext cx="2034047" cy="2256598"/>
            </a:xfrm>
            <a:custGeom>
              <a:rect b="b" l="l" r="r" t="t"/>
              <a:pathLst>
                <a:path extrusionOk="0" h="33513" w="30209">
                  <a:moveTo>
                    <a:pt x="0" y="0"/>
                  </a:moveTo>
                  <a:lnTo>
                    <a:pt x="0" y="33513"/>
                  </a:lnTo>
                  <a:lnTo>
                    <a:pt x="30208" y="33513"/>
                  </a:lnTo>
                  <a:lnTo>
                    <a:pt x="30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4374846" y="2754296"/>
              <a:ext cx="406150" cy="358559"/>
            </a:xfrm>
            <a:custGeom>
              <a:rect b="b" l="l" r="r" t="t"/>
              <a:pathLst>
                <a:path extrusionOk="0" h="5325" w="6032">
                  <a:moveTo>
                    <a:pt x="2834" y="1"/>
                  </a:moveTo>
                  <a:lnTo>
                    <a:pt x="0" y="869"/>
                  </a:lnTo>
                  <a:lnTo>
                    <a:pt x="142" y="2605"/>
                  </a:lnTo>
                  <a:cubicBezTo>
                    <a:pt x="142" y="2605"/>
                    <a:pt x="2296" y="5325"/>
                    <a:pt x="2356" y="5325"/>
                  </a:cubicBezTo>
                  <a:cubicBezTo>
                    <a:pt x="2410" y="5325"/>
                    <a:pt x="3534" y="5130"/>
                    <a:pt x="3534" y="5130"/>
                  </a:cubicBezTo>
                  <a:lnTo>
                    <a:pt x="6031" y="923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4423798" y="2621983"/>
              <a:ext cx="296734" cy="331288"/>
            </a:xfrm>
            <a:custGeom>
              <a:rect b="b" l="l" r="r" t="t"/>
              <a:pathLst>
                <a:path extrusionOk="0" h="4920" w="4407">
                  <a:moveTo>
                    <a:pt x="3924" y="0"/>
                  </a:moveTo>
                  <a:lnTo>
                    <a:pt x="142" y="283"/>
                  </a:lnTo>
                  <a:cubicBezTo>
                    <a:pt x="142" y="283"/>
                    <a:pt x="0" y="2861"/>
                    <a:pt x="142" y="3561"/>
                  </a:cubicBezTo>
                  <a:cubicBezTo>
                    <a:pt x="310" y="4577"/>
                    <a:pt x="1042" y="4920"/>
                    <a:pt x="1849" y="4920"/>
                  </a:cubicBezTo>
                  <a:cubicBezTo>
                    <a:pt x="3046" y="4920"/>
                    <a:pt x="4406" y="4164"/>
                    <a:pt x="4322" y="3729"/>
                  </a:cubicBezTo>
                  <a:cubicBezTo>
                    <a:pt x="4295" y="3480"/>
                    <a:pt x="4093" y="1373"/>
                    <a:pt x="4066" y="1091"/>
                  </a:cubicBezTo>
                  <a:lnTo>
                    <a:pt x="3924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401107" y="2795573"/>
              <a:ext cx="62619" cy="47202"/>
            </a:xfrm>
            <a:custGeom>
              <a:rect b="b" l="l" r="r" t="t"/>
              <a:pathLst>
                <a:path extrusionOk="0" h="701" w="930">
                  <a:moveTo>
                    <a:pt x="391" y="0"/>
                  </a:moveTo>
                  <a:lnTo>
                    <a:pt x="1" y="115"/>
                  </a:lnTo>
                  <a:lnTo>
                    <a:pt x="115" y="700"/>
                  </a:lnTo>
                  <a:lnTo>
                    <a:pt x="930" y="505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4A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4425616" y="2631478"/>
              <a:ext cx="270138" cy="143828"/>
            </a:xfrm>
            <a:custGeom>
              <a:rect b="b" l="l" r="r" t="t"/>
              <a:pathLst>
                <a:path extrusionOk="0" h="2136" w="4012">
                  <a:moveTo>
                    <a:pt x="3897" y="1"/>
                  </a:moveTo>
                  <a:lnTo>
                    <a:pt x="88" y="532"/>
                  </a:lnTo>
                  <a:lnTo>
                    <a:pt x="0" y="2128"/>
                  </a:lnTo>
                  <a:cubicBezTo>
                    <a:pt x="0" y="2128"/>
                    <a:pt x="122" y="2136"/>
                    <a:pt x="325" y="2136"/>
                  </a:cubicBezTo>
                  <a:cubicBezTo>
                    <a:pt x="1116" y="2136"/>
                    <a:pt x="3144" y="2008"/>
                    <a:pt x="4012" y="754"/>
                  </a:cubicBezTo>
                  <a:lnTo>
                    <a:pt x="3897" y="1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4114263" y="1727574"/>
              <a:ext cx="859297" cy="962688"/>
            </a:xfrm>
            <a:custGeom>
              <a:rect b="b" l="l" r="r" t="t"/>
              <a:pathLst>
                <a:path extrusionOk="0" h="14297" w="12762">
                  <a:moveTo>
                    <a:pt x="6361" y="0"/>
                  </a:moveTo>
                  <a:cubicBezTo>
                    <a:pt x="703" y="0"/>
                    <a:pt x="995" y="5551"/>
                    <a:pt x="1232" y="7448"/>
                  </a:cubicBezTo>
                  <a:cubicBezTo>
                    <a:pt x="1232" y="7448"/>
                    <a:pt x="1012" y="7189"/>
                    <a:pt x="769" y="7189"/>
                  </a:cubicBezTo>
                  <a:cubicBezTo>
                    <a:pt x="606" y="7189"/>
                    <a:pt x="432" y="7307"/>
                    <a:pt x="310" y="7703"/>
                  </a:cubicBezTo>
                  <a:cubicBezTo>
                    <a:pt x="0" y="8686"/>
                    <a:pt x="613" y="10786"/>
                    <a:pt x="1346" y="10840"/>
                  </a:cubicBezTo>
                  <a:cubicBezTo>
                    <a:pt x="1352" y="10844"/>
                    <a:pt x="1361" y="10845"/>
                    <a:pt x="1372" y="10845"/>
                  </a:cubicBezTo>
                  <a:cubicBezTo>
                    <a:pt x="1468" y="10845"/>
                    <a:pt x="1737" y="10732"/>
                    <a:pt x="1737" y="10732"/>
                  </a:cubicBezTo>
                  <a:cubicBezTo>
                    <a:pt x="2020" y="11096"/>
                    <a:pt x="2746" y="13532"/>
                    <a:pt x="5634" y="14266"/>
                  </a:cubicBezTo>
                  <a:cubicBezTo>
                    <a:pt x="5634" y="14266"/>
                    <a:pt x="5826" y="14297"/>
                    <a:pt x="6143" y="14297"/>
                  </a:cubicBezTo>
                  <a:cubicBezTo>
                    <a:pt x="6833" y="14297"/>
                    <a:pt x="8111" y="14151"/>
                    <a:pt x="9282" y="13229"/>
                  </a:cubicBezTo>
                  <a:cubicBezTo>
                    <a:pt x="10919" y="11940"/>
                    <a:pt x="10939" y="10725"/>
                    <a:pt x="11133" y="10725"/>
                  </a:cubicBezTo>
                  <a:cubicBezTo>
                    <a:pt x="11142" y="10725"/>
                    <a:pt x="11151" y="10727"/>
                    <a:pt x="11160" y="10732"/>
                  </a:cubicBezTo>
                  <a:cubicBezTo>
                    <a:pt x="11224" y="10770"/>
                    <a:pt x="11299" y="10797"/>
                    <a:pt x="11382" y="10797"/>
                  </a:cubicBezTo>
                  <a:cubicBezTo>
                    <a:pt x="11666" y="10797"/>
                    <a:pt x="12042" y="10486"/>
                    <a:pt x="12365" y="9272"/>
                  </a:cubicBezTo>
                  <a:cubicBezTo>
                    <a:pt x="12762" y="7872"/>
                    <a:pt x="12425" y="7394"/>
                    <a:pt x="12116" y="7306"/>
                  </a:cubicBezTo>
                  <a:cubicBezTo>
                    <a:pt x="12092" y="7300"/>
                    <a:pt x="12068" y="7297"/>
                    <a:pt x="12044" y="7297"/>
                  </a:cubicBezTo>
                  <a:cubicBezTo>
                    <a:pt x="11868" y="7297"/>
                    <a:pt x="11692" y="7448"/>
                    <a:pt x="11692" y="7448"/>
                  </a:cubicBezTo>
                  <a:cubicBezTo>
                    <a:pt x="11692" y="7448"/>
                    <a:pt x="12560" y="522"/>
                    <a:pt x="7263" y="44"/>
                  </a:cubicBezTo>
                  <a:cubicBezTo>
                    <a:pt x="6947" y="14"/>
                    <a:pt x="6646" y="0"/>
                    <a:pt x="6361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4153653" y="2275276"/>
              <a:ext cx="43295" cy="99454"/>
            </a:xfrm>
            <a:custGeom>
              <a:rect b="b" l="l" r="r" t="t"/>
              <a:pathLst>
                <a:path extrusionOk="0" h="1477" w="643">
                  <a:moveTo>
                    <a:pt x="259" y="1"/>
                  </a:moveTo>
                  <a:cubicBezTo>
                    <a:pt x="227" y="1"/>
                    <a:pt x="196" y="15"/>
                    <a:pt x="169" y="47"/>
                  </a:cubicBezTo>
                  <a:cubicBezTo>
                    <a:pt x="1" y="243"/>
                    <a:pt x="142" y="1225"/>
                    <a:pt x="337" y="1393"/>
                  </a:cubicBezTo>
                  <a:cubicBezTo>
                    <a:pt x="393" y="1449"/>
                    <a:pt x="449" y="1477"/>
                    <a:pt x="492" y="1477"/>
                  </a:cubicBezTo>
                  <a:cubicBezTo>
                    <a:pt x="580" y="1477"/>
                    <a:pt x="618" y="1363"/>
                    <a:pt x="506" y="1138"/>
                  </a:cubicBezTo>
                  <a:cubicBezTo>
                    <a:pt x="364" y="828"/>
                    <a:pt x="620" y="579"/>
                    <a:pt x="620" y="579"/>
                  </a:cubicBezTo>
                  <a:cubicBezTo>
                    <a:pt x="643" y="387"/>
                    <a:pt x="428" y="1"/>
                    <a:pt x="259" y="1"/>
                  </a:cubicBezTo>
                  <a:close/>
                </a:path>
              </a:pathLst>
            </a:custGeom>
            <a:solidFill>
              <a:srgbClr val="F08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4897966" y="2270293"/>
              <a:ext cx="52991" cy="96962"/>
            </a:xfrm>
            <a:custGeom>
              <a:rect b="b" l="l" r="r" t="t"/>
              <a:pathLst>
                <a:path extrusionOk="0" h="1440" w="787">
                  <a:moveTo>
                    <a:pt x="543" y="1"/>
                  </a:moveTo>
                  <a:cubicBezTo>
                    <a:pt x="371" y="1"/>
                    <a:pt x="118" y="332"/>
                    <a:pt x="140" y="512"/>
                  </a:cubicBezTo>
                  <a:cubicBezTo>
                    <a:pt x="140" y="512"/>
                    <a:pt x="335" y="794"/>
                    <a:pt x="140" y="1097"/>
                  </a:cubicBezTo>
                  <a:cubicBezTo>
                    <a:pt x="1" y="1318"/>
                    <a:pt x="47" y="1440"/>
                    <a:pt x="155" y="1440"/>
                  </a:cubicBezTo>
                  <a:cubicBezTo>
                    <a:pt x="199" y="1440"/>
                    <a:pt x="253" y="1420"/>
                    <a:pt x="308" y="1380"/>
                  </a:cubicBezTo>
                  <a:cubicBezTo>
                    <a:pt x="504" y="1212"/>
                    <a:pt x="786" y="290"/>
                    <a:pt x="645" y="61"/>
                  </a:cubicBezTo>
                  <a:cubicBezTo>
                    <a:pt x="618" y="19"/>
                    <a:pt x="583" y="1"/>
                    <a:pt x="543" y="1"/>
                  </a:cubicBezTo>
                  <a:close/>
                </a:path>
              </a:pathLst>
            </a:custGeom>
            <a:solidFill>
              <a:srgbClr val="F08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934750" y="1627582"/>
              <a:ext cx="1257704" cy="1304010"/>
            </a:xfrm>
            <a:custGeom>
              <a:rect b="b" l="l" r="r" t="t"/>
              <a:pathLst>
                <a:path extrusionOk="0" h="19366" w="18679">
                  <a:moveTo>
                    <a:pt x="9278" y="0"/>
                  </a:moveTo>
                  <a:cubicBezTo>
                    <a:pt x="7596" y="0"/>
                    <a:pt x="5693" y="858"/>
                    <a:pt x="4935" y="1616"/>
                  </a:cubicBezTo>
                  <a:cubicBezTo>
                    <a:pt x="1" y="6806"/>
                    <a:pt x="169" y="15556"/>
                    <a:pt x="1515" y="19116"/>
                  </a:cubicBezTo>
                  <a:cubicBezTo>
                    <a:pt x="2835" y="18585"/>
                    <a:pt x="4261" y="18214"/>
                    <a:pt x="5217" y="17912"/>
                  </a:cubicBezTo>
                  <a:lnTo>
                    <a:pt x="5163" y="17710"/>
                  </a:lnTo>
                  <a:lnTo>
                    <a:pt x="7351" y="16956"/>
                  </a:lnTo>
                  <a:cubicBezTo>
                    <a:pt x="7351" y="16397"/>
                    <a:pt x="7351" y="15805"/>
                    <a:pt x="7378" y="15441"/>
                  </a:cubicBezTo>
                  <a:cubicBezTo>
                    <a:pt x="6281" y="14937"/>
                    <a:pt x="5581" y="14176"/>
                    <a:pt x="5130" y="13537"/>
                  </a:cubicBezTo>
                  <a:cubicBezTo>
                    <a:pt x="4881" y="11066"/>
                    <a:pt x="5971" y="7701"/>
                    <a:pt x="6981" y="6604"/>
                  </a:cubicBezTo>
                  <a:cubicBezTo>
                    <a:pt x="7741" y="5823"/>
                    <a:pt x="9787" y="5426"/>
                    <a:pt x="10824" y="5258"/>
                  </a:cubicBezTo>
                  <a:cubicBezTo>
                    <a:pt x="11753" y="6382"/>
                    <a:pt x="13348" y="8852"/>
                    <a:pt x="13543" y="12695"/>
                  </a:cubicBezTo>
                  <a:cubicBezTo>
                    <a:pt x="13321" y="13166"/>
                    <a:pt x="12931" y="13927"/>
                    <a:pt x="11948" y="14714"/>
                  </a:cubicBezTo>
                  <a:cubicBezTo>
                    <a:pt x="11692" y="14910"/>
                    <a:pt x="11470" y="15051"/>
                    <a:pt x="11248" y="15186"/>
                  </a:cubicBezTo>
                  <a:cubicBezTo>
                    <a:pt x="11275" y="15327"/>
                    <a:pt x="11302" y="15556"/>
                    <a:pt x="11329" y="15859"/>
                  </a:cubicBezTo>
                  <a:cubicBezTo>
                    <a:pt x="11356" y="15973"/>
                    <a:pt x="11389" y="16397"/>
                    <a:pt x="11416" y="16868"/>
                  </a:cubicBezTo>
                  <a:lnTo>
                    <a:pt x="11443" y="16788"/>
                  </a:lnTo>
                  <a:lnTo>
                    <a:pt x="13658" y="17575"/>
                  </a:lnTo>
                  <a:lnTo>
                    <a:pt x="13604" y="17743"/>
                  </a:lnTo>
                  <a:cubicBezTo>
                    <a:pt x="14923" y="18107"/>
                    <a:pt x="16909" y="18416"/>
                    <a:pt x="18484" y="19285"/>
                  </a:cubicBezTo>
                  <a:cubicBezTo>
                    <a:pt x="18511" y="19285"/>
                    <a:pt x="18564" y="19338"/>
                    <a:pt x="18625" y="19365"/>
                  </a:cubicBezTo>
                  <a:cubicBezTo>
                    <a:pt x="18679" y="17151"/>
                    <a:pt x="17413" y="5877"/>
                    <a:pt x="13799" y="2262"/>
                  </a:cubicBezTo>
                  <a:cubicBezTo>
                    <a:pt x="13506" y="1969"/>
                    <a:pt x="13085" y="1886"/>
                    <a:pt x="12669" y="1886"/>
                  </a:cubicBezTo>
                  <a:cubicBezTo>
                    <a:pt x="12407" y="1886"/>
                    <a:pt x="12147" y="1919"/>
                    <a:pt x="11921" y="1953"/>
                  </a:cubicBezTo>
                  <a:lnTo>
                    <a:pt x="11861" y="1953"/>
                  </a:lnTo>
                  <a:cubicBezTo>
                    <a:pt x="11221" y="714"/>
                    <a:pt x="10407" y="75"/>
                    <a:pt x="9646" y="14"/>
                  </a:cubicBezTo>
                  <a:cubicBezTo>
                    <a:pt x="9525" y="5"/>
                    <a:pt x="9402" y="0"/>
                    <a:pt x="9278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770250" y="2791750"/>
              <a:ext cx="1605341" cy="638409"/>
            </a:xfrm>
            <a:custGeom>
              <a:rect b="b" l="l" r="r" t="t"/>
              <a:pathLst>
                <a:path extrusionOk="0" h="9256" w="23842">
                  <a:moveTo>
                    <a:pt x="15286" y="0"/>
                  </a:moveTo>
                  <a:cubicBezTo>
                    <a:pt x="15118" y="620"/>
                    <a:pt x="13832" y="4907"/>
                    <a:pt x="11921" y="4941"/>
                  </a:cubicBezTo>
                  <a:cubicBezTo>
                    <a:pt x="11903" y="4941"/>
                    <a:pt x="11886" y="4941"/>
                    <a:pt x="11869" y="4941"/>
                  </a:cubicBezTo>
                  <a:cubicBezTo>
                    <a:pt x="9356" y="4941"/>
                    <a:pt x="8359" y="1065"/>
                    <a:pt x="8165" y="229"/>
                  </a:cubicBezTo>
                  <a:cubicBezTo>
                    <a:pt x="6960" y="647"/>
                    <a:pt x="4463" y="1205"/>
                    <a:pt x="2693" y="2188"/>
                  </a:cubicBezTo>
                  <a:cubicBezTo>
                    <a:pt x="566" y="3339"/>
                    <a:pt x="88" y="8138"/>
                    <a:pt x="1" y="9255"/>
                  </a:cubicBezTo>
                  <a:lnTo>
                    <a:pt x="23841" y="9228"/>
                  </a:lnTo>
                  <a:cubicBezTo>
                    <a:pt x="23760" y="8441"/>
                    <a:pt x="23141" y="2975"/>
                    <a:pt x="20927" y="1771"/>
                  </a:cubicBezTo>
                  <a:cubicBezTo>
                    <a:pt x="19049" y="734"/>
                    <a:pt x="16525" y="451"/>
                    <a:pt x="15286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4454166" y="2884387"/>
              <a:ext cx="296465" cy="494980"/>
            </a:xfrm>
            <a:custGeom>
              <a:rect b="b" l="l" r="r" t="t"/>
              <a:pathLst>
                <a:path extrusionOk="0" h="7351" w="4403">
                  <a:moveTo>
                    <a:pt x="4402" y="0"/>
                  </a:moveTo>
                  <a:lnTo>
                    <a:pt x="1851" y="1798"/>
                  </a:lnTo>
                  <a:lnTo>
                    <a:pt x="0" y="310"/>
                  </a:lnTo>
                  <a:lnTo>
                    <a:pt x="815" y="7350"/>
                  </a:lnTo>
                  <a:lnTo>
                    <a:pt x="2161" y="7350"/>
                  </a:lnTo>
                  <a:lnTo>
                    <a:pt x="4402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4282400" y="2750530"/>
              <a:ext cx="279228" cy="777917"/>
            </a:xfrm>
            <a:custGeom>
              <a:rect b="b" l="l" r="r" t="t"/>
              <a:pathLst>
                <a:path extrusionOk="0" h="11302" w="4147">
                  <a:moveTo>
                    <a:pt x="2215" y="1"/>
                  </a:moveTo>
                  <a:lnTo>
                    <a:pt x="0" y="782"/>
                  </a:lnTo>
                  <a:lnTo>
                    <a:pt x="2188" y="6227"/>
                  </a:lnTo>
                  <a:lnTo>
                    <a:pt x="472" y="5554"/>
                  </a:lnTo>
                  <a:lnTo>
                    <a:pt x="4147" y="11302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4574700" y="2740825"/>
              <a:ext cx="279699" cy="777917"/>
            </a:xfrm>
            <a:custGeom>
              <a:rect b="b" l="l" r="r" t="t"/>
              <a:pathLst>
                <a:path extrusionOk="0" h="11302" w="4154">
                  <a:moveTo>
                    <a:pt x="1939" y="1"/>
                  </a:moveTo>
                  <a:lnTo>
                    <a:pt x="1" y="11302"/>
                  </a:lnTo>
                  <a:lnTo>
                    <a:pt x="3676" y="5553"/>
                  </a:lnTo>
                  <a:lnTo>
                    <a:pt x="1966" y="6227"/>
                  </a:lnTo>
                  <a:lnTo>
                    <a:pt x="1966" y="6227"/>
                  </a:lnTo>
                  <a:lnTo>
                    <a:pt x="4154" y="788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502396" y="1298112"/>
              <a:ext cx="2139625" cy="2362718"/>
            </a:xfrm>
            <a:custGeom>
              <a:rect b="b" l="l" r="r" t="t"/>
              <a:pathLst>
                <a:path extrusionOk="0" h="35089" w="31777">
                  <a:moveTo>
                    <a:pt x="30202" y="1569"/>
                  </a:moveTo>
                  <a:lnTo>
                    <a:pt x="30202" y="33513"/>
                  </a:lnTo>
                  <a:lnTo>
                    <a:pt x="1569" y="33513"/>
                  </a:lnTo>
                  <a:lnTo>
                    <a:pt x="1569" y="1569"/>
                  </a:lnTo>
                  <a:close/>
                  <a:moveTo>
                    <a:pt x="1" y="1"/>
                  </a:moveTo>
                  <a:lnTo>
                    <a:pt x="1" y="35088"/>
                  </a:lnTo>
                  <a:lnTo>
                    <a:pt x="31777" y="35088"/>
                  </a:lnTo>
                  <a:lnTo>
                    <a:pt x="31777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3502396" y="1691078"/>
              <a:ext cx="105645" cy="228468"/>
            </a:xfrm>
            <a:custGeom>
              <a:rect b="b" l="l" r="r" t="t"/>
              <a:pathLst>
                <a:path extrusionOk="0" h="3393" w="1569">
                  <a:moveTo>
                    <a:pt x="1" y="0"/>
                  </a:moveTo>
                  <a:lnTo>
                    <a:pt x="1" y="1710"/>
                  </a:lnTo>
                  <a:lnTo>
                    <a:pt x="1569" y="3393"/>
                  </a:lnTo>
                  <a:lnTo>
                    <a:pt x="1569" y="16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3502396" y="2412100"/>
              <a:ext cx="105645" cy="228939"/>
            </a:xfrm>
            <a:custGeom>
              <a:rect b="b" l="l" r="r" t="t"/>
              <a:pathLst>
                <a:path extrusionOk="0" h="3400" w="1569">
                  <a:moveTo>
                    <a:pt x="1" y="1"/>
                  </a:moveTo>
                  <a:lnTo>
                    <a:pt x="1" y="1717"/>
                  </a:lnTo>
                  <a:lnTo>
                    <a:pt x="1569" y="3400"/>
                  </a:lnTo>
                  <a:lnTo>
                    <a:pt x="1569" y="1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5535958" y="2244437"/>
              <a:ext cx="106116" cy="228468"/>
            </a:xfrm>
            <a:custGeom>
              <a:rect b="b" l="l" r="r" t="t"/>
              <a:pathLst>
                <a:path extrusionOk="0" h="3393" w="1576">
                  <a:moveTo>
                    <a:pt x="1" y="1"/>
                  </a:moveTo>
                  <a:lnTo>
                    <a:pt x="1" y="1710"/>
                  </a:lnTo>
                  <a:lnTo>
                    <a:pt x="1576" y="3393"/>
                  </a:lnTo>
                  <a:lnTo>
                    <a:pt x="1576" y="1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535958" y="2965526"/>
              <a:ext cx="106116" cy="228468"/>
            </a:xfrm>
            <a:custGeom>
              <a:rect b="b" l="l" r="r" t="t"/>
              <a:pathLst>
                <a:path extrusionOk="0" h="3393" w="1576">
                  <a:moveTo>
                    <a:pt x="1" y="0"/>
                  </a:moveTo>
                  <a:lnTo>
                    <a:pt x="1" y="1710"/>
                  </a:lnTo>
                  <a:lnTo>
                    <a:pt x="1576" y="3393"/>
                  </a:lnTo>
                  <a:lnTo>
                    <a:pt x="1576" y="16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4166851" y="1197985"/>
              <a:ext cx="810347" cy="296476"/>
            </a:xfrm>
            <a:custGeom>
              <a:rect b="b" l="l" r="r" t="t"/>
              <a:pathLst>
                <a:path extrusionOk="0" h="4403" w="12035">
                  <a:moveTo>
                    <a:pt x="0" y="0"/>
                  </a:moveTo>
                  <a:lnTo>
                    <a:pt x="0" y="4402"/>
                  </a:lnTo>
                  <a:lnTo>
                    <a:pt x="12035" y="4402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4860259" y="1326662"/>
              <a:ext cx="54405" cy="56696"/>
            </a:xfrm>
            <a:custGeom>
              <a:rect b="b" l="l" r="r" t="t"/>
              <a:pathLst>
                <a:path extrusionOk="0" h="842" w="808">
                  <a:moveTo>
                    <a:pt x="417" y="1"/>
                  </a:moveTo>
                  <a:cubicBezTo>
                    <a:pt x="168" y="1"/>
                    <a:pt x="0" y="169"/>
                    <a:pt x="0" y="418"/>
                  </a:cubicBezTo>
                  <a:cubicBezTo>
                    <a:pt x="0" y="640"/>
                    <a:pt x="168" y="842"/>
                    <a:pt x="417" y="842"/>
                  </a:cubicBezTo>
                  <a:cubicBezTo>
                    <a:pt x="640" y="842"/>
                    <a:pt x="808" y="640"/>
                    <a:pt x="808" y="418"/>
                  </a:cubicBezTo>
                  <a:cubicBezTo>
                    <a:pt x="808" y="169"/>
                    <a:pt x="640" y="1"/>
                    <a:pt x="417" y="1"/>
                  </a:cubicBezTo>
                  <a:close/>
                </a:path>
              </a:pathLst>
            </a:custGeom>
            <a:solidFill>
              <a:srgbClr val="FE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4221661" y="1326662"/>
              <a:ext cx="54876" cy="56696"/>
            </a:xfrm>
            <a:custGeom>
              <a:rect b="b" l="l" r="r" t="t"/>
              <a:pathLst>
                <a:path extrusionOk="0" h="842" w="815">
                  <a:moveTo>
                    <a:pt x="425" y="1"/>
                  </a:moveTo>
                  <a:cubicBezTo>
                    <a:pt x="169" y="1"/>
                    <a:pt x="0" y="169"/>
                    <a:pt x="0" y="418"/>
                  </a:cubicBezTo>
                  <a:cubicBezTo>
                    <a:pt x="0" y="640"/>
                    <a:pt x="169" y="842"/>
                    <a:pt x="425" y="842"/>
                  </a:cubicBezTo>
                  <a:cubicBezTo>
                    <a:pt x="647" y="842"/>
                    <a:pt x="815" y="640"/>
                    <a:pt x="815" y="418"/>
                  </a:cubicBezTo>
                  <a:cubicBezTo>
                    <a:pt x="815" y="169"/>
                    <a:pt x="647" y="1"/>
                    <a:pt x="425" y="1"/>
                  </a:cubicBezTo>
                  <a:close/>
                </a:path>
              </a:pathLst>
            </a:custGeom>
            <a:solidFill>
              <a:srgbClr val="FE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3502396" y="3335800"/>
              <a:ext cx="2139625" cy="326844"/>
            </a:xfrm>
            <a:custGeom>
              <a:rect b="b" l="l" r="r" t="t"/>
              <a:pathLst>
                <a:path extrusionOk="0" h="4854" w="31777">
                  <a:moveTo>
                    <a:pt x="1" y="0"/>
                  </a:moveTo>
                  <a:lnTo>
                    <a:pt x="1" y="4853"/>
                  </a:lnTo>
                  <a:lnTo>
                    <a:pt x="31777" y="4853"/>
                  </a:lnTo>
                  <a:lnTo>
                    <a:pt x="31777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28"/>
          <p:cNvSpPr txBox="1"/>
          <p:nvPr/>
        </p:nvSpPr>
        <p:spPr>
          <a:xfrm>
            <a:off x="843988" y="362922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28"/>
          <p:cNvSpPr txBox="1"/>
          <p:nvPr/>
        </p:nvSpPr>
        <p:spPr>
          <a:xfrm>
            <a:off x="7049334" y="362922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28"/>
          <p:cNvSpPr txBox="1"/>
          <p:nvPr/>
        </p:nvSpPr>
        <p:spPr>
          <a:xfrm>
            <a:off x="844000" y="3350630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 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6" name="Google Shape;856;p28"/>
          <p:cNvSpPr txBox="1"/>
          <p:nvPr/>
        </p:nvSpPr>
        <p:spPr>
          <a:xfrm>
            <a:off x="7049328" y="335063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7" name="Google Shape;857;p28"/>
          <p:cNvSpPr txBox="1"/>
          <p:nvPr/>
        </p:nvSpPr>
        <p:spPr>
          <a:xfrm>
            <a:off x="3219413" y="3540775"/>
            <a:ext cx="2711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Employee of the month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8" name="Google Shape;858;p28"/>
          <p:cNvSpPr/>
          <p:nvPr/>
        </p:nvSpPr>
        <p:spPr>
          <a:xfrm>
            <a:off x="7051925" y="1825225"/>
            <a:ext cx="1257600" cy="1257900"/>
          </a:xfrm>
          <a:prstGeom prst="frame">
            <a:avLst>
              <a:gd fmla="val 9838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28"/>
          <p:cNvGrpSpPr/>
          <p:nvPr/>
        </p:nvGrpSpPr>
        <p:grpSpPr>
          <a:xfrm>
            <a:off x="848950" y="1693163"/>
            <a:ext cx="1257600" cy="1513431"/>
            <a:chOff x="848950" y="1693163"/>
            <a:chExt cx="1257600" cy="1513431"/>
          </a:xfrm>
        </p:grpSpPr>
        <p:sp>
          <p:nvSpPr>
            <p:cNvPr id="860" name="Google Shape;860;p28"/>
            <p:cNvSpPr/>
            <p:nvPr/>
          </p:nvSpPr>
          <p:spPr>
            <a:xfrm>
              <a:off x="848950" y="1825225"/>
              <a:ext cx="1257600" cy="1257900"/>
            </a:xfrm>
            <a:prstGeom prst="frame">
              <a:avLst>
                <a:gd fmla="val 9838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1" name="Google Shape;861;p28"/>
            <p:cNvGrpSpPr/>
            <p:nvPr/>
          </p:nvGrpSpPr>
          <p:grpSpPr>
            <a:xfrm>
              <a:off x="1031771" y="1693163"/>
              <a:ext cx="919779" cy="1513431"/>
              <a:chOff x="4623443" y="2361103"/>
              <a:chExt cx="574754" cy="945717"/>
            </a:xfrm>
          </p:grpSpPr>
          <p:sp>
            <p:nvSpPr>
              <p:cNvPr id="862" name="Google Shape;862;p28"/>
              <p:cNvSpPr/>
              <p:nvPr/>
            </p:nvSpPr>
            <p:spPr>
              <a:xfrm>
                <a:off x="5153001" y="2691437"/>
                <a:ext cx="25328" cy="23001"/>
              </a:xfrm>
              <a:custGeom>
                <a:rect b="b" l="l" r="r" t="t"/>
                <a:pathLst>
                  <a:path extrusionOk="0" h="257" w="283">
                    <a:moveTo>
                      <a:pt x="54" y="0"/>
                    </a:moveTo>
                    <a:cubicBezTo>
                      <a:pt x="27" y="0"/>
                      <a:pt x="0" y="27"/>
                      <a:pt x="0" y="115"/>
                    </a:cubicBezTo>
                    <a:cubicBezTo>
                      <a:pt x="27" y="169"/>
                      <a:pt x="88" y="223"/>
                      <a:pt x="88" y="223"/>
                    </a:cubicBezTo>
                    <a:lnTo>
                      <a:pt x="283" y="256"/>
                    </a:lnTo>
                    <a:cubicBezTo>
                      <a:pt x="283" y="256"/>
                      <a:pt x="222" y="196"/>
                      <a:pt x="195" y="142"/>
                    </a:cubicBezTo>
                    <a:cubicBezTo>
                      <a:pt x="142" y="115"/>
                      <a:pt x="88" y="27"/>
                      <a:pt x="54" y="0"/>
                    </a:cubicBez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5137876" y="2707009"/>
                <a:ext cx="60321" cy="89945"/>
              </a:xfrm>
              <a:custGeom>
                <a:rect b="b" l="l" r="r" t="t"/>
                <a:pathLst>
                  <a:path extrusionOk="0" h="1005" w="674">
                    <a:moveTo>
                      <a:pt x="341" y="0"/>
                    </a:moveTo>
                    <a:cubicBezTo>
                      <a:pt x="244" y="0"/>
                      <a:pt x="136" y="31"/>
                      <a:pt x="88" y="82"/>
                    </a:cubicBezTo>
                    <a:cubicBezTo>
                      <a:pt x="1" y="190"/>
                      <a:pt x="88" y="553"/>
                      <a:pt x="88" y="553"/>
                    </a:cubicBezTo>
                    <a:cubicBezTo>
                      <a:pt x="55" y="668"/>
                      <a:pt x="115" y="668"/>
                      <a:pt x="88" y="695"/>
                    </a:cubicBezTo>
                    <a:cubicBezTo>
                      <a:pt x="88" y="755"/>
                      <a:pt x="28" y="863"/>
                      <a:pt x="28" y="863"/>
                    </a:cubicBezTo>
                    <a:lnTo>
                      <a:pt x="425" y="1004"/>
                    </a:lnTo>
                    <a:cubicBezTo>
                      <a:pt x="425" y="1004"/>
                      <a:pt x="506" y="863"/>
                      <a:pt x="533" y="809"/>
                    </a:cubicBezTo>
                    <a:cubicBezTo>
                      <a:pt x="560" y="755"/>
                      <a:pt x="674" y="553"/>
                      <a:pt x="647" y="419"/>
                    </a:cubicBezTo>
                    <a:cubicBezTo>
                      <a:pt x="620" y="277"/>
                      <a:pt x="560" y="82"/>
                      <a:pt x="506" y="49"/>
                    </a:cubicBezTo>
                    <a:cubicBezTo>
                      <a:pt x="472" y="15"/>
                      <a:pt x="409" y="0"/>
                      <a:pt x="341" y="0"/>
                    </a:cubicBez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4919860" y="2729384"/>
                <a:ext cx="205486" cy="329530"/>
              </a:xfrm>
              <a:custGeom>
                <a:rect b="b" l="l" r="r" t="t"/>
                <a:pathLst>
                  <a:path extrusionOk="0" h="3682" w="2296">
                    <a:moveTo>
                      <a:pt x="418" y="1"/>
                    </a:moveTo>
                    <a:cubicBezTo>
                      <a:pt x="54" y="196"/>
                      <a:pt x="0" y="640"/>
                      <a:pt x="108" y="1037"/>
                    </a:cubicBezTo>
                    <a:cubicBezTo>
                      <a:pt x="303" y="1764"/>
                      <a:pt x="700" y="2437"/>
                      <a:pt x="1091" y="2942"/>
                    </a:cubicBezTo>
                    <a:cubicBezTo>
                      <a:pt x="1091" y="2942"/>
                      <a:pt x="1118" y="2969"/>
                      <a:pt x="1118" y="2996"/>
                    </a:cubicBezTo>
                    <a:cubicBezTo>
                      <a:pt x="1286" y="3225"/>
                      <a:pt x="1454" y="3393"/>
                      <a:pt x="1622" y="3561"/>
                    </a:cubicBezTo>
                    <a:cubicBezTo>
                      <a:pt x="1649" y="3588"/>
                      <a:pt x="1710" y="3642"/>
                      <a:pt x="1764" y="3669"/>
                    </a:cubicBezTo>
                    <a:cubicBezTo>
                      <a:pt x="1787" y="3678"/>
                      <a:pt x="1813" y="3682"/>
                      <a:pt x="1840" y="3682"/>
                    </a:cubicBezTo>
                    <a:cubicBezTo>
                      <a:pt x="1918" y="3682"/>
                      <a:pt x="2009" y="3648"/>
                      <a:pt x="2073" y="3588"/>
                    </a:cubicBezTo>
                    <a:cubicBezTo>
                      <a:pt x="2073" y="3225"/>
                      <a:pt x="2296" y="2969"/>
                      <a:pt x="2296" y="2969"/>
                    </a:cubicBezTo>
                    <a:cubicBezTo>
                      <a:pt x="2215" y="2915"/>
                      <a:pt x="1932" y="2437"/>
                      <a:pt x="1649" y="1905"/>
                    </a:cubicBezTo>
                    <a:cubicBezTo>
                      <a:pt x="1373" y="1347"/>
                      <a:pt x="1064" y="727"/>
                      <a:pt x="896" y="445"/>
                    </a:cubicBezTo>
                    <a:cubicBezTo>
                      <a:pt x="700" y="54"/>
                      <a:pt x="418" y="1"/>
                      <a:pt x="418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4909567" y="2704056"/>
                <a:ext cx="150714" cy="204323"/>
              </a:xfrm>
              <a:custGeom>
                <a:rect b="b" l="l" r="r" t="t"/>
                <a:pathLst>
                  <a:path extrusionOk="0" h="2283" w="1684">
                    <a:moveTo>
                      <a:pt x="337" y="1"/>
                    </a:moveTo>
                    <a:lnTo>
                      <a:pt x="28" y="1428"/>
                    </a:lnTo>
                    <a:cubicBezTo>
                      <a:pt x="1" y="1542"/>
                      <a:pt x="1" y="1657"/>
                      <a:pt x="1" y="1764"/>
                    </a:cubicBezTo>
                    <a:cubicBezTo>
                      <a:pt x="28" y="1825"/>
                      <a:pt x="82" y="1906"/>
                      <a:pt x="142" y="1966"/>
                    </a:cubicBezTo>
                    <a:cubicBezTo>
                      <a:pt x="196" y="2047"/>
                      <a:pt x="250" y="2101"/>
                      <a:pt x="311" y="2188"/>
                    </a:cubicBezTo>
                    <a:cubicBezTo>
                      <a:pt x="337" y="2215"/>
                      <a:pt x="364" y="2242"/>
                      <a:pt x="418" y="2269"/>
                    </a:cubicBezTo>
                    <a:lnTo>
                      <a:pt x="506" y="2269"/>
                    </a:lnTo>
                    <a:cubicBezTo>
                      <a:pt x="560" y="2278"/>
                      <a:pt x="614" y="2283"/>
                      <a:pt x="668" y="2283"/>
                    </a:cubicBezTo>
                    <a:cubicBezTo>
                      <a:pt x="809" y="2283"/>
                      <a:pt x="950" y="2254"/>
                      <a:pt x="1091" y="2215"/>
                    </a:cubicBezTo>
                    <a:cubicBezTo>
                      <a:pt x="1293" y="2134"/>
                      <a:pt x="1488" y="2161"/>
                      <a:pt x="1684" y="2020"/>
                    </a:cubicBezTo>
                    <a:cubicBezTo>
                      <a:pt x="1542" y="1657"/>
                      <a:pt x="1374" y="1233"/>
                      <a:pt x="1233" y="869"/>
                    </a:cubicBezTo>
                    <a:cubicBezTo>
                      <a:pt x="1206" y="788"/>
                      <a:pt x="1179" y="701"/>
                      <a:pt x="1125" y="620"/>
                    </a:cubicBezTo>
                    <a:cubicBezTo>
                      <a:pt x="957" y="310"/>
                      <a:pt x="674" y="82"/>
                      <a:pt x="337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4829467" y="2455254"/>
                <a:ext cx="180785" cy="243254"/>
              </a:xfrm>
              <a:custGeom>
                <a:rect b="b" l="l" r="r" t="t"/>
                <a:pathLst>
                  <a:path extrusionOk="0" h="2718" w="2020">
                    <a:moveTo>
                      <a:pt x="728" y="1"/>
                    </a:moveTo>
                    <a:cubicBezTo>
                      <a:pt x="472" y="115"/>
                      <a:pt x="364" y="398"/>
                      <a:pt x="277" y="647"/>
                    </a:cubicBezTo>
                    <a:cubicBezTo>
                      <a:pt x="108" y="1179"/>
                      <a:pt x="1" y="1744"/>
                      <a:pt x="169" y="2276"/>
                    </a:cubicBezTo>
                    <a:cubicBezTo>
                      <a:pt x="223" y="2444"/>
                      <a:pt x="337" y="2639"/>
                      <a:pt x="532" y="2693"/>
                    </a:cubicBezTo>
                    <a:cubicBezTo>
                      <a:pt x="573" y="2710"/>
                      <a:pt x="615" y="2718"/>
                      <a:pt x="657" y="2718"/>
                    </a:cubicBezTo>
                    <a:cubicBezTo>
                      <a:pt x="764" y="2718"/>
                      <a:pt x="873" y="2670"/>
                      <a:pt x="950" y="2613"/>
                    </a:cubicBezTo>
                    <a:cubicBezTo>
                      <a:pt x="1052" y="2564"/>
                      <a:pt x="1155" y="2467"/>
                      <a:pt x="1253" y="2467"/>
                    </a:cubicBezTo>
                    <a:cubicBezTo>
                      <a:pt x="1264" y="2467"/>
                      <a:pt x="1275" y="2468"/>
                      <a:pt x="1286" y="2471"/>
                    </a:cubicBezTo>
                    <a:cubicBezTo>
                      <a:pt x="1313" y="2498"/>
                      <a:pt x="1347" y="2498"/>
                      <a:pt x="1374" y="2525"/>
                    </a:cubicBezTo>
                    <a:cubicBezTo>
                      <a:pt x="1431" y="2560"/>
                      <a:pt x="1496" y="2577"/>
                      <a:pt x="1561" y="2577"/>
                    </a:cubicBezTo>
                    <a:cubicBezTo>
                      <a:pt x="1658" y="2577"/>
                      <a:pt x="1754" y="2540"/>
                      <a:pt x="1818" y="2471"/>
                    </a:cubicBezTo>
                    <a:cubicBezTo>
                      <a:pt x="1959" y="2390"/>
                      <a:pt x="2020" y="2222"/>
                      <a:pt x="1986" y="2054"/>
                    </a:cubicBezTo>
                    <a:cubicBezTo>
                      <a:pt x="1932" y="1886"/>
                      <a:pt x="1764" y="1744"/>
                      <a:pt x="1683" y="1576"/>
                    </a:cubicBezTo>
                    <a:cubicBezTo>
                      <a:pt x="1428" y="1152"/>
                      <a:pt x="1542" y="539"/>
                      <a:pt x="1401" y="62"/>
                    </a:cubicBezTo>
                    <a:lnTo>
                      <a:pt x="728" y="1"/>
                    </a:ln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5017412" y="2779412"/>
                <a:ext cx="165749" cy="279501"/>
              </a:xfrm>
              <a:custGeom>
                <a:rect b="b" l="l" r="r" t="t"/>
                <a:pathLst>
                  <a:path extrusionOk="0" h="3123" w="1852">
                    <a:moveTo>
                      <a:pt x="1374" y="0"/>
                    </a:moveTo>
                    <a:cubicBezTo>
                      <a:pt x="1232" y="249"/>
                      <a:pt x="896" y="815"/>
                      <a:pt x="559" y="1346"/>
                    </a:cubicBezTo>
                    <a:cubicBezTo>
                      <a:pt x="337" y="1737"/>
                      <a:pt x="115" y="2134"/>
                      <a:pt x="1" y="2383"/>
                    </a:cubicBezTo>
                    <a:cubicBezTo>
                      <a:pt x="1" y="2383"/>
                      <a:pt x="28" y="2410"/>
                      <a:pt x="28" y="2437"/>
                    </a:cubicBezTo>
                    <a:cubicBezTo>
                      <a:pt x="115" y="2524"/>
                      <a:pt x="337" y="2807"/>
                      <a:pt x="532" y="3002"/>
                    </a:cubicBezTo>
                    <a:cubicBezTo>
                      <a:pt x="559" y="3029"/>
                      <a:pt x="620" y="3083"/>
                      <a:pt x="674" y="3110"/>
                    </a:cubicBezTo>
                    <a:cubicBezTo>
                      <a:pt x="697" y="3119"/>
                      <a:pt x="723" y="3123"/>
                      <a:pt x="750" y="3123"/>
                    </a:cubicBezTo>
                    <a:cubicBezTo>
                      <a:pt x="828" y="3123"/>
                      <a:pt x="919" y="3089"/>
                      <a:pt x="983" y="3029"/>
                    </a:cubicBezTo>
                    <a:cubicBezTo>
                      <a:pt x="1037" y="3002"/>
                      <a:pt x="1064" y="2942"/>
                      <a:pt x="1098" y="2888"/>
                    </a:cubicBezTo>
                    <a:cubicBezTo>
                      <a:pt x="1266" y="2578"/>
                      <a:pt x="1542" y="1205"/>
                      <a:pt x="1852" y="195"/>
                    </a:cubicBez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4701217" y="2586009"/>
                <a:ext cx="198237" cy="193494"/>
              </a:xfrm>
              <a:custGeom>
                <a:rect b="b" l="l" r="r" t="t"/>
                <a:pathLst>
                  <a:path extrusionOk="0" h="2162" w="2215">
                    <a:moveTo>
                      <a:pt x="929" y="1"/>
                    </a:moveTo>
                    <a:lnTo>
                      <a:pt x="929" y="1"/>
                    </a:lnTo>
                    <a:cubicBezTo>
                      <a:pt x="929" y="1"/>
                      <a:pt x="956" y="956"/>
                      <a:pt x="956" y="1037"/>
                    </a:cubicBezTo>
                    <a:cubicBezTo>
                      <a:pt x="929" y="1152"/>
                      <a:pt x="0" y="1461"/>
                      <a:pt x="0" y="1461"/>
                    </a:cubicBezTo>
                    <a:lnTo>
                      <a:pt x="895" y="1966"/>
                    </a:lnTo>
                    <a:lnTo>
                      <a:pt x="2215" y="2161"/>
                    </a:lnTo>
                    <a:lnTo>
                      <a:pt x="2215" y="1178"/>
                    </a:lnTo>
                    <a:cubicBezTo>
                      <a:pt x="2215" y="1178"/>
                      <a:pt x="2046" y="1125"/>
                      <a:pt x="1905" y="1064"/>
                    </a:cubicBezTo>
                    <a:cubicBezTo>
                      <a:pt x="1851" y="1064"/>
                      <a:pt x="1851" y="896"/>
                      <a:pt x="1851" y="788"/>
                    </a:cubicBezTo>
                    <a:cubicBezTo>
                      <a:pt x="1824" y="674"/>
                      <a:pt x="1824" y="559"/>
                      <a:pt x="1824" y="559"/>
                    </a:cubicBezTo>
                    <a:lnTo>
                      <a:pt x="1400" y="310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4819264" y="2611337"/>
                <a:ext cx="47702" cy="45286"/>
              </a:xfrm>
              <a:custGeom>
                <a:rect b="b" l="l" r="r" t="t"/>
                <a:pathLst>
                  <a:path extrusionOk="0" h="506" w="533">
                    <a:moveTo>
                      <a:pt x="0" y="0"/>
                    </a:moveTo>
                    <a:cubicBezTo>
                      <a:pt x="0" y="0"/>
                      <a:pt x="115" y="310"/>
                      <a:pt x="532" y="505"/>
                    </a:cubicBezTo>
                    <a:cubicBezTo>
                      <a:pt x="505" y="391"/>
                      <a:pt x="505" y="276"/>
                      <a:pt x="505" y="276"/>
                    </a:cubicBezTo>
                    <a:lnTo>
                      <a:pt x="81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C0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5042740" y="2691437"/>
                <a:ext cx="133172" cy="103101"/>
              </a:xfrm>
              <a:custGeom>
                <a:rect b="b" l="l" r="r" t="t"/>
                <a:pathLst>
                  <a:path extrusionOk="0" h="1152" w="1488">
                    <a:moveTo>
                      <a:pt x="1232" y="196"/>
                    </a:moveTo>
                    <a:cubicBezTo>
                      <a:pt x="1286" y="223"/>
                      <a:pt x="1320" y="256"/>
                      <a:pt x="1320" y="310"/>
                    </a:cubicBezTo>
                    <a:cubicBezTo>
                      <a:pt x="1400" y="478"/>
                      <a:pt x="1286" y="593"/>
                      <a:pt x="1091" y="727"/>
                    </a:cubicBezTo>
                    <a:cubicBezTo>
                      <a:pt x="1064" y="761"/>
                      <a:pt x="1037" y="788"/>
                      <a:pt x="1010" y="788"/>
                    </a:cubicBezTo>
                    <a:lnTo>
                      <a:pt x="1091" y="196"/>
                    </a:lnTo>
                    <a:close/>
                    <a:moveTo>
                      <a:pt x="0" y="0"/>
                    </a:moveTo>
                    <a:lnTo>
                      <a:pt x="142" y="1010"/>
                    </a:lnTo>
                    <a:cubicBezTo>
                      <a:pt x="142" y="1037"/>
                      <a:pt x="169" y="1098"/>
                      <a:pt x="196" y="1125"/>
                    </a:cubicBezTo>
                    <a:cubicBezTo>
                      <a:pt x="223" y="1125"/>
                      <a:pt x="223" y="1125"/>
                      <a:pt x="249" y="1151"/>
                    </a:cubicBezTo>
                    <a:lnTo>
                      <a:pt x="842" y="1151"/>
                    </a:lnTo>
                    <a:cubicBezTo>
                      <a:pt x="869" y="1151"/>
                      <a:pt x="896" y="1125"/>
                      <a:pt x="923" y="1125"/>
                    </a:cubicBezTo>
                    <a:cubicBezTo>
                      <a:pt x="949" y="1098"/>
                      <a:pt x="983" y="1037"/>
                      <a:pt x="983" y="1010"/>
                    </a:cubicBezTo>
                    <a:lnTo>
                      <a:pt x="1010" y="896"/>
                    </a:lnTo>
                    <a:cubicBezTo>
                      <a:pt x="1037" y="869"/>
                      <a:pt x="1091" y="842"/>
                      <a:pt x="1151" y="788"/>
                    </a:cubicBezTo>
                    <a:cubicBezTo>
                      <a:pt x="1320" y="674"/>
                      <a:pt x="1488" y="505"/>
                      <a:pt x="1400" y="283"/>
                    </a:cubicBezTo>
                    <a:cubicBezTo>
                      <a:pt x="1374" y="196"/>
                      <a:pt x="1347" y="169"/>
                      <a:pt x="1259" y="142"/>
                    </a:cubicBezTo>
                    <a:cubicBezTo>
                      <a:pt x="1205" y="115"/>
                      <a:pt x="1151" y="115"/>
                      <a:pt x="1091" y="115"/>
                    </a:cubicBezTo>
                    <a:lnTo>
                      <a:pt x="1118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5065025" y="2691437"/>
                <a:ext cx="77773" cy="103101"/>
              </a:xfrm>
              <a:custGeom>
                <a:rect b="b" l="l" r="r" t="t"/>
                <a:pathLst>
                  <a:path extrusionOk="0" h="1152" w="869">
                    <a:moveTo>
                      <a:pt x="647" y="0"/>
                    </a:moveTo>
                    <a:cubicBezTo>
                      <a:pt x="620" y="842"/>
                      <a:pt x="88" y="1098"/>
                      <a:pt x="0" y="1151"/>
                    </a:cubicBezTo>
                    <a:lnTo>
                      <a:pt x="593" y="1151"/>
                    </a:lnTo>
                    <a:cubicBezTo>
                      <a:pt x="620" y="1151"/>
                      <a:pt x="647" y="1125"/>
                      <a:pt x="674" y="1125"/>
                    </a:cubicBezTo>
                    <a:cubicBezTo>
                      <a:pt x="700" y="1098"/>
                      <a:pt x="734" y="1037"/>
                      <a:pt x="734" y="1010"/>
                    </a:cubicBezTo>
                    <a:lnTo>
                      <a:pt x="761" y="896"/>
                    </a:lnTo>
                    <a:lnTo>
                      <a:pt x="761" y="788"/>
                    </a:lnTo>
                    <a:lnTo>
                      <a:pt x="842" y="196"/>
                    </a:lnTo>
                    <a:lnTo>
                      <a:pt x="842" y="115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5135460" y="2705935"/>
                <a:ext cx="47702" cy="56741"/>
              </a:xfrm>
              <a:custGeom>
                <a:rect b="b" l="l" r="r" t="t"/>
                <a:pathLst>
                  <a:path extrusionOk="0" h="634" w="533">
                    <a:moveTo>
                      <a:pt x="232" y="0"/>
                    </a:moveTo>
                    <a:cubicBezTo>
                      <a:pt x="163" y="0"/>
                      <a:pt x="85" y="7"/>
                      <a:pt x="55" y="34"/>
                    </a:cubicBezTo>
                    <a:cubicBezTo>
                      <a:pt x="28" y="121"/>
                      <a:pt x="28" y="148"/>
                      <a:pt x="55" y="175"/>
                    </a:cubicBezTo>
                    <a:cubicBezTo>
                      <a:pt x="55" y="202"/>
                      <a:pt x="28" y="229"/>
                      <a:pt x="28" y="289"/>
                    </a:cubicBezTo>
                    <a:cubicBezTo>
                      <a:pt x="1" y="316"/>
                      <a:pt x="55" y="343"/>
                      <a:pt x="55" y="343"/>
                    </a:cubicBezTo>
                    <a:cubicBezTo>
                      <a:pt x="55" y="343"/>
                      <a:pt x="28" y="343"/>
                      <a:pt x="28" y="431"/>
                    </a:cubicBezTo>
                    <a:cubicBezTo>
                      <a:pt x="1" y="458"/>
                      <a:pt x="55" y="485"/>
                      <a:pt x="55" y="485"/>
                    </a:cubicBezTo>
                    <a:lnTo>
                      <a:pt x="55" y="599"/>
                    </a:lnTo>
                    <a:cubicBezTo>
                      <a:pt x="82" y="626"/>
                      <a:pt x="142" y="626"/>
                      <a:pt x="223" y="626"/>
                    </a:cubicBezTo>
                    <a:cubicBezTo>
                      <a:pt x="244" y="631"/>
                      <a:pt x="266" y="633"/>
                      <a:pt x="287" y="633"/>
                    </a:cubicBezTo>
                    <a:cubicBezTo>
                      <a:pt x="386" y="633"/>
                      <a:pt x="489" y="588"/>
                      <a:pt x="533" y="538"/>
                    </a:cubicBezTo>
                    <a:lnTo>
                      <a:pt x="364" y="7"/>
                    </a:lnTo>
                    <a:cubicBezTo>
                      <a:pt x="364" y="7"/>
                      <a:pt x="302" y="0"/>
                      <a:pt x="232" y="0"/>
                    </a:cubicBez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4640896" y="2686604"/>
                <a:ext cx="346534" cy="527677"/>
              </a:xfrm>
              <a:custGeom>
                <a:rect b="b" l="l" r="r" t="t"/>
                <a:pathLst>
                  <a:path extrusionOk="0" h="5896" w="3872">
                    <a:moveTo>
                      <a:pt x="1488" y="1"/>
                    </a:moveTo>
                    <a:cubicBezTo>
                      <a:pt x="1488" y="1"/>
                      <a:pt x="930" y="108"/>
                      <a:pt x="620" y="277"/>
                    </a:cubicBezTo>
                    <a:cubicBezTo>
                      <a:pt x="533" y="310"/>
                      <a:pt x="364" y="391"/>
                      <a:pt x="257" y="532"/>
                    </a:cubicBezTo>
                    <a:cubicBezTo>
                      <a:pt x="196" y="586"/>
                      <a:pt x="1" y="781"/>
                      <a:pt x="88" y="1488"/>
                    </a:cubicBezTo>
                    <a:cubicBezTo>
                      <a:pt x="284" y="3393"/>
                      <a:pt x="311" y="4517"/>
                      <a:pt x="223" y="5325"/>
                    </a:cubicBezTo>
                    <a:cubicBezTo>
                      <a:pt x="196" y="5439"/>
                      <a:pt x="55" y="5634"/>
                      <a:pt x="169" y="5661"/>
                    </a:cubicBezTo>
                    <a:cubicBezTo>
                      <a:pt x="380" y="5721"/>
                      <a:pt x="1094" y="5895"/>
                      <a:pt x="2041" y="5895"/>
                    </a:cubicBezTo>
                    <a:cubicBezTo>
                      <a:pt x="2488" y="5895"/>
                      <a:pt x="2986" y="5856"/>
                      <a:pt x="3508" y="5749"/>
                    </a:cubicBezTo>
                    <a:cubicBezTo>
                      <a:pt x="3562" y="5749"/>
                      <a:pt x="3676" y="5749"/>
                      <a:pt x="3589" y="5554"/>
                    </a:cubicBezTo>
                    <a:cubicBezTo>
                      <a:pt x="3508" y="5325"/>
                      <a:pt x="3481" y="5076"/>
                      <a:pt x="3481" y="4820"/>
                    </a:cubicBezTo>
                    <a:cubicBezTo>
                      <a:pt x="3481" y="4517"/>
                      <a:pt x="3535" y="3898"/>
                      <a:pt x="3589" y="3642"/>
                    </a:cubicBezTo>
                    <a:cubicBezTo>
                      <a:pt x="3649" y="3366"/>
                      <a:pt x="3730" y="3083"/>
                      <a:pt x="3817" y="2801"/>
                    </a:cubicBezTo>
                    <a:cubicBezTo>
                      <a:pt x="3871" y="2605"/>
                      <a:pt x="3844" y="2498"/>
                      <a:pt x="3871" y="2269"/>
                    </a:cubicBezTo>
                    <a:cubicBezTo>
                      <a:pt x="3871" y="1852"/>
                      <a:pt x="3730" y="1401"/>
                      <a:pt x="3676" y="1259"/>
                    </a:cubicBezTo>
                    <a:cubicBezTo>
                      <a:pt x="3508" y="754"/>
                      <a:pt x="3589" y="391"/>
                      <a:pt x="3481" y="250"/>
                    </a:cubicBezTo>
                    <a:cubicBezTo>
                      <a:pt x="3057" y="108"/>
                      <a:pt x="3003" y="81"/>
                      <a:pt x="2889" y="54"/>
                    </a:cubicBezTo>
                    <a:lnTo>
                      <a:pt x="2889" y="54"/>
                    </a:lnTo>
                    <a:cubicBezTo>
                      <a:pt x="2889" y="277"/>
                      <a:pt x="2915" y="781"/>
                      <a:pt x="2525" y="950"/>
                    </a:cubicBezTo>
                    <a:cubicBezTo>
                      <a:pt x="1771" y="869"/>
                      <a:pt x="1488" y="1"/>
                      <a:pt x="1488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4713836" y="2448094"/>
                <a:ext cx="243433" cy="202801"/>
              </a:xfrm>
              <a:custGeom>
                <a:rect b="b" l="l" r="r" t="t"/>
                <a:pathLst>
                  <a:path extrusionOk="0" h="2266" w="2720">
                    <a:moveTo>
                      <a:pt x="1905" y="0"/>
                    </a:moveTo>
                    <a:cubicBezTo>
                      <a:pt x="1905" y="0"/>
                      <a:pt x="283" y="619"/>
                      <a:pt x="283" y="700"/>
                    </a:cubicBezTo>
                    <a:cubicBezTo>
                      <a:pt x="283" y="754"/>
                      <a:pt x="0" y="1824"/>
                      <a:pt x="1091" y="1824"/>
                    </a:cubicBezTo>
                    <a:cubicBezTo>
                      <a:pt x="1370" y="2081"/>
                      <a:pt x="1733" y="2265"/>
                      <a:pt x="2005" y="2265"/>
                    </a:cubicBezTo>
                    <a:cubicBezTo>
                      <a:pt x="2146" y="2265"/>
                      <a:pt x="2263" y="2215"/>
                      <a:pt x="2329" y="2100"/>
                    </a:cubicBezTo>
                    <a:cubicBezTo>
                      <a:pt x="2720" y="1461"/>
                      <a:pt x="2639" y="168"/>
                      <a:pt x="2639" y="168"/>
                    </a:cubicBez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4645728" y="2361103"/>
                <a:ext cx="334452" cy="351546"/>
              </a:xfrm>
              <a:custGeom>
                <a:rect b="b" l="l" r="r" t="t"/>
                <a:pathLst>
                  <a:path extrusionOk="0" h="3928" w="3737">
                    <a:moveTo>
                      <a:pt x="2126" y="1"/>
                    </a:moveTo>
                    <a:cubicBezTo>
                      <a:pt x="1679" y="1"/>
                      <a:pt x="1302" y="137"/>
                      <a:pt x="1071" y="326"/>
                    </a:cubicBezTo>
                    <a:cubicBezTo>
                      <a:pt x="788" y="548"/>
                      <a:pt x="708" y="885"/>
                      <a:pt x="620" y="1221"/>
                    </a:cubicBezTo>
                    <a:cubicBezTo>
                      <a:pt x="593" y="1450"/>
                      <a:pt x="593" y="1645"/>
                      <a:pt x="593" y="1867"/>
                    </a:cubicBezTo>
                    <a:cubicBezTo>
                      <a:pt x="566" y="2063"/>
                      <a:pt x="539" y="2291"/>
                      <a:pt x="398" y="2460"/>
                    </a:cubicBezTo>
                    <a:cubicBezTo>
                      <a:pt x="310" y="2567"/>
                      <a:pt x="169" y="2682"/>
                      <a:pt x="115" y="2796"/>
                    </a:cubicBezTo>
                    <a:cubicBezTo>
                      <a:pt x="1" y="3018"/>
                      <a:pt x="34" y="3328"/>
                      <a:pt x="115" y="3523"/>
                    </a:cubicBezTo>
                    <a:cubicBezTo>
                      <a:pt x="169" y="3665"/>
                      <a:pt x="284" y="3745"/>
                      <a:pt x="398" y="3833"/>
                    </a:cubicBezTo>
                    <a:cubicBezTo>
                      <a:pt x="425" y="3833"/>
                      <a:pt x="452" y="3860"/>
                      <a:pt x="479" y="3860"/>
                    </a:cubicBezTo>
                    <a:cubicBezTo>
                      <a:pt x="542" y="3899"/>
                      <a:pt x="588" y="3927"/>
                      <a:pt x="641" y="3927"/>
                    </a:cubicBezTo>
                    <a:cubicBezTo>
                      <a:pt x="662" y="3927"/>
                      <a:pt x="683" y="3923"/>
                      <a:pt x="708" y="3914"/>
                    </a:cubicBezTo>
                    <a:cubicBezTo>
                      <a:pt x="788" y="3914"/>
                      <a:pt x="876" y="3833"/>
                      <a:pt x="957" y="3806"/>
                    </a:cubicBezTo>
                    <a:cubicBezTo>
                      <a:pt x="1001" y="3787"/>
                      <a:pt x="1045" y="3780"/>
                      <a:pt x="1089" y="3780"/>
                    </a:cubicBezTo>
                    <a:cubicBezTo>
                      <a:pt x="1186" y="3780"/>
                      <a:pt x="1283" y="3814"/>
                      <a:pt x="1381" y="3833"/>
                    </a:cubicBezTo>
                    <a:lnTo>
                      <a:pt x="1408" y="3833"/>
                    </a:lnTo>
                    <a:cubicBezTo>
                      <a:pt x="1422" y="3838"/>
                      <a:pt x="1436" y="3840"/>
                      <a:pt x="1450" y="3840"/>
                    </a:cubicBezTo>
                    <a:cubicBezTo>
                      <a:pt x="1517" y="3840"/>
                      <a:pt x="1581" y="3791"/>
                      <a:pt x="1603" y="3718"/>
                    </a:cubicBezTo>
                    <a:cubicBezTo>
                      <a:pt x="1717" y="3274"/>
                      <a:pt x="1630" y="2628"/>
                      <a:pt x="1630" y="2628"/>
                    </a:cubicBezTo>
                    <a:cubicBezTo>
                      <a:pt x="1603" y="2601"/>
                      <a:pt x="1515" y="2487"/>
                      <a:pt x="1488" y="2433"/>
                    </a:cubicBezTo>
                    <a:cubicBezTo>
                      <a:pt x="1461" y="2345"/>
                      <a:pt x="1434" y="2265"/>
                      <a:pt x="1461" y="2177"/>
                    </a:cubicBezTo>
                    <a:cubicBezTo>
                      <a:pt x="1488" y="2096"/>
                      <a:pt x="1515" y="2009"/>
                      <a:pt x="1576" y="1982"/>
                    </a:cubicBezTo>
                    <a:cubicBezTo>
                      <a:pt x="1609" y="1948"/>
                      <a:pt x="1656" y="1923"/>
                      <a:pt x="1699" y="1923"/>
                    </a:cubicBezTo>
                    <a:cubicBezTo>
                      <a:pt x="1726" y="1923"/>
                      <a:pt x="1751" y="1932"/>
                      <a:pt x="1771" y="1955"/>
                    </a:cubicBezTo>
                    <a:cubicBezTo>
                      <a:pt x="1825" y="2009"/>
                      <a:pt x="1825" y="2123"/>
                      <a:pt x="1912" y="2150"/>
                    </a:cubicBezTo>
                    <a:lnTo>
                      <a:pt x="1912" y="1928"/>
                    </a:lnTo>
                    <a:cubicBezTo>
                      <a:pt x="1912" y="1894"/>
                      <a:pt x="1912" y="1867"/>
                      <a:pt x="1939" y="1840"/>
                    </a:cubicBezTo>
                    <a:cubicBezTo>
                      <a:pt x="1939" y="1814"/>
                      <a:pt x="1966" y="1787"/>
                      <a:pt x="1993" y="1787"/>
                    </a:cubicBezTo>
                    <a:cubicBezTo>
                      <a:pt x="2135" y="1699"/>
                      <a:pt x="2330" y="1726"/>
                      <a:pt x="2444" y="1591"/>
                    </a:cubicBezTo>
                    <a:cubicBezTo>
                      <a:pt x="2525" y="1504"/>
                      <a:pt x="2525" y="1390"/>
                      <a:pt x="2585" y="1336"/>
                    </a:cubicBezTo>
                    <a:cubicBezTo>
                      <a:pt x="2639" y="1255"/>
                      <a:pt x="2727" y="1194"/>
                      <a:pt x="2808" y="1194"/>
                    </a:cubicBezTo>
                    <a:cubicBezTo>
                      <a:pt x="2825" y="1192"/>
                      <a:pt x="2841" y="1191"/>
                      <a:pt x="2857" y="1191"/>
                    </a:cubicBezTo>
                    <a:cubicBezTo>
                      <a:pt x="3028" y="1191"/>
                      <a:pt x="3161" y="1309"/>
                      <a:pt x="3339" y="1309"/>
                    </a:cubicBezTo>
                    <a:cubicBezTo>
                      <a:pt x="3400" y="1282"/>
                      <a:pt x="3454" y="1282"/>
                      <a:pt x="3508" y="1255"/>
                    </a:cubicBezTo>
                    <a:cubicBezTo>
                      <a:pt x="3622" y="1194"/>
                      <a:pt x="3676" y="1026"/>
                      <a:pt x="3703" y="885"/>
                    </a:cubicBezTo>
                    <a:cubicBezTo>
                      <a:pt x="3736" y="663"/>
                      <a:pt x="3622" y="494"/>
                      <a:pt x="3481" y="414"/>
                    </a:cubicBezTo>
                    <a:cubicBezTo>
                      <a:pt x="3009" y="117"/>
                      <a:pt x="2538" y="1"/>
                      <a:pt x="2126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4668640" y="2754085"/>
                <a:ext cx="188034" cy="363897"/>
              </a:xfrm>
              <a:custGeom>
                <a:rect b="b" l="l" r="r" t="t"/>
                <a:pathLst>
                  <a:path extrusionOk="0" h="4066" w="2101">
                    <a:moveTo>
                      <a:pt x="478" y="0"/>
                    </a:moveTo>
                    <a:cubicBezTo>
                      <a:pt x="81" y="169"/>
                      <a:pt x="1" y="620"/>
                      <a:pt x="81" y="1010"/>
                    </a:cubicBezTo>
                    <a:cubicBezTo>
                      <a:pt x="391" y="2693"/>
                      <a:pt x="1515" y="4012"/>
                      <a:pt x="1683" y="4066"/>
                    </a:cubicBezTo>
                    <a:cubicBezTo>
                      <a:pt x="1488" y="3453"/>
                      <a:pt x="2101" y="3144"/>
                      <a:pt x="2101" y="3144"/>
                    </a:cubicBezTo>
                    <a:cubicBezTo>
                      <a:pt x="1993" y="2861"/>
                      <a:pt x="1178" y="1098"/>
                      <a:pt x="923" y="505"/>
                    </a:cubicBezTo>
                    <a:cubicBezTo>
                      <a:pt x="754" y="115"/>
                      <a:pt x="478" y="0"/>
                      <a:pt x="478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4766192" y="3027588"/>
                <a:ext cx="392805" cy="279232"/>
              </a:xfrm>
              <a:custGeom>
                <a:rect b="b" l="l" r="r" t="t"/>
                <a:pathLst>
                  <a:path extrusionOk="0" h="3120" w="4389">
                    <a:moveTo>
                      <a:pt x="984" y="0"/>
                    </a:moveTo>
                    <a:cubicBezTo>
                      <a:pt x="1" y="566"/>
                      <a:pt x="593" y="1010"/>
                      <a:pt x="593" y="1010"/>
                    </a:cubicBezTo>
                    <a:cubicBezTo>
                      <a:pt x="842" y="1212"/>
                      <a:pt x="2135" y="1885"/>
                      <a:pt x="3003" y="2470"/>
                    </a:cubicBezTo>
                    <a:cubicBezTo>
                      <a:pt x="3144" y="2558"/>
                      <a:pt x="3232" y="2639"/>
                      <a:pt x="3286" y="2726"/>
                    </a:cubicBezTo>
                    <a:cubicBezTo>
                      <a:pt x="3512" y="3019"/>
                      <a:pt x="3891" y="3120"/>
                      <a:pt x="4138" y="3120"/>
                    </a:cubicBezTo>
                    <a:cubicBezTo>
                      <a:pt x="4288" y="3120"/>
                      <a:pt x="4389" y="3083"/>
                      <a:pt x="4376" y="3029"/>
                    </a:cubicBezTo>
                    <a:cubicBezTo>
                      <a:pt x="4295" y="2780"/>
                      <a:pt x="3959" y="2134"/>
                      <a:pt x="3535" y="2107"/>
                    </a:cubicBezTo>
                    <a:cubicBezTo>
                      <a:pt x="3400" y="2107"/>
                      <a:pt x="3286" y="2053"/>
                      <a:pt x="3198" y="1966"/>
                    </a:cubicBezTo>
                    <a:cubicBezTo>
                      <a:pt x="2666" y="1461"/>
                      <a:pt x="1152" y="61"/>
                      <a:pt x="984" y="0"/>
                    </a:cubicBez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4623443" y="2714348"/>
                <a:ext cx="183201" cy="256321"/>
              </a:xfrm>
              <a:custGeom>
                <a:rect b="b" l="l" r="r" t="t"/>
                <a:pathLst>
                  <a:path extrusionOk="0" h="2864" w="2047">
                    <a:moveTo>
                      <a:pt x="728" y="0"/>
                    </a:moveTo>
                    <a:cubicBezTo>
                      <a:pt x="728" y="0"/>
                      <a:pt x="1" y="249"/>
                      <a:pt x="82" y="1064"/>
                    </a:cubicBezTo>
                    <a:cubicBezTo>
                      <a:pt x="115" y="1313"/>
                      <a:pt x="533" y="2861"/>
                      <a:pt x="533" y="2861"/>
                    </a:cubicBezTo>
                    <a:cubicBezTo>
                      <a:pt x="533" y="2861"/>
                      <a:pt x="576" y="2864"/>
                      <a:pt x="646" y="2864"/>
                    </a:cubicBezTo>
                    <a:cubicBezTo>
                      <a:pt x="795" y="2864"/>
                      <a:pt x="1064" y="2851"/>
                      <a:pt x="1293" y="2773"/>
                    </a:cubicBezTo>
                    <a:cubicBezTo>
                      <a:pt x="1657" y="2659"/>
                      <a:pt x="2047" y="2215"/>
                      <a:pt x="2047" y="2215"/>
                    </a:cubicBezTo>
                    <a:cubicBezTo>
                      <a:pt x="2047" y="2215"/>
                      <a:pt x="1764" y="1737"/>
                      <a:pt x="1710" y="1400"/>
                    </a:cubicBezTo>
                    <a:cubicBezTo>
                      <a:pt x="1710" y="1329"/>
                      <a:pt x="1749" y="1306"/>
                      <a:pt x="1797" y="1306"/>
                    </a:cubicBezTo>
                    <a:cubicBezTo>
                      <a:pt x="1880" y="1306"/>
                      <a:pt x="1993" y="1373"/>
                      <a:pt x="1993" y="1373"/>
                    </a:cubicBezTo>
                    <a:lnTo>
                      <a:pt x="1737" y="249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4709003" y="2912495"/>
                <a:ext cx="351278" cy="333826"/>
              </a:xfrm>
              <a:custGeom>
                <a:rect b="b" l="l" r="r" t="t"/>
                <a:pathLst>
                  <a:path extrusionOk="0" h="3730" w="3925">
                    <a:moveTo>
                      <a:pt x="1091" y="1"/>
                    </a:moveTo>
                    <a:lnTo>
                      <a:pt x="1" y="613"/>
                    </a:lnTo>
                    <a:cubicBezTo>
                      <a:pt x="1" y="613"/>
                      <a:pt x="472" y="1455"/>
                      <a:pt x="640" y="1737"/>
                    </a:cubicBezTo>
                    <a:cubicBezTo>
                      <a:pt x="842" y="1993"/>
                      <a:pt x="1118" y="2269"/>
                      <a:pt x="1454" y="2525"/>
                    </a:cubicBezTo>
                    <a:cubicBezTo>
                      <a:pt x="1791" y="2774"/>
                      <a:pt x="3588" y="3730"/>
                      <a:pt x="3588" y="3730"/>
                    </a:cubicBezTo>
                    <a:cubicBezTo>
                      <a:pt x="3588" y="3730"/>
                      <a:pt x="3810" y="3561"/>
                      <a:pt x="3925" y="3279"/>
                    </a:cubicBezTo>
                    <a:cubicBezTo>
                      <a:pt x="3925" y="3279"/>
                      <a:pt x="2861" y="2296"/>
                      <a:pt x="2632" y="2101"/>
                    </a:cubicBezTo>
                    <a:cubicBezTo>
                      <a:pt x="2383" y="1879"/>
                      <a:pt x="1683" y="1320"/>
                      <a:pt x="1650" y="1259"/>
                    </a:cubicBezTo>
                    <a:cubicBezTo>
                      <a:pt x="1623" y="1179"/>
                      <a:pt x="1091" y="1"/>
                      <a:pt x="1091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4636152" y="2824519"/>
                <a:ext cx="383765" cy="416969"/>
              </a:xfrm>
              <a:custGeom>
                <a:rect b="b" l="l" r="r" t="t"/>
                <a:pathLst>
                  <a:path extrusionOk="0" h="4659" w="4288">
                    <a:moveTo>
                      <a:pt x="0" y="1"/>
                    </a:moveTo>
                    <a:cubicBezTo>
                      <a:pt x="0" y="1"/>
                      <a:pt x="142" y="391"/>
                      <a:pt x="391" y="957"/>
                    </a:cubicBezTo>
                    <a:cubicBezTo>
                      <a:pt x="505" y="1233"/>
                      <a:pt x="673" y="1542"/>
                      <a:pt x="868" y="1879"/>
                    </a:cubicBezTo>
                    <a:cubicBezTo>
                      <a:pt x="949" y="2047"/>
                      <a:pt x="1064" y="2215"/>
                      <a:pt x="1178" y="2384"/>
                    </a:cubicBezTo>
                    <a:cubicBezTo>
                      <a:pt x="1286" y="2552"/>
                      <a:pt x="1400" y="2720"/>
                      <a:pt x="1541" y="2862"/>
                    </a:cubicBezTo>
                    <a:cubicBezTo>
                      <a:pt x="1683" y="3030"/>
                      <a:pt x="1851" y="3144"/>
                      <a:pt x="2019" y="3279"/>
                    </a:cubicBezTo>
                    <a:cubicBezTo>
                      <a:pt x="2188" y="3393"/>
                      <a:pt x="2329" y="3508"/>
                      <a:pt x="2497" y="3615"/>
                    </a:cubicBezTo>
                    <a:cubicBezTo>
                      <a:pt x="2800" y="3844"/>
                      <a:pt x="3137" y="4013"/>
                      <a:pt x="3392" y="4154"/>
                    </a:cubicBezTo>
                    <a:cubicBezTo>
                      <a:pt x="3924" y="4457"/>
                      <a:pt x="4288" y="4659"/>
                      <a:pt x="4288" y="4659"/>
                    </a:cubicBezTo>
                    <a:cubicBezTo>
                      <a:pt x="4288" y="4659"/>
                      <a:pt x="4207" y="4598"/>
                      <a:pt x="4039" y="4517"/>
                    </a:cubicBezTo>
                    <a:cubicBezTo>
                      <a:pt x="3897" y="4403"/>
                      <a:pt x="3675" y="4288"/>
                      <a:pt x="3419" y="4120"/>
                    </a:cubicBezTo>
                    <a:cubicBezTo>
                      <a:pt x="3170" y="3952"/>
                      <a:pt x="2861" y="3757"/>
                      <a:pt x="2551" y="3562"/>
                    </a:cubicBezTo>
                    <a:cubicBezTo>
                      <a:pt x="2383" y="3447"/>
                      <a:pt x="2215" y="3339"/>
                      <a:pt x="2073" y="3198"/>
                    </a:cubicBezTo>
                    <a:cubicBezTo>
                      <a:pt x="1905" y="3084"/>
                      <a:pt x="1737" y="2976"/>
                      <a:pt x="1595" y="2808"/>
                    </a:cubicBezTo>
                    <a:cubicBezTo>
                      <a:pt x="1454" y="2666"/>
                      <a:pt x="1346" y="2498"/>
                      <a:pt x="1232" y="2357"/>
                    </a:cubicBezTo>
                    <a:cubicBezTo>
                      <a:pt x="1117" y="2188"/>
                      <a:pt x="1010" y="2020"/>
                      <a:pt x="922" y="1852"/>
                    </a:cubicBezTo>
                    <a:cubicBezTo>
                      <a:pt x="727" y="1515"/>
                      <a:pt x="559" y="1206"/>
                      <a:pt x="417" y="923"/>
                    </a:cubicBezTo>
                    <a:cubicBezTo>
                      <a:pt x="168" y="36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4754200" y="2829352"/>
                <a:ext cx="225981" cy="303755"/>
              </a:xfrm>
              <a:custGeom>
                <a:rect b="b" l="l" r="r" t="t"/>
                <a:pathLst>
                  <a:path extrusionOk="0" h="3394" w="2525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4"/>
                      <a:pt x="109" y="259"/>
                      <a:pt x="276" y="620"/>
                    </a:cubicBezTo>
                    <a:cubicBezTo>
                      <a:pt x="364" y="815"/>
                      <a:pt x="445" y="1010"/>
                      <a:pt x="586" y="1239"/>
                    </a:cubicBezTo>
                    <a:cubicBezTo>
                      <a:pt x="700" y="1461"/>
                      <a:pt x="808" y="1710"/>
                      <a:pt x="949" y="1939"/>
                    </a:cubicBezTo>
                    <a:cubicBezTo>
                      <a:pt x="976" y="1993"/>
                      <a:pt x="1010" y="2047"/>
                      <a:pt x="1064" y="2108"/>
                    </a:cubicBezTo>
                    <a:lnTo>
                      <a:pt x="1118" y="2188"/>
                    </a:lnTo>
                    <a:cubicBezTo>
                      <a:pt x="1118" y="2215"/>
                      <a:pt x="1145" y="2276"/>
                      <a:pt x="1178" y="2276"/>
                    </a:cubicBezTo>
                    <a:cubicBezTo>
                      <a:pt x="1286" y="2357"/>
                      <a:pt x="1373" y="2444"/>
                      <a:pt x="1481" y="2525"/>
                    </a:cubicBezTo>
                    <a:cubicBezTo>
                      <a:pt x="1683" y="2693"/>
                      <a:pt x="1851" y="2834"/>
                      <a:pt x="2020" y="2976"/>
                    </a:cubicBezTo>
                    <a:cubicBezTo>
                      <a:pt x="2323" y="3225"/>
                      <a:pt x="2524" y="3393"/>
                      <a:pt x="2524" y="3393"/>
                    </a:cubicBezTo>
                    <a:cubicBezTo>
                      <a:pt x="2524" y="3393"/>
                      <a:pt x="2323" y="3225"/>
                      <a:pt x="2047" y="2949"/>
                    </a:cubicBezTo>
                    <a:cubicBezTo>
                      <a:pt x="1878" y="2808"/>
                      <a:pt x="1710" y="2639"/>
                      <a:pt x="1542" y="2471"/>
                    </a:cubicBezTo>
                    <a:cubicBezTo>
                      <a:pt x="1427" y="2384"/>
                      <a:pt x="1347" y="2303"/>
                      <a:pt x="1232" y="2215"/>
                    </a:cubicBezTo>
                    <a:cubicBezTo>
                      <a:pt x="1205" y="2188"/>
                      <a:pt x="1205" y="2161"/>
                      <a:pt x="1178" y="2161"/>
                    </a:cubicBezTo>
                    <a:lnTo>
                      <a:pt x="1118" y="2081"/>
                    </a:lnTo>
                    <a:cubicBezTo>
                      <a:pt x="1091" y="2020"/>
                      <a:pt x="1064" y="1966"/>
                      <a:pt x="1010" y="1912"/>
                    </a:cubicBezTo>
                    <a:cubicBezTo>
                      <a:pt x="896" y="1657"/>
                      <a:pt x="754" y="1434"/>
                      <a:pt x="640" y="1206"/>
                    </a:cubicBezTo>
                    <a:cubicBezTo>
                      <a:pt x="532" y="984"/>
                      <a:pt x="418" y="788"/>
                      <a:pt x="303" y="593"/>
                    </a:cubicBezTo>
                    <a:cubicBezTo>
                      <a:pt x="109" y="258"/>
                      <a:pt x="2" y="4"/>
                      <a:pt x="0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4949931" y="2789615"/>
                <a:ext cx="39916" cy="203070"/>
              </a:xfrm>
              <a:custGeom>
                <a:rect b="b" l="l" r="r" t="t"/>
                <a:pathLst>
                  <a:path extrusionOk="0" h="2269" w="446">
                    <a:moveTo>
                      <a:pt x="1" y="1"/>
                    </a:moveTo>
                    <a:cubicBezTo>
                      <a:pt x="1" y="1"/>
                      <a:pt x="55" y="135"/>
                      <a:pt x="136" y="364"/>
                    </a:cubicBezTo>
                    <a:cubicBezTo>
                      <a:pt x="196" y="472"/>
                      <a:pt x="223" y="586"/>
                      <a:pt x="277" y="728"/>
                    </a:cubicBezTo>
                    <a:cubicBezTo>
                      <a:pt x="304" y="808"/>
                      <a:pt x="304" y="869"/>
                      <a:pt x="337" y="950"/>
                    </a:cubicBezTo>
                    <a:cubicBezTo>
                      <a:pt x="337" y="1037"/>
                      <a:pt x="364" y="1091"/>
                      <a:pt x="364" y="1178"/>
                    </a:cubicBezTo>
                    <a:lnTo>
                      <a:pt x="364" y="1401"/>
                    </a:lnTo>
                    <a:cubicBezTo>
                      <a:pt x="364" y="1454"/>
                      <a:pt x="337" y="1542"/>
                      <a:pt x="337" y="1596"/>
                    </a:cubicBezTo>
                    <a:cubicBezTo>
                      <a:pt x="304" y="1737"/>
                      <a:pt x="277" y="1878"/>
                      <a:pt x="250" y="1986"/>
                    </a:cubicBezTo>
                    <a:cubicBezTo>
                      <a:pt x="223" y="2101"/>
                      <a:pt x="196" y="2215"/>
                      <a:pt x="196" y="2269"/>
                    </a:cubicBezTo>
                    <a:cubicBezTo>
                      <a:pt x="223" y="2215"/>
                      <a:pt x="250" y="2128"/>
                      <a:pt x="277" y="2020"/>
                    </a:cubicBezTo>
                    <a:cubicBezTo>
                      <a:pt x="304" y="1905"/>
                      <a:pt x="364" y="1764"/>
                      <a:pt x="391" y="1623"/>
                    </a:cubicBezTo>
                    <a:cubicBezTo>
                      <a:pt x="418" y="1542"/>
                      <a:pt x="445" y="1481"/>
                      <a:pt x="445" y="1401"/>
                    </a:cubicBezTo>
                    <a:lnTo>
                      <a:pt x="445" y="1178"/>
                    </a:lnTo>
                    <a:cubicBezTo>
                      <a:pt x="445" y="1010"/>
                      <a:pt x="391" y="842"/>
                      <a:pt x="337" y="701"/>
                    </a:cubicBezTo>
                    <a:cubicBezTo>
                      <a:pt x="304" y="586"/>
                      <a:pt x="250" y="445"/>
                      <a:pt x="196" y="337"/>
                    </a:cubicBezTo>
                    <a:cubicBezTo>
                      <a:pt x="136" y="250"/>
                      <a:pt x="82" y="169"/>
                      <a:pt x="55" y="81"/>
                    </a:cubicBezTo>
                    <a:cubicBezTo>
                      <a:pt x="28" y="2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5047573" y="2864882"/>
                <a:ext cx="42869" cy="115183"/>
              </a:xfrm>
              <a:custGeom>
                <a:rect b="b" l="l" r="r" t="t"/>
                <a:pathLst>
                  <a:path extrusionOk="0" h="1287" w="479">
                    <a:moveTo>
                      <a:pt x="478" y="1"/>
                    </a:moveTo>
                    <a:lnTo>
                      <a:pt x="478" y="1"/>
                    </a:lnTo>
                    <a:cubicBezTo>
                      <a:pt x="478" y="2"/>
                      <a:pt x="424" y="82"/>
                      <a:pt x="337" y="169"/>
                    </a:cubicBezTo>
                    <a:cubicBezTo>
                      <a:pt x="310" y="223"/>
                      <a:pt x="256" y="304"/>
                      <a:pt x="222" y="364"/>
                    </a:cubicBezTo>
                    <a:cubicBezTo>
                      <a:pt x="169" y="445"/>
                      <a:pt x="142" y="506"/>
                      <a:pt x="115" y="587"/>
                    </a:cubicBezTo>
                    <a:cubicBezTo>
                      <a:pt x="54" y="674"/>
                      <a:pt x="54" y="755"/>
                      <a:pt x="27" y="842"/>
                    </a:cubicBezTo>
                    <a:cubicBezTo>
                      <a:pt x="0" y="923"/>
                      <a:pt x="0" y="1011"/>
                      <a:pt x="0" y="1064"/>
                    </a:cubicBezTo>
                    <a:cubicBezTo>
                      <a:pt x="0" y="1206"/>
                      <a:pt x="27" y="1287"/>
                      <a:pt x="27" y="1287"/>
                    </a:cubicBezTo>
                    <a:lnTo>
                      <a:pt x="27" y="1233"/>
                    </a:lnTo>
                    <a:lnTo>
                      <a:pt x="27" y="1064"/>
                    </a:lnTo>
                    <a:cubicBezTo>
                      <a:pt x="54" y="950"/>
                      <a:pt x="88" y="782"/>
                      <a:pt x="169" y="613"/>
                    </a:cubicBezTo>
                    <a:cubicBezTo>
                      <a:pt x="195" y="533"/>
                      <a:pt x="222" y="472"/>
                      <a:pt x="256" y="391"/>
                    </a:cubicBezTo>
                    <a:cubicBezTo>
                      <a:pt x="310" y="304"/>
                      <a:pt x="337" y="250"/>
                      <a:pt x="364" y="196"/>
                    </a:cubicBezTo>
                    <a:cubicBezTo>
                      <a:pt x="424" y="82"/>
                      <a:pt x="478" y="2"/>
                      <a:pt x="478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4831884" y="3021681"/>
                <a:ext cx="30250" cy="11366"/>
              </a:xfrm>
              <a:custGeom>
                <a:rect b="b" l="l" r="r" t="t"/>
                <a:pathLst>
                  <a:path extrusionOk="0" h="127" w="338">
                    <a:moveTo>
                      <a:pt x="86" y="0"/>
                    </a:moveTo>
                    <a:cubicBezTo>
                      <a:pt x="37" y="0"/>
                      <a:pt x="1" y="12"/>
                      <a:pt x="1" y="12"/>
                    </a:cubicBezTo>
                    <a:cubicBezTo>
                      <a:pt x="1" y="12"/>
                      <a:pt x="81" y="12"/>
                      <a:pt x="169" y="39"/>
                    </a:cubicBezTo>
                    <a:cubicBezTo>
                      <a:pt x="196" y="66"/>
                      <a:pt x="250" y="66"/>
                      <a:pt x="250" y="100"/>
                    </a:cubicBezTo>
                    <a:cubicBezTo>
                      <a:pt x="277" y="100"/>
                      <a:pt x="310" y="127"/>
                      <a:pt x="310" y="127"/>
                    </a:cubicBezTo>
                    <a:lnTo>
                      <a:pt x="337" y="39"/>
                    </a:lnTo>
                    <a:lnTo>
                      <a:pt x="277" y="39"/>
                    </a:lnTo>
                    <a:cubicBezTo>
                      <a:pt x="250" y="12"/>
                      <a:pt x="223" y="12"/>
                      <a:pt x="169" y="12"/>
                    </a:cubicBezTo>
                    <a:cubicBezTo>
                      <a:pt x="140" y="3"/>
                      <a:pt x="111" y="0"/>
                      <a:pt x="86" y="0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4771652" y="2706472"/>
                <a:ext cx="130219" cy="77863"/>
              </a:xfrm>
              <a:custGeom>
                <a:rect b="b" l="l" r="r" t="t"/>
                <a:pathLst>
                  <a:path extrusionOk="0" h="870" w="1455">
                    <a:moveTo>
                      <a:pt x="1" y="1"/>
                    </a:moveTo>
                    <a:cubicBezTo>
                      <a:pt x="1" y="1"/>
                      <a:pt x="1" y="28"/>
                      <a:pt x="27" y="88"/>
                    </a:cubicBezTo>
                    <a:cubicBezTo>
                      <a:pt x="54" y="142"/>
                      <a:pt x="108" y="223"/>
                      <a:pt x="169" y="310"/>
                    </a:cubicBezTo>
                    <a:cubicBezTo>
                      <a:pt x="223" y="391"/>
                      <a:pt x="310" y="479"/>
                      <a:pt x="391" y="559"/>
                    </a:cubicBezTo>
                    <a:cubicBezTo>
                      <a:pt x="505" y="674"/>
                      <a:pt x="613" y="728"/>
                      <a:pt x="728" y="815"/>
                    </a:cubicBezTo>
                    <a:cubicBezTo>
                      <a:pt x="815" y="842"/>
                      <a:pt x="869" y="842"/>
                      <a:pt x="950" y="869"/>
                    </a:cubicBezTo>
                    <a:cubicBezTo>
                      <a:pt x="1010" y="869"/>
                      <a:pt x="1091" y="869"/>
                      <a:pt x="1152" y="842"/>
                    </a:cubicBezTo>
                    <a:cubicBezTo>
                      <a:pt x="1232" y="815"/>
                      <a:pt x="1259" y="788"/>
                      <a:pt x="1320" y="728"/>
                    </a:cubicBezTo>
                    <a:cubicBezTo>
                      <a:pt x="1347" y="674"/>
                      <a:pt x="1374" y="620"/>
                      <a:pt x="1401" y="593"/>
                    </a:cubicBezTo>
                    <a:cubicBezTo>
                      <a:pt x="1428" y="479"/>
                      <a:pt x="1454" y="391"/>
                      <a:pt x="1454" y="337"/>
                    </a:cubicBezTo>
                    <a:lnTo>
                      <a:pt x="1454" y="337"/>
                    </a:lnTo>
                    <a:cubicBezTo>
                      <a:pt x="1428" y="391"/>
                      <a:pt x="1428" y="479"/>
                      <a:pt x="1374" y="559"/>
                    </a:cubicBezTo>
                    <a:cubicBezTo>
                      <a:pt x="1320" y="647"/>
                      <a:pt x="1259" y="761"/>
                      <a:pt x="1152" y="788"/>
                    </a:cubicBezTo>
                    <a:cubicBezTo>
                      <a:pt x="1091" y="815"/>
                      <a:pt x="1010" y="815"/>
                      <a:pt x="950" y="815"/>
                    </a:cubicBezTo>
                    <a:cubicBezTo>
                      <a:pt x="896" y="815"/>
                      <a:pt x="842" y="788"/>
                      <a:pt x="754" y="761"/>
                    </a:cubicBezTo>
                    <a:cubicBezTo>
                      <a:pt x="532" y="647"/>
                      <a:pt x="310" y="452"/>
                      <a:pt x="196" y="283"/>
                    </a:cubicBezTo>
                    <a:cubicBezTo>
                      <a:pt x="142" y="196"/>
                      <a:pt x="81" y="142"/>
                      <a:pt x="54" y="88"/>
                    </a:cubicBezTo>
                    <a:cubicBezTo>
                      <a:pt x="1" y="2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6" name="Google Shape;886;p28"/>
          <p:cNvGrpSpPr/>
          <p:nvPr/>
        </p:nvGrpSpPr>
        <p:grpSpPr>
          <a:xfrm flipH="1">
            <a:off x="7093763" y="1411094"/>
            <a:ext cx="1274542" cy="1655797"/>
            <a:chOff x="3519311" y="2051712"/>
            <a:chExt cx="796439" cy="1034679"/>
          </a:xfrm>
        </p:grpSpPr>
        <p:sp>
          <p:nvSpPr>
            <p:cNvPr id="887" name="Google Shape;887;p28"/>
            <p:cNvSpPr/>
            <p:nvPr/>
          </p:nvSpPr>
          <p:spPr>
            <a:xfrm>
              <a:off x="3772321" y="2287268"/>
              <a:ext cx="171119" cy="172462"/>
            </a:xfrm>
            <a:custGeom>
              <a:rect b="b" l="l" r="r" t="t"/>
              <a:pathLst>
                <a:path extrusionOk="0" h="1927" w="1912">
                  <a:moveTo>
                    <a:pt x="310" y="0"/>
                  </a:moveTo>
                  <a:lnTo>
                    <a:pt x="310" y="0"/>
                  </a:lnTo>
                  <a:cubicBezTo>
                    <a:pt x="370" y="283"/>
                    <a:pt x="370" y="700"/>
                    <a:pt x="337" y="929"/>
                  </a:cubicBezTo>
                  <a:cubicBezTo>
                    <a:pt x="310" y="1097"/>
                    <a:pt x="202" y="1265"/>
                    <a:pt x="61" y="1319"/>
                  </a:cubicBezTo>
                  <a:cubicBezTo>
                    <a:pt x="34" y="1319"/>
                    <a:pt x="0" y="1319"/>
                    <a:pt x="0" y="1346"/>
                  </a:cubicBezTo>
                  <a:cubicBezTo>
                    <a:pt x="104" y="1499"/>
                    <a:pt x="411" y="1927"/>
                    <a:pt x="1053" y="1927"/>
                  </a:cubicBezTo>
                  <a:cubicBezTo>
                    <a:pt x="1120" y="1927"/>
                    <a:pt x="1191" y="1922"/>
                    <a:pt x="1266" y="1912"/>
                  </a:cubicBezTo>
                  <a:cubicBezTo>
                    <a:pt x="1515" y="1878"/>
                    <a:pt x="1797" y="1575"/>
                    <a:pt x="1912" y="1373"/>
                  </a:cubicBezTo>
                  <a:lnTo>
                    <a:pt x="1683" y="1265"/>
                  </a:lnTo>
                  <a:cubicBezTo>
                    <a:pt x="1548" y="1205"/>
                    <a:pt x="1461" y="1097"/>
                    <a:pt x="1461" y="929"/>
                  </a:cubicBezTo>
                  <a:lnTo>
                    <a:pt x="1461" y="815"/>
                  </a:lnTo>
                  <a:lnTo>
                    <a:pt x="1461" y="646"/>
                  </a:lnTo>
                  <a:cubicBezTo>
                    <a:pt x="1434" y="565"/>
                    <a:pt x="1434" y="478"/>
                    <a:pt x="1434" y="397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3920439" y="2123399"/>
              <a:ext cx="50745" cy="146418"/>
            </a:xfrm>
            <a:custGeom>
              <a:rect b="b" l="l" r="r" t="t"/>
              <a:pathLst>
                <a:path extrusionOk="0" h="1636" w="567">
                  <a:moveTo>
                    <a:pt x="226" y="1"/>
                  </a:moveTo>
                  <a:cubicBezTo>
                    <a:pt x="206" y="1"/>
                    <a:pt x="188" y="3"/>
                    <a:pt x="169" y="7"/>
                  </a:cubicBezTo>
                  <a:lnTo>
                    <a:pt x="28" y="1017"/>
                  </a:lnTo>
                  <a:cubicBezTo>
                    <a:pt x="1" y="1158"/>
                    <a:pt x="88" y="1326"/>
                    <a:pt x="169" y="1441"/>
                  </a:cubicBezTo>
                  <a:cubicBezTo>
                    <a:pt x="230" y="1555"/>
                    <a:pt x="338" y="1609"/>
                    <a:pt x="452" y="1636"/>
                  </a:cubicBezTo>
                  <a:cubicBezTo>
                    <a:pt x="566" y="1636"/>
                    <a:pt x="566" y="236"/>
                    <a:pt x="506" y="148"/>
                  </a:cubicBezTo>
                  <a:cubicBezTo>
                    <a:pt x="438" y="58"/>
                    <a:pt x="327" y="1"/>
                    <a:pt x="226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3837923" y="2329958"/>
              <a:ext cx="65154" cy="30250"/>
            </a:xfrm>
            <a:custGeom>
              <a:rect b="b" l="l" r="r" t="t"/>
              <a:pathLst>
                <a:path extrusionOk="0" h="338" w="728">
                  <a:moveTo>
                    <a:pt x="1" y="1"/>
                  </a:moveTo>
                  <a:lnTo>
                    <a:pt x="1" y="1"/>
                  </a:lnTo>
                  <a:cubicBezTo>
                    <a:pt x="55" y="142"/>
                    <a:pt x="196" y="311"/>
                    <a:pt x="479" y="338"/>
                  </a:cubicBezTo>
                  <a:lnTo>
                    <a:pt x="728" y="338"/>
                  </a:lnTo>
                  <a:lnTo>
                    <a:pt x="728" y="169"/>
                  </a:lnTo>
                  <a:cubicBezTo>
                    <a:pt x="418" y="169"/>
                    <a:pt x="196" y="88"/>
                    <a:pt x="1" y="1"/>
                  </a:cubicBez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3769904" y="2078740"/>
              <a:ext cx="223565" cy="270282"/>
            </a:xfrm>
            <a:custGeom>
              <a:rect b="b" l="l" r="r" t="t"/>
              <a:pathLst>
                <a:path extrusionOk="0" h="3020" w="2498">
                  <a:moveTo>
                    <a:pt x="665" y="0"/>
                  </a:moveTo>
                  <a:cubicBezTo>
                    <a:pt x="110" y="0"/>
                    <a:pt x="0" y="630"/>
                    <a:pt x="0" y="1071"/>
                  </a:cubicBezTo>
                  <a:cubicBezTo>
                    <a:pt x="27" y="1603"/>
                    <a:pt x="27" y="2418"/>
                    <a:pt x="478" y="2754"/>
                  </a:cubicBezTo>
                  <a:cubicBezTo>
                    <a:pt x="726" y="2935"/>
                    <a:pt x="1125" y="3019"/>
                    <a:pt x="1510" y="3019"/>
                  </a:cubicBezTo>
                  <a:cubicBezTo>
                    <a:pt x="1783" y="3019"/>
                    <a:pt x="2050" y="2977"/>
                    <a:pt x="2248" y="2895"/>
                  </a:cubicBezTo>
                  <a:cubicBezTo>
                    <a:pt x="2497" y="2781"/>
                    <a:pt x="2275" y="876"/>
                    <a:pt x="1744" y="425"/>
                  </a:cubicBezTo>
                  <a:cubicBezTo>
                    <a:pt x="1461" y="170"/>
                    <a:pt x="1097" y="1"/>
                    <a:pt x="700" y="1"/>
                  </a:cubicBezTo>
                  <a:cubicBezTo>
                    <a:pt x="688" y="1"/>
                    <a:pt x="677" y="0"/>
                    <a:pt x="665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3769904" y="2051712"/>
              <a:ext cx="223565" cy="122880"/>
            </a:xfrm>
            <a:custGeom>
              <a:rect b="b" l="l" r="r" t="t"/>
              <a:pathLst>
                <a:path extrusionOk="0" h="1373" w="2498">
                  <a:moveTo>
                    <a:pt x="1851" y="0"/>
                  </a:moveTo>
                  <a:cubicBezTo>
                    <a:pt x="1770" y="0"/>
                    <a:pt x="1683" y="0"/>
                    <a:pt x="1602" y="27"/>
                  </a:cubicBezTo>
                  <a:cubicBezTo>
                    <a:pt x="1488" y="54"/>
                    <a:pt x="1407" y="81"/>
                    <a:pt x="1320" y="135"/>
                  </a:cubicBezTo>
                  <a:cubicBezTo>
                    <a:pt x="1293" y="169"/>
                    <a:pt x="1239" y="196"/>
                    <a:pt x="1178" y="196"/>
                  </a:cubicBezTo>
                  <a:cubicBezTo>
                    <a:pt x="1124" y="196"/>
                    <a:pt x="1070" y="169"/>
                    <a:pt x="1010" y="135"/>
                  </a:cubicBezTo>
                  <a:cubicBezTo>
                    <a:pt x="929" y="135"/>
                    <a:pt x="815" y="135"/>
                    <a:pt x="734" y="169"/>
                  </a:cubicBezTo>
                  <a:cubicBezTo>
                    <a:pt x="566" y="196"/>
                    <a:pt x="364" y="249"/>
                    <a:pt x="229" y="364"/>
                  </a:cubicBezTo>
                  <a:cubicBezTo>
                    <a:pt x="88" y="472"/>
                    <a:pt x="0" y="673"/>
                    <a:pt x="61" y="869"/>
                  </a:cubicBezTo>
                  <a:lnTo>
                    <a:pt x="283" y="1259"/>
                  </a:lnTo>
                  <a:cubicBezTo>
                    <a:pt x="362" y="1338"/>
                    <a:pt x="466" y="1373"/>
                    <a:pt x="573" y="1373"/>
                  </a:cubicBezTo>
                  <a:cubicBezTo>
                    <a:pt x="656" y="1373"/>
                    <a:pt x="741" y="1351"/>
                    <a:pt x="815" y="1313"/>
                  </a:cubicBezTo>
                  <a:cubicBezTo>
                    <a:pt x="869" y="1286"/>
                    <a:pt x="929" y="1232"/>
                    <a:pt x="1010" y="1205"/>
                  </a:cubicBezTo>
                  <a:cubicBezTo>
                    <a:pt x="1067" y="1192"/>
                    <a:pt x="1124" y="1185"/>
                    <a:pt x="1181" y="1185"/>
                  </a:cubicBezTo>
                  <a:cubicBezTo>
                    <a:pt x="1237" y="1185"/>
                    <a:pt x="1293" y="1192"/>
                    <a:pt x="1346" y="1205"/>
                  </a:cubicBezTo>
                  <a:cubicBezTo>
                    <a:pt x="1515" y="1205"/>
                    <a:pt x="1683" y="1178"/>
                    <a:pt x="1851" y="1145"/>
                  </a:cubicBezTo>
                  <a:cubicBezTo>
                    <a:pt x="1939" y="1118"/>
                    <a:pt x="2020" y="1091"/>
                    <a:pt x="2080" y="1037"/>
                  </a:cubicBezTo>
                  <a:cubicBezTo>
                    <a:pt x="2134" y="1010"/>
                    <a:pt x="2161" y="976"/>
                    <a:pt x="2188" y="922"/>
                  </a:cubicBezTo>
                  <a:cubicBezTo>
                    <a:pt x="2215" y="896"/>
                    <a:pt x="2248" y="869"/>
                    <a:pt x="2275" y="842"/>
                  </a:cubicBezTo>
                  <a:cubicBezTo>
                    <a:pt x="2275" y="842"/>
                    <a:pt x="2302" y="842"/>
                    <a:pt x="2329" y="808"/>
                  </a:cubicBezTo>
                  <a:cubicBezTo>
                    <a:pt x="2470" y="727"/>
                    <a:pt x="2497" y="472"/>
                    <a:pt x="2356" y="364"/>
                  </a:cubicBezTo>
                  <a:cubicBezTo>
                    <a:pt x="2329" y="337"/>
                    <a:pt x="2329" y="337"/>
                    <a:pt x="2302" y="337"/>
                  </a:cubicBezTo>
                  <a:cubicBezTo>
                    <a:pt x="2286" y="327"/>
                    <a:pt x="2269" y="323"/>
                    <a:pt x="2253" y="323"/>
                  </a:cubicBezTo>
                  <a:cubicBezTo>
                    <a:pt x="2215" y="323"/>
                    <a:pt x="2180" y="345"/>
                    <a:pt x="2161" y="364"/>
                  </a:cubicBezTo>
                  <a:cubicBezTo>
                    <a:pt x="2161" y="276"/>
                    <a:pt x="2134" y="196"/>
                    <a:pt x="2107" y="108"/>
                  </a:cubicBezTo>
                  <a:cubicBezTo>
                    <a:pt x="2046" y="54"/>
                    <a:pt x="1939" y="0"/>
                    <a:pt x="185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3724708" y="2118924"/>
              <a:ext cx="110887" cy="207545"/>
            </a:xfrm>
            <a:custGeom>
              <a:rect b="b" l="l" r="r" t="t"/>
              <a:pathLst>
                <a:path extrusionOk="0" h="2319" w="1239">
                  <a:moveTo>
                    <a:pt x="625" y="1"/>
                  </a:moveTo>
                  <a:cubicBezTo>
                    <a:pt x="564" y="1"/>
                    <a:pt x="501" y="24"/>
                    <a:pt x="451" y="57"/>
                  </a:cubicBezTo>
                  <a:cubicBezTo>
                    <a:pt x="0" y="286"/>
                    <a:pt x="283" y="1605"/>
                    <a:pt x="700" y="2022"/>
                  </a:cubicBezTo>
                  <a:cubicBezTo>
                    <a:pt x="754" y="2070"/>
                    <a:pt x="845" y="2318"/>
                    <a:pt x="888" y="2318"/>
                  </a:cubicBezTo>
                  <a:cubicBezTo>
                    <a:pt x="894" y="2318"/>
                    <a:pt x="899" y="2314"/>
                    <a:pt x="902" y="2305"/>
                  </a:cubicBezTo>
                  <a:cubicBezTo>
                    <a:pt x="956" y="2218"/>
                    <a:pt x="902" y="1881"/>
                    <a:pt x="869" y="1800"/>
                  </a:cubicBezTo>
                  <a:cubicBezTo>
                    <a:pt x="842" y="1713"/>
                    <a:pt x="761" y="1659"/>
                    <a:pt x="734" y="1571"/>
                  </a:cubicBezTo>
                  <a:cubicBezTo>
                    <a:pt x="700" y="1491"/>
                    <a:pt x="566" y="1322"/>
                    <a:pt x="700" y="1154"/>
                  </a:cubicBezTo>
                  <a:cubicBezTo>
                    <a:pt x="728" y="1102"/>
                    <a:pt x="788" y="1074"/>
                    <a:pt x="851" y="1074"/>
                  </a:cubicBezTo>
                  <a:cubicBezTo>
                    <a:pt x="927" y="1074"/>
                    <a:pt x="1008" y="1116"/>
                    <a:pt x="1037" y="1208"/>
                  </a:cubicBezTo>
                  <a:cubicBezTo>
                    <a:pt x="1098" y="1296"/>
                    <a:pt x="1125" y="1464"/>
                    <a:pt x="1151" y="1464"/>
                  </a:cubicBezTo>
                  <a:cubicBezTo>
                    <a:pt x="1178" y="1464"/>
                    <a:pt x="1178" y="1235"/>
                    <a:pt x="1178" y="1181"/>
                  </a:cubicBezTo>
                  <a:cubicBezTo>
                    <a:pt x="1239" y="1013"/>
                    <a:pt x="1239" y="818"/>
                    <a:pt x="1178" y="622"/>
                  </a:cubicBezTo>
                  <a:cubicBezTo>
                    <a:pt x="1151" y="508"/>
                    <a:pt x="1125" y="367"/>
                    <a:pt x="1010" y="286"/>
                  </a:cubicBezTo>
                  <a:lnTo>
                    <a:pt x="734" y="30"/>
                  </a:lnTo>
                  <a:cubicBezTo>
                    <a:pt x="701" y="10"/>
                    <a:pt x="663" y="1"/>
                    <a:pt x="625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3636732" y="2405315"/>
              <a:ext cx="414552" cy="681076"/>
            </a:xfrm>
            <a:custGeom>
              <a:rect b="b" l="l" r="r" t="t"/>
              <a:pathLst>
                <a:path extrusionOk="0" h="7610" w="4632">
                  <a:moveTo>
                    <a:pt x="1549" y="0"/>
                  </a:moveTo>
                  <a:cubicBezTo>
                    <a:pt x="1549" y="0"/>
                    <a:pt x="1098" y="88"/>
                    <a:pt x="708" y="222"/>
                  </a:cubicBezTo>
                  <a:lnTo>
                    <a:pt x="115" y="3056"/>
                  </a:lnTo>
                  <a:cubicBezTo>
                    <a:pt x="115" y="3056"/>
                    <a:pt x="398" y="5244"/>
                    <a:pt x="371" y="6650"/>
                  </a:cubicBezTo>
                  <a:cubicBezTo>
                    <a:pt x="337" y="6819"/>
                    <a:pt x="1" y="7155"/>
                    <a:pt x="337" y="7263"/>
                  </a:cubicBezTo>
                  <a:cubicBezTo>
                    <a:pt x="337" y="7263"/>
                    <a:pt x="903" y="7492"/>
                    <a:pt x="2666" y="7599"/>
                  </a:cubicBezTo>
                  <a:cubicBezTo>
                    <a:pt x="2768" y="7605"/>
                    <a:pt x="2897" y="7610"/>
                    <a:pt x="3040" y="7610"/>
                  </a:cubicBezTo>
                  <a:cubicBezTo>
                    <a:pt x="3563" y="7610"/>
                    <a:pt x="4268" y="7549"/>
                    <a:pt x="4490" y="7263"/>
                  </a:cubicBezTo>
                  <a:cubicBezTo>
                    <a:pt x="4632" y="7182"/>
                    <a:pt x="4605" y="6987"/>
                    <a:pt x="4544" y="6846"/>
                  </a:cubicBezTo>
                  <a:cubicBezTo>
                    <a:pt x="4490" y="6731"/>
                    <a:pt x="4463" y="6590"/>
                    <a:pt x="4463" y="6482"/>
                  </a:cubicBezTo>
                  <a:lnTo>
                    <a:pt x="4517" y="2915"/>
                  </a:lnTo>
                  <a:lnTo>
                    <a:pt x="4322" y="310"/>
                  </a:lnTo>
                  <a:cubicBezTo>
                    <a:pt x="3871" y="88"/>
                    <a:pt x="3339" y="0"/>
                    <a:pt x="3339" y="0"/>
                  </a:cubicBezTo>
                  <a:cubicBezTo>
                    <a:pt x="3339" y="0"/>
                    <a:pt x="3232" y="593"/>
                    <a:pt x="2558" y="593"/>
                  </a:cubicBezTo>
                  <a:cubicBezTo>
                    <a:pt x="1912" y="593"/>
                    <a:pt x="1549" y="0"/>
                    <a:pt x="1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4003583" y="2548689"/>
              <a:ext cx="187587" cy="224728"/>
            </a:xfrm>
            <a:custGeom>
              <a:rect b="b" l="l" r="r" t="t"/>
              <a:pathLst>
                <a:path extrusionOk="0" h="2511" w="2096">
                  <a:moveTo>
                    <a:pt x="1118" y="0"/>
                  </a:moveTo>
                  <a:lnTo>
                    <a:pt x="1" y="754"/>
                  </a:lnTo>
                  <a:cubicBezTo>
                    <a:pt x="1" y="754"/>
                    <a:pt x="896" y="2020"/>
                    <a:pt x="1118" y="2295"/>
                  </a:cubicBezTo>
                  <a:cubicBezTo>
                    <a:pt x="1247" y="2447"/>
                    <a:pt x="1379" y="2510"/>
                    <a:pt x="1498" y="2510"/>
                  </a:cubicBezTo>
                  <a:cubicBezTo>
                    <a:pt x="1847" y="2510"/>
                    <a:pt x="2096" y="1977"/>
                    <a:pt x="1906" y="1542"/>
                  </a:cubicBezTo>
                  <a:cubicBezTo>
                    <a:pt x="1825" y="1346"/>
                    <a:pt x="1118" y="0"/>
                    <a:pt x="1118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4098808" y="2590842"/>
              <a:ext cx="47702" cy="150714"/>
            </a:xfrm>
            <a:custGeom>
              <a:rect b="b" l="l" r="r" t="t"/>
              <a:pathLst>
                <a:path extrusionOk="0" h="1684" w="533">
                  <a:moveTo>
                    <a:pt x="195" y="0"/>
                  </a:moveTo>
                  <a:cubicBezTo>
                    <a:pt x="195" y="0"/>
                    <a:pt x="0" y="1098"/>
                    <a:pt x="195" y="1683"/>
                  </a:cubicBezTo>
                  <a:lnTo>
                    <a:pt x="532" y="31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3519848" y="2616170"/>
              <a:ext cx="170045" cy="164228"/>
            </a:xfrm>
            <a:custGeom>
              <a:rect b="b" l="l" r="r" t="t"/>
              <a:pathLst>
                <a:path extrusionOk="0" h="1835" w="1900">
                  <a:moveTo>
                    <a:pt x="465" y="0"/>
                  </a:moveTo>
                  <a:cubicBezTo>
                    <a:pt x="465" y="0"/>
                    <a:pt x="48" y="1266"/>
                    <a:pt x="21" y="1400"/>
                  </a:cubicBezTo>
                  <a:cubicBezTo>
                    <a:pt x="1" y="1507"/>
                    <a:pt x="248" y="1835"/>
                    <a:pt x="587" y="1835"/>
                  </a:cubicBezTo>
                  <a:cubicBezTo>
                    <a:pt x="698" y="1835"/>
                    <a:pt x="819" y="1799"/>
                    <a:pt x="943" y="1710"/>
                  </a:cubicBezTo>
                  <a:cubicBezTo>
                    <a:pt x="1085" y="1602"/>
                    <a:pt x="1199" y="1461"/>
                    <a:pt x="1307" y="1292"/>
                  </a:cubicBezTo>
                  <a:cubicBezTo>
                    <a:pt x="1421" y="1124"/>
                    <a:pt x="1509" y="983"/>
                    <a:pt x="1589" y="815"/>
                  </a:cubicBezTo>
                  <a:cubicBezTo>
                    <a:pt x="1785" y="451"/>
                    <a:pt x="1899" y="115"/>
                    <a:pt x="1899" y="115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3569251" y="2689020"/>
              <a:ext cx="92898" cy="42869"/>
            </a:xfrm>
            <a:custGeom>
              <a:rect b="b" l="l" r="r" t="t"/>
              <a:pathLst>
                <a:path extrusionOk="0" h="479" w="1038">
                  <a:moveTo>
                    <a:pt x="1037" y="1"/>
                  </a:moveTo>
                  <a:cubicBezTo>
                    <a:pt x="452" y="27"/>
                    <a:pt x="1" y="223"/>
                    <a:pt x="1" y="223"/>
                  </a:cubicBezTo>
                  <a:lnTo>
                    <a:pt x="364" y="478"/>
                  </a:lnTo>
                  <a:lnTo>
                    <a:pt x="755" y="478"/>
                  </a:lnTo>
                  <a:cubicBezTo>
                    <a:pt x="869" y="310"/>
                    <a:pt x="957" y="169"/>
                    <a:pt x="1037" y="1"/>
                  </a:cubicBez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3975928" y="2415517"/>
              <a:ext cx="165749" cy="258558"/>
            </a:xfrm>
            <a:custGeom>
              <a:rect b="b" l="l" r="r" t="t"/>
              <a:pathLst>
                <a:path extrusionOk="0" h="2889" w="1852">
                  <a:moveTo>
                    <a:pt x="0" y="1"/>
                  </a:moveTo>
                  <a:lnTo>
                    <a:pt x="249" y="613"/>
                  </a:lnTo>
                  <a:cubicBezTo>
                    <a:pt x="195" y="613"/>
                    <a:pt x="195" y="647"/>
                    <a:pt x="195" y="647"/>
                  </a:cubicBezTo>
                  <a:cubicBezTo>
                    <a:pt x="195" y="647"/>
                    <a:pt x="27" y="1428"/>
                    <a:pt x="27" y="1455"/>
                  </a:cubicBezTo>
                  <a:cubicBezTo>
                    <a:pt x="27" y="1488"/>
                    <a:pt x="337" y="2383"/>
                    <a:pt x="337" y="2383"/>
                  </a:cubicBezTo>
                  <a:lnTo>
                    <a:pt x="700" y="2888"/>
                  </a:lnTo>
                  <a:cubicBezTo>
                    <a:pt x="700" y="2888"/>
                    <a:pt x="1293" y="2747"/>
                    <a:pt x="1851" y="2188"/>
                  </a:cubicBezTo>
                  <a:cubicBezTo>
                    <a:pt x="1851" y="2188"/>
                    <a:pt x="1178" y="586"/>
                    <a:pt x="815" y="337"/>
                  </a:cubicBezTo>
                  <a:cubicBezTo>
                    <a:pt x="754" y="310"/>
                    <a:pt x="249" y="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3549382" y="2417934"/>
              <a:ext cx="177832" cy="266345"/>
            </a:xfrm>
            <a:custGeom>
              <a:rect b="b" l="l" r="r" t="t"/>
              <a:pathLst>
                <a:path extrusionOk="0" h="2976" w="1987">
                  <a:moveTo>
                    <a:pt x="1933" y="1"/>
                  </a:moveTo>
                  <a:cubicBezTo>
                    <a:pt x="1684" y="55"/>
                    <a:pt x="1118" y="283"/>
                    <a:pt x="1037" y="310"/>
                  </a:cubicBezTo>
                  <a:cubicBezTo>
                    <a:pt x="586" y="559"/>
                    <a:pt x="1" y="2356"/>
                    <a:pt x="1" y="2356"/>
                  </a:cubicBezTo>
                  <a:cubicBezTo>
                    <a:pt x="586" y="2834"/>
                    <a:pt x="1313" y="2976"/>
                    <a:pt x="1313" y="2976"/>
                  </a:cubicBezTo>
                  <a:cubicBezTo>
                    <a:pt x="1313" y="2976"/>
                    <a:pt x="1684" y="2330"/>
                    <a:pt x="1986" y="1428"/>
                  </a:cubicBezTo>
                  <a:cubicBezTo>
                    <a:pt x="1986" y="1401"/>
                    <a:pt x="1818" y="620"/>
                    <a:pt x="1818" y="620"/>
                  </a:cubicBezTo>
                  <a:cubicBezTo>
                    <a:pt x="1818" y="620"/>
                    <a:pt x="1791" y="620"/>
                    <a:pt x="1764" y="586"/>
                  </a:cubicBezTo>
                  <a:lnTo>
                    <a:pt x="1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3769904" y="2377571"/>
              <a:ext cx="168166" cy="85649"/>
            </a:xfrm>
            <a:custGeom>
              <a:rect b="b" l="l" r="r" t="t"/>
              <a:pathLst>
                <a:path extrusionOk="0" h="957" w="1879">
                  <a:moveTo>
                    <a:pt x="364" y="1"/>
                  </a:moveTo>
                  <a:cubicBezTo>
                    <a:pt x="364" y="1"/>
                    <a:pt x="195" y="310"/>
                    <a:pt x="0" y="310"/>
                  </a:cubicBezTo>
                  <a:cubicBezTo>
                    <a:pt x="0" y="310"/>
                    <a:pt x="256" y="956"/>
                    <a:pt x="1124" y="956"/>
                  </a:cubicBezTo>
                  <a:cubicBezTo>
                    <a:pt x="1124" y="956"/>
                    <a:pt x="1744" y="930"/>
                    <a:pt x="1878" y="310"/>
                  </a:cubicBezTo>
                  <a:cubicBezTo>
                    <a:pt x="1878" y="310"/>
                    <a:pt x="1656" y="256"/>
                    <a:pt x="1515" y="88"/>
                  </a:cubicBezTo>
                  <a:cubicBezTo>
                    <a:pt x="1515" y="88"/>
                    <a:pt x="1434" y="283"/>
                    <a:pt x="1239" y="310"/>
                  </a:cubicBezTo>
                  <a:cubicBezTo>
                    <a:pt x="1239" y="310"/>
                    <a:pt x="1205" y="701"/>
                    <a:pt x="1178" y="734"/>
                  </a:cubicBezTo>
                  <a:cubicBezTo>
                    <a:pt x="1177" y="735"/>
                    <a:pt x="1175" y="736"/>
                    <a:pt x="1173" y="736"/>
                  </a:cubicBezTo>
                  <a:cubicBezTo>
                    <a:pt x="1121" y="736"/>
                    <a:pt x="1070" y="310"/>
                    <a:pt x="1070" y="310"/>
                  </a:cubicBezTo>
                  <a:cubicBezTo>
                    <a:pt x="1070" y="310"/>
                    <a:pt x="761" y="283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3820471" y="2455254"/>
              <a:ext cx="120553" cy="575558"/>
            </a:xfrm>
            <a:custGeom>
              <a:rect b="b" l="l" r="r" t="t"/>
              <a:pathLst>
                <a:path extrusionOk="0" h="6431" w="1347">
                  <a:moveTo>
                    <a:pt x="472" y="1"/>
                  </a:moveTo>
                  <a:cubicBezTo>
                    <a:pt x="472" y="1"/>
                    <a:pt x="1" y="3959"/>
                    <a:pt x="55" y="4578"/>
                  </a:cubicBezTo>
                  <a:cubicBezTo>
                    <a:pt x="81" y="5164"/>
                    <a:pt x="559" y="6368"/>
                    <a:pt x="701" y="6429"/>
                  </a:cubicBezTo>
                  <a:cubicBezTo>
                    <a:pt x="704" y="6430"/>
                    <a:pt x="707" y="6431"/>
                    <a:pt x="711" y="6431"/>
                  </a:cubicBezTo>
                  <a:cubicBezTo>
                    <a:pt x="882" y="6431"/>
                    <a:pt x="1207" y="5153"/>
                    <a:pt x="1286" y="4632"/>
                  </a:cubicBezTo>
                  <a:cubicBezTo>
                    <a:pt x="1347" y="4100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F4FA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3847588" y="2405941"/>
              <a:ext cx="50656" cy="52446"/>
            </a:xfrm>
            <a:custGeom>
              <a:rect b="b" l="l" r="r" t="t"/>
              <a:pathLst>
                <a:path extrusionOk="0" h="586" w="566">
                  <a:moveTo>
                    <a:pt x="270" y="0"/>
                  </a:moveTo>
                  <a:cubicBezTo>
                    <a:pt x="214" y="0"/>
                    <a:pt x="159" y="7"/>
                    <a:pt x="115" y="20"/>
                  </a:cubicBezTo>
                  <a:cubicBezTo>
                    <a:pt x="61" y="81"/>
                    <a:pt x="1" y="189"/>
                    <a:pt x="34" y="276"/>
                  </a:cubicBezTo>
                  <a:cubicBezTo>
                    <a:pt x="34" y="417"/>
                    <a:pt x="169" y="586"/>
                    <a:pt x="169" y="586"/>
                  </a:cubicBezTo>
                  <a:cubicBezTo>
                    <a:pt x="169" y="586"/>
                    <a:pt x="310" y="586"/>
                    <a:pt x="398" y="552"/>
                  </a:cubicBezTo>
                  <a:cubicBezTo>
                    <a:pt x="452" y="498"/>
                    <a:pt x="566" y="330"/>
                    <a:pt x="566" y="276"/>
                  </a:cubicBezTo>
                  <a:cubicBezTo>
                    <a:pt x="539" y="215"/>
                    <a:pt x="478" y="47"/>
                    <a:pt x="425" y="20"/>
                  </a:cubicBezTo>
                  <a:cubicBezTo>
                    <a:pt x="381" y="7"/>
                    <a:pt x="325" y="0"/>
                    <a:pt x="270" y="0"/>
                  </a:cubicBezTo>
                  <a:close/>
                </a:path>
              </a:pathLst>
            </a:custGeom>
            <a:solidFill>
              <a:srgbClr val="F4FA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4093975" y="2400482"/>
              <a:ext cx="175415" cy="374368"/>
            </a:xfrm>
            <a:custGeom>
              <a:rect b="b" l="l" r="r" t="t"/>
              <a:pathLst>
                <a:path extrusionOk="0" h="4183" w="1960">
                  <a:moveTo>
                    <a:pt x="1488" y="0"/>
                  </a:moveTo>
                  <a:lnTo>
                    <a:pt x="1205" y="169"/>
                  </a:lnTo>
                  <a:lnTo>
                    <a:pt x="1091" y="586"/>
                  </a:lnTo>
                  <a:cubicBezTo>
                    <a:pt x="1091" y="586"/>
                    <a:pt x="1091" y="613"/>
                    <a:pt x="1118" y="647"/>
                  </a:cubicBezTo>
                  <a:lnTo>
                    <a:pt x="1064" y="647"/>
                  </a:lnTo>
                  <a:cubicBezTo>
                    <a:pt x="1064" y="647"/>
                    <a:pt x="949" y="1064"/>
                    <a:pt x="815" y="1515"/>
                  </a:cubicBezTo>
                  <a:cubicBezTo>
                    <a:pt x="647" y="1905"/>
                    <a:pt x="445" y="2329"/>
                    <a:pt x="364" y="2551"/>
                  </a:cubicBezTo>
                  <a:cubicBezTo>
                    <a:pt x="337" y="2605"/>
                    <a:pt x="310" y="2693"/>
                    <a:pt x="276" y="2800"/>
                  </a:cubicBezTo>
                  <a:cubicBezTo>
                    <a:pt x="276" y="2800"/>
                    <a:pt x="276" y="2834"/>
                    <a:pt x="249" y="2888"/>
                  </a:cubicBezTo>
                  <a:cubicBezTo>
                    <a:pt x="196" y="3171"/>
                    <a:pt x="0" y="4012"/>
                    <a:pt x="418" y="4147"/>
                  </a:cubicBezTo>
                  <a:cubicBezTo>
                    <a:pt x="481" y="4171"/>
                    <a:pt x="541" y="4182"/>
                    <a:pt x="597" y="4182"/>
                  </a:cubicBezTo>
                  <a:cubicBezTo>
                    <a:pt x="1184" y="4182"/>
                    <a:pt x="1347" y="2942"/>
                    <a:pt x="1347" y="2942"/>
                  </a:cubicBezTo>
                  <a:cubicBezTo>
                    <a:pt x="1400" y="2356"/>
                    <a:pt x="1454" y="1710"/>
                    <a:pt x="1488" y="1232"/>
                  </a:cubicBezTo>
                  <a:cubicBezTo>
                    <a:pt x="1488" y="1091"/>
                    <a:pt x="1515" y="923"/>
                    <a:pt x="1596" y="815"/>
                  </a:cubicBezTo>
                  <a:cubicBezTo>
                    <a:pt x="1623" y="754"/>
                    <a:pt x="1737" y="674"/>
                    <a:pt x="1791" y="647"/>
                  </a:cubicBezTo>
                  <a:cubicBezTo>
                    <a:pt x="1959" y="532"/>
                    <a:pt x="1878" y="337"/>
                    <a:pt x="1878" y="337"/>
                  </a:cubicBezTo>
                  <a:lnTo>
                    <a:pt x="1824" y="16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4186695" y="2340250"/>
              <a:ext cx="129055" cy="130219"/>
            </a:xfrm>
            <a:custGeom>
              <a:rect b="b" l="l" r="r" t="t"/>
              <a:pathLst>
                <a:path extrusionOk="0" h="1455" w="1442">
                  <a:moveTo>
                    <a:pt x="1064" y="0"/>
                  </a:moveTo>
                  <a:cubicBezTo>
                    <a:pt x="984" y="0"/>
                    <a:pt x="533" y="586"/>
                    <a:pt x="479" y="647"/>
                  </a:cubicBezTo>
                  <a:cubicBezTo>
                    <a:pt x="431" y="676"/>
                    <a:pt x="393" y="698"/>
                    <a:pt x="364" y="698"/>
                  </a:cubicBezTo>
                  <a:cubicBezTo>
                    <a:pt x="340" y="698"/>
                    <a:pt x="323" y="683"/>
                    <a:pt x="311" y="647"/>
                  </a:cubicBezTo>
                  <a:cubicBezTo>
                    <a:pt x="250" y="532"/>
                    <a:pt x="364" y="337"/>
                    <a:pt x="311" y="223"/>
                  </a:cubicBezTo>
                  <a:cubicBezTo>
                    <a:pt x="294" y="150"/>
                    <a:pt x="253" y="137"/>
                    <a:pt x="225" y="137"/>
                  </a:cubicBezTo>
                  <a:cubicBezTo>
                    <a:pt x="208" y="137"/>
                    <a:pt x="196" y="142"/>
                    <a:pt x="196" y="142"/>
                  </a:cubicBezTo>
                  <a:cubicBezTo>
                    <a:pt x="28" y="418"/>
                    <a:pt x="1" y="1320"/>
                    <a:pt x="1" y="1320"/>
                  </a:cubicBezTo>
                  <a:lnTo>
                    <a:pt x="560" y="1454"/>
                  </a:lnTo>
                  <a:cubicBezTo>
                    <a:pt x="587" y="1373"/>
                    <a:pt x="647" y="1373"/>
                    <a:pt x="755" y="1320"/>
                  </a:cubicBezTo>
                  <a:cubicBezTo>
                    <a:pt x="842" y="1286"/>
                    <a:pt x="1038" y="1091"/>
                    <a:pt x="1091" y="983"/>
                  </a:cubicBezTo>
                  <a:cubicBezTo>
                    <a:pt x="1179" y="869"/>
                    <a:pt x="1428" y="532"/>
                    <a:pt x="1374" y="478"/>
                  </a:cubicBezTo>
                  <a:cubicBezTo>
                    <a:pt x="1370" y="476"/>
                    <a:pt x="1366" y="475"/>
                    <a:pt x="1361" y="475"/>
                  </a:cubicBezTo>
                  <a:cubicBezTo>
                    <a:pt x="1328" y="475"/>
                    <a:pt x="1273" y="529"/>
                    <a:pt x="1227" y="581"/>
                  </a:cubicBezTo>
                  <a:lnTo>
                    <a:pt x="1227" y="581"/>
                  </a:lnTo>
                  <a:cubicBezTo>
                    <a:pt x="1314" y="469"/>
                    <a:pt x="1442" y="290"/>
                    <a:pt x="1401" y="249"/>
                  </a:cubicBezTo>
                  <a:cubicBezTo>
                    <a:pt x="1394" y="243"/>
                    <a:pt x="1386" y="240"/>
                    <a:pt x="1376" y="240"/>
                  </a:cubicBezTo>
                  <a:cubicBezTo>
                    <a:pt x="1305" y="240"/>
                    <a:pt x="1163" y="395"/>
                    <a:pt x="1070" y="505"/>
                  </a:cubicBezTo>
                  <a:lnTo>
                    <a:pt x="1070" y="505"/>
                  </a:lnTo>
                  <a:cubicBezTo>
                    <a:pt x="1189" y="354"/>
                    <a:pt x="1385" y="92"/>
                    <a:pt x="1347" y="54"/>
                  </a:cubicBezTo>
                  <a:cubicBezTo>
                    <a:pt x="1339" y="49"/>
                    <a:pt x="1330" y="46"/>
                    <a:pt x="1320" y="46"/>
                  </a:cubicBezTo>
                  <a:cubicBezTo>
                    <a:pt x="1178" y="46"/>
                    <a:pt x="815" y="532"/>
                    <a:pt x="815" y="532"/>
                  </a:cubicBezTo>
                  <a:cubicBezTo>
                    <a:pt x="815" y="532"/>
                    <a:pt x="1038" y="196"/>
                    <a:pt x="1064" y="142"/>
                  </a:cubicBezTo>
                  <a:cubicBezTo>
                    <a:pt x="1091" y="81"/>
                    <a:pt x="1125" y="0"/>
                    <a:pt x="1064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3612031" y="2543230"/>
              <a:ext cx="323623" cy="401933"/>
            </a:xfrm>
            <a:custGeom>
              <a:rect b="b" l="l" r="r" t="t"/>
              <a:pathLst>
                <a:path extrusionOk="0" h="4491" w="3616">
                  <a:moveTo>
                    <a:pt x="984" y="1"/>
                  </a:moveTo>
                  <a:lnTo>
                    <a:pt x="1" y="3790"/>
                  </a:lnTo>
                  <a:lnTo>
                    <a:pt x="2606" y="4490"/>
                  </a:lnTo>
                  <a:lnTo>
                    <a:pt x="3615" y="67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2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3619280" y="2548689"/>
              <a:ext cx="306708" cy="391641"/>
            </a:xfrm>
            <a:custGeom>
              <a:rect b="b" l="l" r="r" t="t"/>
              <a:pathLst>
                <a:path extrusionOk="0" h="4376" w="3427">
                  <a:moveTo>
                    <a:pt x="761" y="0"/>
                  </a:moveTo>
                  <a:lnTo>
                    <a:pt x="1" y="3837"/>
                  </a:lnTo>
                  <a:lnTo>
                    <a:pt x="2666" y="4375"/>
                  </a:lnTo>
                  <a:lnTo>
                    <a:pt x="3427" y="50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3519311" y="2704056"/>
              <a:ext cx="303665" cy="88245"/>
            </a:xfrm>
            <a:custGeom>
              <a:rect b="b" l="l" r="r" t="t"/>
              <a:pathLst>
                <a:path extrusionOk="0" h="986" w="3393">
                  <a:moveTo>
                    <a:pt x="1205" y="1"/>
                  </a:moveTo>
                  <a:cubicBezTo>
                    <a:pt x="922" y="1"/>
                    <a:pt x="54" y="28"/>
                    <a:pt x="27" y="479"/>
                  </a:cubicBezTo>
                  <a:cubicBezTo>
                    <a:pt x="0" y="815"/>
                    <a:pt x="586" y="984"/>
                    <a:pt x="1286" y="984"/>
                  </a:cubicBezTo>
                  <a:cubicBezTo>
                    <a:pt x="1334" y="985"/>
                    <a:pt x="1382" y="985"/>
                    <a:pt x="1430" y="985"/>
                  </a:cubicBezTo>
                  <a:cubicBezTo>
                    <a:pt x="2351" y="985"/>
                    <a:pt x="3367" y="755"/>
                    <a:pt x="3393" y="755"/>
                  </a:cubicBezTo>
                  <a:lnTo>
                    <a:pt x="3332" y="250"/>
                  </a:lnTo>
                  <a:cubicBezTo>
                    <a:pt x="2746" y="223"/>
                    <a:pt x="1791" y="28"/>
                    <a:pt x="1542" y="28"/>
                  </a:cubicBezTo>
                  <a:cubicBezTo>
                    <a:pt x="1481" y="28"/>
                    <a:pt x="1400" y="1"/>
                    <a:pt x="1286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3799976" y="2693853"/>
              <a:ext cx="113393" cy="90482"/>
            </a:xfrm>
            <a:custGeom>
              <a:rect b="b" l="l" r="r" t="t"/>
              <a:pathLst>
                <a:path extrusionOk="0" h="1011" w="1267">
                  <a:moveTo>
                    <a:pt x="903" y="0"/>
                  </a:moveTo>
                  <a:cubicBezTo>
                    <a:pt x="842" y="27"/>
                    <a:pt x="533" y="169"/>
                    <a:pt x="425" y="229"/>
                  </a:cubicBezTo>
                  <a:cubicBezTo>
                    <a:pt x="337" y="256"/>
                    <a:pt x="230" y="337"/>
                    <a:pt x="88" y="337"/>
                  </a:cubicBezTo>
                  <a:lnTo>
                    <a:pt x="1" y="929"/>
                  </a:lnTo>
                  <a:cubicBezTo>
                    <a:pt x="45" y="916"/>
                    <a:pt x="109" y="909"/>
                    <a:pt x="175" y="909"/>
                  </a:cubicBezTo>
                  <a:cubicBezTo>
                    <a:pt x="241" y="909"/>
                    <a:pt x="310" y="916"/>
                    <a:pt x="364" y="929"/>
                  </a:cubicBezTo>
                  <a:cubicBezTo>
                    <a:pt x="590" y="983"/>
                    <a:pt x="738" y="997"/>
                    <a:pt x="833" y="997"/>
                  </a:cubicBezTo>
                  <a:cubicBezTo>
                    <a:pt x="928" y="997"/>
                    <a:pt x="970" y="983"/>
                    <a:pt x="984" y="983"/>
                  </a:cubicBezTo>
                  <a:lnTo>
                    <a:pt x="984" y="1010"/>
                  </a:lnTo>
                  <a:cubicBezTo>
                    <a:pt x="984" y="1010"/>
                    <a:pt x="1098" y="1010"/>
                    <a:pt x="1125" y="956"/>
                  </a:cubicBezTo>
                  <a:cubicBezTo>
                    <a:pt x="1179" y="929"/>
                    <a:pt x="1152" y="842"/>
                    <a:pt x="1152" y="842"/>
                  </a:cubicBezTo>
                  <a:cubicBezTo>
                    <a:pt x="1152" y="842"/>
                    <a:pt x="1179" y="815"/>
                    <a:pt x="1179" y="761"/>
                  </a:cubicBezTo>
                  <a:cubicBezTo>
                    <a:pt x="1206" y="700"/>
                    <a:pt x="1179" y="673"/>
                    <a:pt x="1179" y="673"/>
                  </a:cubicBezTo>
                  <a:cubicBezTo>
                    <a:pt x="1179" y="673"/>
                    <a:pt x="1239" y="593"/>
                    <a:pt x="1239" y="566"/>
                  </a:cubicBezTo>
                  <a:lnTo>
                    <a:pt x="1239" y="478"/>
                  </a:lnTo>
                  <a:cubicBezTo>
                    <a:pt x="1239" y="478"/>
                    <a:pt x="1266" y="398"/>
                    <a:pt x="1266" y="364"/>
                  </a:cubicBezTo>
                  <a:cubicBezTo>
                    <a:pt x="1266" y="310"/>
                    <a:pt x="1206" y="256"/>
                    <a:pt x="1098" y="229"/>
                  </a:cubicBezTo>
                  <a:cubicBezTo>
                    <a:pt x="1179" y="229"/>
                    <a:pt x="1206" y="169"/>
                    <a:pt x="1206" y="142"/>
                  </a:cubicBezTo>
                  <a:cubicBezTo>
                    <a:pt x="1179" y="115"/>
                    <a:pt x="984" y="0"/>
                    <a:pt x="903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3780107" y="2372738"/>
              <a:ext cx="92898" cy="70614"/>
            </a:xfrm>
            <a:custGeom>
              <a:rect b="b" l="l" r="r" t="t"/>
              <a:pathLst>
                <a:path extrusionOk="0" h="789" w="1038">
                  <a:moveTo>
                    <a:pt x="250" y="1"/>
                  </a:moveTo>
                  <a:cubicBezTo>
                    <a:pt x="196" y="1"/>
                    <a:pt x="1" y="337"/>
                    <a:pt x="1" y="337"/>
                  </a:cubicBezTo>
                  <a:cubicBezTo>
                    <a:pt x="310" y="647"/>
                    <a:pt x="842" y="788"/>
                    <a:pt x="869" y="788"/>
                  </a:cubicBezTo>
                  <a:cubicBezTo>
                    <a:pt x="896" y="755"/>
                    <a:pt x="1037" y="364"/>
                    <a:pt x="1037" y="364"/>
                  </a:cubicBezTo>
                  <a:cubicBezTo>
                    <a:pt x="506" y="250"/>
                    <a:pt x="250" y="1"/>
                    <a:pt x="250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3872916" y="2385446"/>
              <a:ext cx="57905" cy="55220"/>
            </a:xfrm>
            <a:custGeom>
              <a:rect b="b" l="l" r="r" t="t"/>
              <a:pathLst>
                <a:path extrusionOk="0" h="617" w="647">
                  <a:moveTo>
                    <a:pt x="364" y="0"/>
                  </a:moveTo>
                  <a:cubicBezTo>
                    <a:pt x="337" y="27"/>
                    <a:pt x="169" y="168"/>
                    <a:pt x="0" y="222"/>
                  </a:cubicBezTo>
                  <a:cubicBezTo>
                    <a:pt x="0" y="222"/>
                    <a:pt x="142" y="613"/>
                    <a:pt x="195" y="613"/>
                  </a:cubicBezTo>
                  <a:cubicBezTo>
                    <a:pt x="198" y="616"/>
                    <a:pt x="202" y="617"/>
                    <a:pt x="208" y="617"/>
                  </a:cubicBezTo>
                  <a:cubicBezTo>
                    <a:pt x="269" y="617"/>
                    <a:pt x="517" y="454"/>
                    <a:pt x="646" y="195"/>
                  </a:cubicBezTo>
                  <a:cubicBezTo>
                    <a:pt x="646" y="195"/>
                    <a:pt x="424" y="0"/>
                    <a:pt x="364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cxnSp>
        <p:nvCxnSpPr>
          <p:cNvPr id="916" name="Google Shape;916;p29"/>
          <p:cNvCxnSpPr>
            <a:stCxn id="917" idx="6"/>
            <a:endCxn id="918" idx="1"/>
          </p:cNvCxnSpPr>
          <p:nvPr/>
        </p:nvCxnSpPr>
        <p:spPr>
          <a:xfrm>
            <a:off x="2704338" y="2087263"/>
            <a:ext cx="7917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9" name="Google Shape;919;p29"/>
          <p:cNvCxnSpPr>
            <a:stCxn id="920" idx="6"/>
            <a:endCxn id="921" idx="1"/>
          </p:cNvCxnSpPr>
          <p:nvPr/>
        </p:nvCxnSpPr>
        <p:spPr>
          <a:xfrm>
            <a:off x="2704338" y="3162400"/>
            <a:ext cx="791700" cy="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2" name="Google Shape;922;p29"/>
          <p:cNvCxnSpPr>
            <a:stCxn id="923" idx="6"/>
            <a:endCxn id="924" idx="1"/>
          </p:cNvCxnSpPr>
          <p:nvPr/>
        </p:nvCxnSpPr>
        <p:spPr>
          <a:xfrm>
            <a:off x="2704338" y="4237525"/>
            <a:ext cx="791700" cy="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4" name="Google Shape;924;p29"/>
          <p:cNvSpPr txBox="1"/>
          <p:nvPr/>
        </p:nvSpPr>
        <p:spPr>
          <a:xfrm>
            <a:off x="3496050" y="3825700"/>
            <a:ext cx="2394600" cy="82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9999" marR="14088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</a:t>
            </a: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 being red, planet Mars is a very cold place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8" name="Google Shape;918;p29"/>
          <p:cNvSpPr txBox="1"/>
          <p:nvPr/>
        </p:nvSpPr>
        <p:spPr>
          <a:xfrm>
            <a:off x="3496050" y="1674650"/>
            <a:ext cx="2394600" cy="82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9999" marR="14088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1" name="Google Shape;921;p29"/>
          <p:cNvSpPr txBox="1"/>
          <p:nvPr/>
        </p:nvSpPr>
        <p:spPr>
          <a:xfrm>
            <a:off x="3496050" y="2750138"/>
            <a:ext cx="2394600" cy="82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52250" wrap="square" tIns="91425">
            <a:noAutofit/>
          </a:bodyPr>
          <a:lstStyle/>
          <a:p>
            <a:pPr indent="0" lvl="0" marL="179999" marR="18253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the ringed planet. It is composed mostly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29"/>
          <p:cNvSpPr/>
          <p:nvPr/>
        </p:nvSpPr>
        <p:spPr>
          <a:xfrm>
            <a:off x="2313738" y="1891963"/>
            <a:ext cx="390600" cy="3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/>
          </a:p>
        </p:txBody>
      </p:sp>
      <p:sp>
        <p:nvSpPr>
          <p:cNvPr id="920" name="Google Shape;920;p29"/>
          <p:cNvSpPr/>
          <p:nvPr/>
        </p:nvSpPr>
        <p:spPr>
          <a:xfrm>
            <a:off x="2313738" y="2967100"/>
            <a:ext cx="390600" cy="3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sp>
        <p:nvSpPr>
          <p:cNvPr id="923" name="Google Shape;923;p29"/>
          <p:cNvSpPr/>
          <p:nvPr/>
        </p:nvSpPr>
        <p:spPr>
          <a:xfrm>
            <a:off x="2313738" y="4042225"/>
            <a:ext cx="390600" cy="39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sp>
        <p:nvSpPr>
          <p:cNvPr id="925" name="Google Shape;925;p29"/>
          <p:cNvSpPr/>
          <p:nvPr/>
        </p:nvSpPr>
        <p:spPr>
          <a:xfrm>
            <a:off x="468950" y="1806400"/>
            <a:ext cx="1577100" cy="572700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9"/>
          <p:cNvSpPr/>
          <p:nvPr/>
        </p:nvSpPr>
        <p:spPr>
          <a:xfrm>
            <a:off x="468950" y="2875600"/>
            <a:ext cx="1577100" cy="5727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9"/>
          <p:cNvSpPr/>
          <p:nvPr/>
        </p:nvSpPr>
        <p:spPr>
          <a:xfrm>
            <a:off x="468950" y="3944800"/>
            <a:ext cx="1577100" cy="5727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9"/>
          <p:cNvSpPr txBox="1"/>
          <p:nvPr/>
        </p:nvSpPr>
        <p:spPr>
          <a:xfrm>
            <a:off x="394913" y="1872477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New projects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9" name="Google Shape;929;p29"/>
          <p:cNvSpPr txBox="1"/>
          <p:nvPr/>
        </p:nvSpPr>
        <p:spPr>
          <a:xfrm>
            <a:off x="394913" y="294715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Better resources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0" name="Google Shape;930;p29"/>
          <p:cNvSpPr txBox="1"/>
          <p:nvPr/>
        </p:nvSpPr>
        <p:spPr>
          <a:xfrm>
            <a:off x="394913" y="4021827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New hirings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1" name="Google Shape;931;p29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achievements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32" name="Google Shape;932;p29"/>
          <p:cNvGrpSpPr/>
          <p:nvPr/>
        </p:nvGrpSpPr>
        <p:grpSpPr>
          <a:xfrm>
            <a:off x="6355692" y="1674358"/>
            <a:ext cx="2274631" cy="2977648"/>
            <a:chOff x="6225882" y="1504838"/>
            <a:chExt cx="2562099" cy="3353962"/>
          </a:xfrm>
        </p:grpSpPr>
        <p:grpSp>
          <p:nvGrpSpPr>
            <p:cNvPr id="933" name="Google Shape;933;p29"/>
            <p:cNvGrpSpPr/>
            <p:nvPr/>
          </p:nvGrpSpPr>
          <p:grpSpPr>
            <a:xfrm>
              <a:off x="6225882" y="1504838"/>
              <a:ext cx="2562099" cy="3353962"/>
              <a:chOff x="4645748" y="1310535"/>
              <a:chExt cx="2209658" cy="2892594"/>
            </a:xfrm>
          </p:grpSpPr>
          <p:sp>
            <p:nvSpPr>
              <p:cNvPr id="934" name="Google Shape;934;p29"/>
              <p:cNvSpPr/>
              <p:nvPr/>
            </p:nvSpPr>
            <p:spPr>
              <a:xfrm>
                <a:off x="4677261" y="1310535"/>
                <a:ext cx="1561958" cy="1199542"/>
              </a:xfrm>
              <a:custGeom>
                <a:rect b="b" l="l" r="r" t="t"/>
                <a:pathLst>
                  <a:path extrusionOk="0" h="6395" w="8327">
                    <a:moveTo>
                      <a:pt x="1" y="1"/>
                    </a:moveTo>
                    <a:lnTo>
                      <a:pt x="1" y="6395"/>
                    </a:lnTo>
                    <a:lnTo>
                      <a:pt x="8327" y="6395"/>
                    </a:lnTo>
                    <a:lnTo>
                      <a:pt x="8327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4714026" y="1352176"/>
                <a:ext cx="1488615" cy="1115133"/>
              </a:xfrm>
              <a:custGeom>
                <a:rect b="b" l="l" r="r" t="t"/>
                <a:pathLst>
                  <a:path extrusionOk="0" h="5945" w="7936">
                    <a:moveTo>
                      <a:pt x="0" y="1"/>
                    </a:moveTo>
                    <a:lnTo>
                      <a:pt x="0" y="5944"/>
                    </a:lnTo>
                    <a:lnTo>
                      <a:pt x="7936" y="5944"/>
                    </a:lnTo>
                    <a:lnTo>
                      <a:pt x="7936" y="1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4908356" y="1420454"/>
                <a:ext cx="1099954" cy="89848"/>
              </a:xfrm>
              <a:custGeom>
                <a:rect b="b" l="l" r="r" t="t"/>
                <a:pathLst>
                  <a:path extrusionOk="0" h="479" w="5864">
                    <a:moveTo>
                      <a:pt x="1" y="0"/>
                    </a:moveTo>
                    <a:lnTo>
                      <a:pt x="1" y="478"/>
                    </a:lnTo>
                    <a:lnTo>
                      <a:pt x="5863" y="478"/>
                    </a:lnTo>
                    <a:lnTo>
                      <a:pt x="5863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4866714" y="2114856"/>
                <a:ext cx="89850" cy="216086"/>
              </a:xfrm>
              <a:custGeom>
                <a:rect b="b" l="l" r="r" t="t"/>
                <a:pathLst>
                  <a:path extrusionOk="0" h="1152" w="479">
                    <a:moveTo>
                      <a:pt x="1" y="0"/>
                    </a:moveTo>
                    <a:lnTo>
                      <a:pt x="1" y="1151"/>
                    </a:lnTo>
                    <a:lnTo>
                      <a:pt x="478" y="1151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5061231" y="1925405"/>
                <a:ext cx="84785" cy="405537"/>
              </a:xfrm>
              <a:custGeom>
                <a:rect b="b" l="l" r="r" t="t"/>
                <a:pathLst>
                  <a:path extrusionOk="0" h="2162" w="452">
                    <a:moveTo>
                      <a:pt x="0" y="1"/>
                    </a:moveTo>
                    <a:lnTo>
                      <a:pt x="0" y="2161"/>
                    </a:lnTo>
                    <a:lnTo>
                      <a:pt x="451" y="2161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5255560" y="1967047"/>
                <a:ext cx="84785" cy="363896"/>
              </a:xfrm>
              <a:custGeom>
                <a:rect b="b" l="l" r="r" t="t"/>
                <a:pathLst>
                  <a:path extrusionOk="0" h="1940" w="452">
                    <a:moveTo>
                      <a:pt x="1" y="1"/>
                    </a:moveTo>
                    <a:lnTo>
                      <a:pt x="1" y="1939"/>
                    </a:lnTo>
                    <a:lnTo>
                      <a:pt x="452" y="1939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5445012" y="1762590"/>
                <a:ext cx="84785" cy="568352"/>
              </a:xfrm>
              <a:custGeom>
                <a:rect b="b" l="l" r="r" t="t"/>
                <a:pathLst>
                  <a:path extrusionOk="0" h="3030" w="452">
                    <a:moveTo>
                      <a:pt x="0" y="0"/>
                    </a:moveTo>
                    <a:lnTo>
                      <a:pt x="0" y="3029"/>
                    </a:lnTo>
                    <a:lnTo>
                      <a:pt x="451" y="3029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4813629" y="1609717"/>
                <a:ext cx="1051935" cy="779187"/>
              </a:xfrm>
              <a:custGeom>
                <a:rect b="b" l="l" r="r" t="t"/>
                <a:pathLst>
                  <a:path extrusionOk="0" h="4154" w="5608">
                    <a:moveTo>
                      <a:pt x="1" y="1"/>
                    </a:moveTo>
                    <a:lnTo>
                      <a:pt x="1" y="4154"/>
                    </a:lnTo>
                    <a:lnTo>
                      <a:pt x="5608" y="4154"/>
                    </a:lnTo>
                    <a:lnTo>
                      <a:pt x="5608" y="4093"/>
                    </a:lnTo>
                    <a:lnTo>
                      <a:pt x="55" y="4093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4898227" y="1626223"/>
                <a:ext cx="594996" cy="372524"/>
              </a:xfrm>
              <a:custGeom>
                <a:rect b="b" l="l" r="r" t="t"/>
                <a:pathLst>
                  <a:path extrusionOk="0" h="1986" w="3172">
                    <a:moveTo>
                      <a:pt x="3110" y="0"/>
                    </a:moveTo>
                    <a:lnTo>
                      <a:pt x="2047" y="1205"/>
                    </a:lnTo>
                    <a:lnTo>
                      <a:pt x="1064" y="976"/>
                    </a:lnTo>
                    <a:lnTo>
                      <a:pt x="1" y="1932"/>
                    </a:lnTo>
                    <a:lnTo>
                      <a:pt x="28" y="1986"/>
                    </a:lnTo>
                    <a:lnTo>
                      <a:pt x="1091" y="1037"/>
                    </a:lnTo>
                    <a:lnTo>
                      <a:pt x="2074" y="1259"/>
                    </a:lnTo>
                    <a:lnTo>
                      <a:pt x="3171" y="27"/>
                    </a:lnTo>
                    <a:lnTo>
                      <a:pt x="3110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5450077" y="1594711"/>
                <a:ext cx="74656" cy="73342"/>
              </a:xfrm>
              <a:custGeom>
                <a:rect b="b" l="l" r="r" t="t"/>
                <a:pathLst>
                  <a:path extrusionOk="0" h="391" w="398">
                    <a:moveTo>
                      <a:pt x="397" y="0"/>
                    </a:moveTo>
                    <a:lnTo>
                      <a:pt x="0" y="81"/>
                    </a:lnTo>
                    <a:lnTo>
                      <a:pt x="310" y="39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5707619" y="1619846"/>
                <a:ext cx="395226" cy="16694"/>
              </a:xfrm>
              <a:custGeom>
                <a:rect b="b" l="l" r="r" t="t"/>
                <a:pathLst>
                  <a:path extrusionOk="0" h="89" w="2107">
                    <a:moveTo>
                      <a:pt x="0" y="1"/>
                    </a:moveTo>
                    <a:lnTo>
                      <a:pt x="0" y="88"/>
                    </a:lnTo>
                    <a:lnTo>
                      <a:pt x="2107" y="88"/>
                    </a:lnTo>
                    <a:lnTo>
                      <a:pt x="210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5655848" y="1657736"/>
                <a:ext cx="446997" cy="15381"/>
              </a:xfrm>
              <a:custGeom>
                <a:rect b="b" l="l" r="r" t="t"/>
                <a:pathLst>
                  <a:path extrusionOk="0" h="82" w="2383">
                    <a:moveTo>
                      <a:pt x="0" y="1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5655848" y="1694313"/>
                <a:ext cx="446997" cy="15381"/>
              </a:xfrm>
              <a:custGeom>
                <a:rect b="b" l="l" r="r" t="t"/>
                <a:pathLst>
                  <a:path extrusionOk="0" h="82" w="2383">
                    <a:moveTo>
                      <a:pt x="0" y="1"/>
                    </a:moveTo>
                    <a:lnTo>
                      <a:pt x="0" y="82"/>
                    </a:lnTo>
                    <a:lnTo>
                      <a:pt x="2383" y="82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5655848" y="1730890"/>
                <a:ext cx="446997" cy="15381"/>
              </a:xfrm>
              <a:custGeom>
                <a:rect b="b" l="l" r="r" t="t"/>
                <a:pathLst>
                  <a:path extrusionOk="0" h="82" w="2383">
                    <a:moveTo>
                      <a:pt x="0" y="1"/>
                    </a:moveTo>
                    <a:lnTo>
                      <a:pt x="0" y="82"/>
                    </a:lnTo>
                    <a:lnTo>
                      <a:pt x="2383" y="82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5655848" y="1767655"/>
                <a:ext cx="446997" cy="16507"/>
              </a:xfrm>
              <a:custGeom>
                <a:rect b="b" l="l" r="r" t="t"/>
                <a:pathLst>
                  <a:path extrusionOk="0" h="88" w="2383">
                    <a:moveTo>
                      <a:pt x="0" y="0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5655848" y="1809297"/>
                <a:ext cx="446997" cy="11442"/>
              </a:xfrm>
              <a:custGeom>
                <a:rect b="b" l="l" r="r" t="t"/>
                <a:pathLst>
                  <a:path extrusionOk="0" h="61" w="2383">
                    <a:moveTo>
                      <a:pt x="0" y="0"/>
                    </a:moveTo>
                    <a:lnTo>
                      <a:pt x="0" y="61"/>
                    </a:lnTo>
                    <a:lnTo>
                      <a:pt x="2383" y="6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5655848" y="1847187"/>
                <a:ext cx="446997" cy="10317"/>
              </a:xfrm>
              <a:custGeom>
                <a:rect b="b" l="l" r="r" t="t"/>
                <a:pathLst>
                  <a:path extrusionOk="0" h="55" w="2383">
                    <a:moveTo>
                      <a:pt x="0" y="0"/>
                    </a:moveTo>
                    <a:lnTo>
                      <a:pt x="0" y="54"/>
                    </a:lnTo>
                    <a:lnTo>
                      <a:pt x="2383" y="54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5655848" y="1883764"/>
                <a:ext cx="446997" cy="15381"/>
              </a:xfrm>
              <a:custGeom>
                <a:rect b="b" l="l" r="r" t="t"/>
                <a:pathLst>
                  <a:path extrusionOk="0" h="82" w="2383">
                    <a:moveTo>
                      <a:pt x="0" y="0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5655848" y="1920341"/>
                <a:ext cx="446997" cy="15381"/>
              </a:xfrm>
              <a:custGeom>
                <a:rect b="b" l="l" r="r" t="t"/>
                <a:pathLst>
                  <a:path extrusionOk="0" h="82" w="2383">
                    <a:moveTo>
                      <a:pt x="0" y="1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5655848" y="1956918"/>
                <a:ext cx="446997" cy="16694"/>
              </a:xfrm>
              <a:custGeom>
                <a:rect b="b" l="l" r="r" t="t"/>
                <a:pathLst>
                  <a:path extrusionOk="0" h="89" w="2383">
                    <a:moveTo>
                      <a:pt x="0" y="1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5655848" y="1993495"/>
                <a:ext cx="446997" cy="16694"/>
              </a:xfrm>
              <a:custGeom>
                <a:rect b="b" l="l" r="r" t="t"/>
                <a:pathLst>
                  <a:path extrusionOk="0" h="89" w="2383">
                    <a:moveTo>
                      <a:pt x="0" y="1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5655848" y="2030260"/>
                <a:ext cx="446997" cy="16507"/>
              </a:xfrm>
              <a:custGeom>
                <a:rect b="b" l="l" r="r" t="t"/>
                <a:pathLst>
                  <a:path extrusionOk="0" h="88" w="2383">
                    <a:moveTo>
                      <a:pt x="0" y="0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5655848" y="2068150"/>
                <a:ext cx="446997" cy="15194"/>
              </a:xfrm>
              <a:custGeom>
                <a:rect b="b" l="l" r="r" t="t"/>
                <a:pathLst>
                  <a:path extrusionOk="0" h="81" w="2383">
                    <a:moveTo>
                      <a:pt x="0" y="0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5655848" y="2104727"/>
                <a:ext cx="446997" cy="15381"/>
              </a:xfrm>
              <a:custGeom>
                <a:rect b="b" l="l" r="r" t="t"/>
                <a:pathLst>
                  <a:path extrusionOk="0" h="82" w="2383">
                    <a:moveTo>
                      <a:pt x="0" y="0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5655848" y="2141304"/>
                <a:ext cx="446997" cy="15381"/>
              </a:xfrm>
              <a:custGeom>
                <a:rect b="b" l="l" r="r" t="t"/>
                <a:pathLst>
                  <a:path extrusionOk="0" h="82" w="2383">
                    <a:moveTo>
                      <a:pt x="0" y="0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5655848" y="2177881"/>
                <a:ext cx="446997" cy="16694"/>
              </a:xfrm>
              <a:custGeom>
                <a:rect b="b" l="l" r="r" t="t"/>
                <a:pathLst>
                  <a:path extrusionOk="0" h="89" w="2383">
                    <a:moveTo>
                      <a:pt x="0" y="1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5655848" y="2214458"/>
                <a:ext cx="446997" cy="16694"/>
              </a:xfrm>
              <a:custGeom>
                <a:rect b="b" l="l" r="r" t="t"/>
                <a:pathLst>
                  <a:path extrusionOk="0" h="89" w="2383">
                    <a:moveTo>
                      <a:pt x="0" y="1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5655848" y="2251223"/>
                <a:ext cx="446997" cy="16507"/>
              </a:xfrm>
              <a:custGeom>
                <a:rect b="b" l="l" r="r" t="t"/>
                <a:pathLst>
                  <a:path extrusionOk="0" h="88" w="2383">
                    <a:moveTo>
                      <a:pt x="0" y="0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5908326" y="2288926"/>
                <a:ext cx="194518" cy="15381"/>
              </a:xfrm>
              <a:custGeom>
                <a:rect b="b" l="l" r="r" t="t"/>
                <a:pathLst>
                  <a:path extrusionOk="0" h="82" w="1037">
                    <a:moveTo>
                      <a:pt x="0" y="1"/>
                    </a:moveTo>
                    <a:lnTo>
                      <a:pt x="0" y="82"/>
                    </a:lnTo>
                    <a:lnTo>
                      <a:pt x="1037" y="82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5602764" y="3250998"/>
                <a:ext cx="237473" cy="352641"/>
              </a:xfrm>
              <a:custGeom>
                <a:rect b="b" l="l" r="r" t="t"/>
                <a:pathLst>
                  <a:path extrusionOk="0" h="1880" w="1266">
                    <a:moveTo>
                      <a:pt x="364" y="1"/>
                    </a:moveTo>
                    <a:cubicBezTo>
                      <a:pt x="364" y="1"/>
                      <a:pt x="1" y="1179"/>
                      <a:pt x="28" y="1461"/>
                    </a:cubicBezTo>
                    <a:cubicBezTo>
                      <a:pt x="50" y="1668"/>
                      <a:pt x="384" y="1880"/>
                      <a:pt x="689" y="1880"/>
                    </a:cubicBezTo>
                    <a:cubicBezTo>
                      <a:pt x="751" y="1880"/>
                      <a:pt x="812" y="1871"/>
                      <a:pt x="869" y="1852"/>
                    </a:cubicBezTo>
                    <a:cubicBezTo>
                      <a:pt x="1205" y="1710"/>
                      <a:pt x="1266" y="364"/>
                      <a:pt x="1266" y="364"/>
                    </a:cubicBezTo>
                    <a:lnTo>
                      <a:pt x="364" y="1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5607829" y="2804194"/>
                <a:ext cx="1247578" cy="1398934"/>
              </a:xfrm>
              <a:custGeom>
                <a:rect b="b" l="l" r="r" t="t"/>
                <a:pathLst>
                  <a:path extrusionOk="0" h="7458" w="6651">
                    <a:moveTo>
                      <a:pt x="2976" y="0"/>
                    </a:moveTo>
                    <a:cubicBezTo>
                      <a:pt x="2471" y="27"/>
                      <a:pt x="1407" y="337"/>
                      <a:pt x="1151" y="505"/>
                    </a:cubicBezTo>
                    <a:cubicBezTo>
                      <a:pt x="425" y="983"/>
                      <a:pt x="1" y="2773"/>
                      <a:pt x="1" y="2773"/>
                    </a:cubicBezTo>
                    <a:lnTo>
                      <a:pt x="983" y="3224"/>
                    </a:lnTo>
                    <a:cubicBezTo>
                      <a:pt x="983" y="3224"/>
                      <a:pt x="902" y="4429"/>
                      <a:pt x="647" y="5297"/>
                    </a:cubicBezTo>
                    <a:cubicBezTo>
                      <a:pt x="620" y="5412"/>
                      <a:pt x="532" y="5526"/>
                      <a:pt x="451" y="5607"/>
                    </a:cubicBezTo>
                    <a:cubicBezTo>
                      <a:pt x="398" y="5667"/>
                      <a:pt x="398" y="5721"/>
                      <a:pt x="398" y="5748"/>
                    </a:cubicBezTo>
                    <a:cubicBezTo>
                      <a:pt x="229" y="5836"/>
                      <a:pt x="310" y="5970"/>
                      <a:pt x="310" y="5970"/>
                    </a:cubicBezTo>
                    <a:cubicBezTo>
                      <a:pt x="310" y="5970"/>
                      <a:pt x="4800" y="6475"/>
                      <a:pt x="5163" y="7458"/>
                    </a:cubicBezTo>
                    <a:cubicBezTo>
                      <a:pt x="5358" y="7290"/>
                      <a:pt x="5331" y="7067"/>
                      <a:pt x="5244" y="6899"/>
                    </a:cubicBezTo>
                    <a:cubicBezTo>
                      <a:pt x="5277" y="6812"/>
                      <a:pt x="5277" y="6758"/>
                      <a:pt x="5277" y="6677"/>
                    </a:cubicBezTo>
                    <a:cubicBezTo>
                      <a:pt x="5244" y="6367"/>
                      <a:pt x="5277" y="6058"/>
                      <a:pt x="5331" y="5775"/>
                    </a:cubicBezTo>
                    <a:lnTo>
                      <a:pt x="5580" y="4543"/>
                    </a:lnTo>
                    <a:lnTo>
                      <a:pt x="6509" y="4624"/>
                    </a:lnTo>
                    <a:cubicBezTo>
                      <a:pt x="6509" y="4624"/>
                      <a:pt x="6651" y="2410"/>
                      <a:pt x="6422" y="1764"/>
                    </a:cubicBezTo>
                    <a:cubicBezTo>
                      <a:pt x="6058" y="842"/>
                      <a:pt x="5136" y="337"/>
                      <a:pt x="4658" y="81"/>
                    </a:cubicBezTo>
                    <a:cubicBezTo>
                      <a:pt x="4517" y="27"/>
                      <a:pt x="4490" y="27"/>
                      <a:pt x="4490" y="27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6508009" y="3639840"/>
                <a:ext cx="226218" cy="158126"/>
              </a:xfrm>
              <a:custGeom>
                <a:rect b="b" l="l" r="r" t="t"/>
                <a:pathLst>
                  <a:path extrusionOk="0" h="843" w="1206">
                    <a:moveTo>
                      <a:pt x="81" y="1"/>
                    </a:moveTo>
                    <a:lnTo>
                      <a:pt x="1" y="674"/>
                    </a:lnTo>
                    <a:lnTo>
                      <a:pt x="950" y="842"/>
                    </a:lnTo>
                    <a:lnTo>
                      <a:pt x="1205" y="142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6066078" y="2908861"/>
                <a:ext cx="247790" cy="984769"/>
              </a:xfrm>
              <a:custGeom>
                <a:rect b="b" l="l" r="r" t="t"/>
                <a:pathLst>
                  <a:path extrusionOk="0" h="5250" w="1321">
                    <a:moveTo>
                      <a:pt x="1152" y="1"/>
                    </a:moveTo>
                    <a:cubicBezTo>
                      <a:pt x="1152" y="1"/>
                      <a:pt x="142" y="3144"/>
                      <a:pt x="82" y="3649"/>
                    </a:cubicBezTo>
                    <a:cubicBezTo>
                      <a:pt x="1" y="4127"/>
                      <a:pt x="196" y="5190"/>
                      <a:pt x="310" y="5244"/>
                    </a:cubicBezTo>
                    <a:cubicBezTo>
                      <a:pt x="316" y="5248"/>
                      <a:pt x="322" y="5249"/>
                      <a:pt x="329" y="5249"/>
                    </a:cubicBezTo>
                    <a:cubicBezTo>
                      <a:pt x="484" y="5249"/>
                      <a:pt x="929" y="4303"/>
                      <a:pt x="1064" y="3871"/>
                    </a:cubicBezTo>
                    <a:cubicBezTo>
                      <a:pt x="1206" y="3454"/>
                      <a:pt x="1320" y="28"/>
                      <a:pt x="1320" y="28"/>
                    </a:cubicBezTo>
                    <a:lnTo>
                      <a:pt x="1152" y="1"/>
                    </a:lnTo>
                    <a:close/>
                  </a:path>
                </a:pathLst>
              </a:custGeom>
              <a:solidFill>
                <a:srgbClr val="F4FA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5770645" y="3703053"/>
                <a:ext cx="947079" cy="211585"/>
              </a:xfrm>
              <a:custGeom>
                <a:rect b="b" l="l" r="r" t="t"/>
                <a:pathLst>
                  <a:path extrusionOk="0" h="1128" w="5049">
                    <a:moveTo>
                      <a:pt x="5049" y="0"/>
                    </a:moveTo>
                    <a:lnTo>
                      <a:pt x="4436" y="169"/>
                    </a:lnTo>
                    <a:lnTo>
                      <a:pt x="3958" y="88"/>
                    </a:lnTo>
                    <a:cubicBezTo>
                      <a:pt x="3958" y="88"/>
                      <a:pt x="3958" y="229"/>
                      <a:pt x="3817" y="283"/>
                    </a:cubicBezTo>
                    <a:cubicBezTo>
                      <a:pt x="3703" y="310"/>
                      <a:pt x="3312" y="310"/>
                      <a:pt x="2861" y="310"/>
                    </a:cubicBezTo>
                    <a:cubicBezTo>
                      <a:pt x="2338" y="360"/>
                      <a:pt x="2018" y="405"/>
                      <a:pt x="1734" y="405"/>
                    </a:cubicBezTo>
                    <a:cubicBezTo>
                      <a:pt x="1671" y="405"/>
                      <a:pt x="1610" y="403"/>
                      <a:pt x="1549" y="398"/>
                    </a:cubicBezTo>
                    <a:cubicBezTo>
                      <a:pt x="1434" y="398"/>
                      <a:pt x="1044" y="371"/>
                      <a:pt x="1044" y="371"/>
                    </a:cubicBezTo>
                    <a:cubicBezTo>
                      <a:pt x="1044" y="371"/>
                      <a:pt x="842" y="310"/>
                      <a:pt x="761" y="310"/>
                    </a:cubicBezTo>
                    <a:cubicBezTo>
                      <a:pt x="708" y="310"/>
                      <a:pt x="34" y="761"/>
                      <a:pt x="34" y="788"/>
                    </a:cubicBezTo>
                    <a:cubicBezTo>
                      <a:pt x="1" y="815"/>
                      <a:pt x="203" y="815"/>
                      <a:pt x="452" y="842"/>
                    </a:cubicBezTo>
                    <a:cubicBezTo>
                      <a:pt x="517" y="853"/>
                      <a:pt x="607" y="857"/>
                      <a:pt x="704" y="857"/>
                    </a:cubicBezTo>
                    <a:cubicBezTo>
                      <a:pt x="898" y="857"/>
                      <a:pt x="1118" y="842"/>
                      <a:pt x="1212" y="842"/>
                    </a:cubicBezTo>
                    <a:lnTo>
                      <a:pt x="2498" y="983"/>
                    </a:lnTo>
                    <a:cubicBezTo>
                      <a:pt x="2498" y="983"/>
                      <a:pt x="3871" y="1127"/>
                      <a:pt x="4342" y="1127"/>
                    </a:cubicBezTo>
                    <a:cubicBezTo>
                      <a:pt x="4380" y="1127"/>
                      <a:pt x="4411" y="1127"/>
                      <a:pt x="4436" y="1125"/>
                    </a:cubicBezTo>
                    <a:cubicBezTo>
                      <a:pt x="4746" y="1098"/>
                      <a:pt x="5049" y="1"/>
                      <a:pt x="5049" y="0"/>
                    </a:cubicBez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6165869" y="2525083"/>
                <a:ext cx="342329" cy="368960"/>
              </a:xfrm>
              <a:custGeom>
                <a:rect b="b" l="l" r="r" t="t"/>
                <a:pathLst>
                  <a:path extrusionOk="0" h="1967" w="1825">
                    <a:moveTo>
                      <a:pt x="1825" y="1"/>
                    </a:moveTo>
                    <a:lnTo>
                      <a:pt x="283" y="256"/>
                    </a:lnTo>
                    <a:cubicBezTo>
                      <a:pt x="283" y="256"/>
                      <a:pt x="337" y="452"/>
                      <a:pt x="337" y="701"/>
                    </a:cubicBezTo>
                    <a:lnTo>
                      <a:pt x="337" y="1010"/>
                    </a:lnTo>
                    <a:cubicBezTo>
                      <a:pt x="337" y="1037"/>
                      <a:pt x="310" y="1266"/>
                      <a:pt x="283" y="1347"/>
                    </a:cubicBezTo>
                    <a:cubicBezTo>
                      <a:pt x="250" y="1434"/>
                      <a:pt x="169" y="1488"/>
                      <a:pt x="1" y="1488"/>
                    </a:cubicBezTo>
                    <a:cubicBezTo>
                      <a:pt x="1" y="1488"/>
                      <a:pt x="81" y="1966"/>
                      <a:pt x="788" y="1966"/>
                    </a:cubicBezTo>
                    <a:cubicBezTo>
                      <a:pt x="1488" y="1966"/>
                      <a:pt x="1683" y="1569"/>
                      <a:pt x="1683" y="1569"/>
                    </a:cubicBezTo>
                    <a:lnTo>
                      <a:pt x="1656" y="1569"/>
                    </a:lnTo>
                    <a:cubicBezTo>
                      <a:pt x="1569" y="1515"/>
                      <a:pt x="1515" y="1461"/>
                      <a:pt x="1488" y="1374"/>
                    </a:cubicBezTo>
                    <a:cubicBezTo>
                      <a:pt x="1488" y="1320"/>
                      <a:pt x="1569" y="425"/>
                      <a:pt x="1825" y="1"/>
                    </a:cubicBez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6229082" y="2585107"/>
                <a:ext cx="207086" cy="129614"/>
              </a:xfrm>
              <a:custGeom>
                <a:rect b="b" l="l" r="r" t="t"/>
                <a:pathLst>
                  <a:path extrusionOk="0" h="691" w="1104">
                    <a:moveTo>
                      <a:pt x="1043" y="1"/>
                    </a:moveTo>
                    <a:cubicBezTo>
                      <a:pt x="889" y="1"/>
                      <a:pt x="353" y="237"/>
                      <a:pt x="0" y="381"/>
                    </a:cubicBezTo>
                    <a:lnTo>
                      <a:pt x="0" y="690"/>
                    </a:lnTo>
                    <a:cubicBezTo>
                      <a:pt x="168" y="636"/>
                      <a:pt x="754" y="441"/>
                      <a:pt x="1037" y="105"/>
                    </a:cubicBezTo>
                    <a:cubicBezTo>
                      <a:pt x="1104" y="31"/>
                      <a:pt x="1097" y="1"/>
                      <a:pt x="1043" y="1"/>
                    </a:cubicBezTo>
                    <a:close/>
                  </a:path>
                </a:pathLst>
              </a:custGeom>
              <a:solidFill>
                <a:srgbClr val="AC5F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6023123" y="2104727"/>
                <a:ext cx="548289" cy="595738"/>
              </a:xfrm>
              <a:custGeom>
                <a:rect b="b" l="l" r="r" t="t"/>
                <a:pathLst>
                  <a:path extrusionOk="0" h="3176" w="2923">
                    <a:moveTo>
                      <a:pt x="1428" y="0"/>
                    </a:moveTo>
                    <a:cubicBezTo>
                      <a:pt x="1035" y="0"/>
                      <a:pt x="669" y="174"/>
                      <a:pt x="479" y="586"/>
                    </a:cubicBezTo>
                    <a:cubicBezTo>
                      <a:pt x="452" y="673"/>
                      <a:pt x="425" y="781"/>
                      <a:pt x="398" y="869"/>
                    </a:cubicBezTo>
                    <a:cubicBezTo>
                      <a:pt x="311" y="1320"/>
                      <a:pt x="1" y="2915"/>
                      <a:pt x="398" y="3110"/>
                    </a:cubicBezTo>
                    <a:cubicBezTo>
                      <a:pt x="511" y="3156"/>
                      <a:pt x="638" y="3176"/>
                      <a:pt x="771" y="3176"/>
                    </a:cubicBezTo>
                    <a:cubicBezTo>
                      <a:pt x="1201" y="3176"/>
                      <a:pt x="1695" y="2969"/>
                      <a:pt x="1993" y="2773"/>
                    </a:cubicBezTo>
                    <a:cubicBezTo>
                      <a:pt x="2693" y="2295"/>
                      <a:pt x="2922" y="2188"/>
                      <a:pt x="2922" y="1320"/>
                    </a:cubicBezTo>
                    <a:cubicBezTo>
                      <a:pt x="2922" y="563"/>
                      <a:pt x="2133" y="0"/>
                      <a:pt x="1428" y="0"/>
                    </a:cubicBez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6165869" y="2756175"/>
                <a:ext cx="326010" cy="146496"/>
              </a:xfrm>
              <a:custGeom>
                <a:rect b="b" l="l" r="r" t="t"/>
                <a:pathLst>
                  <a:path extrusionOk="0" h="781" w="1738">
                    <a:moveTo>
                      <a:pt x="283" y="0"/>
                    </a:moveTo>
                    <a:cubicBezTo>
                      <a:pt x="283" y="0"/>
                      <a:pt x="250" y="88"/>
                      <a:pt x="223" y="142"/>
                    </a:cubicBezTo>
                    <a:cubicBezTo>
                      <a:pt x="196" y="229"/>
                      <a:pt x="1" y="256"/>
                      <a:pt x="1" y="256"/>
                    </a:cubicBezTo>
                    <a:cubicBezTo>
                      <a:pt x="1" y="256"/>
                      <a:pt x="27" y="593"/>
                      <a:pt x="283" y="673"/>
                    </a:cubicBezTo>
                    <a:cubicBezTo>
                      <a:pt x="419" y="743"/>
                      <a:pt x="650" y="781"/>
                      <a:pt x="872" y="781"/>
                    </a:cubicBezTo>
                    <a:cubicBezTo>
                      <a:pt x="1014" y="781"/>
                      <a:pt x="1152" y="765"/>
                      <a:pt x="1259" y="734"/>
                    </a:cubicBezTo>
                    <a:cubicBezTo>
                      <a:pt x="1515" y="647"/>
                      <a:pt x="1737" y="371"/>
                      <a:pt x="1737" y="371"/>
                    </a:cubicBezTo>
                    <a:cubicBezTo>
                      <a:pt x="1569" y="310"/>
                      <a:pt x="1515" y="115"/>
                      <a:pt x="1515" y="115"/>
                    </a:cubicBezTo>
                    <a:cubicBezTo>
                      <a:pt x="1374" y="169"/>
                      <a:pt x="1205" y="229"/>
                      <a:pt x="1091" y="229"/>
                    </a:cubicBezTo>
                    <a:cubicBezTo>
                      <a:pt x="923" y="283"/>
                      <a:pt x="842" y="371"/>
                      <a:pt x="788" y="539"/>
                    </a:cubicBezTo>
                    <a:lnTo>
                      <a:pt x="754" y="673"/>
                    </a:lnTo>
                    <a:lnTo>
                      <a:pt x="727" y="478"/>
                    </a:lnTo>
                    <a:cubicBezTo>
                      <a:pt x="727" y="337"/>
                      <a:pt x="586" y="283"/>
                      <a:pt x="478" y="202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6502944" y="3187972"/>
                <a:ext cx="326010" cy="483756"/>
              </a:xfrm>
              <a:custGeom>
                <a:rect b="b" l="l" r="r" t="t"/>
                <a:pathLst>
                  <a:path extrusionOk="0" h="2579" w="1738">
                    <a:moveTo>
                      <a:pt x="391" y="0"/>
                    </a:moveTo>
                    <a:lnTo>
                      <a:pt x="391" y="0"/>
                    </a:lnTo>
                    <a:cubicBezTo>
                      <a:pt x="364" y="196"/>
                      <a:pt x="304" y="424"/>
                      <a:pt x="277" y="620"/>
                    </a:cubicBezTo>
                    <a:cubicBezTo>
                      <a:pt x="250" y="815"/>
                      <a:pt x="196" y="1010"/>
                      <a:pt x="169" y="1205"/>
                    </a:cubicBezTo>
                    <a:cubicBezTo>
                      <a:pt x="135" y="1400"/>
                      <a:pt x="108" y="1602"/>
                      <a:pt x="81" y="1797"/>
                    </a:cubicBezTo>
                    <a:lnTo>
                      <a:pt x="28" y="2107"/>
                    </a:lnTo>
                    <a:cubicBezTo>
                      <a:pt x="28" y="2188"/>
                      <a:pt x="1" y="2302"/>
                      <a:pt x="1" y="2410"/>
                    </a:cubicBezTo>
                    <a:lnTo>
                      <a:pt x="28" y="2444"/>
                    </a:lnTo>
                    <a:cubicBezTo>
                      <a:pt x="304" y="2471"/>
                      <a:pt x="586" y="2497"/>
                      <a:pt x="869" y="2524"/>
                    </a:cubicBezTo>
                    <a:cubicBezTo>
                      <a:pt x="1145" y="2551"/>
                      <a:pt x="1455" y="2578"/>
                      <a:pt x="1737" y="2578"/>
                    </a:cubicBezTo>
                    <a:cubicBezTo>
                      <a:pt x="1455" y="2551"/>
                      <a:pt x="1145" y="2524"/>
                      <a:pt x="869" y="2497"/>
                    </a:cubicBezTo>
                    <a:cubicBezTo>
                      <a:pt x="595" y="2471"/>
                      <a:pt x="322" y="2414"/>
                      <a:pt x="55" y="2386"/>
                    </a:cubicBezTo>
                    <a:lnTo>
                      <a:pt x="55" y="2386"/>
                    </a:lnTo>
                    <a:cubicBezTo>
                      <a:pt x="55" y="2340"/>
                      <a:pt x="59" y="2293"/>
                      <a:pt x="81" y="2242"/>
                    </a:cubicBezTo>
                    <a:lnTo>
                      <a:pt x="81" y="2107"/>
                    </a:lnTo>
                    <a:lnTo>
                      <a:pt x="135" y="1797"/>
                    </a:lnTo>
                    <a:cubicBezTo>
                      <a:pt x="169" y="1602"/>
                      <a:pt x="196" y="1400"/>
                      <a:pt x="223" y="1205"/>
                    </a:cubicBezTo>
                    <a:cubicBezTo>
                      <a:pt x="277" y="1010"/>
                      <a:pt x="304" y="815"/>
                      <a:pt x="337" y="620"/>
                    </a:cubicBezTo>
                    <a:cubicBezTo>
                      <a:pt x="364" y="424"/>
                      <a:pt x="364" y="222"/>
                      <a:pt x="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5782087" y="3093247"/>
                <a:ext cx="41830" cy="415479"/>
              </a:xfrm>
              <a:custGeom>
                <a:rect b="b" l="l" r="r" t="t"/>
                <a:pathLst>
                  <a:path extrusionOk="0" h="2215" w="223">
                    <a:moveTo>
                      <a:pt x="222" y="1"/>
                    </a:moveTo>
                    <a:cubicBezTo>
                      <a:pt x="222" y="1"/>
                      <a:pt x="196" y="142"/>
                      <a:pt x="169" y="337"/>
                    </a:cubicBezTo>
                    <a:cubicBezTo>
                      <a:pt x="142" y="451"/>
                      <a:pt x="142" y="559"/>
                      <a:pt x="108" y="701"/>
                    </a:cubicBezTo>
                    <a:cubicBezTo>
                      <a:pt x="108" y="815"/>
                      <a:pt x="81" y="956"/>
                      <a:pt x="81" y="1098"/>
                    </a:cubicBezTo>
                    <a:cubicBezTo>
                      <a:pt x="54" y="1232"/>
                      <a:pt x="54" y="1374"/>
                      <a:pt x="27" y="1515"/>
                    </a:cubicBezTo>
                    <a:lnTo>
                      <a:pt x="27" y="1878"/>
                    </a:lnTo>
                    <a:cubicBezTo>
                      <a:pt x="0" y="2074"/>
                      <a:pt x="0" y="2215"/>
                      <a:pt x="0" y="2215"/>
                    </a:cubicBezTo>
                    <a:cubicBezTo>
                      <a:pt x="0" y="2215"/>
                      <a:pt x="27" y="2074"/>
                      <a:pt x="54" y="1878"/>
                    </a:cubicBezTo>
                    <a:cubicBezTo>
                      <a:pt x="81" y="1771"/>
                      <a:pt x="81" y="1656"/>
                      <a:pt x="108" y="1515"/>
                    </a:cubicBezTo>
                    <a:cubicBezTo>
                      <a:pt x="108" y="1374"/>
                      <a:pt x="142" y="1232"/>
                      <a:pt x="142" y="1125"/>
                    </a:cubicBezTo>
                    <a:cubicBezTo>
                      <a:pt x="169" y="983"/>
                      <a:pt x="169" y="842"/>
                      <a:pt x="169" y="701"/>
                    </a:cubicBezTo>
                    <a:cubicBezTo>
                      <a:pt x="196" y="559"/>
                      <a:pt x="196" y="451"/>
                      <a:pt x="196" y="337"/>
                    </a:cubicBezTo>
                    <a:cubicBezTo>
                      <a:pt x="222" y="142"/>
                      <a:pt x="222" y="1"/>
                      <a:pt x="2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265660" y="2828579"/>
                <a:ext cx="84785" cy="91912"/>
              </a:xfrm>
              <a:custGeom>
                <a:rect b="b" l="l" r="r" t="t"/>
                <a:pathLst>
                  <a:path extrusionOk="0" h="490" w="452">
                    <a:moveTo>
                      <a:pt x="180" y="0"/>
                    </a:moveTo>
                    <a:cubicBezTo>
                      <a:pt x="154" y="0"/>
                      <a:pt x="130" y="4"/>
                      <a:pt x="115" y="12"/>
                    </a:cubicBezTo>
                    <a:cubicBezTo>
                      <a:pt x="88" y="12"/>
                      <a:pt x="0" y="119"/>
                      <a:pt x="0" y="180"/>
                    </a:cubicBezTo>
                    <a:cubicBezTo>
                      <a:pt x="0" y="287"/>
                      <a:pt x="88" y="456"/>
                      <a:pt x="88" y="456"/>
                    </a:cubicBezTo>
                    <a:cubicBezTo>
                      <a:pt x="88" y="456"/>
                      <a:pt x="195" y="489"/>
                      <a:pt x="256" y="489"/>
                    </a:cubicBezTo>
                    <a:cubicBezTo>
                      <a:pt x="310" y="429"/>
                      <a:pt x="451" y="321"/>
                      <a:pt x="451" y="261"/>
                    </a:cubicBezTo>
                    <a:cubicBezTo>
                      <a:pt x="451" y="234"/>
                      <a:pt x="424" y="65"/>
                      <a:pt x="364" y="38"/>
                    </a:cubicBezTo>
                    <a:cubicBezTo>
                      <a:pt x="326" y="19"/>
                      <a:pt x="244" y="0"/>
                      <a:pt x="180" y="0"/>
                    </a:cubicBezTo>
                    <a:close/>
                  </a:path>
                </a:pathLst>
              </a:custGeom>
              <a:solidFill>
                <a:srgbClr val="F4FA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6170934" y="2750735"/>
                <a:ext cx="136556" cy="131865"/>
              </a:xfrm>
              <a:custGeom>
                <a:rect b="b" l="l" r="r" t="t"/>
                <a:pathLst>
                  <a:path extrusionOk="0" h="703" w="728">
                    <a:moveTo>
                      <a:pt x="278" y="0"/>
                    </a:moveTo>
                    <a:cubicBezTo>
                      <a:pt x="234" y="0"/>
                      <a:pt x="26" y="234"/>
                      <a:pt x="0" y="285"/>
                    </a:cubicBezTo>
                    <a:cubicBezTo>
                      <a:pt x="27" y="339"/>
                      <a:pt x="424" y="649"/>
                      <a:pt x="505" y="702"/>
                    </a:cubicBezTo>
                    <a:cubicBezTo>
                      <a:pt x="559" y="676"/>
                      <a:pt x="727" y="400"/>
                      <a:pt x="727" y="400"/>
                    </a:cubicBezTo>
                    <a:cubicBezTo>
                      <a:pt x="647" y="312"/>
                      <a:pt x="283" y="117"/>
                      <a:pt x="283" y="2"/>
                    </a:cubicBezTo>
                    <a:cubicBezTo>
                      <a:pt x="282" y="1"/>
                      <a:pt x="280" y="0"/>
                      <a:pt x="278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9"/>
              <p:cNvSpPr/>
              <p:nvPr/>
            </p:nvSpPr>
            <p:spPr>
              <a:xfrm>
                <a:off x="6307302" y="2762552"/>
                <a:ext cx="184576" cy="136367"/>
              </a:xfrm>
              <a:custGeom>
                <a:rect b="b" l="l" r="r" t="t"/>
                <a:pathLst>
                  <a:path extrusionOk="0" h="727" w="984">
                    <a:moveTo>
                      <a:pt x="761" y="0"/>
                    </a:moveTo>
                    <a:cubicBezTo>
                      <a:pt x="761" y="27"/>
                      <a:pt x="0" y="303"/>
                      <a:pt x="0" y="337"/>
                    </a:cubicBezTo>
                    <a:cubicBezTo>
                      <a:pt x="0" y="364"/>
                      <a:pt x="115" y="673"/>
                      <a:pt x="169" y="727"/>
                    </a:cubicBezTo>
                    <a:cubicBezTo>
                      <a:pt x="371" y="639"/>
                      <a:pt x="734" y="390"/>
                      <a:pt x="983" y="337"/>
                    </a:cubicBezTo>
                    <a:cubicBezTo>
                      <a:pt x="956" y="276"/>
                      <a:pt x="815" y="0"/>
                      <a:pt x="761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4677261" y="3141266"/>
                <a:ext cx="1209875" cy="709596"/>
              </a:xfrm>
              <a:custGeom>
                <a:rect b="b" l="l" r="r" t="t"/>
                <a:pathLst>
                  <a:path extrusionOk="0" h="3783" w="6450">
                    <a:moveTo>
                      <a:pt x="196" y="0"/>
                    </a:moveTo>
                    <a:cubicBezTo>
                      <a:pt x="82" y="0"/>
                      <a:pt x="1" y="81"/>
                      <a:pt x="28" y="195"/>
                    </a:cubicBezTo>
                    <a:lnTo>
                      <a:pt x="782" y="3783"/>
                    </a:lnTo>
                    <a:lnTo>
                      <a:pt x="6449" y="3783"/>
                    </a:lnTo>
                    <a:lnTo>
                      <a:pt x="5662" y="108"/>
                    </a:lnTo>
                    <a:cubicBezTo>
                      <a:pt x="5662" y="54"/>
                      <a:pt x="5581" y="0"/>
                      <a:pt x="5493" y="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4645748" y="3141266"/>
                <a:ext cx="1209687" cy="709596"/>
              </a:xfrm>
              <a:custGeom>
                <a:rect b="b" l="l" r="r" t="t"/>
                <a:pathLst>
                  <a:path extrusionOk="0" h="3783" w="6449">
                    <a:moveTo>
                      <a:pt x="196" y="0"/>
                    </a:moveTo>
                    <a:cubicBezTo>
                      <a:pt x="81" y="0"/>
                      <a:pt x="1" y="81"/>
                      <a:pt x="28" y="195"/>
                    </a:cubicBezTo>
                    <a:lnTo>
                      <a:pt x="781" y="3783"/>
                    </a:lnTo>
                    <a:lnTo>
                      <a:pt x="6449" y="3783"/>
                    </a:lnTo>
                    <a:lnTo>
                      <a:pt x="5695" y="108"/>
                    </a:lnTo>
                    <a:cubicBezTo>
                      <a:pt x="5661" y="54"/>
                      <a:pt x="5607" y="0"/>
                      <a:pt x="5527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4760733" y="3840733"/>
                <a:ext cx="1500057" cy="46894"/>
              </a:xfrm>
              <a:custGeom>
                <a:rect b="b" l="l" r="r" t="t"/>
                <a:pathLst>
                  <a:path extrusionOk="0" h="250" w="7997">
                    <a:moveTo>
                      <a:pt x="115" y="0"/>
                    </a:moveTo>
                    <a:cubicBezTo>
                      <a:pt x="61" y="0"/>
                      <a:pt x="0" y="54"/>
                      <a:pt x="0" y="108"/>
                    </a:cubicBezTo>
                    <a:lnTo>
                      <a:pt x="0" y="168"/>
                    </a:lnTo>
                    <a:cubicBezTo>
                      <a:pt x="0" y="222"/>
                      <a:pt x="61" y="249"/>
                      <a:pt x="115" y="249"/>
                    </a:cubicBezTo>
                    <a:lnTo>
                      <a:pt x="7909" y="249"/>
                    </a:lnTo>
                    <a:cubicBezTo>
                      <a:pt x="7969" y="249"/>
                      <a:pt x="7996" y="222"/>
                      <a:pt x="7996" y="168"/>
                    </a:cubicBezTo>
                    <a:lnTo>
                      <a:pt x="7996" y="108"/>
                    </a:lnTo>
                    <a:cubicBezTo>
                      <a:pt x="7996" y="54"/>
                      <a:pt x="7969" y="0"/>
                      <a:pt x="7909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9"/>
              <p:cNvSpPr/>
              <p:nvPr/>
            </p:nvSpPr>
            <p:spPr>
              <a:xfrm>
                <a:off x="5155769" y="3387365"/>
                <a:ext cx="163192" cy="132803"/>
              </a:xfrm>
              <a:custGeom>
                <a:rect b="b" l="l" r="r" t="t"/>
                <a:pathLst>
                  <a:path extrusionOk="0" h="708" w="870">
                    <a:moveTo>
                      <a:pt x="452" y="1"/>
                    </a:moveTo>
                    <a:cubicBezTo>
                      <a:pt x="196" y="1"/>
                      <a:pt x="1" y="169"/>
                      <a:pt x="1" y="371"/>
                    </a:cubicBezTo>
                    <a:cubicBezTo>
                      <a:pt x="1" y="539"/>
                      <a:pt x="196" y="708"/>
                      <a:pt x="452" y="708"/>
                    </a:cubicBezTo>
                    <a:cubicBezTo>
                      <a:pt x="674" y="708"/>
                      <a:pt x="869" y="539"/>
                      <a:pt x="869" y="371"/>
                    </a:cubicBezTo>
                    <a:cubicBezTo>
                      <a:pt x="869" y="169"/>
                      <a:pt x="674" y="1"/>
                      <a:pt x="452" y="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1" name="Google Shape;981;p29"/>
            <p:cNvSpPr/>
            <p:nvPr/>
          </p:nvSpPr>
          <p:spPr>
            <a:xfrm flipH="1" rot="-262915">
              <a:off x="7856666" y="2328361"/>
              <a:ext cx="709561" cy="561723"/>
            </a:xfrm>
            <a:custGeom>
              <a:rect b="b" l="l" r="r" t="t"/>
              <a:pathLst>
                <a:path extrusionOk="0" h="5961" w="7043">
                  <a:moveTo>
                    <a:pt x="5228" y="1"/>
                  </a:moveTo>
                  <a:cubicBezTo>
                    <a:pt x="5124" y="1"/>
                    <a:pt x="5023" y="5"/>
                    <a:pt x="4930" y="11"/>
                  </a:cubicBezTo>
                  <a:cubicBezTo>
                    <a:pt x="4180" y="47"/>
                    <a:pt x="3386" y="165"/>
                    <a:pt x="2673" y="426"/>
                  </a:cubicBezTo>
                  <a:cubicBezTo>
                    <a:pt x="2411" y="499"/>
                    <a:pt x="2185" y="571"/>
                    <a:pt x="1996" y="761"/>
                  </a:cubicBezTo>
                  <a:cubicBezTo>
                    <a:pt x="1887" y="842"/>
                    <a:pt x="1770" y="1140"/>
                    <a:pt x="1626" y="1140"/>
                  </a:cubicBezTo>
                  <a:cubicBezTo>
                    <a:pt x="1400" y="1104"/>
                    <a:pt x="1210" y="950"/>
                    <a:pt x="948" y="950"/>
                  </a:cubicBezTo>
                  <a:cubicBezTo>
                    <a:pt x="927" y="948"/>
                    <a:pt x="905" y="946"/>
                    <a:pt x="883" y="946"/>
                  </a:cubicBezTo>
                  <a:cubicBezTo>
                    <a:pt x="600" y="946"/>
                    <a:pt x="333" y="1158"/>
                    <a:pt x="190" y="1401"/>
                  </a:cubicBezTo>
                  <a:cubicBezTo>
                    <a:pt x="46" y="1699"/>
                    <a:pt x="46" y="2042"/>
                    <a:pt x="46" y="2340"/>
                  </a:cubicBezTo>
                  <a:cubicBezTo>
                    <a:pt x="1" y="3694"/>
                    <a:pt x="226" y="5428"/>
                    <a:pt x="1698" y="5915"/>
                  </a:cubicBezTo>
                  <a:cubicBezTo>
                    <a:pt x="1782" y="5946"/>
                    <a:pt x="1865" y="5960"/>
                    <a:pt x="1945" y="5960"/>
                  </a:cubicBezTo>
                  <a:cubicBezTo>
                    <a:pt x="2261" y="5960"/>
                    <a:pt x="2546" y="5745"/>
                    <a:pt x="2790" y="5500"/>
                  </a:cubicBezTo>
                  <a:cubicBezTo>
                    <a:pt x="3241" y="4976"/>
                    <a:pt x="3350" y="4299"/>
                    <a:pt x="3241" y="3622"/>
                  </a:cubicBezTo>
                  <a:lnTo>
                    <a:pt x="3241" y="3622"/>
                  </a:lnTo>
                  <a:cubicBezTo>
                    <a:pt x="3349" y="3629"/>
                    <a:pt x="3460" y="3632"/>
                    <a:pt x="3573" y="3632"/>
                  </a:cubicBezTo>
                  <a:cubicBezTo>
                    <a:pt x="4690" y="3632"/>
                    <a:pt x="6045" y="3292"/>
                    <a:pt x="6627" y="2268"/>
                  </a:cubicBezTo>
                  <a:cubicBezTo>
                    <a:pt x="6889" y="1781"/>
                    <a:pt x="7042" y="878"/>
                    <a:pt x="6627" y="463"/>
                  </a:cubicBezTo>
                  <a:cubicBezTo>
                    <a:pt x="6285" y="91"/>
                    <a:pt x="5716" y="1"/>
                    <a:pt x="5228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987" name="Google Shape;987;p30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earnings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88" name="Google Shape;988;p30"/>
          <p:cNvGrpSpPr/>
          <p:nvPr/>
        </p:nvGrpSpPr>
        <p:grpSpPr>
          <a:xfrm>
            <a:off x="5479701" y="1791594"/>
            <a:ext cx="3214829" cy="2623813"/>
            <a:chOff x="995575" y="237450"/>
            <a:chExt cx="656275" cy="535625"/>
          </a:xfrm>
        </p:grpSpPr>
        <p:sp>
          <p:nvSpPr>
            <p:cNvPr id="989" name="Google Shape;989;p30"/>
            <p:cNvSpPr/>
            <p:nvPr/>
          </p:nvSpPr>
          <p:spPr>
            <a:xfrm>
              <a:off x="1132900" y="561350"/>
              <a:ext cx="161375" cy="200600"/>
            </a:xfrm>
            <a:custGeom>
              <a:rect b="b" l="l" r="r" t="t"/>
              <a:pathLst>
                <a:path extrusionOk="0" h="8024" w="6455">
                  <a:moveTo>
                    <a:pt x="983" y="1"/>
                  </a:moveTo>
                  <a:cubicBezTo>
                    <a:pt x="929" y="1"/>
                    <a:pt x="868" y="28"/>
                    <a:pt x="868" y="115"/>
                  </a:cubicBezTo>
                  <a:lnTo>
                    <a:pt x="0" y="8024"/>
                  </a:lnTo>
                  <a:lnTo>
                    <a:pt x="114" y="8024"/>
                  </a:lnTo>
                  <a:lnTo>
                    <a:pt x="1097" y="620"/>
                  </a:lnTo>
                  <a:cubicBezTo>
                    <a:pt x="1097" y="533"/>
                    <a:pt x="1151" y="506"/>
                    <a:pt x="1239" y="506"/>
                  </a:cubicBezTo>
                  <a:lnTo>
                    <a:pt x="5216" y="506"/>
                  </a:lnTo>
                  <a:cubicBezTo>
                    <a:pt x="5277" y="506"/>
                    <a:pt x="5331" y="533"/>
                    <a:pt x="5358" y="620"/>
                  </a:cubicBezTo>
                  <a:lnTo>
                    <a:pt x="6314" y="8024"/>
                  </a:lnTo>
                  <a:lnTo>
                    <a:pt x="6455" y="8024"/>
                  </a:lnTo>
                  <a:lnTo>
                    <a:pt x="5580" y="115"/>
                  </a:lnTo>
                  <a:cubicBezTo>
                    <a:pt x="5580" y="28"/>
                    <a:pt x="5526" y="1"/>
                    <a:pt x="544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1153925" y="569775"/>
              <a:ext cx="119325" cy="30825"/>
            </a:xfrm>
            <a:custGeom>
              <a:rect b="b" l="l" r="r" t="t"/>
              <a:pathLst>
                <a:path extrusionOk="0" h="1233" w="4773">
                  <a:moveTo>
                    <a:pt x="169" y="0"/>
                  </a:moveTo>
                  <a:lnTo>
                    <a:pt x="0" y="1232"/>
                  </a:lnTo>
                  <a:lnTo>
                    <a:pt x="4773" y="123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141300" y="702200"/>
              <a:ext cx="144575" cy="5075"/>
            </a:xfrm>
            <a:custGeom>
              <a:rect b="b" l="l" r="r" t="t"/>
              <a:pathLst>
                <a:path extrusionOk="0" h="203" w="5783">
                  <a:moveTo>
                    <a:pt x="1" y="1"/>
                  </a:moveTo>
                  <a:lnTo>
                    <a:pt x="1" y="202"/>
                  </a:lnTo>
                  <a:lnTo>
                    <a:pt x="5782" y="202"/>
                  </a:lnTo>
                  <a:lnTo>
                    <a:pt x="5782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1328575" y="716325"/>
              <a:ext cx="51875" cy="52675"/>
            </a:xfrm>
            <a:custGeom>
              <a:rect b="b" l="l" r="r" t="t"/>
              <a:pathLst>
                <a:path extrusionOk="0" h="2107" w="2075">
                  <a:moveTo>
                    <a:pt x="782" y="1"/>
                  </a:moveTo>
                  <a:lnTo>
                    <a:pt x="1" y="196"/>
                  </a:lnTo>
                  <a:cubicBezTo>
                    <a:pt x="55" y="391"/>
                    <a:pt x="109" y="560"/>
                    <a:pt x="82" y="701"/>
                  </a:cubicBezTo>
                  <a:cubicBezTo>
                    <a:pt x="82" y="755"/>
                    <a:pt x="55" y="842"/>
                    <a:pt x="55" y="1011"/>
                  </a:cubicBezTo>
                  <a:cubicBezTo>
                    <a:pt x="55" y="1091"/>
                    <a:pt x="82" y="1179"/>
                    <a:pt x="109" y="1233"/>
                  </a:cubicBezTo>
                  <a:cubicBezTo>
                    <a:pt x="223" y="1374"/>
                    <a:pt x="391" y="1428"/>
                    <a:pt x="533" y="1488"/>
                  </a:cubicBezTo>
                  <a:cubicBezTo>
                    <a:pt x="701" y="1542"/>
                    <a:pt x="728" y="1737"/>
                    <a:pt x="815" y="1879"/>
                  </a:cubicBezTo>
                  <a:cubicBezTo>
                    <a:pt x="909" y="2026"/>
                    <a:pt x="1029" y="2106"/>
                    <a:pt x="1206" y="2106"/>
                  </a:cubicBezTo>
                  <a:cubicBezTo>
                    <a:pt x="1232" y="2106"/>
                    <a:pt x="1258" y="2104"/>
                    <a:pt x="1287" y="2101"/>
                  </a:cubicBezTo>
                  <a:cubicBezTo>
                    <a:pt x="1515" y="2047"/>
                    <a:pt x="1993" y="1933"/>
                    <a:pt x="2074" y="1737"/>
                  </a:cubicBezTo>
                  <a:lnTo>
                    <a:pt x="2074" y="1657"/>
                  </a:lnTo>
                  <a:cubicBezTo>
                    <a:pt x="2074" y="1488"/>
                    <a:pt x="1879" y="1401"/>
                    <a:pt x="1711" y="1287"/>
                  </a:cubicBezTo>
                  <a:cubicBezTo>
                    <a:pt x="1542" y="1152"/>
                    <a:pt x="1347" y="923"/>
                    <a:pt x="1091" y="701"/>
                  </a:cubicBezTo>
                  <a:cubicBezTo>
                    <a:pt x="869" y="506"/>
                    <a:pt x="782" y="1"/>
                    <a:pt x="782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1329925" y="741575"/>
              <a:ext cx="50525" cy="27275"/>
            </a:xfrm>
            <a:custGeom>
              <a:rect b="b" l="l" r="r" t="t"/>
              <a:pathLst>
                <a:path extrusionOk="0" h="1091" w="2021">
                  <a:moveTo>
                    <a:pt x="1" y="1"/>
                  </a:moveTo>
                  <a:cubicBezTo>
                    <a:pt x="1" y="81"/>
                    <a:pt x="28" y="169"/>
                    <a:pt x="55" y="223"/>
                  </a:cubicBezTo>
                  <a:cubicBezTo>
                    <a:pt x="169" y="364"/>
                    <a:pt x="337" y="418"/>
                    <a:pt x="479" y="478"/>
                  </a:cubicBezTo>
                  <a:cubicBezTo>
                    <a:pt x="647" y="532"/>
                    <a:pt x="674" y="727"/>
                    <a:pt x="761" y="869"/>
                  </a:cubicBezTo>
                  <a:cubicBezTo>
                    <a:pt x="842" y="1010"/>
                    <a:pt x="957" y="1091"/>
                    <a:pt x="1125" y="1091"/>
                  </a:cubicBezTo>
                  <a:lnTo>
                    <a:pt x="1233" y="1091"/>
                  </a:lnTo>
                  <a:cubicBezTo>
                    <a:pt x="1461" y="1037"/>
                    <a:pt x="1939" y="923"/>
                    <a:pt x="2020" y="727"/>
                  </a:cubicBezTo>
                  <a:lnTo>
                    <a:pt x="2020" y="647"/>
                  </a:lnTo>
                  <a:cubicBezTo>
                    <a:pt x="1771" y="781"/>
                    <a:pt x="1401" y="869"/>
                    <a:pt x="1206" y="869"/>
                  </a:cubicBezTo>
                  <a:lnTo>
                    <a:pt x="1179" y="869"/>
                  </a:lnTo>
                  <a:cubicBezTo>
                    <a:pt x="984" y="869"/>
                    <a:pt x="701" y="586"/>
                    <a:pt x="620" y="478"/>
                  </a:cubicBezTo>
                  <a:cubicBezTo>
                    <a:pt x="533" y="364"/>
                    <a:pt x="364" y="337"/>
                    <a:pt x="223" y="250"/>
                  </a:cubicBezTo>
                  <a:cubicBezTo>
                    <a:pt x="88" y="1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A6E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1182700" y="720550"/>
              <a:ext cx="48475" cy="52525"/>
            </a:xfrm>
            <a:custGeom>
              <a:rect b="b" l="l" r="r" t="t"/>
              <a:pathLst>
                <a:path extrusionOk="0" h="2101" w="1939">
                  <a:moveTo>
                    <a:pt x="337" y="0"/>
                  </a:moveTo>
                  <a:cubicBezTo>
                    <a:pt x="283" y="310"/>
                    <a:pt x="196" y="337"/>
                    <a:pt x="169" y="444"/>
                  </a:cubicBezTo>
                  <a:cubicBezTo>
                    <a:pt x="142" y="505"/>
                    <a:pt x="54" y="673"/>
                    <a:pt x="27" y="842"/>
                  </a:cubicBezTo>
                  <a:cubicBezTo>
                    <a:pt x="27" y="922"/>
                    <a:pt x="0" y="1010"/>
                    <a:pt x="54" y="1064"/>
                  </a:cubicBezTo>
                  <a:cubicBezTo>
                    <a:pt x="142" y="1232"/>
                    <a:pt x="283" y="1319"/>
                    <a:pt x="424" y="1400"/>
                  </a:cubicBezTo>
                  <a:cubicBezTo>
                    <a:pt x="559" y="1454"/>
                    <a:pt x="559" y="1683"/>
                    <a:pt x="620" y="1851"/>
                  </a:cubicBezTo>
                  <a:cubicBezTo>
                    <a:pt x="700" y="1993"/>
                    <a:pt x="815" y="2100"/>
                    <a:pt x="1064" y="2100"/>
                  </a:cubicBezTo>
                  <a:cubicBezTo>
                    <a:pt x="1293" y="2100"/>
                    <a:pt x="1798" y="2073"/>
                    <a:pt x="1878" y="1905"/>
                  </a:cubicBezTo>
                  <a:cubicBezTo>
                    <a:pt x="1905" y="1878"/>
                    <a:pt x="1905" y="1851"/>
                    <a:pt x="1905" y="1824"/>
                  </a:cubicBezTo>
                  <a:cubicBezTo>
                    <a:pt x="1939" y="1656"/>
                    <a:pt x="1771" y="1542"/>
                    <a:pt x="1629" y="1400"/>
                  </a:cubicBezTo>
                  <a:cubicBezTo>
                    <a:pt x="1461" y="1232"/>
                    <a:pt x="1320" y="983"/>
                    <a:pt x="1124" y="727"/>
                  </a:cubicBezTo>
                  <a:cubicBezTo>
                    <a:pt x="929" y="478"/>
                    <a:pt x="983" y="222"/>
                    <a:pt x="983" y="222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183375" y="741575"/>
              <a:ext cx="46975" cy="31500"/>
            </a:xfrm>
            <a:custGeom>
              <a:rect b="b" l="l" r="r" t="t"/>
              <a:pathLst>
                <a:path extrusionOk="0" h="1260" w="1879">
                  <a:moveTo>
                    <a:pt x="0" y="1"/>
                  </a:moveTo>
                  <a:lnTo>
                    <a:pt x="0" y="108"/>
                  </a:lnTo>
                  <a:cubicBezTo>
                    <a:pt x="0" y="169"/>
                    <a:pt x="0" y="196"/>
                    <a:pt x="27" y="223"/>
                  </a:cubicBezTo>
                  <a:cubicBezTo>
                    <a:pt x="115" y="391"/>
                    <a:pt x="256" y="478"/>
                    <a:pt x="397" y="559"/>
                  </a:cubicBezTo>
                  <a:cubicBezTo>
                    <a:pt x="532" y="613"/>
                    <a:pt x="532" y="842"/>
                    <a:pt x="593" y="1010"/>
                  </a:cubicBezTo>
                  <a:cubicBezTo>
                    <a:pt x="673" y="1152"/>
                    <a:pt x="788" y="1259"/>
                    <a:pt x="1037" y="1259"/>
                  </a:cubicBezTo>
                  <a:cubicBezTo>
                    <a:pt x="1293" y="1259"/>
                    <a:pt x="1771" y="1232"/>
                    <a:pt x="1851" y="1064"/>
                  </a:cubicBezTo>
                  <a:cubicBezTo>
                    <a:pt x="1878" y="1037"/>
                    <a:pt x="1878" y="1010"/>
                    <a:pt x="1878" y="983"/>
                  </a:cubicBezTo>
                  <a:lnTo>
                    <a:pt x="1878" y="983"/>
                  </a:lnTo>
                  <a:cubicBezTo>
                    <a:pt x="1683" y="1064"/>
                    <a:pt x="1434" y="1091"/>
                    <a:pt x="1205" y="1091"/>
                  </a:cubicBezTo>
                  <a:cubicBezTo>
                    <a:pt x="1124" y="1091"/>
                    <a:pt x="1070" y="1091"/>
                    <a:pt x="1010" y="1064"/>
                  </a:cubicBezTo>
                  <a:cubicBezTo>
                    <a:pt x="815" y="1010"/>
                    <a:pt x="593" y="701"/>
                    <a:pt x="532" y="559"/>
                  </a:cubicBezTo>
                  <a:cubicBezTo>
                    <a:pt x="451" y="445"/>
                    <a:pt x="310" y="391"/>
                    <a:pt x="195" y="277"/>
                  </a:cubicBezTo>
                  <a:cubicBezTo>
                    <a:pt x="61" y="19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A6E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196675" y="534775"/>
              <a:ext cx="155675" cy="192025"/>
            </a:xfrm>
            <a:custGeom>
              <a:rect b="b" l="l" r="r" t="t"/>
              <a:pathLst>
                <a:path extrusionOk="0" h="7681" w="6227">
                  <a:moveTo>
                    <a:pt x="2497" y="0"/>
                  </a:moveTo>
                  <a:lnTo>
                    <a:pt x="0" y="364"/>
                  </a:lnTo>
                  <a:lnTo>
                    <a:pt x="734" y="1737"/>
                  </a:lnTo>
                  <a:lnTo>
                    <a:pt x="3567" y="3420"/>
                  </a:lnTo>
                  <a:cubicBezTo>
                    <a:pt x="3870" y="4961"/>
                    <a:pt x="5250" y="7680"/>
                    <a:pt x="5250" y="7680"/>
                  </a:cubicBezTo>
                  <a:cubicBezTo>
                    <a:pt x="5923" y="7680"/>
                    <a:pt x="6226" y="7371"/>
                    <a:pt x="6226" y="7371"/>
                  </a:cubicBezTo>
                  <a:cubicBezTo>
                    <a:pt x="6226" y="7371"/>
                    <a:pt x="5250" y="2996"/>
                    <a:pt x="4799" y="2356"/>
                  </a:cubicBezTo>
                  <a:cubicBezTo>
                    <a:pt x="4375" y="1710"/>
                    <a:pt x="2894" y="532"/>
                    <a:pt x="2894" y="532"/>
                  </a:cubicBezTo>
                  <a:lnTo>
                    <a:pt x="2497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53925" y="544525"/>
              <a:ext cx="84825" cy="49200"/>
            </a:xfrm>
            <a:custGeom>
              <a:rect b="b" l="l" r="r" t="t"/>
              <a:pathLst>
                <a:path extrusionOk="0" h="1968" w="3393">
                  <a:moveTo>
                    <a:pt x="2489" y="0"/>
                  </a:moveTo>
                  <a:cubicBezTo>
                    <a:pt x="2483" y="0"/>
                    <a:pt x="2477" y="0"/>
                    <a:pt x="2471" y="1"/>
                  </a:cubicBezTo>
                  <a:cubicBezTo>
                    <a:pt x="2134" y="55"/>
                    <a:pt x="451" y="250"/>
                    <a:pt x="451" y="250"/>
                  </a:cubicBezTo>
                  <a:lnTo>
                    <a:pt x="229" y="142"/>
                  </a:lnTo>
                  <a:cubicBezTo>
                    <a:pt x="229" y="142"/>
                    <a:pt x="0" y="923"/>
                    <a:pt x="142" y="1401"/>
                  </a:cubicBezTo>
                  <a:cubicBezTo>
                    <a:pt x="310" y="1879"/>
                    <a:pt x="761" y="1933"/>
                    <a:pt x="1037" y="1966"/>
                  </a:cubicBezTo>
                  <a:cubicBezTo>
                    <a:pt x="1061" y="1967"/>
                    <a:pt x="1086" y="1968"/>
                    <a:pt x="1110" y="1968"/>
                  </a:cubicBezTo>
                  <a:cubicBezTo>
                    <a:pt x="1783" y="1968"/>
                    <a:pt x="2753" y="1630"/>
                    <a:pt x="2753" y="1630"/>
                  </a:cubicBezTo>
                  <a:cubicBezTo>
                    <a:pt x="2753" y="1630"/>
                    <a:pt x="2855" y="1668"/>
                    <a:pt x="2976" y="1668"/>
                  </a:cubicBezTo>
                  <a:cubicBezTo>
                    <a:pt x="3145" y="1668"/>
                    <a:pt x="3350" y="1593"/>
                    <a:pt x="3366" y="1233"/>
                  </a:cubicBezTo>
                  <a:cubicBezTo>
                    <a:pt x="3392" y="658"/>
                    <a:pt x="2804" y="0"/>
                    <a:pt x="2489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1142825" y="394425"/>
              <a:ext cx="126900" cy="157775"/>
            </a:xfrm>
            <a:custGeom>
              <a:rect b="b" l="l" r="r" t="t"/>
              <a:pathLst>
                <a:path extrusionOk="0" h="6311" w="5076">
                  <a:moveTo>
                    <a:pt x="2692" y="1"/>
                  </a:moveTo>
                  <a:lnTo>
                    <a:pt x="1737" y="398"/>
                  </a:lnTo>
                  <a:cubicBezTo>
                    <a:pt x="1454" y="506"/>
                    <a:pt x="1064" y="674"/>
                    <a:pt x="727" y="842"/>
                  </a:cubicBezTo>
                  <a:cubicBezTo>
                    <a:pt x="417" y="984"/>
                    <a:pt x="135" y="1152"/>
                    <a:pt x="108" y="1239"/>
                  </a:cubicBezTo>
                  <a:cubicBezTo>
                    <a:pt x="0" y="1515"/>
                    <a:pt x="505" y="2108"/>
                    <a:pt x="559" y="3427"/>
                  </a:cubicBezTo>
                  <a:cubicBezTo>
                    <a:pt x="559" y="3427"/>
                    <a:pt x="949" y="4437"/>
                    <a:pt x="640" y="6119"/>
                  </a:cubicBezTo>
                  <a:cubicBezTo>
                    <a:pt x="575" y="6221"/>
                    <a:pt x="988" y="6310"/>
                    <a:pt x="1548" y="6310"/>
                  </a:cubicBezTo>
                  <a:cubicBezTo>
                    <a:pt x="1916" y="6310"/>
                    <a:pt x="2346" y="6272"/>
                    <a:pt x="2746" y="6173"/>
                  </a:cubicBezTo>
                  <a:cubicBezTo>
                    <a:pt x="3519" y="5969"/>
                    <a:pt x="3963" y="5924"/>
                    <a:pt x="4204" y="5924"/>
                  </a:cubicBezTo>
                  <a:cubicBezTo>
                    <a:pt x="4392" y="5924"/>
                    <a:pt x="4456" y="5951"/>
                    <a:pt x="4456" y="5951"/>
                  </a:cubicBezTo>
                  <a:cubicBezTo>
                    <a:pt x="4793" y="5917"/>
                    <a:pt x="4678" y="5810"/>
                    <a:pt x="4624" y="5527"/>
                  </a:cubicBezTo>
                  <a:cubicBezTo>
                    <a:pt x="4597" y="5305"/>
                    <a:pt x="4510" y="2976"/>
                    <a:pt x="4543" y="2552"/>
                  </a:cubicBezTo>
                  <a:cubicBezTo>
                    <a:pt x="4597" y="1744"/>
                    <a:pt x="5075" y="1461"/>
                    <a:pt x="4739" y="1098"/>
                  </a:cubicBezTo>
                  <a:cubicBezTo>
                    <a:pt x="4456" y="842"/>
                    <a:pt x="3870" y="479"/>
                    <a:pt x="3473" y="311"/>
                  </a:cubicBezTo>
                  <a:lnTo>
                    <a:pt x="2692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1254200" y="426075"/>
              <a:ext cx="36550" cy="108725"/>
            </a:xfrm>
            <a:custGeom>
              <a:rect b="b" l="l" r="r" t="t"/>
              <a:pathLst>
                <a:path extrusionOk="0" h="4349" w="1462">
                  <a:moveTo>
                    <a:pt x="728" y="0"/>
                  </a:moveTo>
                  <a:lnTo>
                    <a:pt x="28" y="1010"/>
                  </a:lnTo>
                  <a:cubicBezTo>
                    <a:pt x="1" y="1710"/>
                    <a:pt x="425" y="4261"/>
                    <a:pt x="1038" y="4348"/>
                  </a:cubicBezTo>
                  <a:cubicBezTo>
                    <a:pt x="1462" y="4348"/>
                    <a:pt x="1374" y="4261"/>
                    <a:pt x="1266" y="3224"/>
                  </a:cubicBezTo>
                  <a:cubicBezTo>
                    <a:pt x="984" y="646"/>
                    <a:pt x="728" y="0"/>
                    <a:pt x="728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1253550" y="496075"/>
              <a:ext cx="82800" cy="35500"/>
            </a:xfrm>
            <a:custGeom>
              <a:rect b="b" l="l" r="r" t="t"/>
              <a:pathLst>
                <a:path extrusionOk="0" h="1420" w="3312">
                  <a:moveTo>
                    <a:pt x="0" y="0"/>
                  </a:moveTo>
                  <a:lnTo>
                    <a:pt x="0" y="0"/>
                  </a:lnTo>
                  <a:cubicBezTo>
                    <a:pt x="114" y="593"/>
                    <a:pt x="417" y="1380"/>
                    <a:pt x="727" y="1407"/>
                  </a:cubicBezTo>
                  <a:cubicBezTo>
                    <a:pt x="830" y="1416"/>
                    <a:pt x="1139" y="1419"/>
                    <a:pt x="1505" y="1419"/>
                  </a:cubicBezTo>
                  <a:cubicBezTo>
                    <a:pt x="2237" y="1419"/>
                    <a:pt x="3197" y="1407"/>
                    <a:pt x="3197" y="1407"/>
                  </a:cubicBezTo>
                  <a:cubicBezTo>
                    <a:pt x="3312" y="1266"/>
                    <a:pt x="3278" y="815"/>
                    <a:pt x="3278" y="815"/>
                  </a:cubicBezTo>
                  <a:cubicBezTo>
                    <a:pt x="3278" y="815"/>
                    <a:pt x="1629" y="478"/>
                    <a:pt x="1292" y="4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1250675" y="438025"/>
              <a:ext cx="8450" cy="82650"/>
            </a:xfrm>
            <a:custGeom>
              <a:rect b="b" l="l" r="r" t="t"/>
              <a:pathLst>
                <a:path extrusionOk="0" h="3306" w="338">
                  <a:moveTo>
                    <a:pt x="1" y="0"/>
                  </a:moveTo>
                  <a:cubicBezTo>
                    <a:pt x="1" y="0"/>
                    <a:pt x="28" y="222"/>
                    <a:pt x="88" y="532"/>
                  </a:cubicBezTo>
                  <a:cubicBezTo>
                    <a:pt x="115" y="673"/>
                    <a:pt x="142" y="868"/>
                    <a:pt x="169" y="1064"/>
                  </a:cubicBezTo>
                  <a:cubicBezTo>
                    <a:pt x="196" y="1259"/>
                    <a:pt x="229" y="1454"/>
                    <a:pt x="256" y="1649"/>
                  </a:cubicBezTo>
                  <a:lnTo>
                    <a:pt x="256" y="1986"/>
                  </a:lnTo>
                  <a:cubicBezTo>
                    <a:pt x="229" y="2073"/>
                    <a:pt x="229" y="2188"/>
                    <a:pt x="229" y="2268"/>
                  </a:cubicBezTo>
                  <a:lnTo>
                    <a:pt x="229" y="2827"/>
                  </a:lnTo>
                  <a:cubicBezTo>
                    <a:pt x="229" y="2968"/>
                    <a:pt x="256" y="3110"/>
                    <a:pt x="256" y="3197"/>
                  </a:cubicBezTo>
                  <a:cubicBezTo>
                    <a:pt x="283" y="3251"/>
                    <a:pt x="283" y="3278"/>
                    <a:pt x="283" y="3305"/>
                  </a:cubicBezTo>
                  <a:lnTo>
                    <a:pt x="283" y="3197"/>
                  </a:lnTo>
                  <a:lnTo>
                    <a:pt x="283" y="2827"/>
                  </a:lnTo>
                  <a:cubicBezTo>
                    <a:pt x="283" y="2659"/>
                    <a:pt x="310" y="2464"/>
                    <a:pt x="310" y="2268"/>
                  </a:cubicBezTo>
                  <a:cubicBezTo>
                    <a:pt x="310" y="2073"/>
                    <a:pt x="337" y="1878"/>
                    <a:pt x="310" y="1649"/>
                  </a:cubicBezTo>
                  <a:cubicBezTo>
                    <a:pt x="310" y="1454"/>
                    <a:pt x="283" y="1232"/>
                    <a:pt x="229" y="1037"/>
                  </a:cubicBezTo>
                  <a:cubicBezTo>
                    <a:pt x="196" y="868"/>
                    <a:pt x="169" y="673"/>
                    <a:pt x="142" y="532"/>
                  </a:cubicBezTo>
                  <a:cubicBezTo>
                    <a:pt x="61" y="22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59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1189775" y="354550"/>
              <a:ext cx="36350" cy="49500"/>
            </a:xfrm>
            <a:custGeom>
              <a:rect b="b" l="l" r="r" t="t"/>
              <a:pathLst>
                <a:path extrusionOk="0" h="1980" w="1454">
                  <a:moveTo>
                    <a:pt x="108" y="1"/>
                  </a:moveTo>
                  <a:lnTo>
                    <a:pt x="108" y="1"/>
                  </a:lnTo>
                  <a:cubicBezTo>
                    <a:pt x="222" y="755"/>
                    <a:pt x="195" y="1374"/>
                    <a:pt x="141" y="1710"/>
                  </a:cubicBezTo>
                  <a:cubicBezTo>
                    <a:pt x="108" y="1852"/>
                    <a:pt x="0" y="1932"/>
                    <a:pt x="0" y="1932"/>
                  </a:cubicBezTo>
                  <a:cubicBezTo>
                    <a:pt x="141" y="1967"/>
                    <a:pt x="299" y="1980"/>
                    <a:pt x="457" y="1980"/>
                  </a:cubicBezTo>
                  <a:cubicBezTo>
                    <a:pt x="954" y="1980"/>
                    <a:pt x="1454" y="1852"/>
                    <a:pt x="1454" y="1852"/>
                  </a:cubicBezTo>
                  <a:cubicBezTo>
                    <a:pt x="1346" y="1791"/>
                    <a:pt x="1319" y="1596"/>
                    <a:pt x="1319" y="1374"/>
                  </a:cubicBezTo>
                  <a:lnTo>
                    <a:pt x="1319" y="950"/>
                  </a:lnTo>
                  <a:cubicBezTo>
                    <a:pt x="1319" y="842"/>
                    <a:pt x="1346" y="781"/>
                    <a:pt x="1346" y="781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1204400" y="371375"/>
              <a:ext cx="18375" cy="17525"/>
            </a:xfrm>
            <a:custGeom>
              <a:rect b="b" l="l" r="r" t="t"/>
              <a:pathLst>
                <a:path extrusionOk="0" h="701" w="735">
                  <a:moveTo>
                    <a:pt x="1" y="1"/>
                  </a:moveTo>
                  <a:cubicBezTo>
                    <a:pt x="1" y="1"/>
                    <a:pt x="337" y="479"/>
                    <a:pt x="734" y="701"/>
                  </a:cubicBezTo>
                  <a:lnTo>
                    <a:pt x="734" y="2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1188250" y="394425"/>
              <a:ext cx="41425" cy="12250"/>
            </a:xfrm>
            <a:custGeom>
              <a:rect b="b" l="l" r="r" t="t"/>
              <a:pathLst>
                <a:path extrusionOk="0" h="490" w="1657">
                  <a:moveTo>
                    <a:pt x="1407" y="1"/>
                  </a:moveTo>
                  <a:cubicBezTo>
                    <a:pt x="1293" y="169"/>
                    <a:pt x="1010" y="196"/>
                    <a:pt x="1010" y="196"/>
                  </a:cubicBezTo>
                  <a:cubicBezTo>
                    <a:pt x="1010" y="196"/>
                    <a:pt x="1010" y="337"/>
                    <a:pt x="983" y="337"/>
                  </a:cubicBezTo>
                  <a:cubicBezTo>
                    <a:pt x="929" y="337"/>
                    <a:pt x="929" y="196"/>
                    <a:pt x="929" y="196"/>
                  </a:cubicBezTo>
                  <a:cubicBezTo>
                    <a:pt x="877" y="203"/>
                    <a:pt x="826" y="206"/>
                    <a:pt x="779" y="206"/>
                  </a:cubicBezTo>
                  <a:cubicBezTo>
                    <a:pt x="418" y="206"/>
                    <a:pt x="202" y="28"/>
                    <a:pt x="202" y="28"/>
                  </a:cubicBezTo>
                  <a:cubicBezTo>
                    <a:pt x="202" y="196"/>
                    <a:pt x="0" y="364"/>
                    <a:pt x="0" y="364"/>
                  </a:cubicBezTo>
                  <a:cubicBezTo>
                    <a:pt x="0" y="364"/>
                    <a:pt x="421" y="489"/>
                    <a:pt x="821" y="489"/>
                  </a:cubicBezTo>
                  <a:cubicBezTo>
                    <a:pt x="885" y="489"/>
                    <a:pt x="949" y="486"/>
                    <a:pt x="1010" y="479"/>
                  </a:cubicBezTo>
                  <a:cubicBezTo>
                    <a:pt x="1461" y="398"/>
                    <a:pt x="1656" y="311"/>
                    <a:pt x="1656" y="311"/>
                  </a:cubicBezTo>
                  <a:cubicBezTo>
                    <a:pt x="1515" y="284"/>
                    <a:pt x="1407" y="1"/>
                    <a:pt x="1407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1201700" y="410600"/>
              <a:ext cx="26625" cy="128450"/>
            </a:xfrm>
            <a:custGeom>
              <a:rect b="b" l="l" r="r" t="t"/>
              <a:pathLst>
                <a:path extrusionOk="0" h="5138" w="1065">
                  <a:moveTo>
                    <a:pt x="533" y="0"/>
                  </a:moveTo>
                  <a:lnTo>
                    <a:pt x="364" y="27"/>
                  </a:lnTo>
                  <a:cubicBezTo>
                    <a:pt x="364" y="27"/>
                    <a:pt x="1" y="3170"/>
                    <a:pt x="28" y="3648"/>
                  </a:cubicBezTo>
                  <a:cubicBezTo>
                    <a:pt x="55" y="4153"/>
                    <a:pt x="418" y="5102"/>
                    <a:pt x="560" y="5136"/>
                  </a:cubicBezTo>
                  <a:cubicBezTo>
                    <a:pt x="562" y="5137"/>
                    <a:pt x="565" y="5138"/>
                    <a:pt x="569" y="5138"/>
                  </a:cubicBezTo>
                  <a:cubicBezTo>
                    <a:pt x="688" y="5138"/>
                    <a:pt x="952" y="4142"/>
                    <a:pt x="1011" y="3702"/>
                  </a:cubicBezTo>
                  <a:cubicBezTo>
                    <a:pt x="1064" y="3285"/>
                    <a:pt x="533" y="0"/>
                    <a:pt x="533" y="0"/>
                  </a:cubicBezTo>
                  <a:close/>
                </a:path>
              </a:pathLst>
            </a:custGeom>
            <a:solidFill>
              <a:srgbClr val="F4FA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1207275" y="400150"/>
              <a:ext cx="11300" cy="11425"/>
            </a:xfrm>
            <a:custGeom>
              <a:rect b="b" l="l" r="r" t="t"/>
              <a:pathLst>
                <a:path extrusionOk="0" h="457" w="452">
                  <a:moveTo>
                    <a:pt x="337" y="1"/>
                  </a:moveTo>
                  <a:cubicBezTo>
                    <a:pt x="283" y="1"/>
                    <a:pt x="141" y="1"/>
                    <a:pt x="114" y="28"/>
                  </a:cubicBezTo>
                  <a:cubicBezTo>
                    <a:pt x="54" y="55"/>
                    <a:pt x="0" y="135"/>
                    <a:pt x="27" y="223"/>
                  </a:cubicBezTo>
                  <a:cubicBezTo>
                    <a:pt x="27" y="337"/>
                    <a:pt x="141" y="445"/>
                    <a:pt x="141" y="445"/>
                  </a:cubicBezTo>
                  <a:cubicBezTo>
                    <a:pt x="141" y="445"/>
                    <a:pt x="189" y="457"/>
                    <a:pt x="247" y="457"/>
                  </a:cubicBezTo>
                  <a:cubicBezTo>
                    <a:pt x="276" y="457"/>
                    <a:pt x="307" y="454"/>
                    <a:pt x="337" y="445"/>
                  </a:cubicBezTo>
                  <a:cubicBezTo>
                    <a:pt x="364" y="391"/>
                    <a:pt x="451" y="250"/>
                    <a:pt x="451" y="223"/>
                  </a:cubicBezTo>
                  <a:cubicBezTo>
                    <a:pt x="451" y="169"/>
                    <a:pt x="390" y="28"/>
                    <a:pt x="337" y="1"/>
                  </a:cubicBezTo>
                  <a:close/>
                </a:path>
              </a:pathLst>
            </a:custGeom>
            <a:solidFill>
              <a:srgbClr val="F4FA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1187575" y="314000"/>
              <a:ext cx="63800" cy="73300"/>
            </a:xfrm>
            <a:custGeom>
              <a:rect b="b" l="l" r="r" t="t"/>
              <a:pathLst>
                <a:path extrusionOk="0" h="2932" w="2552">
                  <a:moveTo>
                    <a:pt x="1495" y="1"/>
                  </a:moveTo>
                  <a:cubicBezTo>
                    <a:pt x="913" y="1"/>
                    <a:pt x="243" y="412"/>
                    <a:pt x="115" y="1091"/>
                  </a:cubicBezTo>
                  <a:cubicBezTo>
                    <a:pt x="1" y="1730"/>
                    <a:pt x="647" y="2269"/>
                    <a:pt x="647" y="2269"/>
                  </a:cubicBezTo>
                  <a:cubicBezTo>
                    <a:pt x="647" y="2269"/>
                    <a:pt x="1431" y="2931"/>
                    <a:pt x="1809" y="2931"/>
                  </a:cubicBezTo>
                  <a:cubicBezTo>
                    <a:pt x="1848" y="2931"/>
                    <a:pt x="1883" y="2924"/>
                    <a:pt x="1912" y="2908"/>
                  </a:cubicBezTo>
                  <a:cubicBezTo>
                    <a:pt x="2552" y="2518"/>
                    <a:pt x="2383" y="721"/>
                    <a:pt x="2383" y="721"/>
                  </a:cubicBezTo>
                  <a:cubicBezTo>
                    <a:pt x="2301" y="222"/>
                    <a:pt x="1921" y="1"/>
                    <a:pt x="1495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1174950" y="303075"/>
              <a:ext cx="86225" cy="71050"/>
            </a:xfrm>
            <a:custGeom>
              <a:rect b="b" l="l" r="r" t="t"/>
              <a:pathLst>
                <a:path extrusionOk="0" h="2842" w="3449">
                  <a:moveTo>
                    <a:pt x="1902" y="1"/>
                  </a:moveTo>
                  <a:cubicBezTo>
                    <a:pt x="1786" y="1"/>
                    <a:pt x="1665" y="13"/>
                    <a:pt x="1542" y="40"/>
                  </a:cubicBezTo>
                  <a:cubicBezTo>
                    <a:pt x="1152" y="121"/>
                    <a:pt x="1037" y="431"/>
                    <a:pt x="1037" y="431"/>
                  </a:cubicBezTo>
                  <a:cubicBezTo>
                    <a:pt x="1037" y="431"/>
                    <a:pt x="1016" y="427"/>
                    <a:pt x="979" y="427"/>
                  </a:cubicBezTo>
                  <a:cubicBezTo>
                    <a:pt x="886" y="427"/>
                    <a:pt x="697" y="454"/>
                    <a:pt x="532" y="653"/>
                  </a:cubicBezTo>
                  <a:cubicBezTo>
                    <a:pt x="1" y="1326"/>
                    <a:pt x="674" y="2814"/>
                    <a:pt x="761" y="2840"/>
                  </a:cubicBezTo>
                  <a:cubicBezTo>
                    <a:pt x="763" y="2841"/>
                    <a:pt x="765" y="2841"/>
                    <a:pt x="766" y="2841"/>
                  </a:cubicBezTo>
                  <a:cubicBezTo>
                    <a:pt x="863" y="2841"/>
                    <a:pt x="680" y="1865"/>
                    <a:pt x="1071" y="1865"/>
                  </a:cubicBezTo>
                  <a:cubicBezTo>
                    <a:pt x="1305" y="1890"/>
                    <a:pt x="1396" y="2260"/>
                    <a:pt x="1451" y="2260"/>
                  </a:cubicBezTo>
                  <a:cubicBezTo>
                    <a:pt x="1455" y="2260"/>
                    <a:pt x="1458" y="2258"/>
                    <a:pt x="1461" y="2255"/>
                  </a:cubicBezTo>
                  <a:cubicBezTo>
                    <a:pt x="1488" y="2228"/>
                    <a:pt x="1434" y="1723"/>
                    <a:pt x="1488" y="1609"/>
                  </a:cubicBezTo>
                  <a:cubicBezTo>
                    <a:pt x="1488" y="1587"/>
                    <a:pt x="1546" y="1548"/>
                    <a:pt x="1610" y="1548"/>
                  </a:cubicBezTo>
                  <a:cubicBezTo>
                    <a:pt x="1625" y="1548"/>
                    <a:pt x="1641" y="1550"/>
                    <a:pt x="1657" y="1555"/>
                  </a:cubicBezTo>
                  <a:cubicBezTo>
                    <a:pt x="1663" y="1556"/>
                    <a:pt x="1669" y="1556"/>
                    <a:pt x="1675" y="1556"/>
                  </a:cubicBezTo>
                  <a:cubicBezTo>
                    <a:pt x="1823" y="1556"/>
                    <a:pt x="1804" y="1243"/>
                    <a:pt x="1966" y="1191"/>
                  </a:cubicBezTo>
                  <a:cubicBezTo>
                    <a:pt x="1989" y="1182"/>
                    <a:pt x="2028" y="1178"/>
                    <a:pt x="2079" y="1178"/>
                  </a:cubicBezTo>
                  <a:cubicBezTo>
                    <a:pt x="2212" y="1178"/>
                    <a:pt x="2420" y="1206"/>
                    <a:pt x="2585" y="1245"/>
                  </a:cubicBezTo>
                  <a:cubicBezTo>
                    <a:pt x="2677" y="1267"/>
                    <a:pt x="2759" y="1277"/>
                    <a:pt x="2832" y="1277"/>
                  </a:cubicBezTo>
                  <a:cubicBezTo>
                    <a:pt x="3408" y="1277"/>
                    <a:pt x="3449" y="664"/>
                    <a:pt x="3198" y="485"/>
                  </a:cubicBezTo>
                  <a:cubicBezTo>
                    <a:pt x="3194" y="481"/>
                    <a:pt x="3188" y="480"/>
                    <a:pt x="3179" y="480"/>
                  </a:cubicBezTo>
                  <a:cubicBezTo>
                    <a:pt x="3169" y="480"/>
                    <a:pt x="3155" y="481"/>
                    <a:pt x="3137" y="481"/>
                  </a:cubicBezTo>
                  <a:cubicBezTo>
                    <a:pt x="3055" y="481"/>
                    <a:pt x="2879" y="456"/>
                    <a:pt x="2525" y="182"/>
                  </a:cubicBezTo>
                  <a:cubicBezTo>
                    <a:pt x="2390" y="65"/>
                    <a:pt x="2161" y="1"/>
                    <a:pt x="1902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1209275" y="516425"/>
              <a:ext cx="45625" cy="13800"/>
            </a:xfrm>
            <a:custGeom>
              <a:rect b="b" l="l" r="r" t="t"/>
              <a:pathLst>
                <a:path extrusionOk="0" h="552" w="1825">
                  <a:moveTo>
                    <a:pt x="1" y="1"/>
                  </a:moveTo>
                  <a:lnTo>
                    <a:pt x="34" y="479"/>
                  </a:lnTo>
                  <a:cubicBezTo>
                    <a:pt x="51" y="473"/>
                    <a:pt x="69" y="471"/>
                    <a:pt x="89" y="471"/>
                  </a:cubicBezTo>
                  <a:cubicBezTo>
                    <a:pt x="168" y="471"/>
                    <a:pt x="267" y="506"/>
                    <a:pt x="310" y="506"/>
                  </a:cubicBezTo>
                  <a:cubicBezTo>
                    <a:pt x="333" y="515"/>
                    <a:pt x="376" y="522"/>
                    <a:pt x="430" y="522"/>
                  </a:cubicBezTo>
                  <a:cubicBezTo>
                    <a:pt x="523" y="522"/>
                    <a:pt x="645" y="503"/>
                    <a:pt x="735" y="452"/>
                  </a:cubicBezTo>
                  <a:lnTo>
                    <a:pt x="761" y="452"/>
                  </a:lnTo>
                  <a:cubicBezTo>
                    <a:pt x="815" y="506"/>
                    <a:pt x="903" y="532"/>
                    <a:pt x="984" y="532"/>
                  </a:cubicBezTo>
                  <a:cubicBezTo>
                    <a:pt x="984" y="532"/>
                    <a:pt x="1044" y="532"/>
                    <a:pt x="1010" y="506"/>
                  </a:cubicBezTo>
                  <a:cubicBezTo>
                    <a:pt x="1010" y="506"/>
                    <a:pt x="984" y="452"/>
                    <a:pt x="957" y="398"/>
                  </a:cubicBezTo>
                  <a:lnTo>
                    <a:pt x="957" y="398"/>
                  </a:lnTo>
                  <a:cubicBezTo>
                    <a:pt x="1010" y="452"/>
                    <a:pt x="1098" y="532"/>
                    <a:pt x="1212" y="532"/>
                  </a:cubicBezTo>
                  <a:cubicBezTo>
                    <a:pt x="1212" y="532"/>
                    <a:pt x="1266" y="532"/>
                    <a:pt x="1266" y="506"/>
                  </a:cubicBezTo>
                  <a:lnTo>
                    <a:pt x="1152" y="337"/>
                  </a:lnTo>
                  <a:lnTo>
                    <a:pt x="1152" y="337"/>
                  </a:lnTo>
                  <a:cubicBezTo>
                    <a:pt x="1212" y="398"/>
                    <a:pt x="1320" y="532"/>
                    <a:pt x="1461" y="532"/>
                  </a:cubicBezTo>
                  <a:cubicBezTo>
                    <a:pt x="1461" y="532"/>
                    <a:pt x="1515" y="532"/>
                    <a:pt x="1515" y="506"/>
                  </a:cubicBezTo>
                  <a:cubicBezTo>
                    <a:pt x="1515" y="506"/>
                    <a:pt x="1488" y="479"/>
                    <a:pt x="1461" y="425"/>
                  </a:cubicBezTo>
                  <a:lnTo>
                    <a:pt x="1461" y="425"/>
                  </a:lnTo>
                  <a:cubicBezTo>
                    <a:pt x="1515" y="452"/>
                    <a:pt x="1549" y="479"/>
                    <a:pt x="1603" y="506"/>
                  </a:cubicBezTo>
                  <a:cubicBezTo>
                    <a:pt x="1658" y="539"/>
                    <a:pt x="1703" y="551"/>
                    <a:pt x="1739" y="551"/>
                  </a:cubicBezTo>
                  <a:cubicBezTo>
                    <a:pt x="1795" y="551"/>
                    <a:pt x="1825" y="522"/>
                    <a:pt x="1825" y="506"/>
                  </a:cubicBezTo>
                  <a:cubicBezTo>
                    <a:pt x="1825" y="479"/>
                    <a:pt x="1515" y="169"/>
                    <a:pt x="1461" y="142"/>
                  </a:cubicBezTo>
                  <a:cubicBezTo>
                    <a:pt x="1381" y="115"/>
                    <a:pt x="984" y="28"/>
                    <a:pt x="876" y="28"/>
                  </a:cubicBezTo>
                  <a:cubicBezTo>
                    <a:pt x="847" y="39"/>
                    <a:pt x="796" y="43"/>
                    <a:pt x="737" y="43"/>
                  </a:cubicBezTo>
                  <a:cubicBezTo>
                    <a:pt x="619" y="43"/>
                    <a:pt x="470" y="28"/>
                    <a:pt x="398" y="28"/>
                  </a:cubicBezTo>
                  <a:cubicBezTo>
                    <a:pt x="310" y="2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1216350" y="526350"/>
              <a:ext cx="122700" cy="5575"/>
            </a:xfrm>
            <a:custGeom>
              <a:rect b="b" l="l" r="r" t="t"/>
              <a:pathLst>
                <a:path extrusionOk="0" h="223" w="4908">
                  <a:moveTo>
                    <a:pt x="54" y="1"/>
                  </a:moveTo>
                  <a:cubicBezTo>
                    <a:pt x="27" y="1"/>
                    <a:pt x="1" y="28"/>
                    <a:pt x="1" y="55"/>
                  </a:cubicBezTo>
                  <a:lnTo>
                    <a:pt x="1" y="223"/>
                  </a:lnTo>
                  <a:lnTo>
                    <a:pt x="4907" y="223"/>
                  </a:lnTo>
                  <a:lnTo>
                    <a:pt x="4907" y="55"/>
                  </a:lnTo>
                  <a:cubicBezTo>
                    <a:pt x="4907" y="28"/>
                    <a:pt x="4880" y="1"/>
                    <a:pt x="4853" y="1"/>
                  </a:cubicBezTo>
                  <a:close/>
                </a:path>
              </a:pathLst>
            </a:custGeom>
            <a:solidFill>
              <a:srgbClr val="3F5F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1130200" y="423875"/>
              <a:ext cx="83325" cy="108725"/>
            </a:xfrm>
            <a:custGeom>
              <a:rect b="b" l="l" r="r" t="t"/>
              <a:pathLst>
                <a:path extrusionOk="0" h="4349" w="3333">
                  <a:moveTo>
                    <a:pt x="640" y="1"/>
                  </a:moveTo>
                  <a:cubicBezTo>
                    <a:pt x="135" y="566"/>
                    <a:pt x="0" y="2020"/>
                    <a:pt x="169" y="3259"/>
                  </a:cubicBezTo>
                  <a:cubicBezTo>
                    <a:pt x="222" y="3730"/>
                    <a:pt x="196" y="4349"/>
                    <a:pt x="922" y="4349"/>
                  </a:cubicBezTo>
                  <a:cubicBezTo>
                    <a:pt x="1515" y="4349"/>
                    <a:pt x="3224" y="4322"/>
                    <a:pt x="3224" y="4322"/>
                  </a:cubicBezTo>
                  <a:cubicBezTo>
                    <a:pt x="3332" y="4100"/>
                    <a:pt x="3305" y="3703"/>
                    <a:pt x="3305" y="3703"/>
                  </a:cubicBezTo>
                  <a:lnTo>
                    <a:pt x="1286" y="3312"/>
                  </a:lnTo>
                  <a:cubicBezTo>
                    <a:pt x="1286" y="3312"/>
                    <a:pt x="1286" y="1603"/>
                    <a:pt x="1178" y="1206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1161675" y="453325"/>
              <a:ext cx="35025" cy="59600"/>
            </a:xfrm>
            <a:custGeom>
              <a:rect b="b" l="l" r="r" t="t"/>
              <a:pathLst>
                <a:path extrusionOk="0" h="2384" w="1401">
                  <a:moveTo>
                    <a:pt x="27" y="1"/>
                  </a:moveTo>
                  <a:lnTo>
                    <a:pt x="27" y="1"/>
                  </a:lnTo>
                  <a:cubicBezTo>
                    <a:pt x="54" y="364"/>
                    <a:pt x="54" y="701"/>
                    <a:pt x="54" y="1071"/>
                  </a:cubicBezTo>
                  <a:cubicBezTo>
                    <a:pt x="27" y="1239"/>
                    <a:pt x="54" y="1434"/>
                    <a:pt x="27" y="1603"/>
                  </a:cubicBezTo>
                  <a:cubicBezTo>
                    <a:pt x="27" y="1771"/>
                    <a:pt x="27" y="1939"/>
                    <a:pt x="0" y="2134"/>
                  </a:cubicBezTo>
                  <a:lnTo>
                    <a:pt x="0" y="2161"/>
                  </a:lnTo>
                  <a:lnTo>
                    <a:pt x="27" y="2161"/>
                  </a:lnTo>
                  <a:lnTo>
                    <a:pt x="363" y="2249"/>
                  </a:lnTo>
                  <a:cubicBezTo>
                    <a:pt x="478" y="2249"/>
                    <a:pt x="592" y="2276"/>
                    <a:pt x="700" y="2303"/>
                  </a:cubicBezTo>
                  <a:cubicBezTo>
                    <a:pt x="929" y="2330"/>
                    <a:pt x="1178" y="2356"/>
                    <a:pt x="1400" y="2383"/>
                  </a:cubicBezTo>
                  <a:lnTo>
                    <a:pt x="727" y="2249"/>
                  </a:lnTo>
                  <a:lnTo>
                    <a:pt x="88" y="2089"/>
                  </a:lnTo>
                  <a:lnTo>
                    <a:pt x="88" y="2089"/>
                  </a:lnTo>
                  <a:cubicBezTo>
                    <a:pt x="92" y="1932"/>
                    <a:pt x="114" y="1756"/>
                    <a:pt x="114" y="1603"/>
                  </a:cubicBezTo>
                  <a:lnTo>
                    <a:pt x="114" y="1071"/>
                  </a:lnTo>
                  <a:cubicBezTo>
                    <a:pt x="88" y="701"/>
                    <a:pt x="88" y="364"/>
                    <a:pt x="27" y="1"/>
                  </a:cubicBezTo>
                  <a:close/>
                </a:path>
              </a:pathLst>
            </a:custGeom>
            <a:solidFill>
              <a:srgbClr val="F59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1153250" y="505325"/>
              <a:ext cx="9100" cy="2050"/>
            </a:xfrm>
            <a:custGeom>
              <a:rect b="b" l="l" r="r" t="t"/>
              <a:pathLst>
                <a:path extrusionOk="0" h="82" w="364">
                  <a:moveTo>
                    <a:pt x="364" y="1"/>
                  </a:moveTo>
                  <a:cubicBezTo>
                    <a:pt x="364" y="1"/>
                    <a:pt x="283" y="27"/>
                    <a:pt x="169" y="27"/>
                  </a:cubicBezTo>
                  <a:cubicBezTo>
                    <a:pt x="88" y="27"/>
                    <a:pt x="0" y="54"/>
                    <a:pt x="0" y="54"/>
                  </a:cubicBezTo>
                  <a:lnTo>
                    <a:pt x="169" y="54"/>
                  </a:lnTo>
                  <a:cubicBezTo>
                    <a:pt x="283" y="81"/>
                    <a:pt x="364" y="81"/>
                    <a:pt x="364" y="81"/>
                  </a:cubicBezTo>
                  <a:lnTo>
                    <a:pt x="364" y="1"/>
                  </a:lnTo>
                  <a:close/>
                </a:path>
              </a:pathLst>
            </a:custGeom>
            <a:solidFill>
              <a:srgbClr val="F59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1199525" y="353350"/>
              <a:ext cx="7025" cy="11775"/>
            </a:xfrm>
            <a:custGeom>
              <a:rect b="b" l="l" r="r" t="t"/>
              <a:pathLst>
                <a:path extrusionOk="0" h="471" w="281">
                  <a:moveTo>
                    <a:pt x="108" y="1"/>
                  </a:moveTo>
                  <a:cubicBezTo>
                    <a:pt x="87" y="1"/>
                    <a:pt x="67" y="9"/>
                    <a:pt x="54" y="22"/>
                  </a:cubicBezTo>
                  <a:cubicBezTo>
                    <a:pt x="0" y="49"/>
                    <a:pt x="0" y="217"/>
                    <a:pt x="27" y="244"/>
                  </a:cubicBezTo>
                  <a:cubicBezTo>
                    <a:pt x="27" y="298"/>
                    <a:pt x="54" y="439"/>
                    <a:pt x="142" y="466"/>
                  </a:cubicBezTo>
                  <a:cubicBezTo>
                    <a:pt x="154" y="469"/>
                    <a:pt x="165" y="470"/>
                    <a:pt x="176" y="470"/>
                  </a:cubicBezTo>
                  <a:cubicBezTo>
                    <a:pt x="261" y="470"/>
                    <a:pt x="280" y="379"/>
                    <a:pt x="256" y="325"/>
                  </a:cubicBezTo>
                  <a:cubicBezTo>
                    <a:pt x="256" y="271"/>
                    <a:pt x="196" y="271"/>
                    <a:pt x="196" y="217"/>
                  </a:cubicBezTo>
                  <a:cubicBezTo>
                    <a:pt x="196" y="156"/>
                    <a:pt x="256" y="190"/>
                    <a:pt x="196" y="76"/>
                  </a:cubicBezTo>
                  <a:cubicBezTo>
                    <a:pt x="179" y="22"/>
                    <a:pt x="142" y="1"/>
                    <a:pt x="108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1189100" y="395100"/>
              <a:ext cx="22400" cy="14175"/>
            </a:xfrm>
            <a:custGeom>
              <a:rect b="b" l="l" r="r" t="t"/>
              <a:pathLst>
                <a:path extrusionOk="0" h="567" w="896">
                  <a:moveTo>
                    <a:pt x="168" y="1"/>
                  </a:moveTo>
                  <a:cubicBezTo>
                    <a:pt x="108" y="34"/>
                    <a:pt x="0" y="310"/>
                    <a:pt x="0" y="310"/>
                  </a:cubicBezTo>
                  <a:cubicBezTo>
                    <a:pt x="168" y="452"/>
                    <a:pt x="781" y="566"/>
                    <a:pt x="808" y="566"/>
                  </a:cubicBezTo>
                  <a:cubicBezTo>
                    <a:pt x="841" y="371"/>
                    <a:pt x="895" y="169"/>
                    <a:pt x="895" y="169"/>
                  </a:cubicBezTo>
                  <a:cubicBezTo>
                    <a:pt x="444" y="115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F28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1213500" y="394425"/>
              <a:ext cx="15500" cy="14175"/>
            </a:xfrm>
            <a:custGeom>
              <a:rect b="b" l="l" r="r" t="t"/>
              <a:pathLst>
                <a:path extrusionOk="0" h="567" w="620">
                  <a:moveTo>
                    <a:pt x="397" y="1"/>
                  </a:moveTo>
                  <a:cubicBezTo>
                    <a:pt x="370" y="28"/>
                    <a:pt x="256" y="115"/>
                    <a:pt x="0" y="196"/>
                  </a:cubicBezTo>
                  <a:cubicBezTo>
                    <a:pt x="0" y="196"/>
                    <a:pt x="141" y="452"/>
                    <a:pt x="141" y="566"/>
                  </a:cubicBezTo>
                  <a:cubicBezTo>
                    <a:pt x="202" y="566"/>
                    <a:pt x="592" y="311"/>
                    <a:pt x="619" y="311"/>
                  </a:cubicBezTo>
                  <a:cubicBezTo>
                    <a:pt x="619" y="284"/>
                    <a:pt x="424" y="1"/>
                    <a:pt x="397" y="1"/>
                  </a:cubicBezTo>
                  <a:close/>
                </a:path>
              </a:pathLst>
            </a:custGeom>
            <a:solidFill>
              <a:srgbClr val="F28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1422475" y="544525"/>
              <a:ext cx="67350" cy="219450"/>
            </a:xfrm>
            <a:custGeom>
              <a:rect b="b" l="l" r="r" t="t"/>
              <a:pathLst>
                <a:path extrusionOk="0" h="8778" w="2694">
                  <a:moveTo>
                    <a:pt x="1" y="1"/>
                  </a:moveTo>
                  <a:lnTo>
                    <a:pt x="115" y="479"/>
                  </a:lnTo>
                  <a:lnTo>
                    <a:pt x="2242" y="8724"/>
                  </a:lnTo>
                  <a:cubicBezTo>
                    <a:pt x="2242" y="8751"/>
                    <a:pt x="2303" y="8778"/>
                    <a:pt x="2330" y="8778"/>
                  </a:cubicBezTo>
                  <a:lnTo>
                    <a:pt x="2612" y="8778"/>
                  </a:lnTo>
                  <a:cubicBezTo>
                    <a:pt x="2666" y="8778"/>
                    <a:pt x="2693" y="8751"/>
                    <a:pt x="2693" y="8697"/>
                  </a:cubicBezTo>
                  <a:lnTo>
                    <a:pt x="1320" y="479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1002475" y="544525"/>
              <a:ext cx="67350" cy="219450"/>
            </a:xfrm>
            <a:custGeom>
              <a:rect b="b" l="l" r="r" t="t"/>
              <a:pathLst>
                <a:path extrusionOk="0" h="8778" w="2694">
                  <a:moveTo>
                    <a:pt x="1461" y="1"/>
                  </a:moveTo>
                  <a:lnTo>
                    <a:pt x="1374" y="479"/>
                  </a:lnTo>
                  <a:lnTo>
                    <a:pt x="1" y="8697"/>
                  </a:lnTo>
                  <a:cubicBezTo>
                    <a:pt x="1" y="8751"/>
                    <a:pt x="28" y="8778"/>
                    <a:pt x="88" y="8778"/>
                  </a:cubicBezTo>
                  <a:lnTo>
                    <a:pt x="364" y="8778"/>
                  </a:lnTo>
                  <a:cubicBezTo>
                    <a:pt x="425" y="8778"/>
                    <a:pt x="452" y="8751"/>
                    <a:pt x="452" y="8724"/>
                  </a:cubicBezTo>
                  <a:lnTo>
                    <a:pt x="2585" y="479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1036800" y="544525"/>
              <a:ext cx="33025" cy="11975"/>
            </a:xfrm>
            <a:custGeom>
              <a:rect b="b" l="l" r="r" t="t"/>
              <a:pathLst>
                <a:path extrusionOk="0" h="479" w="1321">
                  <a:moveTo>
                    <a:pt x="88" y="1"/>
                  </a:moveTo>
                  <a:lnTo>
                    <a:pt x="1" y="479"/>
                  </a:lnTo>
                  <a:lnTo>
                    <a:pt x="1212" y="47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AA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1422475" y="544525"/>
              <a:ext cx="33000" cy="11975"/>
            </a:xfrm>
            <a:custGeom>
              <a:rect b="b" l="l" r="r" t="t"/>
              <a:pathLst>
                <a:path extrusionOk="0" h="479" w="1320">
                  <a:moveTo>
                    <a:pt x="1" y="1"/>
                  </a:moveTo>
                  <a:lnTo>
                    <a:pt x="115" y="479"/>
                  </a:lnTo>
                  <a:lnTo>
                    <a:pt x="1320" y="479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rgbClr val="8AA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995575" y="531900"/>
              <a:ext cx="506175" cy="12650"/>
            </a:xfrm>
            <a:custGeom>
              <a:rect b="b" l="l" r="r" t="t"/>
              <a:pathLst>
                <a:path extrusionOk="0" h="506" w="20247">
                  <a:moveTo>
                    <a:pt x="250" y="1"/>
                  </a:moveTo>
                  <a:cubicBezTo>
                    <a:pt x="108" y="1"/>
                    <a:pt x="1" y="115"/>
                    <a:pt x="1" y="250"/>
                  </a:cubicBezTo>
                  <a:cubicBezTo>
                    <a:pt x="1" y="391"/>
                    <a:pt x="108" y="506"/>
                    <a:pt x="250" y="506"/>
                  </a:cubicBezTo>
                  <a:lnTo>
                    <a:pt x="19991" y="506"/>
                  </a:lnTo>
                  <a:cubicBezTo>
                    <a:pt x="20133" y="506"/>
                    <a:pt x="20247" y="391"/>
                    <a:pt x="20247" y="250"/>
                  </a:cubicBezTo>
                  <a:cubicBezTo>
                    <a:pt x="20247" y="115"/>
                    <a:pt x="20133" y="1"/>
                    <a:pt x="19991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995575" y="538150"/>
              <a:ext cx="506175" cy="6400"/>
            </a:xfrm>
            <a:custGeom>
              <a:rect b="b" l="l" r="r" t="t"/>
              <a:pathLst>
                <a:path extrusionOk="0" h="256" w="20247">
                  <a:moveTo>
                    <a:pt x="1" y="0"/>
                  </a:moveTo>
                  <a:cubicBezTo>
                    <a:pt x="1" y="88"/>
                    <a:pt x="28" y="141"/>
                    <a:pt x="55" y="168"/>
                  </a:cubicBezTo>
                  <a:cubicBezTo>
                    <a:pt x="108" y="229"/>
                    <a:pt x="169" y="256"/>
                    <a:pt x="250" y="256"/>
                  </a:cubicBezTo>
                  <a:lnTo>
                    <a:pt x="19991" y="256"/>
                  </a:lnTo>
                  <a:cubicBezTo>
                    <a:pt x="20133" y="256"/>
                    <a:pt x="20247" y="141"/>
                    <a:pt x="20247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1243775" y="374925"/>
              <a:ext cx="205325" cy="129575"/>
            </a:xfrm>
            <a:custGeom>
              <a:rect b="b" l="l" r="r" t="t"/>
              <a:pathLst>
                <a:path extrusionOk="0" h="5183" w="8213">
                  <a:moveTo>
                    <a:pt x="808" y="0"/>
                  </a:moveTo>
                  <a:cubicBezTo>
                    <a:pt x="728" y="0"/>
                    <a:pt x="674" y="54"/>
                    <a:pt x="640" y="135"/>
                  </a:cubicBezTo>
                  <a:lnTo>
                    <a:pt x="1" y="5015"/>
                  </a:lnTo>
                  <a:cubicBezTo>
                    <a:pt x="1" y="5102"/>
                    <a:pt x="81" y="5183"/>
                    <a:pt x="169" y="5183"/>
                  </a:cubicBezTo>
                  <a:lnTo>
                    <a:pt x="7405" y="5183"/>
                  </a:lnTo>
                  <a:cubicBezTo>
                    <a:pt x="7485" y="5183"/>
                    <a:pt x="7539" y="5129"/>
                    <a:pt x="7573" y="5048"/>
                  </a:cubicBezTo>
                  <a:lnTo>
                    <a:pt x="8212" y="168"/>
                  </a:lnTo>
                  <a:cubicBezTo>
                    <a:pt x="8212" y="81"/>
                    <a:pt x="8131" y="0"/>
                    <a:pt x="8044" y="0"/>
                  </a:cubicBezTo>
                  <a:close/>
                </a:path>
              </a:pathLst>
            </a:custGeom>
            <a:solidFill>
              <a:srgbClr val="6B8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1250675" y="374925"/>
              <a:ext cx="205475" cy="129575"/>
            </a:xfrm>
            <a:custGeom>
              <a:rect b="b" l="l" r="r" t="t"/>
              <a:pathLst>
                <a:path extrusionOk="0" h="5183" w="8219">
                  <a:moveTo>
                    <a:pt x="788" y="0"/>
                  </a:moveTo>
                  <a:cubicBezTo>
                    <a:pt x="734" y="0"/>
                    <a:pt x="647" y="54"/>
                    <a:pt x="647" y="135"/>
                  </a:cubicBezTo>
                  <a:lnTo>
                    <a:pt x="1" y="5015"/>
                  </a:lnTo>
                  <a:cubicBezTo>
                    <a:pt x="1" y="5102"/>
                    <a:pt x="61" y="5183"/>
                    <a:pt x="169" y="5183"/>
                  </a:cubicBezTo>
                  <a:lnTo>
                    <a:pt x="7404" y="5183"/>
                  </a:lnTo>
                  <a:cubicBezTo>
                    <a:pt x="7492" y="5183"/>
                    <a:pt x="7546" y="5129"/>
                    <a:pt x="7546" y="5048"/>
                  </a:cubicBezTo>
                  <a:lnTo>
                    <a:pt x="8192" y="168"/>
                  </a:lnTo>
                  <a:cubicBezTo>
                    <a:pt x="8219" y="81"/>
                    <a:pt x="8138" y="0"/>
                    <a:pt x="8051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321525" y="402175"/>
              <a:ext cx="49150" cy="129750"/>
            </a:xfrm>
            <a:custGeom>
              <a:rect b="b" l="l" r="r" t="t"/>
              <a:pathLst>
                <a:path extrusionOk="0" h="5190" w="1966">
                  <a:moveTo>
                    <a:pt x="815" y="1"/>
                  </a:moveTo>
                  <a:cubicBezTo>
                    <a:pt x="727" y="1"/>
                    <a:pt x="673" y="54"/>
                    <a:pt x="673" y="115"/>
                  </a:cubicBezTo>
                  <a:lnTo>
                    <a:pt x="0" y="5190"/>
                  </a:lnTo>
                  <a:lnTo>
                    <a:pt x="1293" y="5190"/>
                  </a:lnTo>
                  <a:lnTo>
                    <a:pt x="1966" y="142"/>
                  </a:lnTo>
                  <a:cubicBezTo>
                    <a:pt x="1966" y="88"/>
                    <a:pt x="1905" y="1"/>
                    <a:pt x="1824" y="1"/>
                  </a:cubicBezTo>
                  <a:close/>
                </a:path>
              </a:pathLst>
            </a:custGeom>
            <a:solidFill>
              <a:srgbClr val="6B8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1325725" y="402175"/>
              <a:ext cx="49150" cy="129750"/>
            </a:xfrm>
            <a:custGeom>
              <a:rect b="b" l="l" r="r" t="t"/>
              <a:pathLst>
                <a:path extrusionOk="0" h="5190" w="1966">
                  <a:moveTo>
                    <a:pt x="815" y="1"/>
                  </a:moveTo>
                  <a:cubicBezTo>
                    <a:pt x="727" y="1"/>
                    <a:pt x="674" y="54"/>
                    <a:pt x="674" y="115"/>
                  </a:cubicBezTo>
                  <a:lnTo>
                    <a:pt x="1" y="5190"/>
                  </a:lnTo>
                  <a:lnTo>
                    <a:pt x="1320" y="5190"/>
                  </a:lnTo>
                  <a:lnTo>
                    <a:pt x="1966" y="142"/>
                  </a:lnTo>
                  <a:cubicBezTo>
                    <a:pt x="1966" y="88"/>
                    <a:pt x="1905" y="1"/>
                    <a:pt x="1825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1288550" y="526350"/>
              <a:ext cx="103825" cy="5575"/>
            </a:xfrm>
            <a:custGeom>
              <a:rect b="b" l="l" r="r" t="t"/>
              <a:pathLst>
                <a:path extrusionOk="0" h="223" w="4153">
                  <a:moveTo>
                    <a:pt x="114" y="1"/>
                  </a:moveTo>
                  <a:cubicBezTo>
                    <a:pt x="61" y="1"/>
                    <a:pt x="0" y="55"/>
                    <a:pt x="0" y="109"/>
                  </a:cubicBezTo>
                  <a:lnTo>
                    <a:pt x="0" y="223"/>
                  </a:lnTo>
                  <a:lnTo>
                    <a:pt x="4153" y="223"/>
                  </a:lnTo>
                  <a:lnTo>
                    <a:pt x="4153" y="109"/>
                  </a:lnTo>
                  <a:cubicBezTo>
                    <a:pt x="4153" y="55"/>
                    <a:pt x="4099" y="1"/>
                    <a:pt x="403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1265475" y="237450"/>
              <a:ext cx="152825" cy="64450"/>
            </a:xfrm>
            <a:custGeom>
              <a:rect b="b" l="l" r="r" t="t"/>
              <a:pathLst>
                <a:path extrusionOk="0" h="2578" w="6113">
                  <a:moveTo>
                    <a:pt x="5803" y="54"/>
                  </a:moveTo>
                  <a:cubicBezTo>
                    <a:pt x="5944" y="54"/>
                    <a:pt x="6032" y="168"/>
                    <a:pt x="6032" y="283"/>
                  </a:cubicBezTo>
                  <a:lnTo>
                    <a:pt x="6032" y="310"/>
                  </a:lnTo>
                  <a:lnTo>
                    <a:pt x="5890" y="1319"/>
                  </a:lnTo>
                  <a:cubicBezTo>
                    <a:pt x="5863" y="1488"/>
                    <a:pt x="5749" y="1595"/>
                    <a:pt x="5581" y="1595"/>
                  </a:cubicBezTo>
                  <a:lnTo>
                    <a:pt x="1064" y="1595"/>
                  </a:lnTo>
                  <a:cubicBezTo>
                    <a:pt x="950" y="1595"/>
                    <a:pt x="842" y="1656"/>
                    <a:pt x="755" y="1737"/>
                  </a:cubicBezTo>
                  <a:lnTo>
                    <a:pt x="86" y="2489"/>
                  </a:lnTo>
                  <a:lnTo>
                    <a:pt x="364" y="337"/>
                  </a:lnTo>
                  <a:cubicBezTo>
                    <a:pt x="391" y="195"/>
                    <a:pt x="533" y="54"/>
                    <a:pt x="674" y="54"/>
                  </a:cubicBezTo>
                  <a:close/>
                  <a:moveTo>
                    <a:pt x="674" y="0"/>
                  </a:moveTo>
                  <a:cubicBezTo>
                    <a:pt x="479" y="0"/>
                    <a:pt x="311" y="141"/>
                    <a:pt x="277" y="337"/>
                  </a:cubicBezTo>
                  <a:lnTo>
                    <a:pt x="1" y="2524"/>
                  </a:lnTo>
                  <a:lnTo>
                    <a:pt x="28" y="2551"/>
                  </a:lnTo>
                  <a:cubicBezTo>
                    <a:pt x="28" y="2578"/>
                    <a:pt x="55" y="2578"/>
                    <a:pt x="82" y="2578"/>
                  </a:cubicBezTo>
                  <a:cubicBezTo>
                    <a:pt x="82" y="2578"/>
                    <a:pt x="109" y="2578"/>
                    <a:pt x="109" y="2551"/>
                  </a:cubicBezTo>
                  <a:lnTo>
                    <a:pt x="815" y="1764"/>
                  </a:lnTo>
                  <a:cubicBezTo>
                    <a:pt x="869" y="1710"/>
                    <a:pt x="984" y="1656"/>
                    <a:pt x="1064" y="1656"/>
                  </a:cubicBezTo>
                  <a:lnTo>
                    <a:pt x="5581" y="1656"/>
                  </a:lnTo>
                  <a:cubicBezTo>
                    <a:pt x="5776" y="1656"/>
                    <a:pt x="5944" y="1515"/>
                    <a:pt x="5971" y="1319"/>
                  </a:cubicBezTo>
                  <a:lnTo>
                    <a:pt x="6086" y="337"/>
                  </a:lnTo>
                  <a:cubicBezTo>
                    <a:pt x="6112" y="310"/>
                    <a:pt x="6112" y="310"/>
                    <a:pt x="6112" y="283"/>
                  </a:cubicBezTo>
                  <a:cubicBezTo>
                    <a:pt x="6112" y="141"/>
                    <a:pt x="5971" y="0"/>
                    <a:pt x="5803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1292750" y="247875"/>
              <a:ext cx="39400" cy="2875"/>
            </a:xfrm>
            <a:custGeom>
              <a:rect b="b" l="l" r="r" t="t"/>
              <a:pathLst>
                <a:path extrusionOk="0" h="115" w="1576">
                  <a:moveTo>
                    <a:pt x="88" y="0"/>
                  </a:moveTo>
                  <a:cubicBezTo>
                    <a:pt x="27" y="0"/>
                    <a:pt x="0" y="34"/>
                    <a:pt x="0" y="61"/>
                  </a:cubicBezTo>
                  <a:cubicBezTo>
                    <a:pt x="0" y="88"/>
                    <a:pt x="27" y="115"/>
                    <a:pt x="88" y="115"/>
                  </a:cubicBezTo>
                  <a:lnTo>
                    <a:pt x="1488" y="115"/>
                  </a:lnTo>
                  <a:cubicBezTo>
                    <a:pt x="1542" y="115"/>
                    <a:pt x="1575" y="88"/>
                    <a:pt x="1575" y="61"/>
                  </a:cubicBezTo>
                  <a:cubicBezTo>
                    <a:pt x="1575" y="34"/>
                    <a:pt x="1542" y="0"/>
                    <a:pt x="148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1290725" y="266875"/>
              <a:ext cx="27275" cy="3575"/>
            </a:xfrm>
            <a:custGeom>
              <a:rect b="b" l="l" r="r" t="t"/>
              <a:pathLst>
                <a:path extrusionOk="0" h="143" w="1091">
                  <a:moveTo>
                    <a:pt x="81" y="1"/>
                  </a:moveTo>
                  <a:cubicBezTo>
                    <a:pt x="27" y="1"/>
                    <a:pt x="1" y="28"/>
                    <a:pt x="1" y="55"/>
                  </a:cubicBezTo>
                  <a:cubicBezTo>
                    <a:pt x="1" y="115"/>
                    <a:pt x="27" y="142"/>
                    <a:pt x="81" y="142"/>
                  </a:cubicBezTo>
                  <a:lnTo>
                    <a:pt x="1037" y="142"/>
                  </a:lnTo>
                  <a:cubicBezTo>
                    <a:pt x="1064" y="142"/>
                    <a:pt x="1091" y="115"/>
                    <a:pt x="1091" y="55"/>
                  </a:cubicBezTo>
                  <a:cubicBezTo>
                    <a:pt x="1091" y="28"/>
                    <a:pt x="1064" y="1"/>
                    <a:pt x="1037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1338350" y="247875"/>
              <a:ext cx="65975" cy="2875"/>
            </a:xfrm>
            <a:custGeom>
              <a:rect b="b" l="l" r="r" t="t"/>
              <a:pathLst>
                <a:path extrusionOk="0" h="115" w="2639">
                  <a:moveTo>
                    <a:pt x="88" y="0"/>
                  </a:moveTo>
                  <a:cubicBezTo>
                    <a:pt x="27" y="0"/>
                    <a:pt x="0" y="34"/>
                    <a:pt x="0" y="61"/>
                  </a:cubicBezTo>
                  <a:cubicBezTo>
                    <a:pt x="0" y="88"/>
                    <a:pt x="27" y="115"/>
                    <a:pt x="88" y="115"/>
                  </a:cubicBezTo>
                  <a:lnTo>
                    <a:pt x="2551" y="115"/>
                  </a:lnTo>
                  <a:cubicBezTo>
                    <a:pt x="2612" y="115"/>
                    <a:pt x="2639" y="88"/>
                    <a:pt x="2639" y="61"/>
                  </a:cubicBezTo>
                  <a:cubicBezTo>
                    <a:pt x="2639" y="34"/>
                    <a:pt x="2612" y="0"/>
                    <a:pt x="2551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1291400" y="256275"/>
              <a:ext cx="63125" cy="3575"/>
            </a:xfrm>
            <a:custGeom>
              <a:rect b="b" l="l" r="r" t="t"/>
              <a:pathLst>
                <a:path extrusionOk="0" h="143" w="2525">
                  <a:moveTo>
                    <a:pt x="81" y="1"/>
                  </a:moveTo>
                  <a:cubicBezTo>
                    <a:pt x="27" y="1"/>
                    <a:pt x="0" y="35"/>
                    <a:pt x="0" y="88"/>
                  </a:cubicBezTo>
                  <a:cubicBezTo>
                    <a:pt x="0" y="115"/>
                    <a:pt x="27" y="142"/>
                    <a:pt x="81" y="142"/>
                  </a:cubicBezTo>
                  <a:lnTo>
                    <a:pt x="2437" y="142"/>
                  </a:lnTo>
                  <a:cubicBezTo>
                    <a:pt x="2498" y="142"/>
                    <a:pt x="2525" y="115"/>
                    <a:pt x="2525" y="88"/>
                  </a:cubicBezTo>
                  <a:cubicBezTo>
                    <a:pt x="2525" y="35"/>
                    <a:pt x="2498" y="1"/>
                    <a:pt x="2437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1102100" y="430950"/>
              <a:ext cx="13325" cy="90375"/>
            </a:xfrm>
            <a:custGeom>
              <a:rect b="b" l="l" r="r" t="t"/>
              <a:pathLst>
                <a:path extrusionOk="0" h="3615" w="533">
                  <a:moveTo>
                    <a:pt x="115" y="0"/>
                  </a:moveTo>
                  <a:lnTo>
                    <a:pt x="0" y="3615"/>
                  </a:lnTo>
                  <a:lnTo>
                    <a:pt x="451" y="3615"/>
                  </a:lnTo>
                  <a:lnTo>
                    <a:pt x="532" y="2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104950" y="434475"/>
              <a:ext cx="4250" cy="700"/>
            </a:xfrm>
            <a:custGeom>
              <a:rect b="b" l="l" r="r" t="t"/>
              <a:pathLst>
                <a:path extrusionOk="0" h="28" w="170">
                  <a:moveTo>
                    <a:pt x="1" y="1"/>
                  </a:moveTo>
                  <a:lnTo>
                    <a:pt x="1" y="28"/>
                  </a:lnTo>
                  <a:lnTo>
                    <a:pt x="169" y="2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1104950" y="436500"/>
              <a:ext cx="4250" cy="700"/>
            </a:xfrm>
            <a:custGeom>
              <a:rect b="b" l="l" r="r" t="t"/>
              <a:pathLst>
                <a:path extrusionOk="0" h="28" w="170">
                  <a:moveTo>
                    <a:pt x="1" y="1"/>
                  </a:moveTo>
                  <a:lnTo>
                    <a:pt x="1" y="28"/>
                  </a:lnTo>
                  <a:lnTo>
                    <a:pt x="169" y="2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104950" y="438025"/>
              <a:ext cx="4250" cy="1375"/>
            </a:xfrm>
            <a:custGeom>
              <a:rect b="b" l="l" r="r" t="t"/>
              <a:pathLst>
                <a:path extrusionOk="0" h="55" w="170">
                  <a:moveTo>
                    <a:pt x="1" y="0"/>
                  </a:moveTo>
                  <a:lnTo>
                    <a:pt x="1" y="27"/>
                  </a:lnTo>
                  <a:lnTo>
                    <a:pt x="169" y="54"/>
                  </a:lnTo>
                  <a:lnTo>
                    <a:pt x="169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104950" y="442225"/>
              <a:ext cx="3400" cy="700"/>
            </a:xfrm>
            <a:custGeom>
              <a:rect b="b" l="l" r="r" t="t"/>
              <a:pathLst>
                <a:path extrusionOk="0" h="28" w="136">
                  <a:moveTo>
                    <a:pt x="1" y="0"/>
                  </a:moveTo>
                  <a:lnTo>
                    <a:pt x="1" y="27"/>
                  </a:lnTo>
                  <a:lnTo>
                    <a:pt x="135" y="2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104125" y="44425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34" y="0"/>
                  </a:moveTo>
                  <a:lnTo>
                    <a:pt x="0" y="27"/>
                  </a:lnTo>
                  <a:lnTo>
                    <a:pt x="168" y="2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104125" y="446425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8" y="2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104125" y="449800"/>
              <a:ext cx="4225" cy="1525"/>
            </a:xfrm>
            <a:custGeom>
              <a:rect b="b" l="l" r="r" t="t"/>
              <a:pathLst>
                <a:path extrusionOk="0" h="61" w="169">
                  <a:moveTo>
                    <a:pt x="0" y="0"/>
                  </a:moveTo>
                  <a:lnTo>
                    <a:pt x="0" y="34"/>
                  </a:lnTo>
                  <a:lnTo>
                    <a:pt x="168" y="61"/>
                  </a:lnTo>
                  <a:lnTo>
                    <a:pt x="16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104125" y="451975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8" y="2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104125" y="454000"/>
              <a:ext cx="4225" cy="875"/>
            </a:xfrm>
            <a:custGeom>
              <a:rect b="b" l="l" r="r" t="t"/>
              <a:pathLst>
                <a:path extrusionOk="0" h="35" w="169">
                  <a:moveTo>
                    <a:pt x="0" y="1"/>
                  </a:moveTo>
                  <a:lnTo>
                    <a:pt x="0" y="34"/>
                  </a:lnTo>
                  <a:lnTo>
                    <a:pt x="168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104125" y="458200"/>
              <a:ext cx="4225" cy="875"/>
            </a:xfrm>
            <a:custGeom>
              <a:rect b="b" l="l" r="r" t="t"/>
              <a:pathLst>
                <a:path extrusionOk="0" h="35" w="169">
                  <a:moveTo>
                    <a:pt x="0" y="1"/>
                  </a:moveTo>
                  <a:lnTo>
                    <a:pt x="0" y="35"/>
                  </a:lnTo>
                  <a:lnTo>
                    <a:pt x="168" y="35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104125" y="459725"/>
              <a:ext cx="4225" cy="1375"/>
            </a:xfrm>
            <a:custGeom>
              <a:rect b="b" l="l" r="r" t="t"/>
              <a:pathLst>
                <a:path extrusionOk="0" h="55" w="169">
                  <a:moveTo>
                    <a:pt x="0" y="0"/>
                  </a:moveTo>
                  <a:lnTo>
                    <a:pt x="0" y="54"/>
                  </a:lnTo>
                  <a:lnTo>
                    <a:pt x="168" y="54"/>
                  </a:lnTo>
                  <a:lnTo>
                    <a:pt x="168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1104125" y="461750"/>
              <a:ext cx="4225" cy="1525"/>
            </a:xfrm>
            <a:custGeom>
              <a:rect b="b" l="l" r="r" t="t"/>
              <a:pathLst>
                <a:path extrusionOk="0" h="61" w="169">
                  <a:moveTo>
                    <a:pt x="0" y="0"/>
                  </a:moveTo>
                  <a:lnTo>
                    <a:pt x="0" y="27"/>
                  </a:lnTo>
                  <a:lnTo>
                    <a:pt x="168" y="61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104125" y="46595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7"/>
                  </a:lnTo>
                  <a:lnTo>
                    <a:pt x="141" y="2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104125" y="468150"/>
              <a:ext cx="3550" cy="675"/>
            </a:xfrm>
            <a:custGeom>
              <a:rect b="b" l="l" r="r" t="t"/>
              <a:pathLst>
                <a:path extrusionOk="0" h="27" w="142">
                  <a:moveTo>
                    <a:pt x="0" y="0"/>
                  </a:moveTo>
                  <a:lnTo>
                    <a:pt x="0" y="27"/>
                  </a:lnTo>
                  <a:lnTo>
                    <a:pt x="141" y="2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103450" y="47015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8" y="2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103450" y="473700"/>
              <a:ext cx="4225" cy="1350"/>
            </a:xfrm>
            <a:custGeom>
              <a:rect b="b" l="l" r="r" t="t"/>
              <a:pathLst>
                <a:path extrusionOk="0" h="54" w="169">
                  <a:moveTo>
                    <a:pt x="0" y="0"/>
                  </a:moveTo>
                  <a:lnTo>
                    <a:pt x="0" y="27"/>
                  </a:lnTo>
                  <a:lnTo>
                    <a:pt x="168" y="5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103450" y="475875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8" y="2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1103450" y="47790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0"/>
                  </a:moveTo>
                  <a:lnTo>
                    <a:pt x="0" y="27"/>
                  </a:lnTo>
                  <a:lnTo>
                    <a:pt x="168" y="2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103450" y="48210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8" y="2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1103450" y="483450"/>
              <a:ext cx="4225" cy="1550"/>
            </a:xfrm>
            <a:custGeom>
              <a:rect b="b" l="l" r="r" t="t"/>
              <a:pathLst>
                <a:path extrusionOk="0" h="62" w="169">
                  <a:moveTo>
                    <a:pt x="0" y="1"/>
                  </a:moveTo>
                  <a:lnTo>
                    <a:pt x="0" y="34"/>
                  </a:lnTo>
                  <a:lnTo>
                    <a:pt x="168" y="61"/>
                  </a:lnTo>
                  <a:lnTo>
                    <a:pt x="168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1103450" y="485650"/>
              <a:ext cx="4225" cy="675"/>
            </a:xfrm>
            <a:custGeom>
              <a:rect b="b" l="l" r="r" t="t"/>
              <a:pathLst>
                <a:path extrusionOk="0" h="27" w="169">
                  <a:moveTo>
                    <a:pt x="0" y="0"/>
                  </a:moveTo>
                  <a:lnTo>
                    <a:pt x="0" y="27"/>
                  </a:lnTo>
                  <a:lnTo>
                    <a:pt x="168" y="2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1103450" y="48985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0"/>
                  </a:moveTo>
                  <a:lnTo>
                    <a:pt x="0" y="27"/>
                  </a:lnTo>
                  <a:lnTo>
                    <a:pt x="168" y="2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103450" y="491875"/>
              <a:ext cx="3550" cy="850"/>
            </a:xfrm>
            <a:custGeom>
              <a:rect b="b" l="l" r="r" t="t"/>
              <a:pathLst>
                <a:path extrusionOk="0" h="34" w="142">
                  <a:moveTo>
                    <a:pt x="0" y="0"/>
                  </a:moveTo>
                  <a:lnTo>
                    <a:pt x="0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103450" y="494050"/>
              <a:ext cx="3550" cy="700"/>
            </a:xfrm>
            <a:custGeom>
              <a:rect b="b" l="l" r="r" t="t"/>
              <a:pathLst>
                <a:path extrusionOk="0" h="28" w="142">
                  <a:moveTo>
                    <a:pt x="0" y="1"/>
                  </a:moveTo>
                  <a:lnTo>
                    <a:pt x="0" y="27"/>
                  </a:lnTo>
                  <a:lnTo>
                    <a:pt x="142" y="2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1102775" y="497575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9" y="2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102775" y="49960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9" y="2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102775" y="50180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0"/>
                  </a:moveTo>
                  <a:lnTo>
                    <a:pt x="0" y="27"/>
                  </a:lnTo>
                  <a:lnTo>
                    <a:pt x="169" y="2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102775" y="50600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0"/>
                  </a:moveTo>
                  <a:lnTo>
                    <a:pt x="0" y="27"/>
                  </a:lnTo>
                  <a:lnTo>
                    <a:pt x="169" y="2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102775" y="507350"/>
              <a:ext cx="4225" cy="1375"/>
            </a:xfrm>
            <a:custGeom>
              <a:rect b="b" l="l" r="r" t="t"/>
              <a:pathLst>
                <a:path extrusionOk="0" h="55" w="169">
                  <a:moveTo>
                    <a:pt x="0" y="0"/>
                  </a:moveTo>
                  <a:lnTo>
                    <a:pt x="0" y="27"/>
                  </a:lnTo>
                  <a:lnTo>
                    <a:pt x="169" y="54"/>
                  </a:lnTo>
                  <a:lnTo>
                    <a:pt x="16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102775" y="509525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9" y="2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102775" y="513750"/>
              <a:ext cx="4225" cy="675"/>
            </a:xfrm>
            <a:custGeom>
              <a:rect b="b" l="l" r="r" t="t"/>
              <a:pathLst>
                <a:path extrusionOk="0" h="27" w="169">
                  <a:moveTo>
                    <a:pt x="0" y="0"/>
                  </a:moveTo>
                  <a:lnTo>
                    <a:pt x="0" y="27"/>
                  </a:lnTo>
                  <a:lnTo>
                    <a:pt x="169" y="2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102775" y="515750"/>
              <a:ext cx="4225" cy="700"/>
            </a:xfrm>
            <a:custGeom>
              <a:rect b="b" l="l" r="r" t="t"/>
              <a:pathLst>
                <a:path extrusionOk="0" h="28" w="169">
                  <a:moveTo>
                    <a:pt x="0" y="1"/>
                  </a:moveTo>
                  <a:lnTo>
                    <a:pt x="0" y="28"/>
                  </a:lnTo>
                  <a:lnTo>
                    <a:pt x="169" y="2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1102775" y="517100"/>
              <a:ext cx="3550" cy="1550"/>
            </a:xfrm>
            <a:custGeom>
              <a:rect b="b" l="l" r="r" t="t"/>
              <a:pathLst>
                <a:path extrusionOk="0" h="62" w="142">
                  <a:moveTo>
                    <a:pt x="0" y="1"/>
                  </a:moveTo>
                  <a:lnTo>
                    <a:pt x="0" y="61"/>
                  </a:lnTo>
                  <a:lnTo>
                    <a:pt x="142" y="61"/>
                  </a:lnTo>
                  <a:lnTo>
                    <a:pt x="142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1102775" y="511550"/>
              <a:ext cx="5575" cy="700"/>
            </a:xfrm>
            <a:custGeom>
              <a:rect b="b" l="l" r="r" t="t"/>
              <a:pathLst>
                <a:path extrusionOk="0" h="28" w="223">
                  <a:moveTo>
                    <a:pt x="0" y="1"/>
                  </a:moveTo>
                  <a:lnTo>
                    <a:pt x="0" y="27"/>
                  </a:lnTo>
                  <a:lnTo>
                    <a:pt x="222" y="2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1102775" y="519300"/>
              <a:ext cx="5575" cy="1375"/>
            </a:xfrm>
            <a:custGeom>
              <a:rect b="b" l="l" r="r" t="t"/>
              <a:pathLst>
                <a:path extrusionOk="0" h="55" w="223">
                  <a:moveTo>
                    <a:pt x="0" y="0"/>
                  </a:moveTo>
                  <a:lnTo>
                    <a:pt x="0" y="27"/>
                  </a:lnTo>
                  <a:lnTo>
                    <a:pt x="222" y="54"/>
                  </a:lnTo>
                  <a:lnTo>
                    <a:pt x="22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1104950" y="432300"/>
              <a:ext cx="6250" cy="700"/>
            </a:xfrm>
            <a:custGeom>
              <a:rect b="b" l="l" r="r" t="t"/>
              <a:pathLst>
                <a:path extrusionOk="0" h="28" w="250">
                  <a:moveTo>
                    <a:pt x="1" y="0"/>
                  </a:moveTo>
                  <a:lnTo>
                    <a:pt x="1" y="27"/>
                  </a:lnTo>
                  <a:lnTo>
                    <a:pt x="250" y="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1104950" y="440025"/>
              <a:ext cx="5575" cy="1375"/>
            </a:xfrm>
            <a:custGeom>
              <a:rect b="b" l="l" r="r" t="t"/>
              <a:pathLst>
                <a:path extrusionOk="0" h="55" w="223">
                  <a:moveTo>
                    <a:pt x="1" y="1"/>
                  </a:moveTo>
                  <a:lnTo>
                    <a:pt x="1" y="28"/>
                  </a:lnTo>
                  <a:lnTo>
                    <a:pt x="223" y="55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104125" y="448450"/>
              <a:ext cx="6400" cy="700"/>
            </a:xfrm>
            <a:custGeom>
              <a:rect b="b" l="l" r="r" t="t"/>
              <a:pathLst>
                <a:path extrusionOk="0" h="28" w="256">
                  <a:moveTo>
                    <a:pt x="0" y="1"/>
                  </a:moveTo>
                  <a:lnTo>
                    <a:pt x="0" y="27"/>
                  </a:lnTo>
                  <a:lnTo>
                    <a:pt x="256" y="2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104125" y="456200"/>
              <a:ext cx="6400" cy="700"/>
            </a:xfrm>
            <a:custGeom>
              <a:rect b="b" l="l" r="r" t="t"/>
              <a:pathLst>
                <a:path extrusionOk="0" h="28" w="256">
                  <a:moveTo>
                    <a:pt x="0" y="0"/>
                  </a:moveTo>
                  <a:lnTo>
                    <a:pt x="0" y="27"/>
                  </a:lnTo>
                  <a:lnTo>
                    <a:pt x="256" y="2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104125" y="463925"/>
              <a:ext cx="5725" cy="700"/>
            </a:xfrm>
            <a:custGeom>
              <a:rect b="b" l="l" r="r" t="t"/>
              <a:pathLst>
                <a:path extrusionOk="0" h="28" w="229">
                  <a:moveTo>
                    <a:pt x="0" y="1"/>
                  </a:moveTo>
                  <a:lnTo>
                    <a:pt x="0" y="28"/>
                  </a:lnTo>
                  <a:lnTo>
                    <a:pt x="229" y="2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1103450" y="471675"/>
              <a:ext cx="6400" cy="1375"/>
            </a:xfrm>
            <a:custGeom>
              <a:rect b="b" l="l" r="r" t="t"/>
              <a:pathLst>
                <a:path extrusionOk="0" h="55" w="256">
                  <a:moveTo>
                    <a:pt x="0" y="0"/>
                  </a:moveTo>
                  <a:lnTo>
                    <a:pt x="0" y="54"/>
                  </a:lnTo>
                  <a:lnTo>
                    <a:pt x="256" y="54"/>
                  </a:lnTo>
                  <a:lnTo>
                    <a:pt x="256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103450" y="480075"/>
              <a:ext cx="6400" cy="700"/>
            </a:xfrm>
            <a:custGeom>
              <a:rect b="b" l="l" r="r" t="t"/>
              <a:pathLst>
                <a:path extrusionOk="0" h="28" w="256">
                  <a:moveTo>
                    <a:pt x="0" y="1"/>
                  </a:moveTo>
                  <a:lnTo>
                    <a:pt x="0" y="28"/>
                  </a:lnTo>
                  <a:lnTo>
                    <a:pt x="256" y="2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1103450" y="487650"/>
              <a:ext cx="5750" cy="875"/>
            </a:xfrm>
            <a:custGeom>
              <a:rect b="b" l="l" r="r" t="t"/>
              <a:pathLst>
                <a:path extrusionOk="0" h="35" w="230">
                  <a:moveTo>
                    <a:pt x="0" y="1"/>
                  </a:moveTo>
                  <a:lnTo>
                    <a:pt x="0" y="34"/>
                  </a:lnTo>
                  <a:lnTo>
                    <a:pt x="229" y="3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1102775" y="495400"/>
              <a:ext cx="6425" cy="1525"/>
            </a:xfrm>
            <a:custGeom>
              <a:rect b="b" l="l" r="r" t="t"/>
              <a:pathLst>
                <a:path extrusionOk="0" h="61" w="257">
                  <a:moveTo>
                    <a:pt x="0" y="0"/>
                  </a:moveTo>
                  <a:lnTo>
                    <a:pt x="0" y="27"/>
                  </a:lnTo>
                  <a:lnTo>
                    <a:pt x="256" y="61"/>
                  </a:lnTo>
                  <a:lnTo>
                    <a:pt x="256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1102775" y="503800"/>
              <a:ext cx="6425" cy="700"/>
            </a:xfrm>
            <a:custGeom>
              <a:rect b="b" l="l" r="r" t="t"/>
              <a:pathLst>
                <a:path extrusionOk="0" h="28" w="257">
                  <a:moveTo>
                    <a:pt x="0" y="1"/>
                  </a:moveTo>
                  <a:lnTo>
                    <a:pt x="0" y="28"/>
                  </a:lnTo>
                  <a:lnTo>
                    <a:pt x="256" y="2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1107650" y="454000"/>
              <a:ext cx="14825" cy="63975"/>
            </a:xfrm>
            <a:custGeom>
              <a:rect b="b" l="l" r="r" t="t"/>
              <a:pathLst>
                <a:path extrusionOk="0" h="2559" w="593">
                  <a:moveTo>
                    <a:pt x="424" y="1"/>
                  </a:moveTo>
                  <a:lnTo>
                    <a:pt x="0" y="2525"/>
                  </a:lnTo>
                  <a:lnTo>
                    <a:pt x="196" y="2558"/>
                  </a:lnTo>
                  <a:lnTo>
                    <a:pt x="593" y="34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D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1118250" y="452650"/>
              <a:ext cx="4900" cy="2225"/>
            </a:xfrm>
            <a:custGeom>
              <a:rect b="b" l="l" r="r" t="t"/>
              <a:pathLst>
                <a:path extrusionOk="0" h="89" w="196">
                  <a:moveTo>
                    <a:pt x="0" y="1"/>
                  </a:moveTo>
                  <a:lnTo>
                    <a:pt x="0" y="55"/>
                  </a:lnTo>
                  <a:lnTo>
                    <a:pt x="169" y="88"/>
                  </a:lnTo>
                  <a:lnTo>
                    <a:pt x="196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74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1118250" y="450650"/>
              <a:ext cx="4900" cy="2700"/>
            </a:xfrm>
            <a:custGeom>
              <a:rect b="b" l="l" r="r" t="t"/>
              <a:pathLst>
                <a:path extrusionOk="0" h="108" w="196">
                  <a:moveTo>
                    <a:pt x="108" y="0"/>
                  </a:moveTo>
                  <a:cubicBezTo>
                    <a:pt x="54" y="0"/>
                    <a:pt x="27" y="27"/>
                    <a:pt x="0" y="81"/>
                  </a:cubicBezTo>
                  <a:lnTo>
                    <a:pt x="196" y="108"/>
                  </a:lnTo>
                  <a:cubicBezTo>
                    <a:pt x="196" y="54"/>
                    <a:pt x="169" y="0"/>
                    <a:pt x="108" y="0"/>
                  </a:cubicBezTo>
                  <a:close/>
                </a:path>
              </a:pathLst>
            </a:custGeom>
            <a:solidFill>
              <a:srgbClr val="FFD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1107650" y="517100"/>
              <a:ext cx="4900" cy="5750"/>
            </a:xfrm>
            <a:custGeom>
              <a:rect b="b" l="l" r="r" t="t"/>
              <a:pathLst>
                <a:path extrusionOk="0" h="230" w="196">
                  <a:moveTo>
                    <a:pt x="0" y="1"/>
                  </a:moveTo>
                  <a:lnTo>
                    <a:pt x="27" y="115"/>
                  </a:lnTo>
                  <a:lnTo>
                    <a:pt x="88" y="230"/>
                  </a:lnTo>
                  <a:lnTo>
                    <a:pt x="142" y="115"/>
                  </a:lnTo>
                  <a:lnTo>
                    <a:pt x="196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9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1108325" y="519975"/>
              <a:ext cx="2875" cy="2875"/>
            </a:xfrm>
            <a:custGeom>
              <a:rect b="b" l="l" r="r" t="t"/>
              <a:pathLst>
                <a:path extrusionOk="0" h="115" w="115">
                  <a:moveTo>
                    <a:pt x="0" y="0"/>
                  </a:moveTo>
                  <a:lnTo>
                    <a:pt x="61" y="1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D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1107650" y="454000"/>
              <a:ext cx="12650" cy="63975"/>
            </a:xfrm>
            <a:custGeom>
              <a:rect b="b" l="l" r="r" t="t"/>
              <a:pathLst>
                <a:path extrusionOk="0" h="2559" w="506">
                  <a:moveTo>
                    <a:pt x="424" y="1"/>
                  </a:moveTo>
                  <a:lnTo>
                    <a:pt x="0" y="2525"/>
                  </a:lnTo>
                  <a:lnTo>
                    <a:pt x="115" y="2558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7A7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1109175" y="454000"/>
              <a:ext cx="12625" cy="63975"/>
            </a:xfrm>
            <a:custGeom>
              <a:rect b="b" l="l" r="r" t="t"/>
              <a:pathLst>
                <a:path extrusionOk="0" h="2559" w="505">
                  <a:moveTo>
                    <a:pt x="417" y="1"/>
                  </a:moveTo>
                  <a:lnTo>
                    <a:pt x="0" y="2525"/>
                  </a:lnTo>
                  <a:lnTo>
                    <a:pt x="81" y="2558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AB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1081725" y="452650"/>
              <a:ext cx="14850" cy="63800"/>
            </a:xfrm>
            <a:custGeom>
              <a:rect b="b" l="l" r="r" t="t"/>
              <a:pathLst>
                <a:path extrusionOk="0" h="2552" w="594">
                  <a:moveTo>
                    <a:pt x="196" y="1"/>
                  </a:moveTo>
                  <a:lnTo>
                    <a:pt x="1" y="28"/>
                  </a:lnTo>
                  <a:lnTo>
                    <a:pt x="425" y="2552"/>
                  </a:lnTo>
                  <a:lnTo>
                    <a:pt x="593" y="2525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FFD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1092325" y="515750"/>
              <a:ext cx="4925" cy="1375"/>
            </a:xfrm>
            <a:custGeom>
              <a:rect b="b" l="l" r="r" t="t"/>
              <a:pathLst>
                <a:path extrusionOk="0" h="55" w="197">
                  <a:moveTo>
                    <a:pt x="169" y="1"/>
                  </a:moveTo>
                  <a:lnTo>
                    <a:pt x="1" y="28"/>
                  </a:lnTo>
                  <a:lnTo>
                    <a:pt x="1" y="55"/>
                  </a:lnTo>
                  <a:lnTo>
                    <a:pt x="196" y="2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974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092325" y="516425"/>
              <a:ext cx="4925" cy="3575"/>
            </a:xfrm>
            <a:custGeom>
              <a:rect b="b" l="l" r="r" t="t"/>
              <a:pathLst>
                <a:path extrusionOk="0" h="143" w="197">
                  <a:moveTo>
                    <a:pt x="196" y="1"/>
                  </a:moveTo>
                  <a:lnTo>
                    <a:pt x="1" y="28"/>
                  </a:lnTo>
                  <a:lnTo>
                    <a:pt x="1" y="61"/>
                  </a:lnTo>
                  <a:cubicBezTo>
                    <a:pt x="28" y="115"/>
                    <a:pt x="55" y="142"/>
                    <a:pt x="109" y="142"/>
                  </a:cubicBezTo>
                  <a:cubicBezTo>
                    <a:pt x="169" y="142"/>
                    <a:pt x="196" y="88"/>
                    <a:pt x="196" y="28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E86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1081725" y="447775"/>
              <a:ext cx="4925" cy="5575"/>
            </a:xfrm>
            <a:custGeom>
              <a:rect b="b" l="l" r="r" t="t"/>
              <a:pathLst>
                <a:path extrusionOk="0" h="223" w="197">
                  <a:moveTo>
                    <a:pt x="55" y="1"/>
                  </a:moveTo>
                  <a:lnTo>
                    <a:pt x="28" y="115"/>
                  </a:lnTo>
                  <a:lnTo>
                    <a:pt x="1" y="223"/>
                  </a:lnTo>
                  <a:lnTo>
                    <a:pt x="196" y="196"/>
                  </a:lnTo>
                  <a:lnTo>
                    <a:pt x="142" y="81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E49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1082400" y="447775"/>
              <a:ext cx="2900" cy="2875"/>
            </a:xfrm>
            <a:custGeom>
              <a:rect b="b" l="l" r="r" t="t"/>
              <a:pathLst>
                <a:path extrusionOk="0" h="115" w="116">
                  <a:moveTo>
                    <a:pt x="28" y="1"/>
                  </a:moveTo>
                  <a:lnTo>
                    <a:pt x="1" y="115"/>
                  </a:lnTo>
                  <a:lnTo>
                    <a:pt x="61" y="115"/>
                  </a:lnTo>
                  <a:cubicBezTo>
                    <a:pt x="88" y="115"/>
                    <a:pt x="88" y="115"/>
                    <a:pt x="115" y="81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FFD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1083925" y="452650"/>
              <a:ext cx="12650" cy="63800"/>
            </a:xfrm>
            <a:custGeom>
              <a:rect b="b" l="l" r="r" t="t"/>
              <a:pathLst>
                <a:path extrusionOk="0" h="2552" w="506">
                  <a:moveTo>
                    <a:pt x="0" y="1"/>
                  </a:moveTo>
                  <a:lnTo>
                    <a:pt x="418" y="2552"/>
                  </a:lnTo>
                  <a:lnTo>
                    <a:pt x="505" y="25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7A7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1083075" y="452650"/>
              <a:ext cx="12650" cy="63800"/>
            </a:xfrm>
            <a:custGeom>
              <a:rect b="b" l="l" r="r" t="t"/>
              <a:pathLst>
                <a:path extrusionOk="0" h="2552" w="506">
                  <a:moveTo>
                    <a:pt x="1" y="1"/>
                  </a:moveTo>
                  <a:lnTo>
                    <a:pt x="425" y="2552"/>
                  </a:lnTo>
                  <a:lnTo>
                    <a:pt x="506" y="25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FAB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1098550" y="442225"/>
              <a:ext cx="7775" cy="64475"/>
            </a:xfrm>
            <a:custGeom>
              <a:rect b="b" l="l" r="r" t="t"/>
              <a:pathLst>
                <a:path extrusionOk="0" h="2579" w="311">
                  <a:moveTo>
                    <a:pt x="169" y="0"/>
                  </a:moveTo>
                  <a:lnTo>
                    <a:pt x="1" y="27"/>
                  </a:lnTo>
                  <a:lnTo>
                    <a:pt x="142" y="2578"/>
                  </a:lnTo>
                  <a:lnTo>
                    <a:pt x="311" y="257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1102100" y="506675"/>
              <a:ext cx="4225" cy="1375"/>
            </a:xfrm>
            <a:custGeom>
              <a:rect b="b" l="l" r="r" t="t"/>
              <a:pathLst>
                <a:path extrusionOk="0" h="55" w="169">
                  <a:moveTo>
                    <a:pt x="0" y="0"/>
                  </a:moveTo>
                  <a:lnTo>
                    <a:pt x="0" y="54"/>
                  </a:lnTo>
                  <a:lnTo>
                    <a:pt x="169" y="2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974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1102100" y="507350"/>
              <a:ext cx="4225" cy="2875"/>
            </a:xfrm>
            <a:custGeom>
              <a:rect b="b" l="l" r="r" t="t"/>
              <a:pathLst>
                <a:path extrusionOk="0" h="115" w="169">
                  <a:moveTo>
                    <a:pt x="169" y="0"/>
                  </a:moveTo>
                  <a:lnTo>
                    <a:pt x="0" y="27"/>
                  </a:lnTo>
                  <a:cubicBezTo>
                    <a:pt x="0" y="88"/>
                    <a:pt x="27" y="115"/>
                    <a:pt x="81" y="115"/>
                  </a:cubicBezTo>
                  <a:cubicBezTo>
                    <a:pt x="142" y="115"/>
                    <a:pt x="169" y="88"/>
                    <a:pt x="169" y="2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86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1098550" y="437175"/>
              <a:ext cx="4250" cy="5750"/>
            </a:xfrm>
            <a:custGeom>
              <a:rect b="b" l="l" r="r" t="t"/>
              <a:pathLst>
                <a:path extrusionOk="0" h="230" w="170">
                  <a:moveTo>
                    <a:pt x="88" y="1"/>
                  </a:moveTo>
                  <a:lnTo>
                    <a:pt x="28" y="115"/>
                  </a:lnTo>
                  <a:lnTo>
                    <a:pt x="1" y="229"/>
                  </a:lnTo>
                  <a:lnTo>
                    <a:pt x="169" y="202"/>
                  </a:lnTo>
                  <a:lnTo>
                    <a:pt x="115" y="11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49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099225" y="437175"/>
              <a:ext cx="2225" cy="2875"/>
            </a:xfrm>
            <a:custGeom>
              <a:rect b="b" l="l" r="r" t="t"/>
              <a:pathLst>
                <a:path extrusionOk="0" h="115" w="89">
                  <a:moveTo>
                    <a:pt x="61" y="1"/>
                  </a:moveTo>
                  <a:lnTo>
                    <a:pt x="1" y="115"/>
                  </a:lnTo>
                  <a:lnTo>
                    <a:pt x="88" y="11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1100750" y="442225"/>
              <a:ext cx="5575" cy="64475"/>
            </a:xfrm>
            <a:custGeom>
              <a:rect b="b" l="l" r="r" t="t"/>
              <a:pathLst>
                <a:path extrusionOk="0" h="2579" w="223">
                  <a:moveTo>
                    <a:pt x="81" y="0"/>
                  </a:moveTo>
                  <a:lnTo>
                    <a:pt x="0" y="27"/>
                  </a:lnTo>
                  <a:lnTo>
                    <a:pt x="135" y="2578"/>
                  </a:lnTo>
                  <a:lnTo>
                    <a:pt x="223" y="257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1099225" y="442225"/>
              <a:ext cx="6425" cy="64475"/>
            </a:xfrm>
            <a:custGeom>
              <a:rect b="b" l="l" r="r" t="t"/>
              <a:pathLst>
                <a:path extrusionOk="0" h="2579" w="257">
                  <a:moveTo>
                    <a:pt x="115" y="0"/>
                  </a:moveTo>
                  <a:lnTo>
                    <a:pt x="1" y="27"/>
                  </a:lnTo>
                  <a:lnTo>
                    <a:pt x="142" y="2578"/>
                  </a:lnTo>
                  <a:lnTo>
                    <a:pt x="257" y="257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1088800" y="447775"/>
              <a:ext cx="9125" cy="20400"/>
            </a:xfrm>
            <a:custGeom>
              <a:rect b="b" l="l" r="r" t="t"/>
              <a:pathLst>
                <a:path extrusionOk="0" h="816" w="365">
                  <a:moveTo>
                    <a:pt x="277" y="1"/>
                  </a:moveTo>
                  <a:lnTo>
                    <a:pt x="1" y="28"/>
                  </a:lnTo>
                  <a:lnTo>
                    <a:pt x="81" y="815"/>
                  </a:lnTo>
                  <a:lnTo>
                    <a:pt x="364" y="78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1090825" y="467475"/>
              <a:ext cx="12650" cy="46300"/>
            </a:xfrm>
            <a:custGeom>
              <a:rect b="b" l="l" r="r" t="t"/>
              <a:pathLst>
                <a:path extrusionOk="0" h="1852" w="506">
                  <a:moveTo>
                    <a:pt x="283" y="0"/>
                  </a:moveTo>
                  <a:lnTo>
                    <a:pt x="0" y="27"/>
                  </a:lnTo>
                  <a:lnTo>
                    <a:pt x="229" y="1851"/>
                  </a:lnTo>
                  <a:lnTo>
                    <a:pt x="505" y="181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C7D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1090825" y="468800"/>
              <a:ext cx="7750" cy="2900"/>
            </a:xfrm>
            <a:custGeom>
              <a:rect b="b" l="l" r="r" t="t"/>
              <a:pathLst>
                <a:path extrusionOk="0" h="116" w="310">
                  <a:moveTo>
                    <a:pt x="310" y="1"/>
                  </a:moveTo>
                  <a:lnTo>
                    <a:pt x="0" y="28"/>
                  </a:lnTo>
                  <a:lnTo>
                    <a:pt x="27" y="115"/>
                  </a:lnTo>
                  <a:lnTo>
                    <a:pt x="310" y="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1088800" y="448450"/>
              <a:ext cx="4900" cy="19725"/>
            </a:xfrm>
            <a:custGeom>
              <a:rect b="b" l="l" r="r" t="t"/>
              <a:pathLst>
                <a:path extrusionOk="0" h="789" w="196">
                  <a:moveTo>
                    <a:pt x="1" y="1"/>
                  </a:moveTo>
                  <a:lnTo>
                    <a:pt x="81" y="788"/>
                  </a:lnTo>
                  <a:lnTo>
                    <a:pt x="196" y="788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01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1090825" y="468150"/>
              <a:ext cx="7750" cy="45625"/>
            </a:xfrm>
            <a:custGeom>
              <a:rect b="b" l="l" r="r" t="t"/>
              <a:pathLst>
                <a:path extrusionOk="0" h="1825" w="310">
                  <a:moveTo>
                    <a:pt x="0" y="0"/>
                  </a:moveTo>
                  <a:lnTo>
                    <a:pt x="0" y="54"/>
                  </a:lnTo>
                  <a:lnTo>
                    <a:pt x="115" y="27"/>
                  </a:lnTo>
                  <a:lnTo>
                    <a:pt x="115" y="0"/>
                  </a:lnTo>
                  <a:close/>
                  <a:moveTo>
                    <a:pt x="115" y="108"/>
                  </a:moveTo>
                  <a:lnTo>
                    <a:pt x="27" y="141"/>
                  </a:lnTo>
                  <a:lnTo>
                    <a:pt x="229" y="1824"/>
                  </a:lnTo>
                  <a:lnTo>
                    <a:pt x="310" y="1790"/>
                  </a:lnTo>
                  <a:lnTo>
                    <a:pt x="115" y="108"/>
                  </a:lnTo>
                  <a:close/>
                </a:path>
              </a:pathLst>
            </a:custGeom>
            <a:solidFill>
              <a:srgbClr val="D2E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1090825" y="468800"/>
              <a:ext cx="2875" cy="2900"/>
            </a:xfrm>
            <a:custGeom>
              <a:rect b="b" l="l" r="r" t="t"/>
              <a:pathLst>
                <a:path extrusionOk="0" h="116" w="115">
                  <a:moveTo>
                    <a:pt x="115" y="1"/>
                  </a:moveTo>
                  <a:lnTo>
                    <a:pt x="0" y="28"/>
                  </a:lnTo>
                  <a:lnTo>
                    <a:pt x="27" y="115"/>
                  </a:lnTo>
                  <a:lnTo>
                    <a:pt x="115" y="82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01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1086625" y="486300"/>
              <a:ext cx="33000" cy="45625"/>
            </a:xfrm>
            <a:custGeom>
              <a:rect b="b" l="l" r="r" t="t"/>
              <a:pathLst>
                <a:path extrusionOk="0" h="1825" w="1320">
                  <a:moveTo>
                    <a:pt x="0" y="1"/>
                  </a:moveTo>
                  <a:lnTo>
                    <a:pt x="168" y="1825"/>
                  </a:lnTo>
                  <a:lnTo>
                    <a:pt x="1151" y="1825"/>
                  </a:lnTo>
                  <a:lnTo>
                    <a:pt x="1178" y="1684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1091500" y="486300"/>
              <a:ext cx="28125" cy="42100"/>
            </a:xfrm>
            <a:custGeom>
              <a:rect b="b" l="l" r="r" t="t"/>
              <a:pathLst>
                <a:path extrusionOk="0" h="1684" w="1125">
                  <a:moveTo>
                    <a:pt x="0" y="1"/>
                  </a:moveTo>
                  <a:lnTo>
                    <a:pt x="142" y="1684"/>
                  </a:lnTo>
                  <a:lnTo>
                    <a:pt x="983" y="168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1443525" y="489850"/>
              <a:ext cx="17525" cy="21725"/>
            </a:xfrm>
            <a:custGeom>
              <a:rect b="b" l="l" r="r" t="t"/>
              <a:pathLst>
                <a:path extrusionOk="0" h="869" w="701">
                  <a:moveTo>
                    <a:pt x="0" y="0"/>
                  </a:moveTo>
                  <a:lnTo>
                    <a:pt x="0" y="0"/>
                  </a:lnTo>
                  <a:cubicBezTo>
                    <a:pt x="115" y="586"/>
                    <a:pt x="619" y="869"/>
                    <a:pt x="619" y="869"/>
                  </a:cubicBezTo>
                  <a:lnTo>
                    <a:pt x="700" y="869"/>
                  </a:lnTo>
                  <a:cubicBezTo>
                    <a:pt x="478" y="8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1461025" y="489850"/>
              <a:ext cx="18350" cy="21725"/>
            </a:xfrm>
            <a:custGeom>
              <a:rect b="b" l="l" r="r" t="t"/>
              <a:pathLst>
                <a:path extrusionOk="0" h="869" w="734">
                  <a:moveTo>
                    <a:pt x="734" y="0"/>
                  </a:moveTo>
                  <a:cubicBezTo>
                    <a:pt x="734" y="0"/>
                    <a:pt x="256" y="81"/>
                    <a:pt x="0" y="869"/>
                  </a:cubicBezTo>
                  <a:lnTo>
                    <a:pt x="115" y="869"/>
                  </a:lnTo>
                  <a:cubicBezTo>
                    <a:pt x="115" y="869"/>
                    <a:pt x="619" y="586"/>
                    <a:pt x="734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1451250" y="484300"/>
              <a:ext cx="12650" cy="27275"/>
            </a:xfrm>
            <a:custGeom>
              <a:rect b="b" l="l" r="r" t="t"/>
              <a:pathLst>
                <a:path extrusionOk="0" h="1091" w="506">
                  <a:moveTo>
                    <a:pt x="81" y="0"/>
                  </a:moveTo>
                  <a:cubicBezTo>
                    <a:pt x="1" y="586"/>
                    <a:pt x="364" y="1037"/>
                    <a:pt x="364" y="1037"/>
                  </a:cubicBezTo>
                  <a:lnTo>
                    <a:pt x="452" y="1091"/>
                  </a:lnTo>
                  <a:cubicBezTo>
                    <a:pt x="506" y="276"/>
                    <a:pt x="82" y="0"/>
                    <a:pt x="81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1459000" y="484300"/>
              <a:ext cx="12650" cy="27275"/>
            </a:xfrm>
            <a:custGeom>
              <a:rect b="b" l="l" r="r" t="t"/>
              <a:pathLst>
                <a:path extrusionOk="0" h="1091" w="506">
                  <a:moveTo>
                    <a:pt x="391" y="0"/>
                  </a:moveTo>
                  <a:cubicBezTo>
                    <a:pt x="391" y="0"/>
                    <a:pt x="0" y="276"/>
                    <a:pt x="54" y="1091"/>
                  </a:cubicBezTo>
                  <a:lnTo>
                    <a:pt x="169" y="1037"/>
                  </a:lnTo>
                  <a:cubicBezTo>
                    <a:pt x="169" y="1037"/>
                    <a:pt x="505" y="586"/>
                    <a:pt x="391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1447050" y="508700"/>
              <a:ext cx="28125" cy="23225"/>
            </a:xfrm>
            <a:custGeom>
              <a:rect b="b" l="l" r="r" t="t"/>
              <a:pathLst>
                <a:path extrusionOk="0" h="929" w="1125">
                  <a:moveTo>
                    <a:pt x="0" y="0"/>
                  </a:moveTo>
                  <a:lnTo>
                    <a:pt x="0" y="929"/>
                  </a:lnTo>
                  <a:lnTo>
                    <a:pt x="1124" y="92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1469425" y="508700"/>
              <a:ext cx="5750" cy="23225"/>
            </a:xfrm>
            <a:custGeom>
              <a:rect b="b" l="l" r="r" t="t"/>
              <a:pathLst>
                <a:path extrusionOk="0" h="929" w="230">
                  <a:moveTo>
                    <a:pt x="1" y="0"/>
                  </a:moveTo>
                  <a:lnTo>
                    <a:pt x="1" y="929"/>
                  </a:lnTo>
                  <a:lnTo>
                    <a:pt x="229" y="9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1453275" y="570700"/>
              <a:ext cx="98725" cy="154750"/>
            </a:xfrm>
            <a:custGeom>
              <a:rect b="b" l="l" r="r" t="t"/>
              <a:pathLst>
                <a:path extrusionOk="0" h="6190" w="3949">
                  <a:moveTo>
                    <a:pt x="1579" y="1"/>
                  </a:moveTo>
                  <a:cubicBezTo>
                    <a:pt x="1432" y="1"/>
                    <a:pt x="1288" y="59"/>
                    <a:pt x="1151" y="186"/>
                  </a:cubicBezTo>
                  <a:cubicBezTo>
                    <a:pt x="0" y="1222"/>
                    <a:pt x="3675" y="6189"/>
                    <a:pt x="3675" y="6189"/>
                  </a:cubicBezTo>
                  <a:cubicBezTo>
                    <a:pt x="3948" y="3247"/>
                    <a:pt x="2673" y="1"/>
                    <a:pt x="1579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1490675" y="589100"/>
              <a:ext cx="58025" cy="155025"/>
            </a:xfrm>
            <a:custGeom>
              <a:rect b="b" l="l" r="r" t="t"/>
              <a:pathLst>
                <a:path extrusionOk="0" h="6201" w="2321">
                  <a:moveTo>
                    <a:pt x="40" y="1"/>
                  </a:moveTo>
                  <a:cubicBezTo>
                    <a:pt x="24" y="1"/>
                    <a:pt x="0" y="23"/>
                    <a:pt x="19" y="42"/>
                  </a:cubicBezTo>
                  <a:cubicBezTo>
                    <a:pt x="665" y="1025"/>
                    <a:pt x="1170" y="2088"/>
                    <a:pt x="1567" y="3212"/>
                  </a:cubicBezTo>
                  <a:cubicBezTo>
                    <a:pt x="1904" y="4188"/>
                    <a:pt x="2072" y="5198"/>
                    <a:pt x="2267" y="6180"/>
                  </a:cubicBezTo>
                  <a:cubicBezTo>
                    <a:pt x="2280" y="6194"/>
                    <a:pt x="2294" y="6201"/>
                    <a:pt x="2304" y="6201"/>
                  </a:cubicBezTo>
                  <a:cubicBezTo>
                    <a:pt x="2314" y="6201"/>
                    <a:pt x="2321" y="6194"/>
                    <a:pt x="2321" y="6180"/>
                  </a:cubicBezTo>
                  <a:cubicBezTo>
                    <a:pt x="2240" y="5171"/>
                    <a:pt x="1957" y="4161"/>
                    <a:pt x="1648" y="3212"/>
                  </a:cubicBezTo>
                  <a:cubicBezTo>
                    <a:pt x="1257" y="2061"/>
                    <a:pt x="753" y="991"/>
                    <a:pt x="53" y="15"/>
                  </a:cubicBezTo>
                  <a:cubicBezTo>
                    <a:pt x="53" y="5"/>
                    <a:pt x="47" y="1"/>
                    <a:pt x="40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1487775" y="605450"/>
              <a:ext cx="24425" cy="18650"/>
            </a:xfrm>
            <a:custGeom>
              <a:rect b="b" l="l" r="r" t="t"/>
              <a:pathLst>
                <a:path extrusionOk="0" h="746" w="977">
                  <a:moveTo>
                    <a:pt x="54" y="0"/>
                  </a:moveTo>
                  <a:cubicBezTo>
                    <a:pt x="27" y="0"/>
                    <a:pt x="0" y="34"/>
                    <a:pt x="27" y="61"/>
                  </a:cubicBezTo>
                  <a:cubicBezTo>
                    <a:pt x="337" y="283"/>
                    <a:pt x="640" y="539"/>
                    <a:pt x="949" y="734"/>
                  </a:cubicBezTo>
                  <a:cubicBezTo>
                    <a:pt x="957" y="742"/>
                    <a:pt x="963" y="745"/>
                    <a:pt x="967" y="745"/>
                  </a:cubicBezTo>
                  <a:cubicBezTo>
                    <a:pt x="976" y="745"/>
                    <a:pt x="976" y="726"/>
                    <a:pt x="976" y="707"/>
                  </a:cubicBezTo>
                  <a:cubicBezTo>
                    <a:pt x="727" y="424"/>
                    <a:pt x="391" y="169"/>
                    <a:pt x="5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1490450" y="613175"/>
              <a:ext cx="24600" cy="18375"/>
            </a:xfrm>
            <a:custGeom>
              <a:rect b="b" l="l" r="r" t="t"/>
              <a:pathLst>
                <a:path extrusionOk="0" h="735" w="984">
                  <a:moveTo>
                    <a:pt x="62" y="1"/>
                  </a:moveTo>
                  <a:cubicBezTo>
                    <a:pt x="28" y="1"/>
                    <a:pt x="1" y="28"/>
                    <a:pt x="28" y="28"/>
                  </a:cubicBezTo>
                  <a:cubicBezTo>
                    <a:pt x="338" y="257"/>
                    <a:pt x="647" y="506"/>
                    <a:pt x="957" y="735"/>
                  </a:cubicBezTo>
                  <a:cubicBezTo>
                    <a:pt x="984" y="735"/>
                    <a:pt x="984" y="701"/>
                    <a:pt x="984" y="701"/>
                  </a:cubicBezTo>
                  <a:cubicBezTo>
                    <a:pt x="735" y="425"/>
                    <a:pt x="398" y="169"/>
                    <a:pt x="62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1554750" y="555000"/>
              <a:ext cx="97100" cy="156475"/>
            </a:xfrm>
            <a:custGeom>
              <a:rect b="b" l="l" r="r" t="t"/>
              <a:pathLst>
                <a:path extrusionOk="0" h="6259" w="3884">
                  <a:moveTo>
                    <a:pt x="2322" y="0"/>
                  </a:moveTo>
                  <a:cubicBezTo>
                    <a:pt x="1220" y="0"/>
                    <a:pt x="1" y="3297"/>
                    <a:pt x="377" y="6259"/>
                  </a:cubicBezTo>
                  <a:cubicBezTo>
                    <a:pt x="377" y="6259"/>
                    <a:pt x="3884" y="1211"/>
                    <a:pt x="2733" y="167"/>
                  </a:cubicBezTo>
                  <a:cubicBezTo>
                    <a:pt x="2600" y="54"/>
                    <a:pt x="2462" y="0"/>
                    <a:pt x="2322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1559950" y="573700"/>
              <a:ext cx="55200" cy="166375"/>
            </a:xfrm>
            <a:custGeom>
              <a:rect b="b" l="l" r="r" t="t"/>
              <a:pathLst>
                <a:path extrusionOk="0" h="6655" w="2208">
                  <a:moveTo>
                    <a:pt x="2160" y="1"/>
                  </a:moveTo>
                  <a:cubicBezTo>
                    <a:pt x="2149" y="1"/>
                    <a:pt x="2138" y="4"/>
                    <a:pt x="2128" y="12"/>
                  </a:cubicBezTo>
                  <a:cubicBezTo>
                    <a:pt x="1428" y="1075"/>
                    <a:pt x="923" y="2253"/>
                    <a:pt x="559" y="3492"/>
                  </a:cubicBezTo>
                  <a:cubicBezTo>
                    <a:pt x="250" y="4501"/>
                    <a:pt x="28" y="5592"/>
                    <a:pt x="1" y="6628"/>
                  </a:cubicBezTo>
                  <a:cubicBezTo>
                    <a:pt x="1" y="6655"/>
                    <a:pt x="28" y="6655"/>
                    <a:pt x="28" y="6655"/>
                  </a:cubicBezTo>
                  <a:cubicBezTo>
                    <a:pt x="196" y="5618"/>
                    <a:pt x="337" y="4609"/>
                    <a:pt x="613" y="3599"/>
                  </a:cubicBezTo>
                  <a:cubicBezTo>
                    <a:pt x="983" y="2341"/>
                    <a:pt x="1515" y="1136"/>
                    <a:pt x="2188" y="39"/>
                  </a:cubicBezTo>
                  <a:cubicBezTo>
                    <a:pt x="2207" y="20"/>
                    <a:pt x="2186" y="1"/>
                    <a:pt x="2160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1566175" y="650275"/>
              <a:ext cx="3575" cy="32275"/>
            </a:xfrm>
            <a:custGeom>
              <a:rect b="b" l="l" r="r" t="t"/>
              <a:pathLst>
                <a:path extrusionOk="0" h="1291" w="143">
                  <a:moveTo>
                    <a:pt x="24" y="0"/>
                  </a:moveTo>
                  <a:cubicBezTo>
                    <a:pt x="12" y="0"/>
                    <a:pt x="1" y="9"/>
                    <a:pt x="1" y="31"/>
                  </a:cubicBezTo>
                  <a:cubicBezTo>
                    <a:pt x="1" y="429"/>
                    <a:pt x="1" y="873"/>
                    <a:pt x="88" y="1270"/>
                  </a:cubicBezTo>
                  <a:cubicBezTo>
                    <a:pt x="88" y="1283"/>
                    <a:pt x="102" y="1290"/>
                    <a:pt x="115" y="1290"/>
                  </a:cubicBezTo>
                  <a:cubicBezTo>
                    <a:pt x="129" y="1290"/>
                    <a:pt x="142" y="1283"/>
                    <a:pt x="142" y="1270"/>
                  </a:cubicBezTo>
                  <a:cubicBezTo>
                    <a:pt x="142" y="846"/>
                    <a:pt x="88" y="429"/>
                    <a:pt x="61" y="31"/>
                  </a:cubicBezTo>
                  <a:cubicBezTo>
                    <a:pt x="61" y="16"/>
                    <a:pt x="41" y="0"/>
                    <a:pt x="24" y="0"/>
                  </a:cubicBezTo>
                  <a:close/>
                </a:path>
              </a:pathLst>
            </a:custGeom>
            <a:solidFill>
              <a:srgbClr val="107D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1468075" y="510700"/>
              <a:ext cx="97675" cy="155850"/>
            </a:xfrm>
            <a:custGeom>
              <a:rect b="b" l="l" r="r" t="t"/>
              <a:pathLst>
                <a:path extrusionOk="0" h="6234" w="3907">
                  <a:moveTo>
                    <a:pt x="1599" y="1"/>
                  </a:moveTo>
                  <a:cubicBezTo>
                    <a:pt x="1456" y="1"/>
                    <a:pt x="1315" y="56"/>
                    <a:pt x="1179" y="176"/>
                  </a:cubicBezTo>
                  <a:cubicBezTo>
                    <a:pt x="1" y="1212"/>
                    <a:pt x="3561" y="6234"/>
                    <a:pt x="3561" y="6234"/>
                  </a:cubicBezTo>
                  <a:cubicBezTo>
                    <a:pt x="3907" y="3280"/>
                    <a:pt x="2698" y="1"/>
                    <a:pt x="1599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1505475" y="528775"/>
              <a:ext cx="58725" cy="200050"/>
            </a:xfrm>
            <a:custGeom>
              <a:rect b="b" l="l" r="r" t="t"/>
              <a:pathLst>
                <a:path extrusionOk="0" h="8002" w="2349">
                  <a:moveTo>
                    <a:pt x="36" y="0"/>
                  </a:moveTo>
                  <a:cubicBezTo>
                    <a:pt x="22" y="0"/>
                    <a:pt x="0" y="19"/>
                    <a:pt x="19" y="38"/>
                  </a:cubicBezTo>
                  <a:cubicBezTo>
                    <a:pt x="861" y="1385"/>
                    <a:pt x="1446" y="2872"/>
                    <a:pt x="1816" y="4413"/>
                  </a:cubicBezTo>
                  <a:cubicBezTo>
                    <a:pt x="2065" y="5591"/>
                    <a:pt x="2180" y="6769"/>
                    <a:pt x="2261" y="7981"/>
                  </a:cubicBezTo>
                  <a:cubicBezTo>
                    <a:pt x="2261" y="7994"/>
                    <a:pt x="2276" y="8001"/>
                    <a:pt x="2291" y="8001"/>
                  </a:cubicBezTo>
                  <a:cubicBezTo>
                    <a:pt x="2306" y="8001"/>
                    <a:pt x="2321" y="7994"/>
                    <a:pt x="2321" y="7981"/>
                  </a:cubicBezTo>
                  <a:cubicBezTo>
                    <a:pt x="2348" y="6769"/>
                    <a:pt x="2153" y="5538"/>
                    <a:pt x="1870" y="4387"/>
                  </a:cubicBezTo>
                  <a:cubicBezTo>
                    <a:pt x="1534" y="2845"/>
                    <a:pt x="914" y="1331"/>
                    <a:pt x="46" y="12"/>
                  </a:cubicBezTo>
                  <a:cubicBezTo>
                    <a:pt x="46" y="4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1547225" y="609225"/>
              <a:ext cx="59025" cy="93850"/>
            </a:xfrm>
            <a:custGeom>
              <a:rect b="b" l="l" r="r" t="t"/>
              <a:pathLst>
                <a:path extrusionOk="0" h="3754" w="2361">
                  <a:moveTo>
                    <a:pt x="1408" y="1"/>
                  </a:moveTo>
                  <a:cubicBezTo>
                    <a:pt x="745" y="1"/>
                    <a:pt x="1" y="1966"/>
                    <a:pt x="173" y="3753"/>
                  </a:cubicBezTo>
                  <a:cubicBezTo>
                    <a:pt x="173" y="3753"/>
                    <a:pt x="2361" y="751"/>
                    <a:pt x="1661" y="105"/>
                  </a:cubicBezTo>
                  <a:cubicBezTo>
                    <a:pt x="1579" y="34"/>
                    <a:pt x="1494" y="1"/>
                    <a:pt x="1408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1546675" y="619975"/>
              <a:ext cx="37625" cy="120750"/>
            </a:xfrm>
            <a:custGeom>
              <a:rect b="b" l="l" r="r" t="t"/>
              <a:pathLst>
                <a:path extrusionOk="0" h="4830" w="1505">
                  <a:moveTo>
                    <a:pt x="1466" y="0"/>
                  </a:moveTo>
                  <a:cubicBezTo>
                    <a:pt x="1459" y="0"/>
                    <a:pt x="1454" y="4"/>
                    <a:pt x="1454" y="12"/>
                  </a:cubicBezTo>
                  <a:cubicBezTo>
                    <a:pt x="895" y="799"/>
                    <a:pt x="559" y="1694"/>
                    <a:pt x="303" y="2590"/>
                  </a:cubicBezTo>
                  <a:cubicBezTo>
                    <a:pt x="135" y="3323"/>
                    <a:pt x="0" y="4077"/>
                    <a:pt x="27" y="4804"/>
                  </a:cubicBezTo>
                  <a:cubicBezTo>
                    <a:pt x="27" y="4821"/>
                    <a:pt x="34" y="4829"/>
                    <a:pt x="40" y="4829"/>
                  </a:cubicBezTo>
                  <a:cubicBezTo>
                    <a:pt x="47" y="4829"/>
                    <a:pt x="54" y="4821"/>
                    <a:pt x="54" y="4804"/>
                  </a:cubicBezTo>
                  <a:cubicBezTo>
                    <a:pt x="135" y="4104"/>
                    <a:pt x="195" y="3404"/>
                    <a:pt x="364" y="2704"/>
                  </a:cubicBezTo>
                  <a:cubicBezTo>
                    <a:pt x="586" y="1775"/>
                    <a:pt x="976" y="880"/>
                    <a:pt x="1481" y="39"/>
                  </a:cubicBezTo>
                  <a:cubicBezTo>
                    <a:pt x="1505" y="20"/>
                    <a:pt x="1481" y="0"/>
                    <a:pt x="1466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1515700" y="699500"/>
              <a:ext cx="72225" cy="67350"/>
            </a:xfrm>
            <a:custGeom>
              <a:rect b="b" l="l" r="r" t="t"/>
              <a:pathLst>
                <a:path extrusionOk="0" h="2694" w="2889">
                  <a:moveTo>
                    <a:pt x="1" y="1"/>
                  </a:moveTo>
                  <a:lnTo>
                    <a:pt x="28" y="109"/>
                  </a:lnTo>
                  <a:lnTo>
                    <a:pt x="61" y="364"/>
                  </a:lnTo>
                  <a:lnTo>
                    <a:pt x="398" y="2579"/>
                  </a:lnTo>
                  <a:cubicBezTo>
                    <a:pt x="425" y="2633"/>
                    <a:pt x="478" y="2693"/>
                    <a:pt x="566" y="2693"/>
                  </a:cubicBezTo>
                  <a:lnTo>
                    <a:pt x="2356" y="2693"/>
                  </a:lnTo>
                  <a:cubicBezTo>
                    <a:pt x="2444" y="2693"/>
                    <a:pt x="2498" y="2633"/>
                    <a:pt x="2525" y="2579"/>
                  </a:cubicBezTo>
                  <a:lnTo>
                    <a:pt x="2861" y="364"/>
                  </a:lnTo>
                  <a:lnTo>
                    <a:pt x="2888" y="109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1516375" y="702200"/>
              <a:ext cx="71550" cy="6425"/>
            </a:xfrm>
            <a:custGeom>
              <a:rect b="b" l="l" r="r" t="t"/>
              <a:pathLst>
                <a:path extrusionOk="0" h="257" w="2862">
                  <a:moveTo>
                    <a:pt x="1" y="1"/>
                  </a:moveTo>
                  <a:lnTo>
                    <a:pt x="34" y="256"/>
                  </a:lnTo>
                  <a:lnTo>
                    <a:pt x="2834" y="256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1510825" y="696650"/>
              <a:ext cx="82800" cy="8425"/>
            </a:xfrm>
            <a:custGeom>
              <a:rect b="b" l="l" r="r" t="t"/>
              <a:pathLst>
                <a:path extrusionOk="0" h="337" w="3312">
                  <a:moveTo>
                    <a:pt x="169" y="0"/>
                  </a:moveTo>
                  <a:cubicBezTo>
                    <a:pt x="88" y="0"/>
                    <a:pt x="0" y="54"/>
                    <a:pt x="0" y="169"/>
                  </a:cubicBezTo>
                  <a:cubicBezTo>
                    <a:pt x="0" y="256"/>
                    <a:pt x="88" y="337"/>
                    <a:pt x="169" y="337"/>
                  </a:cubicBezTo>
                  <a:lnTo>
                    <a:pt x="3144" y="337"/>
                  </a:lnTo>
                  <a:cubicBezTo>
                    <a:pt x="3224" y="337"/>
                    <a:pt x="3312" y="256"/>
                    <a:pt x="3312" y="169"/>
                  </a:cubicBezTo>
                  <a:cubicBezTo>
                    <a:pt x="3312" y="54"/>
                    <a:pt x="3224" y="0"/>
                    <a:pt x="3144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1186900" y="592825"/>
              <a:ext cx="61100" cy="136825"/>
            </a:xfrm>
            <a:custGeom>
              <a:rect b="b" l="l" r="r" t="t"/>
              <a:pathLst>
                <a:path extrusionOk="0" h="5473" w="2444">
                  <a:moveTo>
                    <a:pt x="1852" y="1"/>
                  </a:moveTo>
                  <a:lnTo>
                    <a:pt x="728" y="929"/>
                  </a:lnTo>
                  <a:cubicBezTo>
                    <a:pt x="1" y="1656"/>
                    <a:pt x="28" y="5190"/>
                    <a:pt x="28" y="5190"/>
                  </a:cubicBezTo>
                  <a:cubicBezTo>
                    <a:pt x="28" y="5446"/>
                    <a:pt x="869" y="5473"/>
                    <a:pt x="869" y="5473"/>
                  </a:cubicBezTo>
                  <a:cubicBezTo>
                    <a:pt x="869" y="5473"/>
                    <a:pt x="1993" y="1798"/>
                    <a:pt x="2242" y="1071"/>
                  </a:cubicBezTo>
                  <a:cubicBezTo>
                    <a:pt x="2444" y="478"/>
                    <a:pt x="1939" y="115"/>
                    <a:pt x="1852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1156775" y="567575"/>
              <a:ext cx="86175" cy="51350"/>
            </a:xfrm>
            <a:custGeom>
              <a:rect b="b" l="l" r="r" t="t"/>
              <a:pathLst>
                <a:path extrusionOk="0" h="2054" w="3447">
                  <a:moveTo>
                    <a:pt x="2552" y="1"/>
                  </a:moveTo>
                  <a:lnTo>
                    <a:pt x="1" y="257"/>
                  </a:lnTo>
                  <a:cubicBezTo>
                    <a:pt x="115" y="1320"/>
                    <a:pt x="1879" y="2054"/>
                    <a:pt x="1879" y="2054"/>
                  </a:cubicBezTo>
                  <a:cubicBezTo>
                    <a:pt x="3110" y="2054"/>
                    <a:pt x="3447" y="1549"/>
                    <a:pt x="3447" y="1549"/>
                  </a:cubicBezTo>
                  <a:cubicBezTo>
                    <a:pt x="3447" y="1549"/>
                    <a:pt x="3225" y="957"/>
                    <a:pt x="2552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30"/>
          <p:cNvSpPr/>
          <p:nvPr/>
        </p:nvSpPr>
        <p:spPr>
          <a:xfrm>
            <a:off x="2385940" y="2816525"/>
            <a:ext cx="2740500" cy="572700"/>
          </a:xfrm>
          <a:prstGeom prst="roundRect">
            <a:avLst>
              <a:gd fmla="val 3757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0"/>
          <p:cNvSpPr/>
          <p:nvPr/>
        </p:nvSpPr>
        <p:spPr>
          <a:xfrm>
            <a:off x="2385940" y="3842725"/>
            <a:ext cx="2740500" cy="572700"/>
          </a:xfrm>
          <a:prstGeom prst="roundRect">
            <a:avLst>
              <a:gd fmla="val 3757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0"/>
          <p:cNvSpPr/>
          <p:nvPr/>
        </p:nvSpPr>
        <p:spPr>
          <a:xfrm>
            <a:off x="2385940" y="1790625"/>
            <a:ext cx="2740500" cy="572700"/>
          </a:xfrm>
          <a:prstGeom prst="roundRect">
            <a:avLst>
              <a:gd fmla="val 3757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0"/>
          <p:cNvSpPr/>
          <p:nvPr/>
        </p:nvSpPr>
        <p:spPr>
          <a:xfrm>
            <a:off x="2375997" y="3842725"/>
            <a:ext cx="884700" cy="572700"/>
          </a:xfrm>
          <a:prstGeom prst="roundRect">
            <a:avLst>
              <a:gd fmla="val 4223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0"/>
          <p:cNvSpPr/>
          <p:nvPr/>
        </p:nvSpPr>
        <p:spPr>
          <a:xfrm>
            <a:off x="2376000" y="2816525"/>
            <a:ext cx="1444800" cy="572700"/>
          </a:xfrm>
          <a:prstGeom prst="roundRect">
            <a:avLst>
              <a:gd fmla="val 4223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0"/>
          <p:cNvSpPr/>
          <p:nvPr/>
        </p:nvSpPr>
        <p:spPr>
          <a:xfrm>
            <a:off x="2376000" y="1790625"/>
            <a:ext cx="2215200" cy="572700"/>
          </a:xfrm>
          <a:prstGeom prst="roundRect">
            <a:avLst>
              <a:gd fmla="val 4223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0"/>
          <p:cNvSpPr/>
          <p:nvPr/>
        </p:nvSpPr>
        <p:spPr>
          <a:xfrm>
            <a:off x="2375988" y="3917225"/>
            <a:ext cx="11865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b="1" lang="es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7" name="Google Shape;1137;p30"/>
          <p:cNvSpPr/>
          <p:nvPr/>
        </p:nvSpPr>
        <p:spPr>
          <a:xfrm>
            <a:off x="2375988" y="2884225"/>
            <a:ext cx="11865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8" name="Google Shape;1138;p30"/>
          <p:cNvSpPr/>
          <p:nvPr/>
        </p:nvSpPr>
        <p:spPr>
          <a:xfrm>
            <a:off x="2375988" y="1857475"/>
            <a:ext cx="1186500" cy="444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9" name="Google Shape;1139;p30"/>
          <p:cNvSpPr txBox="1"/>
          <p:nvPr/>
        </p:nvSpPr>
        <p:spPr>
          <a:xfrm>
            <a:off x="458111" y="3737285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0" name="Google Shape;1140;p30"/>
          <p:cNvSpPr txBox="1"/>
          <p:nvPr/>
        </p:nvSpPr>
        <p:spPr>
          <a:xfrm>
            <a:off x="457186" y="400071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30"/>
          <p:cNvSpPr txBox="1"/>
          <p:nvPr/>
        </p:nvSpPr>
        <p:spPr>
          <a:xfrm>
            <a:off x="467299" y="1683263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2" name="Google Shape;1142;p30"/>
          <p:cNvSpPr txBox="1"/>
          <p:nvPr/>
        </p:nvSpPr>
        <p:spPr>
          <a:xfrm>
            <a:off x="462699" y="194669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30"/>
          <p:cNvSpPr txBox="1"/>
          <p:nvPr/>
        </p:nvSpPr>
        <p:spPr>
          <a:xfrm>
            <a:off x="465461" y="2718461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4" name="Google Shape;1144;p30"/>
          <p:cNvSpPr txBox="1"/>
          <p:nvPr/>
        </p:nvSpPr>
        <p:spPr>
          <a:xfrm>
            <a:off x="460861" y="2981888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150" name="Google Shape;1150;p31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bio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1" name="Google Shape;1151;p31"/>
          <p:cNvSpPr/>
          <p:nvPr/>
        </p:nvSpPr>
        <p:spPr>
          <a:xfrm>
            <a:off x="899600" y="1667863"/>
            <a:ext cx="1863600" cy="10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1"/>
          <p:cNvSpPr/>
          <p:nvPr/>
        </p:nvSpPr>
        <p:spPr>
          <a:xfrm>
            <a:off x="6381200" y="1667788"/>
            <a:ext cx="1863600" cy="10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1"/>
          <p:cNvSpPr/>
          <p:nvPr/>
        </p:nvSpPr>
        <p:spPr>
          <a:xfrm>
            <a:off x="899600" y="3292475"/>
            <a:ext cx="1863600" cy="10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1"/>
          <p:cNvSpPr/>
          <p:nvPr/>
        </p:nvSpPr>
        <p:spPr>
          <a:xfrm>
            <a:off x="6381199" y="3292475"/>
            <a:ext cx="1863600" cy="10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1"/>
          <p:cNvSpPr txBox="1"/>
          <p:nvPr/>
        </p:nvSpPr>
        <p:spPr>
          <a:xfrm>
            <a:off x="981888" y="182861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6" name="Google Shape;1156;p31"/>
          <p:cNvSpPr txBox="1"/>
          <p:nvPr/>
        </p:nvSpPr>
        <p:spPr>
          <a:xfrm>
            <a:off x="1042372" y="2094213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1"/>
          <p:cNvSpPr txBox="1"/>
          <p:nvPr/>
        </p:nvSpPr>
        <p:spPr>
          <a:xfrm>
            <a:off x="955619" y="345791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8" name="Google Shape;1158;p31"/>
          <p:cNvSpPr txBox="1"/>
          <p:nvPr/>
        </p:nvSpPr>
        <p:spPr>
          <a:xfrm>
            <a:off x="1016073" y="3723513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31"/>
          <p:cNvSpPr txBox="1"/>
          <p:nvPr/>
        </p:nvSpPr>
        <p:spPr>
          <a:xfrm>
            <a:off x="6450356" y="345791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0" name="Google Shape;1160;p31"/>
          <p:cNvSpPr txBox="1"/>
          <p:nvPr/>
        </p:nvSpPr>
        <p:spPr>
          <a:xfrm>
            <a:off x="6510810" y="3723513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31"/>
          <p:cNvSpPr txBox="1"/>
          <p:nvPr/>
        </p:nvSpPr>
        <p:spPr>
          <a:xfrm>
            <a:off x="6450350" y="182861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2" name="Google Shape;1162;p31"/>
          <p:cNvSpPr txBox="1"/>
          <p:nvPr/>
        </p:nvSpPr>
        <p:spPr>
          <a:xfrm>
            <a:off x="6510835" y="2094213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31"/>
          <p:cNvSpPr/>
          <p:nvPr/>
        </p:nvSpPr>
        <p:spPr>
          <a:xfrm>
            <a:off x="457175" y="1927375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/>
          </a:p>
        </p:txBody>
      </p:sp>
      <p:sp>
        <p:nvSpPr>
          <p:cNvPr id="1164" name="Google Shape;1164;p31"/>
          <p:cNvSpPr/>
          <p:nvPr/>
        </p:nvSpPr>
        <p:spPr>
          <a:xfrm>
            <a:off x="8115200" y="1927375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/>
          </a:p>
        </p:txBody>
      </p:sp>
      <p:sp>
        <p:nvSpPr>
          <p:cNvPr id="1165" name="Google Shape;1165;p31"/>
          <p:cNvSpPr/>
          <p:nvPr/>
        </p:nvSpPr>
        <p:spPr>
          <a:xfrm>
            <a:off x="457175" y="3577575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/>
          </a:p>
        </p:txBody>
      </p:sp>
      <p:sp>
        <p:nvSpPr>
          <p:cNvPr id="1166" name="Google Shape;1166;p31"/>
          <p:cNvSpPr/>
          <p:nvPr/>
        </p:nvSpPr>
        <p:spPr>
          <a:xfrm>
            <a:off x="8115200" y="3577575"/>
            <a:ext cx="558900" cy="5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/>
          </a:p>
        </p:txBody>
      </p:sp>
      <p:grpSp>
        <p:nvGrpSpPr>
          <p:cNvPr id="1167" name="Google Shape;1167;p31"/>
          <p:cNvGrpSpPr/>
          <p:nvPr/>
        </p:nvGrpSpPr>
        <p:grpSpPr>
          <a:xfrm>
            <a:off x="2872464" y="1322778"/>
            <a:ext cx="3399467" cy="3336456"/>
            <a:chOff x="2872464" y="1322778"/>
            <a:chExt cx="3399467" cy="3336456"/>
          </a:xfrm>
        </p:grpSpPr>
        <p:sp>
          <p:nvSpPr>
            <p:cNvPr id="1168" name="Google Shape;1168;p31"/>
            <p:cNvSpPr/>
            <p:nvPr/>
          </p:nvSpPr>
          <p:spPr>
            <a:xfrm>
              <a:off x="3044271" y="1609910"/>
              <a:ext cx="3225511" cy="2800669"/>
            </a:xfrm>
            <a:custGeom>
              <a:rect b="b" l="l" r="r" t="t"/>
              <a:pathLst>
                <a:path extrusionOk="0" h="35651" w="41059">
                  <a:moveTo>
                    <a:pt x="27674" y="0"/>
                  </a:moveTo>
                  <a:cubicBezTo>
                    <a:pt x="26981" y="0"/>
                    <a:pt x="26287" y="66"/>
                    <a:pt x="25605" y="200"/>
                  </a:cubicBezTo>
                  <a:cubicBezTo>
                    <a:pt x="23666" y="618"/>
                    <a:pt x="21903" y="1574"/>
                    <a:pt x="20025" y="2166"/>
                  </a:cubicBezTo>
                  <a:cubicBezTo>
                    <a:pt x="19155" y="2434"/>
                    <a:pt x="18315" y="2531"/>
                    <a:pt x="17488" y="2531"/>
                  </a:cubicBezTo>
                  <a:cubicBezTo>
                    <a:pt x="15301" y="2531"/>
                    <a:pt x="13207" y="1849"/>
                    <a:pt x="10912" y="1829"/>
                  </a:cubicBezTo>
                  <a:cubicBezTo>
                    <a:pt x="10887" y="1829"/>
                    <a:pt x="10862" y="1829"/>
                    <a:pt x="10838" y="1829"/>
                  </a:cubicBezTo>
                  <a:cubicBezTo>
                    <a:pt x="6830" y="1829"/>
                    <a:pt x="3294" y="4543"/>
                    <a:pt x="1455" y="7968"/>
                  </a:cubicBezTo>
                  <a:cubicBezTo>
                    <a:pt x="533" y="9738"/>
                    <a:pt x="1" y="11697"/>
                    <a:pt x="1" y="13662"/>
                  </a:cubicBezTo>
                  <a:cubicBezTo>
                    <a:pt x="28" y="16072"/>
                    <a:pt x="782" y="18488"/>
                    <a:pt x="2161" y="20447"/>
                  </a:cubicBezTo>
                  <a:cubicBezTo>
                    <a:pt x="3676" y="22634"/>
                    <a:pt x="5830" y="24209"/>
                    <a:pt x="8051" y="25582"/>
                  </a:cubicBezTo>
                  <a:cubicBezTo>
                    <a:pt x="10205" y="26928"/>
                    <a:pt x="12224" y="28382"/>
                    <a:pt x="14136" y="30065"/>
                  </a:cubicBezTo>
                  <a:cubicBezTo>
                    <a:pt x="15960" y="31694"/>
                    <a:pt x="17864" y="33323"/>
                    <a:pt x="20052" y="34413"/>
                  </a:cubicBezTo>
                  <a:cubicBezTo>
                    <a:pt x="21531" y="35155"/>
                    <a:pt x="23216" y="35650"/>
                    <a:pt x="24880" y="35650"/>
                  </a:cubicBezTo>
                  <a:cubicBezTo>
                    <a:pt x="25677" y="35650"/>
                    <a:pt x="26470" y="35537"/>
                    <a:pt x="27234" y="35281"/>
                  </a:cubicBezTo>
                  <a:cubicBezTo>
                    <a:pt x="29812" y="34440"/>
                    <a:pt x="31353" y="31835"/>
                    <a:pt x="31885" y="29311"/>
                  </a:cubicBezTo>
                  <a:cubicBezTo>
                    <a:pt x="32309" y="27319"/>
                    <a:pt x="32504" y="25219"/>
                    <a:pt x="33991" y="23704"/>
                  </a:cubicBezTo>
                  <a:cubicBezTo>
                    <a:pt x="34718" y="22971"/>
                    <a:pt x="35445" y="22298"/>
                    <a:pt x="36233" y="21625"/>
                  </a:cubicBezTo>
                  <a:cubicBezTo>
                    <a:pt x="37801" y="20339"/>
                    <a:pt x="39147" y="18737"/>
                    <a:pt x="39989" y="16859"/>
                  </a:cubicBezTo>
                  <a:cubicBezTo>
                    <a:pt x="40749" y="15176"/>
                    <a:pt x="41059" y="13299"/>
                    <a:pt x="40776" y="11501"/>
                  </a:cubicBezTo>
                  <a:cubicBezTo>
                    <a:pt x="40190" y="7968"/>
                    <a:pt x="37384" y="4575"/>
                    <a:pt x="34638" y="2415"/>
                  </a:cubicBezTo>
                  <a:cubicBezTo>
                    <a:pt x="32682" y="855"/>
                    <a:pt x="30178" y="0"/>
                    <a:pt x="276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5251847" y="2831572"/>
              <a:ext cx="801684" cy="801291"/>
            </a:xfrm>
            <a:custGeom>
              <a:rect b="b" l="l" r="r" t="t"/>
              <a:pathLst>
                <a:path extrusionOk="0" h="10200" w="10205">
                  <a:moveTo>
                    <a:pt x="7530" y="0"/>
                  </a:moveTo>
                  <a:cubicBezTo>
                    <a:pt x="7306" y="0"/>
                    <a:pt x="7090" y="20"/>
                    <a:pt x="6873" y="76"/>
                  </a:cubicBezTo>
                  <a:cubicBezTo>
                    <a:pt x="6759" y="103"/>
                    <a:pt x="6644" y="103"/>
                    <a:pt x="6563" y="130"/>
                  </a:cubicBezTo>
                  <a:cubicBezTo>
                    <a:pt x="5608" y="379"/>
                    <a:pt x="4739" y="918"/>
                    <a:pt x="3952" y="1423"/>
                  </a:cubicBezTo>
                  <a:cubicBezTo>
                    <a:pt x="3757" y="1557"/>
                    <a:pt x="3562" y="1699"/>
                    <a:pt x="3393" y="1840"/>
                  </a:cubicBezTo>
                  <a:cubicBezTo>
                    <a:pt x="3279" y="1927"/>
                    <a:pt x="3198" y="1981"/>
                    <a:pt x="3111" y="2062"/>
                  </a:cubicBezTo>
                  <a:cubicBezTo>
                    <a:pt x="2801" y="2345"/>
                    <a:pt x="2525" y="2654"/>
                    <a:pt x="2269" y="2964"/>
                  </a:cubicBezTo>
                  <a:cubicBezTo>
                    <a:pt x="2188" y="3045"/>
                    <a:pt x="2128" y="3132"/>
                    <a:pt x="2074" y="3213"/>
                  </a:cubicBezTo>
                  <a:cubicBezTo>
                    <a:pt x="1764" y="3610"/>
                    <a:pt x="1515" y="4027"/>
                    <a:pt x="1260" y="4478"/>
                  </a:cubicBezTo>
                  <a:cubicBezTo>
                    <a:pt x="1206" y="4586"/>
                    <a:pt x="1152" y="4727"/>
                    <a:pt x="1064" y="4869"/>
                  </a:cubicBezTo>
                  <a:cubicBezTo>
                    <a:pt x="311" y="6525"/>
                    <a:pt x="1" y="8429"/>
                    <a:pt x="311" y="10200"/>
                  </a:cubicBezTo>
                  <a:lnTo>
                    <a:pt x="1011" y="10004"/>
                  </a:lnTo>
                  <a:lnTo>
                    <a:pt x="1347" y="9890"/>
                  </a:lnTo>
                  <a:lnTo>
                    <a:pt x="2464" y="9580"/>
                  </a:lnTo>
                  <a:cubicBezTo>
                    <a:pt x="2693" y="9244"/>
                    <a:pt x="2915" y="8995"/>
                    <a:pt x="3198" y="8766"/>
                  </a:cubicBezTo>
                  <a:cubicBezTo>
                    <a:pt x="3306" y="8685"/>
                    <a:pt x="3420" y="8598"/>
                    <a:pt x="3508" y="8517"/>
                  </a:cubicBezTo>
                  <a:cubicBezTo>
                    <a:pt x="4235" y="8039"/>
                    <a:pt x="5130" y="7756"/>
                    <a:pt x="5971" y="7447"/>
                  </a:cubicBezTo>
                  <a:cubicBezTo>
                    <a:pt x="6200" y="7366"/>
                    <a:pt x="6422" y="7278"/>
                    <a:pt x="6617" y="7171"/>
                  </a:cubicBezTo>
                  <a:lnTo>
                    <a:pt x="6644" y="7171"/>
                  </a:lnTo>
                  <a:cubicBezTo>
                    <a:pt x="7963" y="6605"/>
                    <a:pt x="9424" y="5798"/>
                    <a:pt x="9956" y="4364"/>
                  </a:cubicBezTo>
                  <a:cubicBezTo>
                    <a:pt x="10151" y="3886"/>
                    <a:pt x="10205" y="3381"/>
                    <a:pt x="10151" y="2903"/>
                  </a:cubicBezTo>
                  <a:lnTo>
                    <a:pt x="10151" y="2796"/>
                  </a:lnTo>
                  <a:cubicBezTo>
                    <a:pt x="10151" y="2735"/>
                    <a:pt x="10124" y="2681"/>
                    <a:pt x="10124" y="2627"/>
                  </a:cubicBezTo>
                  <a:cubicBezTo>
                    <a:pt x="10010" y="1725"/>
                    <a:pt x="9646" y="830"/>
                    <a:pt x="8946" y="352"/>
                  </a:cubicBezTo>
                  <a:cubicBezTo>
                    <a:pt x="8832" y="299"/>
                    <a:pt x="8751" y="245"/>
                    <a:pt x="8637" y="211"/>
                  </a:cubicBezTo>
                  <a:cubicBezTo>
                    <a:pt x="8441" y="103"/>
                    <a:pt x="8186" y="43"/>
                    <a:pt x="7910" y="16"/>
                  </a:cubicBezTo>
                  <a:cubicBezTo>
                    <a:pt x="7780" y="6"/>
                    <a:pt x="7654" y="0"/>
                    <a:pt x="753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5331191" y="2837543"/>
              <a:ext cx="718098" cy="780002"/>
            </a:xfrm>
            <a:custGeom>
              <a:rect b="b" l="l" r="r" t="t"/>
              <a:pathLst>
                <a:path extrusionOk="0" h="9929" w="9141">
                  <a:moveTo>
                    <a:pt x="5863" y="0"/>
                  </a:moveTo>
                  <a:cubicBezTo>
                    <a:pt x="5749" y="27"/>
                    <a:pt x="5634" y="27"/>
                    <a:pt x="5553" y="54"/>
                  </a:cubicBezTo>
                  <a:cubicBezTo>
                    <a:pt x="5412" y="391"/>
                    <a:pt x="5271" y="700"/>
                    <a:pt x="5156" y="1037"/>
                  </a:cubicBezTo>
                  <a:cubicBezTo>
                    <a:pt x="4961" y="1569"/>
                    <a:pt x="4739" y="2188"/>
                    <a:pt x="4712" y="2774"/>
                  </a:cubicBezTo>
                  <a:lnTo>
                    <a:pt x="4712" y="2800"/>
                  </a:lnTo>
                  <a:cubicBezTo>
                    <a:pt x="4598" y="2942"/>
                    <a:pt x="4456" y="3110"/>
                    <a:pt x="4349" y="3251"/>
                  </a:cubicBezTo>
                  <a:lnTo>
                    <a:pt x="4315" y="3278"/>
                  </a:lnTo>
                  <a:cubicBezTo>
                    <a:pt x="3952" y="3729"/>
                    <a:pt x="3615" y="4147"/>
                    <a:pt x="3252" y="4571"/>
                  </a:cubicBezTo>
                  <a:cubicBezTo>
                    <a:pt x="3225" y="4571"/>
                    <a:pt x="3225" y="4571"/>
                    <a:pt x="3225" y="4598"/>
                  </a:cubicBezTo>
                  <a:cubicBezTo>
                    <a:pt x="2888" y="4147"/>
                    <a:pt x="2693" y="3588"/>
                    <a:pt x="2552" y="3056"/>
                  </a:cubicBezTo>
                  <a:cubicBezTo>
                    <a:pt x="2464" y="2659"/>
                    <a:pt x="2356" y="2215"/>
                    <a:pt x="2383" y="1764"/>
                  </a:cubicBezTo>
                  <a:lnTo>
                    <a:pt x="2383" y="1764"/>
                  </a:lnTo>
                  <a:cubicBezTo>
                    <a:pt x="2269" y="1851"/>
                    <a:pt x="2188" y="1905"/>
                    <a:pt x="2101" y="1986"/>
                  </a:cubicBezTo>
                  <a:cubicBezTo>
                    <a:pt x="2127" y="2383"/>
                    <a:pt x="2215" y="2774"/>
                    <a:pt x="2296" y="3137"/>
                  </a:cubicBezTo>
                  <a:cubicBezTo>
                    <a:pt x="2437" y="3702"/>
                    <a:pt x="2666" y="4315"/>
                    <a:pt x="3029" y="4793"/>
                  </a:cubicBezTo>
                  <a:cubicBezTo>
                    <a:pt x="2774" y="5075"/>
                    <a:pt x="2552" y="5351"/>
                    <a:pt x="2329" y="5634"/>
                  </a:cubicBezTo>
                  <a:cubicBezTo>
                    <a:pt x="1959" y="4739"/>
                    <a:pt x="1596" y="3810"/>
                    <a:pt x="1259" y="2888"/>
                  </a:cubicBezTo>
                  <a:cubicBezTo>
                    <a:pt x="1178" y="2969"/>
                    <a:pt x="1118" y="3056"/>
                    <a:pt x="1064" y="3137"/>
                  </a:cubicBezTo>
                  <a:cubicBezTo>
                    <a:pt x="1401" y="4066"/>
                    <a:pt x="1764" y="4961"/>
                    <a:pt x="2127" y="5890"/>
                  </a:cubicBezTo>
                  <a:cubicBezTo>
                    <a:pt x="1791" y="6334"/>
                    <a:pt x="1488" y="6812"/>
                    <a:pt x="1232" y="7371"/>
                  </a:cubicBezTo>
                  <a:cubicBezTo>
                    <a:pt x="1064" y="6926"/>
                    <a:pt x="842" y="6475"/>
                    <a:pt x="674" y="5998"/>
                  </a:cubicBezTo>
                  <a:cubicBezTo>
                    <a:pt x="478" y="5493"/>
                    <a:pt x="337" y="4934"/>
                    <a:pt x="250" y="4402"/>
                  </a:cubicBezTo>
                  <a:cubicBezTo>
                    <a:pt x="196" y="4510"/>
                    <a:pt x="142" y="4651"/>
                    <a:pt x="54" y="4793"/>
                  </a:cubicBezTo>
                  <a:cubicBezTo>
                    <a:pt x="142" y="5183"/>
                    <a:pt x="250" y="5607"/>
                    <a:pt x="391" y="5998"/>
                  </a:cubicBezTo>
                  <a:cubicBezTo>
                    <a:pt x="586" y="6529"/>
                    <a:pt x="842" y="7095"/>
                    <a:pt x="1037" y="7626"/>
                  </a:cubicBezTo>
                  <a:cubicBezTo>
                    <a:pt x="1064" y="7653"/>
                    <a:pt x="1064" y="7680"/>
                    <a:pt x="1091" y="7707"/>
                  </a:cubicBezTo>
                  <a:cubicBezTo>
                    <a:pt x="754" y="8441"/>
                    <a:pt x="364" y="9168"/>
                    <a:pt x="1" y="9928"/>
                  </a:cubicBezTo>
                  <a:lnTo>
                    <a:pt x="337" y="9814"/>
                  </a:lnTo>
                  <a:cubicBezTo>
                    <a:pt x="478" y="9504"/>
                    <a:pt x="647" y="9195"/>
                    <a:pt x="815" y="8885"/>
                  </a:cubicBezTo>
                  <a:lnTo>
                    <a:pt x="869" y="8885"/>
                  </a:lnTo>
                  <a:cubicBezTo>
                    <a:pt x="1244" y="8788"/>
                    <a:pt x="1669" y="8686"/>
                    <a:pt x="2059" y="8686"/>
                  </a:cubicBezTo>
                  <a:cubicBezTo>
                    <a:pt x="2102" y="8686"/>
                    <a:pt x="2145" y="8687"/>
                    <a:pt x="2188" y="8690"/>
                  </a:cubicBezTo>
                  <a:cubicBezTo>
                    <a:pt x="2296" y="8609"/>
                    <a:pt x="2410" y="8522"/>
                    <a:pt x="2498" y="8441"/>
                  </a:cubicBezTo>
                  <a:cubicBezTo>
                    <a:pt x="2382" y="8420"/>
                    <a:pt x="2260" y="8410"/>
                    <a:pt x="2134" y="8410"/>
                  </a:cubicBezTo>
                  <a:cubicBezTo>
                    <a:pt x="1740" y="8410"/>
                    <a:pt x="1312" y="8502"/>
                    <a:pt x="950" y="8609"/>
                  </a:cubicBezTo>
                  <a:cubicBezTo>
                    <a:pt x="1152" y="8212"/>
                    <a:pt x="1320" y="7822"/>
                    <a:pt x="1488" y="7431"/>
                  </a:cubicBezTo>
                  <a:cubicBezTo>
                    <a:pt x="1596" y="7149"/>
                    <a:pt x="1737" y="6900"/>
                    <a:pt x="1905" y="6644"/>
                  </a:cubicBezTo>
                  <a:cubicBezTo>
                    <a:pt x="2296" y="7095"/>
                    <a:pt x="3002" y="7202"/>
                    <a:pt x="3561" y="7290"/>
                  </a:cubicBezTo>
                  <a:cubicBezTo>
                    <a:pt x="4039" y="7344"/>
                    <a:pt x="4483" y="7344"/>
                    <a:pt x="4961" y="7371"/>
                  </a:cubicBezTo>
                  <a:cubicBezTo>
                    <a:pt x="5190" y="7290"/>
                    <a:pt x="5412" y="7202"/>
                    <a:pt x="5607" y="7095"/>
                  </a:cubicBezTo>
                  <a:cubicBezTo>
                    <a:pt x="5022" y="7095"/>
                    <a:pt x="4402" y="7095"/>
                    <a:pt x="3810" y="7034"/>
                  </a:cubicBezTo>
                  <a:cubicBezTo>
                    <a:pt x="3252" y="6980"/>
                    <a:pt x="2464" y="6926"/>
                    <a:pt x="2074" y="6449"/>
                  </a:cubicBezTo>
                  <a:lnTo>
                    <a:pt x="2047" y="6422"/>
                  </a:lnTo>
                  <a:cubicBezTo>
                    <a:pt x="2498" y="5775"/>
                    <a:pt x="3029" y="5217"/>
                    <a:pt x="3561" y="4598"/>
                  </a:cubicBezTo>
                  <a:cubicBezTo>
                    <a:pt x="3844" y="4261"/>
                    <a:pt x="4147" y="3898"/>
                    <a:pt x="4429" y="3561"/>
                  </a:cubicBezTo>
                  <a:cubicBezTo>
                    <a:pt x="4717" y="3737"/>
                    <a:pt x="5058" y="3800"/>
                    <a:pt x="5412" y="3800"/>
                  </a:cubicBezTo>
                  <a:cubicBezTo>
                    <a:pt x="5953" y="3800"/>
                    <a:pt x="6525" y="3652"/>
                    <a:pt x="6980" y="3534"/>
                  </a:cubicBezTo>
                  <a:cubicBezTo>
                    <a:pt x="7741" y="3332"/>
                    <a:pt x="8441" y="3056"/>
                    <a:pt x="9141" y="2827"/>
                  </a:cubicBezTo>
                  <a:lnTo>
                    <a:pt x="9141" y="2720"/>
                  </a:lnTo>
                  <a:cubicBezTo>
                    <a:pt x="9141" y="2659"/>
                    <a:pt x="9114" y="2605"/>
                    <a:pt x="9114" y="2551"/>
                  </a:cubicBezTo>
                  <a:cubicBezTo>
                    <a:pt x="8468" y="2774"/>
                    <a:pt x="7822" y="3029"/>
                    <a:pt x="7149" y="3198"/>
                  </a:cubicBezTo>
                  <a:cubicBezTo>
                    <a:pt x="6693" y="3342"/>
                    <a:pt x="6057" y="3535"/>
                    <a:pt x="5476" y="3535"/>
                  </a:cubicBezTo>
                  <a:cubicBezTo>
                    <a:pt x="5164" y="3535"/>
                    <a:pt x="4869" y="3480"/>
                    <a:pt x="4625" y="3332"/>
                  </a:cubicBezTo>
                  <a:cubicBezTo>
                    <a:pt x="4766" y="3164"/>
                    <a:pt x="4934" y="2969"/>
                    <a:pt x="5076" y="2774"/>
                  </a:cubicBezTo>
                  <a:cubicBezTo>
                    <a:pt x="5661" y="2100"/>
                    <a:pt x="6280" y="1427"/>
                    <a:pt x="6980" y="869"/>
                  </a:cubicBezTo>
                  <a:cubicBezTo>
                    <a:pt x="7236" y="674"/>
                    <a:pt x="7573" y="418"/>
                    <a:pt x="7936" y="276"/>
                  </a:cubicBezTo>
                  <a:cubicBezTo>
                    <a:pt x="7822" y="223"/>
                    <a:pt x="7741" y="169"/>
                    <a:pt x="7627" y="135"/>
                  </a:cubicBezTo>
                  <a:cubicBezTo>
                    <a:pt x="7344" y="276"/>
                    <a:pt x="7095" y="472"/>
                    <a:pt x="6839" y="640"/>
                  </a:cubicBezTo>
                  <a:cubicBezTo>
                    <a:pt x="6166" y="1178"/>
                    <a:pt x="5580" y="1791"/>
                    <a:pt x="5022" y="2464"/>
                  </a:cubicBezTo>
                  <a:cubicBezTo>
                    <a:pt x="5076" y="1986"/>
                    <a:pt x="5271" y="1542"/>
                    <a:pt x="5412" y="1091"/>
                  </a:cubicBezTo>
                  <a:cubicBezTo>
                    <a:pt x="5553" y="727"/>
                    <a:pt x="5695" y="364"/>
                    <a:pt x="5863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5091116" y="3211088"/>
              <a:ext cx="1011119" cy="586906"/>
            </a:xfrm>
            <a:custGeom>
              <a:rect b="b" l="l" r="r" t="t"/>
              <a:pathLst>
                <a:path extrusionOk="0" h="7471" w="12871">
                  <a:moveTo>
                    <a:pt x="5818" y="0"/>
                  </a:moveTo>
                  <a:cubicBezTo>
                    <a:pt x="5683" y="0"/>
                    <a:pt x="5548" y="4"/>
                    <a:pt x="5412" y="11"/>
                  </a:cubicBezTo>
                  <a:cubicBezTo>
                    <a:pt x="5271" y="11"/>
                    <a:pt x="5130" y="38"/>
                    <a:pt x="4961" y="38"/>
                  </a:cubicBezTo>
                  <a:cubicBezTo>
                    <a:pt x="3137" y="233"/>
                    <a:pt x="1374" y="967"/>
                    <a:pt x="1" y="2111"/>
                  </a:cubicBezTo>
                  <a:lnTo>
                    <a:pt x="533" y="2616"/>
                  </a:lnTo>
                  <a:lnTo>
                    <a:pt x="782" y="2845"/>
                  </a:lnTo>
                  <a:lnTo>
                    <a:pt x="1650" y="3659"/>
                  </a:lnTo>
                  <a:cubicBezTo>
                    <a:pt x="2020" y="3686"/>
                    <a:pt x="2383" y="3740"/>
                    <a:pt x="2720" y="3881"/>
                  </a:cubicBezTo>
                  <a:cubicBezTo>
                    <a:pt x="2861" y="3908"/>
                    <a:pt x="2969" y="3962"/>
                    <a:pt x="3083" y="4022"/>
                  </a:cubicBezTo>
                  <a:cubicBezTo>
                    <a:pt x="3871" y="4386"/>
                    <a:pt x="4571" y="5005"/>
                    <a:pt x="5271" y="5564"/>
                  </a:cubicBezTo>
                  <a:cubicBezTo>
                    <a:pt x="5466" y="5732"/>
                    <a:pt x="5634" y="5873"/>
                    <a:pt x="5830" y="6015"/>
                  </a:cubicBezTo>
                  <a:lnTo>
                    <a:pt x="5857" y="6015"/>
                  </a:lnTo>
                  <a:cubicBezTo>
                    <a:pt x="6852" y="6743"/>
                    <a:pt x="8080" y="7471"/>
                    <a:pt x="9356" y="7471"/>
                  </a:cubicBezTo>
                  <a:cubicBezTo>
                    <a:pt x="9555" y="7471"/>
                    <a:pt x="9755" y="7453"/>
                    <a:pt x="9956" y="7415"/>
                  </a:cubicBezTo>
                  <a:cubicBezTo>
                    <a:pt x="10460" y="7327"/>
                    <a:pt x="10905" y="7132"/>
                    <a:pt x="11329" y="6822"/>
                  </a:cubicBezTo>
                  <a:cubicBezTo>
                    <a:pt x="11329" y="6822"/>
                    <a:pt x="11356" y="6795"/>
                    <a:pt x="11383" y="6769"/>
                  </a:cubicBezTo>
                  <a:cubicBezTo>
                    <a:pt x="11443" y="6742"/>
                    <a:pt x="11497" y="6715"/>
                    <a:pt x="11524" y="6688"/>
                  </a:cubicBezTo>
                  <a:cubicBezTo>
                    <a:pt x="12251" y="6095"/>
                    <a:pt x="12816" y="5342"/>
                    <a:pt x="12870" y="4500"/>
                  </a:cubicBezTo>
                  <a:lnTo>
                    <a:pt x="12870" y="4164"/>
                  </a:lnTo>
                  <a:cubicBezTo>
                    <a:pt x="12843" y="3908"/>
                    <a:pt x="12756" y="3686"/>
                    <a:pt x="12648" y="3430"/>
                  </a:cubicBezTo>
                  <a:cubicBezTo>
                    <a:pt x="12480" y="3094"/>
                    <a:pt x="12284" y="2818"/>
                    <a:pt x="12056" y="2562"/>
                  </a:cubicBezTo>
                  <a:cubicBezTo>
                    <a:pt x="12002" y="2481"/>
                    <a:pt x="11914" y="2394"/>
                    <a:pt x="11834" y="2340"/>
                  </a:cubicBezTo>
                  <a:cubicBezTo>
                    <a:pt x="11134" y="1667"/>
                    <a:pt x="10232" y="1162"/>
                    <a:pt x="9424" y="765"/>
                  </a:cubicBezTo>
                  <a:cubicBezTo>
                    <a:pt x="9195" y="657"/>
                    <a:pt x="8973" y="570"/>
                    <a:pt x="8751" y="489"/>
                  </a:cubicBezTo>
                  <a:cubicBezTo>
                    <a:pt x="8636" y="428"/>
                    <a:pt x="8522" y="401"/>
                    <a:pt x="8414" y="374"/>
                  </a:cubicBezTo>
                  <a:cubicBezTo>
                    <a:pt x="8017" y="233"/>
                    <a:pt x="7627" y="152"/>
                    <a:pt x="7203" y="92"/>
                  </a:cubicBezTo>
                  <a:cubicBezTo>
                    <a:pt x="7095" y="65"/>
                    <a:pt x="7008" y="65"/>
                    <a:pt x="6900" y="65"/>
                  </a:cubicBezTo>
                  <a:cubicBezTo>
                    <a:pt x="6550" y="25"/>
                    <a:pt x="6186" y="0"/>
                    <a:pt x="5818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5132909" y="3211874"/>
              <a:ext cx="969327" cy="535215"/>
            </a:xfrm>
            <a:custGeom>
              <a:rect b="b" l="l" r="r" t="t"/>
              <a:pathLst>
                <a:path extrusionOk="0" h="6813" w="12339">
                  <a:moveTo>
                    <a:pt x="4880" y="1"/>
                  </a:moveTo>
                  <a:cubicBezTo>
                    <a:pt x="4739" y="1"/>
                    <a:pt x="4598" y="28"/>
                    <a:pt x="4429" y="28"/>
                  </a:cubicBezTo>
                  <a:cubicBezTo>
                    <a:pt x="4120" y="310"/>
                    <a:pt x="3844" y="620"/>
                    <a:pt x="3588" y="923"/>
                  </a:cubicBezTo>
                  <a:cubicBezTo>
                    <a:pt x="3198" y="1401"/>
                    <a:pt x="2861" y="1879"/>
                    <a:pt x="2498" y="2330"/>
                  </a:cubicBezTo>
                  <a:cubicBezTo>
                    <a:pt x="2464" y="2357"/>
                    <a:pt x="2464" y="2384"/>
                    <a:pt x="2464" y="2410"/>
                  </a:cubicBezTo>
                  <a:cubicBezTo>
                    <a:pt x="1656" y="2498"/>
                    <a:pt x="815" y="2525"/>
                    <a:pt x="1" y="2606"/>
                  </a:cubicBezTo>
                  <a:lnTo>
                    <a:pt x="250" y="2835"/>
                  </a:lnTo>
                  <a:cubicBezTo>
                    <a:pt x="613" y="2808"/>
                    <a:pt x="950" y="2808"/>
                    <a:pt x="1286" y="2774"/>
                  </a:cubicBezTo>
                  <a:cubicBezTo>
                    <a:pt x="1286" y="2808"/>
                    <a:pt x="1320" y="2835"/>
                    <a:pt x="1347" y="2835"/>
                  </a:cubicBezTo>
                  <a:cubicBezTo>
                    <a:pt x="1623" y="3144"/>
                    <a:pt x="1993" y="3481"/>
                    <a:pt x="2188" y="3871"/>
                  </a:cubicBezTo>
                  <a:cubicBezTo>
                    <a:pt x="2329" y="3898"/>
                    <a:pt x="2437" y="3952"/>
                    <a:pt x="2551" y="4012"/>
                  </a:cubicBezTo>
                  <a:cubicBezTo>
                    <a:pt x="2383" y="3535"/>
                    <a:pt x="1993" y="3110"/>
                    <a:pt x="1623" y="2747"/>
                  </a:cubicBezTo>
                  <a:cubicBezTo>
                    <a:pt x="2047" y="2720"/>
                    <a:pt x="2498" y="2666"/>
                    <a:pt x="2915" y="2606"/>
                  </a:cubicBezTo>
                  <a:cubicBezTo>
                    <a:pt x="3198" y="2579"/>
                    <a:pt x="3507" y="2552"/>
                    <a:pt x="3783" y="2552"/>
                  </a:cubicBezTo>
                  <a:cubicBezTo>
                    <a:pt x="3588" y="3144"/>
                    <a:pt x="3871" y="3817"/>
                    <a:pt x="4093" y="4322"/>
                  </a:cubicBezTo>
                  <a:cubicBezTo>
                    <a:pt x="4288" y="4739"/>
                    <a:pt x="4517" y="5163"/>
                    <a:pt x="4739" y="5554"/>
                  </a:cubicBezTo>
                  <a:cubicBezTo>
                    <a:pt x="4934" y="5722"/>
                    <a:pt x="5102" y="5863"/>
                    <a:pt x="5298" y="6005"/>
                  </a:cubicBezTo>
                  <a:lnTo>
                    <a:pt x="5298" y="5971"/>
                  </a:lnTo>
                  <a:cubicBezTo>
                    <a:pt x="4988" y="5466"/>
                    <a:pt x="4685" y="4961"/>
                    <a:pt x="4429" y="4403"/>
                  </a:cubicBezTo>
                  <a:cubicBezTo>
                    <a:pt x="4207" y="3898"/>
                    <a:pt x="3844" y="3198"/>
                    <a:pt x="4039" y="2606"/>
                  </a:cubicBezTo>
                  <a:lnTo>
                    <a:pt x="4039" y="2579"/>
                  </a:lnTo>
                  <a:cubicBezTo>
                    <a:pt x="4820" y="2639"/>
                    <a:pt x="5607" y="2808"/>
                    <a:pt x="6395" y="2942"/>
                  </a:cubicBezTo>
                  <a:cubicBezTo>
                    <a:pt x="6839" y="3030"/>
                    <a:pt x="7290" y="3084"/>
                    <a:pt x="7741" y="3171"/>
                  </a:cubicBezTo>
                  <a:cubicBezTo>
                    <a:pt x="7741" y="4012"/>
                    <a:pt x="8522" y="4793"/>
                    <a:pt x="9087" y="5332"/>
                  </a:cubicBezTo>
                  <a:cubicBezTo>
                    <a:pt x="9619" y="5863"/>
                    <a:pt x="10204" y="6341"/>
                    <a:pt x="10797" y="6812"/>
                  </a:cubicBezTo>
                  <a:cubicBezTo>
                    <a:pt x="10797" y="6812"/>
                    <a:pt x="10824" y="6785"/>
                    <a:pt x="10851" y="6759"/>
                  </a:cubicBezTo>
                  <a:cubicBezTo>
                    <a:pt x="10911" y="6732"/>
                    <a:pt x="10965" y="6705"/>
                    <a:pt x="10992" y="6678"/>
                  </a:cubicBezTo>
                  <a:cubicBezTo>
                    <a:pt x="10487" y="6227"/>
                    <a:pt x="9928" y="5803"/>
                    <a:pt x="9451" y="5332"/>
                  </a:cubicBezTo>
                  <a:cubicBezTo>
                    <a:pt x="8892" y="4793"/>
                    <a:pt x="8051" y="4039"/>
                    <a:pt x="8017" y="3198"/>
                  </a:cubicBezTo>
                  <a:lnTo>
                    <a:pt x="8017" y="3198"/>
                  </a:lnTo>
                  <a:cubicBezTo>
                    <a:pt x="8246" y="3225"/>
                    <a:pt x="8495" y="3279"/>
                    <a:pt x="8724" y="3312"/>
                  </a:cubicBezTo>
                  <a:cubicBezTo>
                    <a:pt x="9619" y="3481"/>
                    <a:pt x="10514" y="3649"/>
                    <a:pt x="11355" y="3985"/>
                  </a:cubicBezTo>
                  <a:cubicBezTo>
                    <a:pt x="11665" y="4093"/>
                    <a:pt x="12028" y="4235"/>
                    <a:pt x="12338" y="4490"/>
                  </a:cubicBezTo>
                  <a:lnTo>
                    <a:pt x="12338" y="4154"/>
                  </a:lnTo>
                  <a:cubicBezTo>
                    <a:pt x="12055" y="3985"/>
                    <a:pt x="11752" y="3844"/>
                    <a:pt x="11470" y="3730"/>
                  </a:cubicBezTo>
                  <a:cubicBezTo>
                    <a:pt x="10682" y="3420"/>
                    <a:pt x="9841" y="3252"/>
                    <a:pt x="8973" y="3084"/>
                  </a:cubicBezTo>
                  <a:cubicBezTo>
                    <a:pt x="9424" y="2915"/>
                    <a:pt x="9902" y="2835"/>
                    <a:pt x="10346" y="2747"/>
                  </a:cubicBezTo>
                  <a:cubicBezTo>
                    <a:pt x="10743" y="2666"/>
                    <a:pt x="11133" y="2606"/>
                    <a:pt x="11524" y="2552"/>
                  </a:cubicBezTo>
                  <a:cubicBezTo>
                    <a:pt x="11470" y="2471"/>
                    <a:pt x="11382" y="2384"/>
                    <a:pt x="11302" y="2330"/>
                  </a:cubicBezTo>
                  <a:cubicBezTo>
                    <a:pt x="10965" y="2357"/>
                    <a:pt x="10628" y="2410"/>
                    <a:pt x="10292" y="2498"/>
                  </a:cubicBezTo>
                  <a:cubicBezTo>
                    <a:pt x="9700" y="2606"/>
                    <a:pt x="9087" y="2693"/>
                    <a:pt x="8555" y="3003"/>
                  </a:cubicBezTo>
                  <a:lnTo>
                    <a:pt x="8522" y="3003"/>
                  </a:lnTo>
                  <a:cubicBezTo>
                    <a:pt x="8327" y="2976"/>
                    <a:pt x="8131" y="2942"/>
                    <a:pt x="7936" y="2915"/>
                  </a:cubicBezTo>
                  <a:lnTo>
                    <a:pt x="7909" y="2915"/>
                  </a:lnTo>
                  <a:cubicBezTo>
                    <a:pt x="7344" y="2835"/>
                    <a:pt x="6812" y="2747"/>
                    <a:pt x="6280" y="2639"/>
                  </a:cubicBezTo>
                  <a:lnTo>
                    <a:pt x="6226" y="2639"/>
                  </a:lnTo>
                  <a:cubicBezTo>
                    <a:pt x="6422" y="2135"/>
                    <a:pt x="6812" y="1684"/>
                    <a:pt x="7209" y="1293"/>
                  </a:cubicBezTo>
                  <a:cubicBezTo>
                    <a:pt x="7512" y="984"/>
                    <a:pt x="7849" y="701"/>
                    <a:pt x="8219" y="479"/>
                  </a:cubicBezTo>
                  <a:cubicBezTo>
                    <a:pt x="8104" y="418"/>
                    <a:pt x="7990" y="391"/>
                    <a:pt x="7882" y="364"/>
                  </a:cubicBezTo>
                  <a:cubicBezTo>
                    <a:pt x="7573" y="560"/>
                    <a:pt x="7290" y="842"/>
                    <a:pt x="7007" y="1091"/>
                  </a:cubicBezTo>
                  <a:cubicBezTo>
                    <a:pt x="6590" y="1542"/>
                    <a:pt x="6166" y="2020"/>
                    <a:pt x="5944" y="2579"/>
                  </a:cubicBezTo>
                  <a:cubicBezTo>
                    <a:pt x="5580" y="2525"/>
                    <a:pt x="5217" y="2471"/>
                    <a:pt x="4853" y="2410"/>
                  </a:cubicBezTo>
                  <a:cubicBezTo>
                    <a:pt x="5466" y="1630"/>
                    <a:pt x="6058" y="842"/>
                    <a:pt x="6671" y="82"/>
                  </a:cubicBezTo>
                  <a:cubicBezTo>
                    <a:pt x="6563" y="55"/>
                    <a:pt x="6476" y="55"/>
                    <a:pt x="6368" y="55"/>
                  </a:cubicBezTo>
                  <a:cubicBezTo>
                    <a:pt x="5749" y="815"/>
                    <a:pt x="5156" y="1596"/>
                    <a:pt x="4571" y="2357"/>
                  </a:cubicBezTo>
                  <a:cubicBezTo>
                    <a:pt x="4275" y="2330"/>
                    <a:pt x="3987" y="2316"/>
                    <a:pt x="3700" y="2316"/>
                  </a:cubicBezTo>
                  <a:cubicBezTo>
                    <a:pt x="3413" y="2316"/>
                    <a:pt x="3127" y="2330"/>
                    <a:pt x="2834" y="2357"/>
                  </a:cubicBezTo>
                  <a:cubicBezTo>
                    <a:pt x="3110" y="1966"/>
                    <a:pt x="3393" y="1569"/>
                    <a:pt x="3702" y="1206"/>
                  </a:cubicBezTo>
                  <a:cubicBezTo>
                    <a:pt x="4066" y="755"/>
                    <a:pt x="4456" y="364"/>
                    <a:pt x="4880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3337216" y="2220309"/>
              <a:ext cx="711814" cy="910251"/>
            </a:xfrm>
            <a:custGeom>
              <a:rect b="b" l="l" r="r" t="t"/>
              <a:pathLst>
                <a:path extrusionOk="0" h="11587" w="9061">
                  <a:moveTo>
                    <a:pt x="2711" y="0"/>
                  </a:moveTo>
                  <a:cubicBezTo>
                    <a:pt x="2543" y="0"/>
                    <a:pt x="2384" y="23"/>
                    <a:pt x="2242" y="56"/>
                  </a:cubicBezTo>
                  <a:cubicBezTo>
                    <a:pt x="2134" y="83"/>
                    <a:pt x="2020" y="117"/>
                    <a:pt x="1932" y="144"/>
                  </a:cubicBezTo>
                  <a:cubicBezTo>
                    <a:pt x="1125" y="454"/>
                    <a:pt x="586" y="1234"/>
                    <a:pt x="283" y="2103"/>
                  </a:cubicBezTo>
                  <a:cubicBezTo>
                    <a:pt x="250" y="2163"/>
                    <a:pt x="250" y="2217"/>
                    <a:pt x="223" y="2271"/>
                  </a:cubicBezTo>
                  <a:cubicBezTo>
                    <a:pt x="223" y="2305"/>
                    <a:pt x="196" y="2331"/>
                    <a:pt x="196" y="2358"/>
                  </a:cubicBezTo>
                  <a:cubicBezTo>
                    <a:pt x="55" y="2836"/>
                    <a:pt x="1" y="3341"/>
                    <a:pt x="55" y="3846"/>
                  </a:cubicBezTo>
                  <a:cubicBezTo>
                    <a:pt x="283" y="5360"/>
                    <a:pt x="1542" y="6451"/>
                    <a:pt x="2720" y="7292"/>
                  </a:cubicBezTo>
                  <a:cubicBezTo>
                    <a:pt x="2915" y="7433"/>
                    <a:pt x="3110" y="7575"/>
                    <a:pt x="3312" y="7689"/>
                  </a:cubicBezTo>
                  <a:cubicBezTo>
                    <a:pt x="4066" y="8194"/>
                    <a:pt x="4881" y="8638"/>
                    <a:pt x="5466" y="9284"/>
                  </a:cubicBezTo>
                  <a:cubicBezTo>
                    <a:pt x="5581" y="9372"/>
                    <a:pt x="5668" y="9453"/>
                    <a:pt x="5722" y="9567"/>
                  </a:cubicBezTo>
                  <a:cubicBezTo>
                    <a:pt x="5944" y="9843"/>
                    <a:pt x="6139" y="10153"/>
                    <a:pt x="6281" y="10516"/>
                  </a:cubicBezTo>
                  <a:lnTo>
                    <a:pt x="7317" y="11081"/>
                  </a:lnTo>
                  <a:lnTo>
                    <a:pt x="7627" y="11250"/>
                  </a:lnTo>
                  <a:lnTo>
                    <a:pt x="8273" y="11586"/>
                  </a:lnTo>
                  <a:cubicBezTo>
                    <a:pt x="8919" y="9931"/>
                    <a:pt x="9060" y="8026"/>
                    <a:pt x="8636" y="6229"/>
                  </a:cubicBezTo>
                  <a:cubicBezTo>
                    <a:pt x="8609" y="6087"/>
                    <a:pt x="8583" y="5919"/>
                    <a:pt x="8529" y="5778"/>
                  </a:cubicBezTo>
                  <a:cubicBezTo>
                    <a:pt x="8414" y="5300"/>
                    <a:pt x="8246" y="4856"/>
                    <a:pt x="8024" y="4405"/>
                  </a:cubicBezTo>
                  <a:cubicBezTo>
                    <a:pt x="7990" y="4290"/>
                    <a:pt x="7936" y="4209"/>
                    <a:pt x="7883" y="4122"/>
                  </a:cubicBezTo>
                  <a:cubicBezTo>
                    <a:pt x="7714" y="3731"/>
                    <a:pt x="7485" y="3395"/>
                    <a:pt x="7236" y="3058"/>
                  </a:cubicBezTo>
                  <a:cubicBezTo>
                    <a:pt x="7183" y="2944"/>
                    <a:pt x="7095" y="2863"/>
                    <a:pt x="7041" y="2776"/>
                  </a:cubicBezTo>
                  <a:cubicBezTo>
                    <a:pt x="6900" y="2580"/>
                    <a:pt x="6732" y="2412"/>
                    <a:pt x="6563" y="2244"/>
                  </a:cubicBezTo>
                  <a:cubicBezTo>
                    <a:pt x="5917" y="1571"/>
                    <a:pt x="5163" y="871"/>
                    <a:pt x="4322" y="454"/>
                  </a:cubicBezTo>
                  <a:cubicBezTo>
                    <a:pt x="4208" y="393"/>
                    <a:pt x="4120" y="339"/>
                    <a:pt x="4012" y="312"/>
                  </a:cubicBezTo>
                  <a:cubicBezTo>
                    <a:pt x="3703" y="171"/>
                    <a:pt x="3366" y="56"/>
                    <a:pt x="3030" y="30"/>
                  </a:cubicBezTo>
                  <a:cubicBezTo>
                    <a:pt x="2922" y="9"/>
                    <a:pt x="2815" y="0"/>
                    <a:pt x="271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3352535" y="2224708"/>
              <a:ext cx="663186" cy="879378"/>
            </a:xfrm>
            <a:custGeom>
              <a:rect b="b" l="l" r="r" t="t"/>
              <a:pathLst>
                <a:path extrusionOk="0" h="11194" w="8442">
                  <a:moveTo>
                    <a:pt x="2047" y="0"/>
                  </a:moveTo>
                  <a:cubicBezTo>
                    <a:pt x="1939" y="27"/>
                    <a:pt x="1825" y="61"/>
                    <a:pt x="1737" y="88"/>
                  </a:cubicBezTo>
                  <a:cubicBezTo>
                    <a:pt x="2047" y="310"/>
                    <a:pt x="2330" y="620"/>
                    <a:pt x="2525" y="869"/>
                  </a:cubicBezTo>
                  <a:cubicBezTo>
                    <a:pt x="3084" y="1575"/>
                    <a:pt x="3535" y="2356"/>
                    <a:pt x="3986" y="3144"/>
                  </a:cubicBezTo>
                  <a:cubicBezTo>
                    <a:pt x="4093" y="3339"/>
                    <a:pt x="4208" y="3561"/>
                    <a:pt x="4322" y="3790"/>
                  </a:cubicBezTo>
                  <a:cubicBezTo>
                    <a:pt x="4193" y="3825"/>
                    <a:pt x="4060" y="3841"/>
                    <a:pt x="3924" y="3841"/>
                  </a:cubicBezTo>
                  <a:cubicBezTo>
                    <a:pt x="3204" y="3841"/>
                    <a:pt x="2418" y="3400"/>
                    <a:pt x="1852" y="3117"/>
                  </a:cubicBezTo>
                  <a:cubicBezTo>
                    <a:pt x="1233" y="2780"/>
                    <a:pt x="674" y="2417"/>
                    <a:pt x="88" y="2047"/>
                  </a:cubicBezTo>
                  <a:cubicBezTo>
                    <a:pt x="55" y="2107"/>
                    <a:pt x="55" y="2161"/>
                    <a:pt x="28" y="2215"/>
                  </a:cubicBezTo>
                  <a:cubicBezTo>
                    <a:pt x="28" y="2249"/>
                    <a:pt x="1" y="2275"/>
                    <a:pt x="1" y="2302"/>
                  </a:cubicBezTo>
                  <a:cubicBezTo>
                    <a:pt x="647" y="2693"/>
                    <a:pt x="1266" y="3117"/>
                    <a:pt x="1966" y="3453"/>
                  </a:cubicBezTo>
                  <a:cubicBezTo>
                    <a:pt x="2497" y="3740"/>
                    <a:pt x="3237" y="4098"/>
                    <a:pt x="3909" y="4098"/>
                  </a:cubicBezTo>
                  <a:cubicBezTo>
                    <a:pt x="4089" y="4098"/>
                    <a:pt x="4265" y="4072"/>
                    <a:pt x="4430" y="4012"/>
                  </a:cubicBezTo>
                  <a:cubicBezTo>
                    <a:pt x="4659" y="4436"/>
                    <a:pt x="4854" y="4826"/>
                    <a:pt x="5076" y="5244"/>
                  </a:cubicBezTo>
                  <a:cubicBezTo>
                    <a:pt x="5473" y="5950"/>
                    <a:pt x="5863" y="6624"/>
                    <a:pt x="6173" y="7350"/>
                  </a:cubicBezTo>
                  <a:lnTo>
                    <a:pt x="6146" y="7350"/>
                  </a:lnTo>
                  <a:cubicBezTo>
                    <a:pt x="5863" y="7566"/>
                    <a:pt x="5461" y="7625"/>
                    <a:pt x="5065" y="7625"/>
                  </a:cubicBezTo>
                  <a:cubicBezTo>
                    <a:pt x="4793" y="7625"/>
                    <a:pt x="4523" y="7597"/>
                    <a:pt x="4295" y="7573"/>
                  </a:cubicBezTo>
                  <a:cubicBezTo>
                    <a:pt x="3703" y="7492"/>
                    <a:pt x="3144" y="7377"/>
                    <a:pt x="2552" y="7236"/>
                  </a:cubicBezTo>
                  <a:lnTo>
                    <a:pt x="2525" y="7236"/>
                  </a:lnTo>
                  <a:cubicBezTo>
                    <a:pt x="2720" y="7377"/>
                    <a:pt x="2915" y="7519"/>
                    <a:pt x="3117" y="7633"/>
                  </a:cubicBezTo>
                  <a:cubicBezTo>
                    <a:pt x="3562" y="7741"/>
                    <a:pt x="4039" y="7801"/>
                    <a:pt x="4490" y="7855"/>
                  </a:cubicBezTo>
                  <a:cubicBezTo>
                    <a:pt x="4674" y="7873"/>
                    <a:pt x="4875" y="7888"/>
                    <a:pt x="5080" y="7888"/>
                  </a:cubicBezTo>
                  <a:cubicBezTo>
                    <a:pt x="5499" y="7888"/>
                    <a:pt x="5933" y="7826"/>
                    <a:pt x="6254" y="7600"/>
                  </a:cubicBezTo>
                  <a:cubicBezTo>
                    <a:pt x="6368" y="7855"/>
                    <a:pt x="6449" y="8138"/>
                    <a:pt x="6510" y="8441"/>
                  </a:cubicBezTo>
                  <a:cubicBezTo>
                    <a:pt x="6563" y="8865"/>
                    <a:pt x="6678" y="9282"/>
                    <a:pt x="6786" y="9706"/>
                  </a:cubicBezTo>
                  <a:cubicBezTo>
                    <a:pt x="6341" y="9484"/>
                    <a:pt x="5810" y="9228"/>
                    <a:pt x="5271" y="9228"/>
                  </a:cubicBezTo>
                  <a:cubicBezTo>
                    <a:pt x="5386" y="9316"/>
                    <a:pt x="5473" y="9397"/>
                    <a:pt x="5527" y="9511"/>
                  </a:cubicBezTo>
                  <a:cubicBezTo>
                    <a:pt x="5978" y="9592"/>
                    <a:pt x="6395" y="9821"/>
                    <a:pt x="6786" y="10016"/>
                  </a:cubicBezTo>
                  <a:lnTo>
                    <a:pt x="6846" y="10016"/>
                  </a:lnTo>
                  <a:cubicBezTo>
                    <a:pt x="6954" y="10352"/>
                    <a:pt x="7041" y="10689"/>
                    <a:pt x="7122" y="11025"/>
                  </a:cubicBezTo>
                  <a:lnTo>
                    <a:pt x="7432" y="11194"/>
                  </a:lnTo>
                  <a:cubicBezTo>
                    <a:pt x="7237" y="10379"/>
                    <a:pt x="6988" y="9592"/>
                    <a:pt x="6846" y="8777"/>
                  </a:cubicBezTo>
                  <a:lnTo>
                    <a:pt x="6873" y="8750"/>
                  </a:lnTo>
                  <a:cubicBezTo>
                    <a:pt x="7210" y="8246"/>
                    <a:pt x="7573" y="7768"/>
                    <a:pt x="7883" y="7263"/>
                  </a:cubicBezTo>
                  <a:cubicBezTo>
                    <a:pt x="8105" y="6900"/>
                    <a:pt x="8273" y="6536"/>
                    <a:pt x="8441" y="6173"/>
                  </a:cubicBezTo>
                  <a:cubicBezTo>
                    <a:pt x="8414" y="6031"/>
                    <a:pt x="8388" y="5863"/>
                    <a:pt x="8334" y="5722"/>
                  </a:cubicBezTo>
                  <a:cubicBezTo>
                    <a:pt x="8132" y="6253"/>
                    <a:pt x="7883" y="6758"/>
                    <a:pt x="7573" y="7236"/>
                  </a:cubicBezTo>
                  <a:cubicBezTo>
                    <a:pt x="7324" y="7633"/>
                    <a:pt x="7041" y="8024"/>
                    <a:pt x="6759" y="8441"/>
                  </a:cubicBezTo>
                  <a:cubicBezTo>
                    <a:pt x="6651" y="7855"/>
                    <a:pt x="6449" y="7324"/>
                    <a:pt x="6200" y="6792"/>
                  </a:cubicBezTo>
                  <a:cubicBezTo>
                    <a:pt x="6759" y="5977"/>
                    <a:pt x="7290" y="5163"/>
                    <a:pt x="7829" y="4349"/>
                  </a:cubicBezTo>
                  <a:cubicBezTo>
                    <a:pt x="7795" y="4234"/>
                    <a:pt x="7741" y="4153"/>
                    <a:pt x="7688" y="4066"/>
                  </a:cubicBezTo>
                  <a:cubicBezTo>
                    <a:pt x="7156" y="4880"/>
                    <a:pt x="6617" y="5695"/>
                    <a:pt x="6059" y="6509"/>
                  </a:cubicBezTo>
                  <a:cubicBezTo>
                    <a:pt x="5917" y="6200"/>
                    <a:pt x="5722" y="5863"/>
                    <a:pt x="5554" y="5526"/>
                  </a:cubicBezTo>
                  <a:cubicBezTo>
                    <a:pt x="6032" y="5163"/>
                    <a:pt x="6341" y="4604"/>
                    <a:pt x="6617" y="4066"/>
                  </a:cubicBezTo>
                  <a:cubicBezTo>
                    <a:pt x="6786" y="3729"/>
                    <a:pt x="6954" y="3366"/>
                    <a:pt x="7041" y="3002"/>
                  </a:cubicBezTo>
                  <a:cubicBezTo>
                    <a:pt x="6988" y="2888"/>
                    <a:pt x="6900" y="2807"/>
                    <a:pt x="6846" y="2720"/>
                  </a:cubicBezTo>
                  <a:cubicBezTo>
                    <a:pt x="6759" y="3144"/>
                    <a:pt x="6563" y="3561"/>
                    <a:pt x="6395" y="3958"/>
                  </a:cubicBezTo>
                  <a:cubicBezTo>
                    <a:pt x="6146" y="4436"/>
                    <a:pt x="5837" y="4941"/>
                    <a:pt x="5413" y="5304"/>
                  </a:cubicBezTo>
                  <a:cubicBezTo>
                    <a:pt x="5413" y="5304"/>
                    <a:pt x="5413" y="5277"/>
                    <a:pt x="5386" y="5244"/>
                  </a:cubicBezTo>
                  <a:cubicBezTo>
                    <a:pt x="5137" y="4773"/>
                    <a:pt x="4881" y="4295"/>
                    <a:pt x="4632" y="3790"/>
                  </a:cubicBezTo>
                  <a:lnTo>
                    <a:pt x="4598" y="3763"/>
                  </a:lnTo>
                  <a:cubicBezTo>
                    <a:pt x="4517" y="3595"/>
                    <a:pt x="4430" y="3393"/>
                    <a:pt x="4322" y="3225"/>
                  </a:cubicBezTo>
                  <a:lnTo>
                    <a:pt x="4349" y="3198"/>
                  </a:lnTo>
                  <a:cubicBezTo>
                    <a:pt x="4463" y="2612"/>
                    <a:pt x="4349" y="1993"/>
                    <a:pt x="4262" y="1407"/>
                  </a:cubicBezTo>
                  <a:cubicBezTo>
                    <a:pt x="4235" y="1071"/>
                    <a:pt x="4181" y="734"/>
                    <a:pt x="4127" y="398"/>
                  </a:cubicBezTo>
                  <a:cubicBezTo>
                    <a:pt x="4013" y="337"/>
                    <a:pt x="3925" y="283"/>
                    <a:pt x="3817" y="256"/>
                  </a:cubicBezTo>
                  <a:lnTo>
                    <a:pt x="3817" y="256"/>
                  </a:lnTo>
                  <a:cubicBezTo>
                    <a:pt x="3898" y="647"/>
                    <a:pt x="3959" y="1037"/>
                    <a:pt x="4013" y="1434"/>
                  </a:cubicBezTo>
                  <a:cubicBezTo>
                    <a:pt x="4066" y="1878"/>
                    <a:pt x="4154" y="2356"/>
                    <a:pt x="4127" y="2834"/>
                  </a:cubicBezTo>
                  <a:cubicBezTo>
                    <a:pt x="3703" y="2080"/>
                    <a:pt x="3252" y="1320"/>
                    <a:pt x="2693" y="674"/>
                  </a:cubicBezTo>
                  <a:cubicBezTo>
                    <a:pt x="2525" y="451"/>
                    <a:pt x="2303" y="196"/>
                    <a:pt x="2047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3182849" y="2643975"/>
              <a:ext cx="1037986" cy="538043"/>
            </a:xfrm>
            <a:custGeom>
              <a:rect b="b" l="l" r="r" t="t"/>
              <a:pathLst>
                <a:path extrusionOk="0" h="6849" w="13213">
                  <a:moveTo>
                    <a:pt x="5987" y="1"/>
                  </a:moveTo>
                  <a:cubicBezTo>
                    <a:pt x="5780" y="1"/>
                    <a:pt x="5570" y="8"/>
                    <a:pt x="5358" y="21"/>
                  </a:cubicBezTo>
                  <a:cubicBezTo>
                    <a:pt x="5244" y="48"/>
                    <a:pt x="5136" y="48"/>
                    <a:pt x="5022" y="75"/>
                  </a:cubicBezTo>
                  <a:cubicBezTo>
                    <a:pt x="4773" y="109"/>
                    <a:pt x="4544" y="136"/>
                    <a:pt x="4322" y="189"/>
                  </a:cubicBezTo>
                  <a:cubicBezTo>
                    <a:pt x="3426" y="412"/>
                    <a:pt x="2417" y="694"/>
                    <a:pt x="1602" y="1199"/>
                  </a:cubicBezTo>
                  <a:cubicBezTo>
                    <a:pt x="1515" y="1253"/>
                    <a:pt x="1434" y="1340"/>
                    <a:pt x="1347" y="1394"/>
                  </a:cubicBezTo>
                  <a:cubicBezTo>
                    <a:pt x="1071" y="1589"/>
                    <a:pt x="815" y="1818"/>
                    <a:pt x="593" y="2094"/>
                  </a:cubicBezTo>
                  <a:cubicBezTo>
                    <a:pt x="424" y="2323"/>
                    <a:pt x="283" y="2545"/>
                    <a:pt x="229" y="2767"/>
                  </a:cubicBezTo>
                  <a:cubicBezTo>
                    <a:pt x="169" y="2882"/>
                    <a:pt x="142" y="2996"/>
                    <a:pt x="142" y="3104"/>
                  </a:cubicBezTo>
                  <a:cubicBezTo>
                    <a:pt x="0" y="3945"/>
                    <a:pt x="397" y="4820"/>
                    <a:pt x="983" y="5520"/>
                  </a:cubicBezTo>
                  <a:cubicBezTo>
                    <a:pt x="1010" y="5574"/>
                    <a:pt x="1037" y="5601"/>
                    <a:pt x="1097" y="5662"/>
                  </a:cubicBezTo>
                  <a:cubicBezTo>
                    <a:pt x="1124" y="5688"/>
                    <a:pt x="1124" y="5715"/>
                    <a:pt x="1151" y="5715"/>
                  </a:cubicBezTo>
                  <a:cubicBezTo>
                    <a:pt x="1488" y="6106"/>
                    <a:pt x="1878" y="6389"/>
                    <a:pt x="2356" y="6584"/>
                  </a:cubicBezTo>
                  <a:cubicBezTo>
                    <a:pt x="2800" y="6771"/>
                    <a:pt x="3264" y="6848"/>
                    <a:pt x="3731" y="6848"/>
                  </a:cubicBezTo>
                  <a:cubicBezTo>
                    <a:pt x="4743" y="6848"/>
                    <a:pt x="5775" y="6484"/>
                    <a:pt x="6677" y="6079"/>
                  </a:cubicBezTo>
                  <a:cubicBezTo>
                    <a:pt x="6899" y="5998"/>
                    <a:pt x="7128" y="5884"/>
                    <a:pt x="7323" y="5769"/>
                  </a:cubicBezTo>
                  <a:cubicBezTo>
                    <a:pt x="8138" y="5379"/>
                    <a:pt x="8946" y="4928"/>
                    <a:pt x="9787" y="4733"/>
                  </a:cubicBezTo>
                  <a:cubicBezTo>
                    <a:pt x="9928" y="4706"/>
                    <a:pt x="10043" y="4679"/>
                    <a:pt x="10184" y="4652"/>
                  </a:cubicBezTo>
                  <a:cubicBezTo>
                    <a:pt x="10323" y="4639"/>
                    <a:pt x="10462" y="4631"/>
                    <a:pt x="10601" y="4631"/>
                  </a:cubicBezTo>
                  <a:cubicBezTo>
                    <a:pt x="10826" y="4631"/>
                    <a:pt x="11050" y="4652"/>
                    <a:pt x="11274" y="4706"/>
                  </a:cubicBezTo>
                  <a:lnTo>
                    <a:pt x="12284" y="4087"/>
                  </a:lnTo>
                  <a:lnTo>
                    <a:pt x="12594" y="3891"/>
                  </a:lnTo>
                  <a:lnTo>
                    <a:pt x="13213" y="3528"/>
                  </a:lnTo>
                  <a:cubicBezTo>
                    <a:pt x="12116" y="2094"/>
                    <a:pt x="10548" y="1031"/>
                    <a:pt x="8811" y="445"/>
                  </a:cubicBezTo>
                  <a:cubicBezTo>
                    <a:pt x="8670" y="412"/>
                    <a:pt x="8528" y="358"/>
                    <a:pt x="8360" y="331"/>
                  </a:cubicBezTo>
                  <a:cubicBezTo>
                    <a:pt x="7882" y="189"/>
                    <a:pt x="7404" y="75"/>
                    <a:pt x="6899" y="48"/>
                  </a:cubicBezTo>
                  <a:cubicBezTo>
                    <a:pt x="6819" y="21"/>
                    <a:pt x="6704" y="21"/>
                    <a:pt x="6590" y="21"/>
                  </a:cubicBezTo>
                  <a:cubicBezTo>
                    <a:pt x="6395" y="8"/>
                    <a:pt x="6193" y="1"/>
                    <a:pt x="5987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3193926" y="2645624"/>
              <a:ext cx="978282" cy="475904"/>
            </a:xfrm>
            <a:custGeom>
              <a:rect b="b" l="l" r="r" t="t"/>
              <a:pathLst>
                <a:path extrusionOk="0" h="6058" w="12453">
                  <a:moveTo>
                    <a:pt x="5217" y="0"/>
                  </a:moveTo>
                  <a:cubicBezTo>
                    <a:pt x="5103" y="27"/>
                    <a:pt x="4995" y="27"/>
                    <a:pt x="4881" y="54"/>
                  </a:cubicBezTo>
                  <a:cubicBezTo>
                    <a:pt x="5190" y="337"/>
                    <a:pt x="5473" y="700"/>
                    <a:pt x="5695" y="1064"/>
                  </a:cubicBezTo>
                  <a:cubicBezTo>
                    <a:pt x="5978" y="1515"/>
                    <a:pt x="6281" y="2046"/>
                    <a:pt x="6368" y="2578"/>
                  </a:cubicBezTo>
                  <a:lnTo>
                    <a:pt x="6314" y="2578"/>
                  </a:lnTo>
                  <a:cubicBezTo>
                    <a:pt x="5776" y="2578"/>
                    <a:pt x="5217" y="2524"/>
                    <a:pt x="4658" y="2497"/>
                  </a:cubicBezTo>
                  <a:lnTo>
                    <a:pt x="4632" y="2497"/>
                  </a:lnTo>
                  <a:cubicBezTo>
                    <a:pt x="4430" y="2497"/>
                    <a:pt x="4234" y="2470"/>
                    <a:pt x="4012" y="2470"/>
                  </a:cubicBezTo>
                  <a:lnTo>
                    <a:pt x="4012" y="2443"/>
                  </a:lnTo>
                  <a:cubicBezTo>
                    <a:pt x="3561" y="2046"/>
                    <a:pt x="2976" y="1797"/>
                    <a:pt x="2410" y="1568"/>
                  </a:cubicBezTo>
                  <a:cubicBezTo>
                    <a:pt x="2107" y="1434"/>
                    <a:pt x="1798" y="1319"/>
                    <a:pt x="1461" y="1178"/>
                  </a:cubicBezTo>
                  <a:cubicBezTo>
                    <a:pt x="1374" y="1232"/>
                    <a:pt x="1293" y="1319"/>
                    <a:pt x="1206" y="1373"/>
                  </a:cubicBezTo>
                  <a:cubicBezTo>
                    <a:pt x="1569" y="1515"/>
                    <a:pt x="1939" y="1656"/>
                    <a:pt x="2303" y="1824"/>
                  </a:cubicBezTo>
                  <a:cubicBezTo>
                    <a:pt x="2720" y="1992"/>
                    <a:pt x="3198" y="2188"/>
                    <a:pt x="3561" y="2443"/>
                  </a:cubicBezTo>
                  <a:cubicBezTo>
                    <a:pt x="3285" y="2432"/>
                    <a:pt x="3007" y="2425"/>
                    <a:pt x="2726" y="2425"/>
                  </a:cubicBezTo>
                  <a:cubicBezTo>
                    <a:pt x="2150" y="2425"/>
                    <a:pt x="1567" y="2456"/>
                    <a:pt x="983" y="2551"/>
                  </a:cubicBezTo>
                  <a:cubicBezTo>
                    <a:pt x="701" y="2578"/>
                    <a:pt x="364" y="2639"/>
                    <a:pt x="88" y="2746"/>
                  </a:cubicBezTo>
                  <a:cubicBezTo>
                    <a:pt x="28" y="2861"/>
                    <a:pt x="1" y="2975"/>
                    <a:pt x="1" y="3083"/>
                  </a:cubicBezTo>
                  <a:cubicBezTo>
                    <a:pt x="337" y="2915"/>
                    <a:pt x="728" y="2861"/>
                    <a:pt x="1064" y="2807"/>
                  </a:cubicBezTo>
                  <a:cubicBezTo>
                    <a:pt x="1605" y="2722"/>
                    <a:pt x="2144" y="2698"/>
                    <a:pt x="2682" y="2698"/>
                  </a:cubicBezTo>
                  <a:cubicBezTo>
                    <a:pt x="3040" y="2698"/>
                    <a:pt x="3398" y="2709"/>
                    <a:pt x="3756" y="2719"/>
                  </a:cubicBezTo>
                  <a:cubicBezTo>
                    <a:pt x="4012" y="2719"/>
                    <a:pt x="4234" y="2746"/>
                    <a:pt x="4490" y="2746"/>
                  </a:cubicBezTo>
                  <a:cubicBezTo>
                    <a:pt x="4295" y="3561"/>
                    <a:pt x="3285" y="4126"/>
                    <a:pt x="2639" y="4517"/>
                  </a:cubicBezTo>
                  <a:cubicBezTo>
                    <a:pt x="2047" y="4880"/>
                    <a:pt x="1434" y="5190"/>
                    <a:pt x="842" y="5499"/>
                  </a:cubicBezTo>
                  <a:cubicBezTo>
                    <a:pt x="869" y="5553"/>
                    <a:pt x="896" y="5580"/>
                    <a:pt x="956" y="5641"/>
                  </a:cubicBezTo>
                  <a:cubicBezTo>
                    <a:pt x="983" y="5667"/>
                    <a:pt x="983" y="5694"/>
                    <a:pt x="1010" y="5694"/>
                  </a:cubicBezTo>
                  <a:cubicBezTo>
                    <a:pt x="1683" y="5358"/>
                    <a:pt x="2356" y="5021"/>
                    <a:pt x="3003" y="4631"/>
                  </a:cubicBezTo>
                  <a:cubicBezTo>
                    <a:pt x="3676" y="4207"/>
                    <a:pt x="4598" y="3588"/>
                    <a:pt x="4766" y="2780"/>
                  </a:cubicBezTo>
                  <a:cubicBezTo>
                    <a:pt x="5217" y="2807"/>
                    <a:pt x="5668" y="2834"/>
                    <a:pt x="6146" y="2834"/>
                  </a:cubicBezTo>
                  <a:cubicBezTo>
                    <a:pt x="6927" y="2888"/>
                    <a:pt x="7714" y="2861"/>
                    <a:pt x="8502" y="3002"/>
                  </a:cubicBezTo>
                  <a:lnTo>
                    <a:pt x="8502" y="3029"/>
                  </a:lnTo>
                  <a:cubicBezTo>
                    <a:pt x="8556" y="3621"/>
                    <a:pt x="8078" y="4261"/>
                    <a:pt x="7741" y="4712"/>
                  </a:cubicBezTo>
                  <a:cubicBezTo>
                    <a:pt x="7378" y="5190"/>
                    <a:pt x="6954" y="5607"/>
                    <a:pt x="6563" y="6031"/>
                  </a:cubicBezTo>
                  <a:lnTo>
                    <a:pt x="6536" y="6058"/>
                  </a:lnTo>
                  <a:cubicBezTo>
                    <a:pt x="6758" y="5977"/>
                    <a:pt x="6987" y="5863"/>
                    <a:pt x="7182" y="5748"/>
                  </a:cubicBezTo>
                  <a:cubicBezTo>
                    <a:pt x="7492" y="5412"/>
                    <a:pt x="7795" y="5048"/>
                    <a:pt x="8078" y="4685"/>
                  </a:cubicBezTo>
                  <a:cubicBezTo>
                    <a:pt x="8414" y="4234"/>
                    <a:pt x="8805" y="3648"/>
                    <a:pt x="8778" y="3029"/>
                  </a:cubicBezTo>
                  <a:lnTo>
                    <a:pt x="8778" y="3029"/>
                  </a:lnTo>
                  <a:cubicBezTo>
                    <a:pt x="9060" y="3083"/>
                    <a:pt x="9343" y="3170"/>
                    <a:pt x="9592" y="3285"/>
                  </a:cubicBezTo>
                  <a:cubicBezTo>
                    <a:pt x="10016" y="3419"/>
                    <a:pt x="10433" y="3561"/>
                    <a:pt x="10824" y="3675"/>
                  </a:cubicBezTo>
                  <a:cubicBezTo>
                    <a:pt x="10407" y="3958"/>
                    <a:pt x="9929" y="4261"/>
                    <a:pt x="9646" y="4712"/>
                  </a:cubicBezTo>
                  <a:cubicBezTo>
                    <a:pt x="9787" y="4685"/>
                    <a:pt x="9902" y="4658"/>
                    <a:pt x="10043" y="4631"/>
                  </a:cubicBezTo>
                  <a:cubicBezTo>
                    <a:pt x="10319" y="4294"/>
                    <a:pt x="10743" y="4039"/>
                    <a:pt x="11107" y="3817"/>
                  </a:cubicBezTo>
                  <a:cubicBezTo>
                    <a:pt x="11107" y="3817"/>
                    <a:pt x="11133" y="3790"/>
                    <a:pt x="11133" y="3756"/>
                  </a:cubicBezTo>
                  <a:cubicBezTo>
                    <a:pt x="11470" y="3870"/>
                    <a:pt x="11807" y="3958"/>
                    <a:pt x="12143" y="4066"/>
                  </a:cubicBezTo>
                  <a:lnTo>
                    <a:pt x="12453" y="3870"/>
                  </a:lnTo>
                  <a:cubicBezTo>
                    <a:pt x="11665" y="3648"/>
                    <a:pt x="10857" y="3453"/>
                    <a:pt x="10070" y="3170"/>
                  </a:cubicBezTo>
                  <a:lnTo>
                    <a:pt x="10070" y="3083"/>
                  </a:lnTo>
                  <a:cubicBezTo>
                    <a:pt x="9787" y="2551"/>
                    <a:pt x="9565" y="2019"/>
                    <a:pt x="9309" y="1488"/>
                  </a:cubicBezTo>
                  <a:cubicBezTo>
                    <a:pt x="9114" y="1124"/>
                    <a:pt x="8892" y="761"/>
                    <a:pt x="8670" y="424"/>
                  </a:cubicBezTo>
                  <a:cubicBezTo>
                    <a:pt x="8529" y="391"/>
                    <a:pt x="8387" y="337"/>
                    <a:pt x="8219" y="310"/>
                  </a:cubicBezTo>
                  <a:lnTo>
                    <a:pt x="8219" y="310"/>
                  </a:lnTo>
                  <a:cubicBezTo>
                    <a:pt x="8582" y="727"/>
                    <a:pt x="8865" y="1205"/>
                    <a:pt x="9114" y="1710"/>
                  </a:cubicBezTo>
                  <a:cubicBezTo>
                    <a:pt x="9343" y="2161"/>
                    <a:pt x="9538" y="2612"/>
                    <a:pt x="9733" y="3029"/>
                  </a:cubicBezTo>
                  <a:cubicBezTo>
                    <a:pt x="9175" y="2834"/>
                    <a:pt x="8609" y="2746"/>
                    <a:pt x="8051" y="2692"/>
                  </a:cubicBezTo>
                  <a:cubicBezTo>
                    <a:pt x="7627" y="1797"/>
                    <a:pt x="7209" y="895"/>
                    <a:pt x="6758" y="27"/>
                  </a:cubicBezTo>
                  <a:cubicBezTo>
                    <a:pt x="6678" y="0"/>
                    <a:pt x="6563" y="0"/>
                    <a:pt x="6449" y="0"/>
                  </a:cubicBezTo>
                  <a:cubicBezTo>
                    <a:pt x="6900" y="868"/>
                    <a:pt x="7324" y="1770"/>
                    <a:pt x="7741" y="2666"/>
                  </a:cubicBezTo>
                  <a:cubicBezTo>
                    <a:pt x="7378" y="2612"/>
                    <a:pt x="7014" y="2612"/>
                    <a:pt x="6651" y="2612"/>
                  </a:cubicBezTo>
                  <a:cubicBezTo>
                    <a:pt x="6536" y="1992"/>
                    <a:pt x="6227" y="1434"/>
                    <a:pt x="5917" y="929"/>
                  </a:cubicBezTo>
                  <a:cubicBezTo>
                    <a:pt x="5722" y="592"/>
                    <a:pt x="5500" y="283"/>
                    <a:pt x="5217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3766618" y="2072933"/>
              <a:ext cx="1760798" cy="2346212"/>
            </a:xfrm>
            <a:custGeom>
              <a:rect b="b" l="l" r="r" t="t"/>
              <a:pathLst>
                <a:path extrusionOk="0" h="29866" w="22414">
                  <a:moveTo>
                    <a:pt x="815" y="1"/>
                  </a:moveTo>
                  <a:cubicBezTo>
                    <a:pt x="370" y="1"/>
                    <a:pt x="0" y="364"/>
                    <a:pt x="0" y="815"/>
                  </a:cubicBezTo>
                  <a:lnTo>
                    <a:pt x="0" y="29051"/>
                  </a:lnTo>
                  <a:cubicBezTo>
                    <a:pt x="0" y="29502"/>
                    <a:pt x="370" y="29865"/>
                    <a:pt x="815" y="29865"/>
                  </a:cubicBezTo>
                  <a:lnTo>
                    <a:pt x="21599" y="29865"/>
                  </a:lnTo>
                  <a:cubicBezTo>
                    <a:pt x="22043" y="29865"/>
                    <a:pt x="22414" y="29502"/>
                    <a:pt x="22414" y="29051"/>
                  </a:cubicBezTo>
                  <a:lnTo>
                    <a:pt x="22414" y="815"/>
                  </a:lnTo>
                  <a:cubicBezTo>
                    <a:pt x="22414" y="364"/>
                    <a:pt x="22043" y="1"/>
                    <a:pt x="21599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3890348" y="2200355"/>
              <a:ext cx="1573123" cy="2154766"/>
            </a:xfrm>
            <a:custGeom>
              <a:rect b="b" l="l" r="r" t="t"/>
              <a:pathLst>
                <a:path extrusionOk="0" h="27429" w="20025">
                  <a:moveTo>
                    <a:pt x="0" y="1"/>
                  </a:moveTo>
                  <a:lnTo>
                    <a:pt x="0" y="27429"/>
                  </a:lnTo>
                  <a:lnTo>
                    <a:pt x="20024" y="27429"/>
                  </a:lnTo>
                  <a:lnTo>
                    <a:pt x="20024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4927714" y="3742772"/>
              <a:ext cx="348562" cy="348012"/>
            </a:xfrm>
            <a:custGeom>
              <a:rect b="b" l="l" r="r" t="t"/>
              <a:pathLst>
                <a:path extrusionOk="0" h="4430" w="4437">
                  <a:moveTo>
                    <a:pt x="4127" y="310"/>
                  </a:moveTo>
                  <a:lnTo>
                    <a:pt x="4127" y="4127"/>
                  </a:lnTo>
                  <a:lnTo>
                    <a:pt x="284" y="4127"/>
                  </a:lnTo>
                  <a:lnTo>
                    <a:pt x="284" y="310"/>
                  </a:lnTo>
                  <a:close/>
                  <a:moveTo>
                    <a:pt x="1" y="1"/>
                  </a:moveTo>
                  <a:lnTo>
                    <a:pt x="1" y="4429"/>
                  </a:lnTo>
                  <a:lnTo>
                    <a:pt x="4437" y="442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4929835" y="2348438"/>
              <a:ext cx="346441" cy="348012"/>
            </a:xfrm>
            <a:custGeom>
              <a:rect b="b" l="l" r="r" t="t"/>
              <a:pathLst>
                <a:path extrusionOk="0" h="4430" w="4410">
                  <a:moveTo>
                    <a:pt x="4127" y="303"/>
                  </a:moveTo>
                  <a:lnTo>
                    <a:pt x="4127" y="4120"/>
                  </a:lnTo>
                  <a:lnTo>
                    <a:pt x="284" y="4120"/>
                  </a:lnTo>
                  <a:lnTo>
                    <a:pt x="284" y="303"/>
                  </a:lnTo>
                  <a:close/>
                  <a:moveTo>
                    <a:pt x="1" y="0"/>
                  </a:moveTo>
                  <a:lnTo>
                    <a:pt x="1" y="4429"/>
                  </a:lnTo>
                  <a:lnTo>
                    <a:pt x="4410" y="4429"/>
                  </a:lnTo>
                  <a:lnTo>
                    <a:pt x="4410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4967386" y="2380725"/>
              <a:ext cx="368123" cy="282416"/>
            </a:xfrm>
            <a:custGeom>
              <a:rect b="b" l="l" r="r" t="t"/>
              <a:pathLst>
                <a:path extrusionOk="0" h="3595" w="4686">
                  <a:moveTo>
                    <a:pt x="4447" y="0"/>
                  </a:moveTo>
                  <a:cubicBezTo>
                    <a:pt x="4391" y="0"/>
                    <a:pt x="4335" y="20"/>
                    <a:pt x="4295" y="61"/>
                  </a:cubicBezTo>
                  <a:lnTo>
                    <a:pt x="1320" y="3036"/>
                  </a:lnTo>
                  <a:lnTo>
                    <a:pt x="425" y="1858"/>
                  </a:lnTo>
                  <a:cubicBezTo>
                    <a:pt x="386" y="1805"/>
                    <a:pt x="315" y="1773"/>
                    <a:pt x="240" y="1773"/>
                  </a:cubicBezTo>
                  <a:cubicBezTo>
                    <a:pt x="198" y="1773"/>
                    <a:pt x="156" y="1783"/>
                    <a:pt x="115" y="1804"/>
                  </a:cubicBezTo>
                  <a:cubicBezTo>
                    <a:pt x="28" y="1885"/>
                    <a:pt x="1" y="2026"/>
                    <a:pt x="88" y="2114"/>
                  </a:cubicBezTo>
                  <a:lnTo>
                    <a:pt x="1098" y="3514"/>
                  </a:lnTo>
                  <a:cubicBezTo>
                    <a:pt x="1152" y="3567"/>
                    <a:pt x="1206" y="3594"/>
                    <a:pt x="1266" y="3594"/>
                  </a:cubicBezTo>
                  <a:lnTo>
                    <a:pt x="1293" y="3594"/>
                  </a:lnTo>
                  <a:cubicBezTo>
                    <a:pt x="1347" y="3594"/>
                    <a:pt x="1408" y="3594"/>
                    <a:pt x="1434" y="3540"/>
                  </a:cubicBezTo>
                  <a:lnTo>
                    <a:pt x="4605" y="370"/>
                  </a:lnTo>
                  <a:cubicBezTo>
                    <a:pt x="4685" y="289"/>
                    <a:pt x="4685" y="148"/>
                    <a:pt x="4605" y="61"/>
                  </a:cubicBezTo>
                  <a:cubicBezTo>
                    <a:pt x="4561" y="20"/>
                    <a:pt x="4504" y="0"/>
                    <a:pt x="4447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4927714" y="3278020"/>
              <a:ext cx="348562" cy="345891"/>
            </a:xfrm>
            <a:custGeom>
              <a:rect b="b" l="l" r="r" t="t"/>
              <a:pathLst>
                <a:path extrusionOk="0" h="4403" w="4437">
                  <a:moveTo>
                    <a:pt x="4127" y="283"/>
                  </a:moveTo>
                  <a:lnTo>
                    <a:pt x="4127" y="4119"/>
                  </a:lnTo>
                  <a:lnTo>
                    <a:pt x="284" y="4119"/>
                  </a:lnTo>
                  <a:lnTo>
                    <a:pt x="284" y="283"/>
                  </a:lnTo>
                  <a:close/>
                  <a:moveTo>
                    <a:pt x="1" y="0"/>
                  </a:moveTo>
                  <a:lnTo>
                    <a:pt x="1" y="4402"/>
                  </a:lnTo>
                  <a:lnTo>
                    <a:pt x="4437" y="4402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4929835" y="2811069"/>
              <a:ext cx="346441" cy="345891"/>
            </a:xfrm>
            <a:custGeom>
              <a:rect b="b" l="l" r="r" t="t"/>
              <a:pathLst>
                <a:path extrusionOk="0" h="4403" w="4410">
                  <a:moveTo>
                    <a:pt x="4127" y="277"/>
                  </a:moveTo>
                  <a:lnTo>
                    <a:pt x="4127" y="4120"/>
                  </a:lnTo>
                  <a:lnTo>
                    <a:pt x="284" y="4120"/>
                  </a:lnTo>
                  <a:lnTo>
                    <a:pt x="284" y="277"/>
                  </a:lnTo>
                  <a:close/>
                  <a:moveTo>
                    <a:pt x="1" y="1"/>
                  </a:moveTo>
                  <a:lnTo>
                    <a:pt x="1" y="4403"/>
                  </a:lnTo>
                  <a:lnTo>
                    <a:pt x="4410" y="4403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4967386" y="2843356"/>
              <a:ext cx="368123" cy="282416"/>
            </a:xfrm>
            <a:custGeom>
              <a:rect b="b" l="l" r="r" t="t"/>
              <a:pathLst>
                <a:path extrusionOk="0" h="3595" w="4686">
                  <a:moveTo>
                    <a:pt x="4447" y="0"/>
                  </a:moveTo>
                  <a:cubicBezTo>
                    <a:pt x="4391" y="0"/>
                    <a:pt x="4335" y="21"/>
                    <a:pt x="4295" y="61"/>
                  </a:cubicBezTo>
                  <a:lnTo>
                    <a:pt x="1320" y="3036"/>
                  </a:lnTo>
                  <a:lnTo>
                    <a:pt x="425" y="1858"/>
                  </a:lnTo>
                  <a:cubicBezTo>
                    <a:pt x="389" y="1790"/>
                    <a:pt x="326" y="1753"/>
                    <a:pt x="257" y="1753"/>
                  </a:cubicBezTo>
                  <a:cubicBezTo>
                    <a:pt x="210" y="1753"/>
                    <a:pt x="161" y="1769"/>
                    <a:pt x="115" y="1804"/>
                  </a:cubicBezTo>
                  <a:cubicBezTo>
                    <a:pt x="28" y="1885"/>
                    <a:pt x="1" y="2026"/>
                    <a:pt x="88" y="2114"/>
                  </a:cubicBezTo>
                  <a:lnTo>
                    <a:pt x="1098" y="3514"/>
                  </a:lnTo>
                  <a:cubicBezTo>
                    <a:pt x="1152" y="3568"/>
                    <a:pt x="1206" y="3595"/>
                    <a:pt x="1266" y="3595"/>
                  </a:cubicBezTo>
                  <a:lnTo>
                    <a:pt x="1293" y="3595"/>
                  </a:lnTo>
                  <a:cubicBezTo>
                    <a:pt x="1347" y="3595"/>
                    <a:pt x="1408" y="3568"/>
                    <a:pt x="1434" y="3541"/>
                  </a:cubicBezTo>
                  <a:lnTo>
                    <a:pt x="4605" y="371"/>
                  </a:lnTo>
                  <a:cubicBezTo>
                    <a:pt x="4685" y="290"/>
                    <a:pt x="4685" y="149"/>
                    <a:pt x="4605" y="61"/>
                  </a:cubicBezTo>
                  <a:cubicBezTo>
                    <a:pt x="4561" y="21"/>
                    <a:pt x="4504" y="0"/>
                    <a:pt x="4447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3982890" y="2398637"/>
              <a:ext cx="729175" cy="31266"/>
            </a:xfrm>
            <a:custGeom>
              <a:rect b="b" l="l" r="r" t="t"/>
              <a:pathLst>
                <a:path extrusionOk="0" h="398" w="9282">
                  <a:moveTo>
                    <a:pt x="195" y="1"/>
                  </a:moveTo>
                  <a:cubicBezTo>
                    <a:pt x="81" y="1"/>
                    <a:pt x="0" y="88"/>
                    <a:pt x="0" y="203"/>
                  </a:cubicBezTo>
                  <a:cubicBezTo>
                    <a:pt x="0" y="310"/>
                    <a:pt x="81" y="398"/>
                    <a:pt x="195" y="398"/>
                  </a:cubicBezTo>
                  <a:lnTo>
                    <a:pt x="9114" y="398"/>
                  </a:lnTo>
                  <a:cubicBezTo>
                    <a:pt x="9194" y="398"/>
                    <a:pt x="9282" y="310"/>
                    <a:pt x="9282" y="203"/>
                  </a:cubicBezTo>
                  <a:cubicBezTo>
                    <a:pt x="9282" y="88"/>
                    <a:pt x="9194" y="1"/>
                    <a:pt x="9114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3982890" y="2469496"/>
              <a:ext cx="665229" cy="28674"/>
            </a:xfrm>
            <a:custGeom>
              <a:rect b="b" l="l" r="r" t="t"/>
              <a:pathLst>
                <a:path extrusionOk="0" h="365" w="8468">
                  <a:moveTo>
                    <a:pt x="195" y="1"/>
                  </a:moveTo>
                  <a:cubicBezTo>
                    <a:pt x="81" y="1"/>
                    <a:pt x="0" y="82"/>
                    <a:pt x="0" y="169"/>
                  </a:cubicBezTo>
                  <a:cubicBezTo>
                    <a:pt x="0" y="277"/>
                    <a:pt x="81" y="364"/>
                    <a:pt x="195" y="364"/>
                  </a:cubicBezTo>
                  <a:lnTo>
                    <a:pt x="8299" y="364"/>
                  </a:lnTo>
                  <a:cubicBezTo>
                    <a:pt x="8387" y="364"/>
                    <a:pt x="8467" y="277"/>
                    <a:pt x="8467" y="169"/>
                  </a:cubicBezTo>
                  <a:cubicBezTo>
                    <a:pt x="8467" y="82"/>
                    <a:pt x="8387" y="1"/>
                    <a:pt x="8299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982890" y="2614908"/>
              <a:ext cx="665229" cy="30795"/>
            </a:xfrm>
            <a:custGeom>
              <a:rect b="b" l="l" r="r" t="t"/>
              <a:pathLst>
                <a:path extrusionOk="0" h="392" w="8468">
                  <a:moveTo>
                    <a:pt x="195" y="1"/>
                  </a:moveTo>
                  <a:cubicBezTo>
                    <a:pt x="81" y="1"/>
                    <a:pt x="0" y="82"/>
                    <a:pt x="0" y="196"/>
                  </a:cubicBezTo>
                  <a:cubicBezTo>
                    <a:pt x="0" y="310"/>
                    <a:pt x="81" y="391"/>
                    <a:pt x="195" y="391"/>
                  </a:cubicBezTo>
                  <a:lnTo>
                    <a:pt x="8299" y="391"/>
                  </a:lnTo>
                  <a:cubicBezTo>
                    <a:pt x="8387" y="391"/>
                    <a:pt x="8467" y="310"/>
                    <a:pt x="8467" y="196"/>
                  </a:cubicBezTo>
                  <a:cubicBezTo>
                    <a:pt x="8467" y="82"/>
                    <a:pt x="8387" y="1"/>
                    <a:pt x="8299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982890" y="2541927"/>
              <a:ext cx="400803" cy="28674"/>
            </a:xfrm>
            <a:custGeom>
              <a:rect b="b" l="l" r="r" t="t"/>
              <a:pathLst>
                <a:path extrusionOk="0" h="365" w="5102">
                  <a:moveTo>
                    <a:pt x="195" y="1"/>
                  </a:moveTo>
                  <a:cubicBezTo>
                    <a:pt x="81" y="1"/>
                    <a:pt x="0" y="88"/>
                    <a:pt x="0" y="196"/>
                  </a:cubicBezTo>
                  <a:cubicBezTo>
                    <a:pt x="0" y="284"/>
                    <a:pt x="81" y="364"/>
                    <a:pt x="195" y="364"/>
                  </a:cubicBezTo>
                  <a:lnTo>
                    <a:pt x="4934" y="364"/>
                  </a:lnTo>
                  <a:cubicBezTo>
                    <a:pt x="5021" y="364"/>
                    <a:pt x="5102" y="284"/>
                    <a:pt x="5102" y="196"/>
                  </a:cubicBezTo>
                  <a:cubicBezTo>
                    <a:pt x="5102" y="88"/>
                    <a:pt x="5021" y="1"/>
                    <a:pt x="4934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4423289" y="2541927"/>
              <a:ext cx="400881" cy="28674"/>
            </a:xfrm>
            <a:custGeom>
              <a:rect b="b" l="l" r="r" t="t"/>
              <a:pathLst>
                <a:path extrusionOk="0" h="365" w="5103">
                  <a:moveTo>
                    <a:pt x="196" y="1"/>
                  </a:moveTo>
                  <a:cubicBezTo>
                    <a:pt x="88" y="1"/>
                    <a:pt x="1" y="88"/>
                    <a:pt x="1" y="196"/>
                  </a:cubicBezTo>
                  <a:cubicBezTo>
                    <a:pt x="1" y="284"/>
                    <a:pt x="88" y="364"/>
                    <a:pt x="196" y="364"/>
                  </a:cubicBezTo>
                  <a:lnTo>
                    <a:pt x="4908" y="364"/>
                  </a:lnTo>
                  <a:cubicBezTo>
                    <a:pt x="5022" y="364"/>
                    <a:pt x="5103" y="284"/>
                    <a:pt x="5103" y="196"/>
                  </a:cubicBezTo>
                  <a:cubicBezTo>
                    <a:pt x="5103" y="88"/>
                    <a:pt x="5022" y="1"/>
                    <a:pt x="490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982890" y="2852862"/>
              <a:ext cx="729175" cy="28674"/>
            </a:xfrm>
            <a:custGeom>
              <a:rect b="b" l="l" r="r" t="t"/>
              <a:pathLst>
                <a:path extrusionOk="0" h="365" w="9282">
                  <a:moveTo>
                    <a:pt x="195" y="1"/>
                  </a:moveTo>
                  <a:cubicBezTo>
                    <a:pt x="81" y="1"/>
                    <a:pt x="0" y="81"/>
                    <a:pt x="0" y="196"/>
                  </a:cubicBezTo>
                  <a:cubicBezTo>
                    <a:pt x="0" y="277"/>
                    <a:pt x="81" y="364"/>
                    <a:pt x="195" y="364"/>
                  </a:cubicBezTo>
                  <a:lnTo>
                    <a:pt x="9114" y="364"/>
                  </a:lnTo>
                  <a:cubicBezTo>
                    <a:pt x="9194" y="364"/>
                    <a:pt x="9282" y="277"/>
                    <a:pt x="9282" y="196"/>
                  </a:cubicBezTo>
                  <a:cubicBezTo>
                    <a:pt x="9282" y="81"/>
                    <a:pt x="9194" y="1"/>
                    <a:pt x="9114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982890" y="2921050"/>
              <a:ext cx="665229" cy="30795"/>
            </a:xfrm>
            <a:custGeom>
              <a:rect b="b" l="l" r="r" t="t"/>
              <a:pathLst>
                <a:path extrusionOk="0" h="392" w="8468">
                  <a:moveTo>
                    <a:pt x="195" y="1"/>
                  </a:moveTo>
                  <a:cubicBezTo>
                    <a:pt x="81" y="1"/>
                    <a:pt x="0" y="82"/>
                    <a:pt x="0" y="196"/>
                  </a:cubicBezTo>
                  <a:cubicBezTo>
                    <a:pt x="0" y="311"/>
                    <a:pt x="81" y="391"/>
                    <a:pt x="195" y="391"/>
                  </a:cubicBezTo>
                  <a:lnTo>
                    <a:pt x="8299" y="391"/>
                  </a:lnTo>
                  <a:cubicBezTo>
                    <a:pt x="8387" y="391"/>
                    <a:pt x="8467" y="311"/>
                    <a:pt x="8467" y="196"/>
                  </a:cubicBezTo>
                  <a:cubicBezTo>
                    <a:pt x="8467" y="82"/>
                    <a:pt x="8387" y="1"/>
                    <a:pt x="8299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982890" y="3068583"/>
              <a:ext cx="665229" cy="28674"/>
            </a:xfrm>
            <a:custGeom>
              <a:rect b="b" l="l" r="r" t="t"/>
              <a:pathLst>
                <a:path extrusionOk="0" h="365" w="8468">
                  <a:moveTo>
                    <a:pt x="195" y="1"/>
                  </a:moveTo>
                  <a:cubicBezTo>
                    <a:pt x="81" y="1"/>
                    <a:pt x="0" y="88"/>
                    <a:pt x="0" y="196"/>
                  </a:cubicBezTo>
                  <a:cubicBezTo>
                    <a:pt x="0" y="283"/>
                    <a:pt x="81" y="364"/>
                    <a:pt x="195" y="364"/>
                  </a:cubicBezTo>
                  <a:lnTo>
                    <a:pt x="8299" y="364"/>
                  </a:lnTo>
                  <a:cubicBezTo>
                    <a:pt x="8387" y="364"/>
                    <a:pt x="8467" y="283"/>
                    <a:pt x="8467" y="196"/>
                  </a:cubicBezTo>
                  <a:cubicBezTo>
                    <a:pt x="8467" y="88"/>
                    <a:pt x="8387" y="1"/>
                    <a:pt x="8299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982890" y="2993560"/>
              <a:ext cx="400803" cy="31266"/>
            </a:xfrm>
            <a:custGeom>
              <a:rect b="b" l="l" r="r" t="t"/>
              <a:pathLst>
                <a:path extrusionOk="0" h="398" w="5102">
                  <a:moveTo>
                    <a:pt x="195" y="0"/>
                  </a:moveTo>
                  <a:cubicBezTo>
                    <a:pt x="81" y="0"/>
                    <a:pt x="0" y="88"/>
                    <a:pt x="0" y="202"/>
                  </a:cubicBezTo>
                  <a:cubicBezTo>
                    <a:pt x="0" y="310"/>
                    <a:pt x="81" y="397"/>
                    <a:pt x="195" y="397"/>
                  </a:cubicBezTo>
                  <a:lnTo>
                    <a:pt x="4934" y="397"/>
                  </a:lnTo>
                  <a:cubicBezTo>
                    <a:pt x="5021" y="397"/>
                    <a:pt x="5102" y="310"/>
                    <a:pt x="5102" y="202"/>
                  </a:cubicBezTo>
                  <a:cubicBezTo>
                    <a:pt x="5102" y="88"/>
                    <a:pt x="5021" y="0"/>
                    <a:pt x="493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4423289" y="2993560"/>
              <a:ext cx="400881" cy="31266"/>
            </a:xfrm>
            <a:custGeom>
              <a:rect b="b" l="l" r="r" t="t"/>
              <a:pathLst>
                <a:path extrusionOk="0" h="398" w="5103">
                  <a:moveTo>
                    <a:pt x="196" y="0"/>
                  </a:moveTo>
                  <a:cubicBezTo>
                    <a:pt x="88" y="0"/>
                    <a:pt x="1" y="88"/>
                    <a:pt x="1" y="202"/>
                  </a:cubicBezTo>
                  <a:cubicBezTo>
                    <a:pt x="1" y="310"/>
                    <a:pt x="88" y="397"/>
                    <a:pt x="196" y="397"/>
                  </a:cubicBezTo>
                  <a:lnTo>
                    <a:pt x="4908" y="397"/>
                  </a:lnTo>
                  <a:cubicBezTo>
                    <a:pt x="5022" y="397"/>
                    <a:pt x="5103" y="310"/>
                    <a:pt x="5103" y="202"/>
                  </a:cubicBezTo>
                  <a:cubicBezTo>
                    <a:pt x="5103" y="88"/>
                    <a:pt x="5022" y="0"/>
                    <a:pt x="4908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982890" y="3337253"/>
              <a:ext cx="729175" cy="31266"/>
            </a:xfrm>
            <a:custGeom>
              <a:rect b="b" l="l" r="r" t="t"/>
              <a:pathLst>
                <a:path extrusionOk="0" h="398" w="9282">
                  <a:moveTo>
                    <a:pt x="195" y="0"/>
                  </a:moveTo>
                  <a:cubicBezTo>
                    <a:pt x="81" y="0"/>
                    <a:pt x="0" y="88"/>
                    <a:pt x="0" y="202"/>
                  </a:cubicBezTo>
                  <a:cubicBezTo>
                    <a:pt x="0" y="283"/>
                    <a:pt x="81" y="397"/>
                    <a:pt x="195" y="397"/>
                  </a:cubicBezTo>
                  <a:lnTo>
                    <a:pt x="9114" y="397"/>
                  </a:lnTo>
                  <a:cubicBezTo>
                    <a:pt x="9194" y="397"/>
                    <a:pt x="9282" y="283"/>
                    <a:pt x="9282" y="202"/>
                  </a:cubicBezTo>
                  <a:cubicBezTo>
                    <a:pt x="9282" y="88"/>
                    <a:pt x="9194" y="0"/>
                    <a:pt x="9114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982890" y="3405992"/>
              <a:ext cx="665229" cy="30716"/>
            </a:xfrm>
            <a:custGeom>
              <a:rect b="b" l="l" r="r" t="t"/>
              <a:pathLst>
                <a:path extrusionOk="0" h="391" w="8468">
                  <a:moveTo>
                    <a:pt x="195" y="0"/>
                  </a:moveTo>
                  <a:cubicBezTo>
                    <a:pt x="81" y="0"/>
                    <a:pt x="0" y="81"/>
                    <a:pt x="0" y="195"/>
                  </a:cubicBezTo>
                  <a:cubicBezTo>
                    <a:pt x="0" y="303"/>
                    <a:pt x="81" y="390"/>
                    <a:pt x="195" y="390"/>
                  </a:cubicBezTo>
                  <a:lnTo>
                    <a:pt x="8299" y="390"/>
                  </a:lnTo>
                  <a:cubicBezTo>
                    <a:pt x="8387" y="390"/>
                    <a:pt x="8467" y="303"/>
                    <a:pt x="8467" y="195"/>
                  </a:cubicBezTo>
                  <a:cubicBezTo>
                    <a:pt x="8467" y="81"/>
                    <a:pt x="8387" y="0"/>
                    <a:pt x="8299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982890" y="3553446"/>
              <a:ext cx="665229" cy="28674"/>
            </a:xfrm>
            <a:custGeom>
              <a:rect b="b" l="l" r="r" t="t"/>
              <a:pathLst>
                <a:path extrusionOk="0" h="365" w="8468">
                  <a:moveTo>
                    <a:pt x="195" y="1"/>
                  </a:moveTo>
                  <a:cubicBezTo>
                    <a:pt x="81" y="1"/>
                    <a:pt x="0" y="82"/>
                    <a:pt x="0" y="196"/>
                  </a:cubicBezTo>
                  <a:cubicBezTo>
                    <a:pt x="0" y="277"/>
                    <a:pt x="81" y="364"/>
                    <a:pt x="195" y="364"/>
                  </a:cubicBezTo>
                  <a:lnTo>
                    <a:pt x="8299" y="364"/>
                  </a:lnTo>
                  <a:cubicBezTo>
                    <a:pt x="8387" y="364"/>
                    <a:pt x="8467" y="277"/>
                    <a:pt x="8467" y="196"/>
                  </a:cubicBezTo>
                  <a:cubicBezTo>
                    <a:pt x="8467" y="82"/>
                    <a:pt x="8387" y="1"/>
                    <a:pt x="8299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982890" y="3478423"/>
              <a:ext cx="400803" cy="30716"/>
            </a:xfrm>
            <a:custGeom>
              <a:rect b="b" l="l" r="r" t="t"/>
              <a:pathLst>
                <a:path extrusionOk="0" h="391" w="5102">
                  <a:moveTo>
                    <a:pt x="195" y="0"/>
                  </a:moveTo>
                  <a:cubicBezTo>
                    <a:pt x="81" y="0"/>
                    <a:pt x="0" y="88"/>
                    <a:pt x="0" y="195"/>
                  </a:cubicBezTo>
                  <a:cubicBezTo>
                    <a:pt x="0" y="310"/>
                    <a:pt x="81" y="391"/>
                    <a:pt x="195" y="391"/>
                  </a:cubicBezTo>
                  <a:lnTo>
                    <a:pt x="4934" y="391"/>
                  </a:lnTo>
                  <a:cubicBezTo>
                    <a:pt x="5021" y="391"/>
                    <a:pt x="5102" y="310"/>
                    <a:pt x="5102" y="195"/>
                  </a:cubicBezTo>
                  <a:cubicBezTo>
                    <a:pt x="5102" y="88"/>
                    <a:pt x="5021" y="0"/>
                    <a:pt x="493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4423289" y="3478423"/>
              <a:ext cx="400881" cy="30716"/>
            </a:xfrm>
            <a:custGeom>
              <a:rect b="b" l="l" r="r" t="t"/>
              <a:pathLst>
                <a:path extrusionOk="0" h="391" w="5103">
                  <a:moveTo>
                    <a:pt x="196" y="0"/>
                  </a:moveTo>
                  <a:cubicBezTo>
                    <a:pt x="88" y="0"/>
                    <a:pt x="1" y="88"/>
                    <a:pt x="1" y="195"/>
                  </a:cubicBezTo>
                  <a:cubicBezTo>
                    <a:pt x="1" y="310"/>
                    <a:pt x="88" y="391"/>
                    <a:pt x="196" y="391"/>
                  </a:cubicBezTo>
                  <a:lnTo>
                    <a:pt x="4908" y="391"/>
                  </a:lnTo>
                  <a:cubicBezTo>
                    <a:pt x="5022" y="391"/>
                    <a:pt x="5103" y="310"/>
                    <a:pt x="5103" y="195"/>
                  </a:cubicBezTo>
                  <a:cubicBezTo>
                    <a:pt x="5103" y="88"/>
                    <a:pt x="5022" y="0"/>
                    <a:pt x="4908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982890" y="3806797"/>
              <a:ext cx="729175" cy="30716"/>
            </a:xfrm>
            <a:custGeom>
              <a:rect b="b" l="l" r="r" t="t"/>
              <a:pathLst>
                <a:path extrusionOk="0" h="391" w="9282">
                  <a:moveTo>
                    <a:pt x="195" y="0"/>
                  </a:moveTo>
                  <a:cubicBezTo>
                    <a:pt x="81" y="0"/>
                    <a:pt x="0" y="81"/>
                    <a:pt x="0" y="195"/>
                  </a:cubicBezTo>
                  <a:cubicBezTo>
                    <a:pt x="0" y="310"/>
                    <a:pt x="81" y="390"/>
                    <a:pt x="195" y="390"/>
                  </a:cubicBezTo>
                  <a:lnTo>
                    <a:pt x="9114" y="390"/>
                  </a:lnTo>
                  <a:cubicBezTo>
                    <a:pt x="9194" y="390"/>
                    <a:pt x="9282" y="310"/>
                    <a:pt x="9282" y="195"/>
                  </a:cubicBezTo>
                  <a:cubicBezTo>
                    <a:pt x="9282" y="81"/>
                    <a:pt x="9194" y="0"/>
                    <a:pt x="9114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982890" y="3874986"/>
              <a:ext cx="665229" cy="30716"/>
            </a:xfrm>
            <a:custGeom>
              <a:rect b="b" l="l" r="r" t="t"/>
              <a:pathLst>
                <a:path extrusionOk="0" h="391" w="8468">
                  <a:moveTo>
                    <a:pt x="195" y="0"/>
                  </a:moveTo>
                  <a:cubicBezTo>
                    <a:pt x="81" y="0"/>
                    <a:pt x="0" y="115"/>
                    <a:pt x="0" y="195"/>
                  </a:cubicBezTo>
                  <a:cubicBezTo>
                    <a:pt x="0" y="310"/>
                    <a:pt x="81" y="391"/>
                    <a:pt x="195" y="391"/>
                  </a:cubicBezTo>
                  <a:lnTo>
                    <a:pt x="8299" y="391"/>
                  </a:lnTo>
                  <a:cubicBezTo>
                    <a:pt x="8387" y="391"/>
                    <a:pt x="8467" y="310"/>
                    <a:pt x="8467" y="195"/>
                  </a:cubicBezTo>
                  <a:cubicBezTo>
                    <a:pt x="8467" y="115"/>
                    <a:pt x="8387" y="0"/>
                    <a:pt x="8299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3982890" y="4022519"/>
              <a:ext cx="665229" cy="31266"/>
            </a:xfrm>
            <a:custGeom>
              <a:rect b="b" l="l" r="r" t="t"/>
              <a:pathLst>
                <a:path extrusionOk="0" h="398" w="8468">
                  <a:moveTo>
                    <a:pt x="195" y="0"/>
                  </a:moveTo>
                  <a:cubicBezTo>
                    <a:pt x="81" y="0"/>
                    <a:pt x="0" y="88"/>
                    <a:pt x="0" y="195"/>
                  </a:cubicBezTo>
                  <a:cubicBezTo>
                    <a:pt x="0" y="310"/>
                    <a:pt x="81" y="397"/>
                    <a:pt x="195" y="397"/>
                  </a:cubicBezTo>
                  <a:lnTo>
                    <a:pt x="8299" y="397"/>
                  </a:lnTo>
                  <a:cubicBezTo>
                    <a:pt x="8387" y="397"/>
                    <a:pt x="8467" y="310"/>
                    <a:pt x="8467" y="195"/>
                  </a:cubicBezTo>
                  <a:cubicBezTo>
                    <a:pt x="8467" y="88"/>
                    <a:pt x="8387" y="0"/>
                    <a:pt x="8299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3982890" y="3950088"/>
              <a:ext cx="400803" cy="28595"/>
            </a:xfrm>
            <a:custGeom>
              <a:rect b="b" l="l" r="r" t="t"/>
              <a:pathLst>
                <a:path extrusionOk="0" h="364" w="5102">
                  <a:moveTo>
                    <a:pt x="195" y="0"/>
                  </a:moveTo>
                  <a:cubicBezTo>
                    <a:pt x="81" y="0"/>
                    <a:pt x="0" y="81"/>
                    <a:pt x="0" y="168"/>
                  </a:cubicBezTo>
                  <a:cubicBezTo>
                    <a:pt x="0" y="276"/>
                    <a:pt x="81" y="364"/>
                    <a:pt x="195" y="364"/>
                  </a:cubicBezTo>
                  <a:lnTo>
                    <a:pt x="4934" y="364"/>
                  </a:lnTo>
                  <a:cubicBezTo>
                    <a:pt x="5021" y="364"/>
                    <a:pt x="5102" y="276"/>
                    <a:pt x="5102" y="168"/>
                  </a:cubicBezTo>
                  <a:cubicBezTo>
                    <a:pt x="5102" y="81"/>
                    <a:pt x="5021" y="0"/>
                    <a:pt x="493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4423289" y="3950088"/>
              <a:ext cx="400881" cy="28595"/>
            </a:xfrm>
            <a:custGeom>
              <a:rect b="b" l="l" r="r" t="t"/>
              <a:pathLst>
                <a:path extrusionOk="0" h="364" w="5103">
                  <a:moveTo>
                    <a:pt x="196" y="0"/>
                  </a:moveTo>
                  <a:cubicBezTo>
                    <a:pt x="88" y="0"/>
                    <a:pt x="1" y="81"/>
                    <a:pt x="1" y="168"/>
                  </a:cubicBezTo>
                  <a:cubicBezTo>
                    <a:pt x="1" y="276"/>
                    <a:pt x="88" y="364"/>
                    <a:pt x="196" y="364"/>
                  </a:cubicBezTo>
                  <a:lnTo>
                    <a:pt x="4908" y="364"/>
                  </a:lnTo>
                  <a:cubicBezTo>
                    <a:pt x="5022" y="364"/>
                    <a:pt x="5103" y="276"/>
                    <a:pt x="5103" y="168"/>
                  </a:cubicBezTo>
                  <a:cubicBezTo>
                    <a:pt x="5103" y="81"/>
                    <a:pt x="5022" y="0"/>
                    <a:pt x="4908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4275756" y="1837101"/>
              <a:ext cx="749364" cy="361209"/>
            </a:xfrm>
            <a:custGeom>
              <a:rect b="b" l="l" r="r" t="t"/>
              <a:pathLst>
                <a:path extrusionOk="0" h="4598" w="9539">
                  <a:moveTo>
                    <a:pt x="4827" y="755"/>
                  </a:moveTo>
                  <a:cubicBezTo>
                    <a:pt x="5217" y="755"/>
                    <a:pt x="5554" y="1091"/>
                    <a:pt x="5554" y="1488"/>
                  </a:cubicBezTo>
                  <a:cubicBezTo>
                    <a:pt x="5554" y="1906"/>
                    <a:pt x="5217" y="2242"/>
                    <a:pt x="4827" y="2242"/>
                  </a:cubicBezTo>
                  <a:cubicBezTo>
                    <a:pt x="4403" y="2242"/>
                    <a:pt x="4066" y="1906"/>
                    <a:pt x="4066" y="1488"/>
                  </a:cubicBezTo>
                  <a:cubicBezTo>
                    <a:pt x="4066" y="1091"/>
                    <a:pt x="4403" y="755"/>
                    <a:pt x="4827" y="755"/>
                  </a:cubicBezTo>
                  <a:close/>
                  <a:moveTo>
                    <a:pt x="4598" y="1"/>
                  </a:moveTo>
                  <a:cubicBezTo>
                    <a:pt x="3339" y="1"/>
                    <a:pt x="2188" y="506"/>
                    <a:pt x="1347" y="1347"/>
                  </a:cubicBezTo>
                  <a:cubicBezTo>
                    <a:pt x="674" y="2020"/>
                    <a:pt x="223" y="2888"/>
                    <a:pt x="55" y="3844"/>
                  </a:cubicBezTo>
                  <a:cubicBezTo>
                    <a:pt x="1" y="4234"/>
                    <a:pt x="311" y="4598"/>
                    <a:pt x="701" y="4598"/>
                  </a:cubicBezTo>
                  <a:lnTo>
                    <a:pt x="8832" y="4598"/>
                  </a:lnTo>
                  <a:cubicBezTo>
                    <a:pt x="9229" y="4598"/>
                    <a:pt x="9538" y="4234"/>
                    <a:pt x="9451" y="3844"/>
                  </a:cubicBezTo>
                  <a:cubicBezTo>
                    <a:pt x="9114" y="1657"/>
                    <a:pt x="7210" y="1"/>
                    <a:pt x="490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3857039" y="4573449"/>
              <a:ext cx="1579957" cy="85785"/>
            </a:xfrm>
            <a:custGeom>
              <a:rect b="b" l="l" r="r" t="t"/>
              <a:pathLst>
                <a:path extrusionOk="0" h="1092" w="20112">
                  <a:moveTo>
                    <a:pt x="10042" y="1"/>
                  </a:moveTo>
                  <a:cubicBezTo>
                    <a:pt x="4490" y="1"/>
                    <a:pt x="0" y="250"/>
                    <a:pt x="0" y="559"/>
                  </a:cubicBezTo>
                  <a:cubicBezTo>
                    <a:pt x="0" y="842"/>
                    <a:pt x="4490" y="1091"/>
                    <a:pt x="10042" y="1091"/>
                  </a:cubicBezTo>
                  <a:cubicBezTo>
                    <a:pt x="15595" y="1091"/>
                    <a:pt x="20112" y="842"/>
                    <a:pt x="20112" y="559"/>
                  </a:cubicBezTo>
                  <a:cubicBezTo>
                    <a:pt x="20112" y="250"/>
                    <a:pt x="15595" y="1"/>
                    <a:pt x="10042" y="1"/>
                  </a:cubicBezTo>
                  <a:close/>
                </a:path>
              </a:pathLst>
            </a:custGeom>
            <a:solidFill>
              <a:srgbClr val="F3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5084282" y="1804263"/>
              <a:ext cx="740330" cy="469698"/>
            </a:xfrm>
            <a:custGeom>
              <a:rect b="b" l="l" r="r" t="t"/>
              <a:pathLst>
                <a:path extrusionOk="0" h="5979" w="9424">
                  <a:moveTo>
                    <a:pt x="4627" y="0"/>
                  </a:moveTo>
                  <a:cubicBezTo>
                    <a:pt x="4460" y="0"/>
                    <a:pt x="4292" y="27"/>
                    <a:pt x="4126" y="82"/>
                  </a:cubicBezTo>
                  <a:lnTo>
                    <a:pt x="2915" y="560"/>
                  </a:lnTo>
                  <a:lnTo>
                    <a:pt x="1151" y="1173"/>
                  </a:lnTo>
                  <a:cubicBezTo>
                    <a:pt x="532" y="1375"/>
                    <a:pt x="88" y="1879"/>
                    <a:pt x="27" y="2519"/>
                  </a:cubicBezTo>
                  <a:cubicBezTo>
                    <a:pt x="0" y="2721"/>
                    <a:pt x="0" y="2889"/>
                    <a:pt x="54" y="2997"/>
                  </a:cubicBezTo>
                  <a:cubicBezTo>
                    <a:pt x="195" y="3306"/>
                    <a:pt x="532" y="3475"/>
                    <a:pt x="1010" y="3475"/>
                  </a:cubicBezTo>
                  <a:cubicBezTo>
                    <a:pt x="1151" y="3475"/>
                    <a:pt x="1266" y="3475"/>
                    <a:pt x="1400" y="3448"/>
                  </a:cubicBezTo>
                  <a:cubicBezTo>
                    <a:pt x="1737" y="3421"/>
                    <a:pt x="2073" y="3279"/>
                    <a:pt x="2383" y="3111"/>
                  </a:cubicBezTo>
                  <a:lnTo>
                    <a:pt x="4402" y="1960"/>
                  </a:lnTo>
                  <a:lnTo>
                    <a:pt x="4631" y="1819"/>
                  </a:lnTo>
                  <a:cubicBezTo>
                    <a:pt x="4799" y="1738"/>
                    <a:pt x="4995" y="1677"/>
                    <a:pt x="5190" y="1677"/>
                  </a:cubicBezTo>
                  <a:cubicBezTo>
                    <a:pt x="5412" y="1677"/>
                    <a:pt x="5607" y="1738"/>
                    <a:pt x="5809" y="1846"/>
                  </a:cubicBezTo>
                  <a:cubicBezTo>
                    <a:pt x="6199" y="2101"/>
                    <a:pt x="6421" y="2579"/>
                    <a:pt x="6314" y="3057"/>
                  </a:cubicBezTo>
                  <a:lnTo>
                    <a:pt x="6172" y="3697"/>
                  </a:lnTo>
                  <a:lnTo>
                    <a:pt x="6172" y="3730"/>
                  </a:lnTo>
                  <a:lnTo>
                    <a:pt x="7572" y="5467"/>
                  </a:lnTo>
                  <a:lnTo>
                    <a:pt x="7572" y="5494"/>
                  </a:lnTo>
                  <a:cubicBezTo>
                    <a:pt x="7530" y="5851"/>
                    <a:pt x="7659" y="5979"/>
                    <a:pt x="7967" y="5979"/>
                  </a:cubicBezTo>
                  <a:cubicBezTo>
                    <a:pt x="8238" y="5979"/>
                    <a:pt x="8649" y="5879"/>
                    <a:pt x="9201" y="5750"/>
                  </a:cubicBezTo>
                  <a:cubicBezTo>
                    <a:pt x="9370" y="5689"/>
                    <a:pt x="9423" y="5494"/>
                    <a:pt x="9141" y="5467"/>
                  </a:cubicBezTo>
                  <a:lnTo>
                    <a:pt x="7936" y="5379"/>
                  </a:lnTo>
                  <a:lnTo>
                    <a:pt x="7936" y="5352"/>
                  </a:lnTo>
                  <a:lnTo>
                    <a:pt x="6226" y="1092"/>
                  </a:lnTo>
                  <a:cubicBezTo>
                    <a:pt x="5956" y="438"/>
                    <a:pt x="5308" y="0"/>
                    <a:pt x="4627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5194264" y="1936006"/>
              <a:ext cx="394518" cy="602854"/>
            </a:xfrm>
            <a:custGeom>
              <a:rect b="b" l="l" r="r" t="t"/>
              <a:pathLst>
                <a:path extrusionOk="0" h="7674" w="5022">
                  <a:moveTo>
                    <a:pt x="3790" y="0"/>
                  </a:moveTo>
                  <a:cubicBezTo>
                    <a:pt x="3595" y="0"/>
                    <a:pt x="3399" y="61"/>
                    <a:pt x="3231" y="142"/>
                  </a:cubicBezTo>
                  <a:lnTo>
                    <a:pt x="3002" y="283"/>
                  </a:lnTo>
                  <a:lnTo>
                    <a:pt x="0" y="1771"/>
                  </a:lnTo>
                  <a:lnTo>
                    <a:pt x="3170" y="1717"/>
                  </a:lnTo>
                  <a:lnTo>
                    <a:pt x="3453" y="6563"/>
                  </a:lnTo>
                  <a:cubicBezTo>
                    <a:pt x="3029" y="7068"/>
                    <a:pt x="3534" y="7270"/>
                    <a:pt x="4658" y="7660"/>
                  </a:cubicBezTo>
                  <a:cubicBezTo>
                    <a:pt x="4687" y="7669"/>
                    <a:pt x="4716" y="7674"/>
                    <a:pt x="4743" y="7674"/>
                  </a:cubicBezTo>
                  <a:cubicBezTo>
                    <a:pt x="4873" y="7674"/>
                    <a:pt x="4956" y="7571"/>
                    <a:pt x="4772" y="7404"/>
                  </a:cubicBezTo>
                  <a:lnTo>
                    <a:pt x="3817" y="6650"/>
                  </a:lnTo>
                  <a:lnTo>
                    <a:pt x="4772" y="2020"/>
                  </a:lnTo>
                  <a:lnTo>
                    <a:pt x="4914" y="1380"/>
                  </a:lnTo>
                  <a:cubicBezTo>
                    <a:pt x="5021" y="902"/>
                    <a:pt x="4799" y="424"/>
                    <a:pt x="4409" y="169"/>
                  </a:cubicBezTo>
                  <a:cubicBezTo>
                    <a:pt x="4207" y="61"/>
                    <a:pt x="4012" y="0"/>
                    <a:pt x="3790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4956310" y="1530958"/>
              <a:ext cx="282416" cy="508741"/>
            </a:xfrm>
            <a:custGeom>
              <a:rect b="b" l="l" r="r" t="t"/>
              <a:pathLst>
                <a:path extrusionOk="0" h="6476" w="3595">
                  <a:moveTo>
                    <a:pt x="2302" y="1"/>
                  </a:moveTo>
                  <a:cubicBezTo>
                    <a:pt x="0" y="2861"/>
                    <a:pt x="229" y="4880"/>
                    <a:pt x="1683" y="6476"/>
                  </a:cubicBezTo>
                  <a:cubicBezTo>
                    <a:pt x="1629" y="6368"/>
                    <a:pt x="1629" y="6200"/>
                    <a:pt x="1656" y="5998"/>
                  </a:cubicBezTo>
                  <a:cubicBezTo>
                    <a:pt x="1717" y="5358"/>
                    <a:pt x="2161" y="4854"/>
                    <a:pt x="2780" y="4652"/>
                  </a:cubicBezTo>
                  <a:lnTo>
                    <a:pt x="3595" y="4349"/>
                  </a:lnTo>
                  <a:cubicBezTo>
                    <a:pt x="2780" y="3339"/>
                    <a:pt x="2471" y="2329"/>
                    <a:pt x="2975" y="391"/>
                  </a:cubicBezTo>
                  <a:lnTo>
                    <a:pt x="2302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4958981" y="1547063"/>
              <a:ext cx="414079" cy="356260"/>
            </a:xfrm>
            <a:custGeom>
              <a:rect b="b" l="l" r="r" t="t"/>
              <a:pathLst>
                <a:path extrusionOk="0" h="4535" w="5271">
                  <a:moveTo>
                    <a:pt x="2222" y="0"/>
                  </a:moveTo>
                  <a:cubicBezTo>
                    <a:pt x="2151" y="0"/>
                    <a:pt x="2072" y="14"/>
                    <a:pt x="1986" y="45"/>
                  </a:cubicBezTo>
                  <a:cubicBezTo>
                    <a:pt x="1541" y="213"/>
                    <a:pt x="1205" y="549"/>
                    <a:pt x="1010" y="974"/>
                  </a:cubicBezTo>
                  <a:cubicBezTo>
                    <a:pt x="0" y="3215"/>
                    <a:pt x="54" y="4507"/>
                    <a:pt x="1683" y="4534"/>
                  </a:cubicBezTo>
                  <a:cubicBezTo>
                    <a:pt x="2154" y="4534"/>
                    <a:pt x="2605" y="4420"/>
                    <a:pt x="2995" y="4198"/>
                  </a:cubicBezTo>
                  <a:lnTo>
                    <a:pt x="5270" y="3134"/>
                  </a:lnTo>
                  <a:cubicBezTo>
                    <a:pt x="5243" y="3100"/>
                    <a:pt x="5129" y="2683"/>
                    <a:pt x="5129" y="2683"/>
                  </a:cubicBezTo>
                  <a:lnTo>
                    <a:pt x="1595" y="3215"/>
                  </a:lnTo>
                  <a:lnTo>
                    <a:pt x="2437" y="1586"/>
                  </a:lnTo>
                  <a:cubicBezTo>
                    <a:pt x="2605" y="1310"/>
                    <a:pt x="2719" y="974"/>
                    <a:pt x="2719" y="637"/>
                  </a:cubicBezTo>
                  <a:cubicBezTo>
                    <a:pt x="2719" y="289"/>
                    <a:pt x="2547" y="0"/>
                    <a:pt x="2222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5361829" y="1734818"/>
              <a:ext cx="92620" cy="58526"/>
            </a:xfrm>
            <a:custGeom>
              <a:rect b="b" l="l" r="r" t="t"/>
              <a:pathLst>
                <a:path extrusionOk="0" h="745" w="1179">
                  <a:moveTo>
                    <a:pt x="749" y="0"/>
                  </a:moveTo>
                  <a:cubicBezTo>
                    <a:pt x="550" y="0"/>
                    <a:pt x="297" y="98"/>
                    <a:pt x="1" y="293"/>
                  </a:cubicBezTo>
                  <a:lnTo>
                    <a:pt x="142" y="744"/>
                  </a:lnTo>
                  <a:lnTo>
                    <a:pt x="1179" y="293"/>
                  </a:lnTo>
                  <a:cubicBezTo>
                    <a:pt x="1095" y="98"/>
                    <a:pt x="948" y="0"/>
                    <a:pt x="749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5326399" y="1544156"/>
              <a:ext cx="235910" cy="295142"/>
            </a:xfrm>
            <a:custGeom>
              <a:rect b="b" l="l" r="r" t="t"/>
              <a:pathLst>
                <a:path extrusionOk="0" h="3757" w="3003">
                  <a:moveTo>
                    <a:pt x="2613" y="1"/>
                  </a:moveTo>
                  <a:lnTo>
                    <a:pt x="2222" y="2498"/>
                  </a:lnTo>
                  <a:lnTo>
                    <a:pt x="1" y="3393"/>
                  </a:lnTo>
                  <a:lnTo>
                    <a:pt x="142" y="3757"/>
                  </a:lnTo>
                  <a:lnTo>
                    <a:pt x="2613" y="2801"/>
                  </a:lnTo>
                  <a:cubicBezTo>
                    <a:pt x="2613" y="2801"/>
                    <a:pt x="3003" y="1"/>
                    <a:pt x="2976" y="1"/>
                  </a:cubicBezTo>
                  <a:close/>
                </a:path>
              </a:pathLst>
            </a:custGeom>
            <a:solidFill>
              <a:srgbClr val="FFC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5137152" y="1482331"/>
              <a:ext cx="77301" cy="79422"/>
            </a:xfrm>
            <a:custGeom>
              <a:rect b="b" l="l" r="r" t="t"/>
              <a:pathLst>
                <a:path extrusionOk="0" h="1011" w="984">
                  <a:moveTo>
                    <a:pt x="391" y="0"/>
                  </a:moveTo>
                  <a:lnTo>
                    <a:pt x="0" y="620"/>
                  </a:lnTo>
                  <a:lnTo>
                    <a:pt x="673" y="1010"/>
                  </a:lnTo>
                  <a:cubicBezTo>
                    <a:pt x="727" y="788"/>
                    <a:pt x="815" y="505"/>
                    <a:pt x="983" y="256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5148464" y="1350038"/>
              <a:ext cx="154288" cy="181155"/>
            </a:xfrm>
            <a:custGeom>
              <a:rect b="b" l="l" r="r" t="t"/>
              <a:pathLst>
                <a:path extrusionOk="0" h="2306" w="1964">
                  <a:moveTo>
                    <a:pt x="1171" y="0"/>
                  </a:moveTo>
                  <a:cubicBezTo>
                    <a:pt x="838" y="0"/>
                    <a:pt x="409" y="405"/>
                    <a:pt x="220" y="816"/>
                  </a:cubicBezTo>
                  <a:cubicBezTo>
                    <a:pt x="219" y="816"/>
                    <a:pt x="217" y="815"/>
                    <a:pt x="216" y="815"/>
                  </a:cubicBezTo>
                  <a:cubicBezTo>
                    <a:pt x="159" y="815"/>
                    <a:pt x="1" y="1403"/>
                    <a:pt x="139" y="1462"/>
                  </a:cubicBezTo>
                  <a:cubicBezTo>
                    <a:pt x="220" y="1880"/>
                    <a:pt x="503" y="2304"/>
                    <a:pt x="839" y="2304"/>
                  </a:cubicBezTo>
                  <a:cubicBezTo>
                    <a:pt x="858" y="2305"/>
                    <a:pt x="876" y="2306"/>
                    <a:pt x="895" y="2306"/>
                  </a:cubicBezTo>
                  <a:cubicBezTo>
                    <a:pt x="1212" y="2306"/>
                    <a:pt x="1520" y="2091"/>
                    <a:pt x="1653" y="1799"/>
                  </a:cubicBezTo>
                  <a:cubicBezTo>
                    <a:pt x="1653" y="1799"/>
                    <a:pt x="1761" y="1543"/>
                    <a:pt x="1761" y="1489"/>
                  </a:cubicBezTo>
                  <a:cubicBezTo>
                    <a:pt x="1963" y="365"/>
                    <a:pt x="1627" y="89"/>
                    <a:pt x="1203" y="2"/>
                  </a:cubicBezTo>
                  <a:cubicBezTo>
                    <a:pt x="1192" y="1"/>
                    <a:pt x="1182" y="0"/>
                    <a:pt x="1171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5432218" y="2451506"/>
              <a:ext cx="151460" cy="87356"/>
            </a:xfrm>
            <a:custGeom>
              <a:rect b="b" l="l" r="r" t="t"/>
              <a:pathLst>
                <a:path extrusionOk="0" h="1112" w="1928">
                  <a:moveTo>
                    <a:pt x="424" y="1"/>
                  </a:moveTo>
                  <a:lnTo>
                    <a:pt x="424" y="1"/>
                  </a:lnTo>
                  <a:cubicBezTo>
                    <a:pt x="0" y="506"/>
                    <a:pt x="505" y="708"/>
                    <a:pt x="1629" y="1098"/>
                  </a:cubicBezTo>
                  <a:cubicBezTo>
                    <a:pt x="1658" y="1107"/>
                    <a:pt x="1687" y="1112"/>
                    <a:pt x="1714" y="1112"/>
                  </a:cubicBezTo>
                  <a:cubicBezTo>
                    <a:pt x="1844" y="1112"/>
                    <a:pt x="1927" y="1009"/>
                    <a:pt x="1743" y="842"/>
                  </a:cubicBezTo>
                  <a:lnTo>
                    <a:pt x="788" y="88"/>
                  </a:lnTo>
                  <a:cubicBezTo>
                    <a:pt x="646" y="62"/>
                    <a:pt x="539" y="35"/>
                    <a:pt x="424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5675750" y="2224708"/>
              <a:ext cx="148867" cy="49256"/>
            </a:xfrm>
            <a:custGeom>
              <a:rect b="b" l="l" r="r" t="t"/>
              <a:pathLst>
                <a:path extrusionOk="0" h="627" w="1895">
                  <a:moveTo>
                    <a:pt x="407" y="0"/>
                  </a:moveTo>
                  <a:cubicBezTo>
                    <a:pt x="239" y="61"/>
                    <a:pt x="131" y="115"/>
                    <a:pt x="43" y="115"/>
                  </a:cubicBezTo>
                  <a:lnTo>
                    <a:pt x="43" y="142"/>
                  </a:lnTo>
                  <a:cubicBezTo>
                    <a:pt x="1" y="499"/>
                    <a:pt x="130" y="627"/>
                    <a:pt x="438" y="627"/>
                  </a:cubicBezTo>
                  <a:cubicBezTo>
                    <a:pt x="709" y="627"/>
                    <a:pt x="1120" y="527"/>
                    <a:pt x="1672" y="398"/>
                  </a:cubicBezTo>
                  <a:cubicBezTo>
                    <a:pt x="1841" y="337"/>
                    <a:pt x="1894" y="142"/>
                    <a:pt x="1612" y="115"/>
                  </a:cubicBezTo>
                  <a:lnTo>
                    <a:pt x="407" y="2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5119712" y="1322778"/>
              <a:ext cx="204722" cy="170706"/>
            </a:xfrm>
            <a:custGeom>
              <a:rect b="b" l="l" r="r" t="t"/>
              <a:pathLst>
                <a:path extrusionOk="0" h="2173" w="2606">
                  <a:moveTo>
                    <a:pt x="1565" y="0"/>
                  </a:moveTo>
                  <a:cubicBezTo>
                    <a:pt x="1409" y="0"/>
                    <a:pt x="1253" y="50"/>
                    <a:pt x="1118" y="127"/>
                  </a:cubicBezTo>
                  <a:cubicBezTo>
                    <a:pt x="1091" y="154"/>
                    <a:pt x="1064" y="180"/>
                    <a:pt x="1010" y="180"/>
                  </a:cubicBezTo>
                  <a:cubicBezTo>
                    <a:pt x="1010" y="180"/>
                    <a:pt x="983" y="180"/>
                    <a:pt x="949" y="154"/>
                  </a:cubicBezTo>
                  <a:cubicBezTo>
                    <a:pt x="897" y="139"/>
                    <a:pt x="846" y="133"/>
                    <a:pt x="794" y="133"/>
                  </a:cubicBezTo>
                  <a:cubicBezTo>
                    <a:pt x="652" y="133"/>
                    <a:pt x="514" y="184"/>
                    <a:pt x="391" y="268"/>
                  </a:cubicBezTo>
                  <a:cubicBezTo>
                    <a:pt x="249" y="376"/>
                    <a:pt x="142" y="544"/>
                    <a:pt x="81" y="739"/>
                  </a:cubicBezTo>
                  <a:cubicBezTo>
                    <a:pt x="0" y="995"/>
                    <a:pt x="0" y="1278"/>
                    <a:pt x="81" y="1554"/>
                  </a:cubicBezTo>
                  <a:cubicBezTo>
                    <a:pt x="142" y="1668"/>
                    <a:pt x="222" y="1809"/>
                    <a:pt x="310" y="1890"/>
                  </a:cubicBezTo>
                  <a:cubicBezTo>
                    <a:pt x="337" y="1917"/>
                    <a:pt x="559" y="2146"/>
                    <a:pt x="559" y="2173"/>
                  </a:cubicBezTo>
                  <a:lnTo>
                    <a:pt x="869" y="1863"/>
                  </a:lnTo>
                  <a:cubicBezTo>
                    <a:pt x="869" y="1863"/>
                    <a:pt x="781" y="1749"/>
                    <a:pt x="781" y="1695"/>
                  </a:cubicBezTo>
                  <a:cubicBezTo>
                    <a:pt x="754" y="1580"/>
                    <a:pt x="754" y="1385"/>
                    <a:pt x="869" y="1304"/>
                  </a:cubicBezTo>
                  <a:cubicBezTo>
                    <a:pt x="922" y="1264"/>
                    <a:pt x="987" y="1242"/>
                    <a:pt x="1049" y="1242"/>
                  </a:cubicBezTo>
                  <a:cubicBezTo>
                    <a:pt x="1121" y="1242"/>
                    <a:pt x="1189" y="1270"/>
                    <a:pt x="1232" y="1331"/>
                  </a:cubicBezTo>
                  <a:cubicBezTo>
                    <a:pt x="1286" y="1412"/>
                    <a:pt x="1259" y="1500"/>
                    <a:pt x="1286" y="1580"/>
                  </a:cubicBezTo>
                  <a:cubicBezTo>
                    <a:pt x="1286" y="1554"/>
                    <a:pt x="1595" y="1278"/>
                    <a:pt x="1595" y="1190"/>
                  </a:cubicBezTo>
                  <a:cubicBezTo>
                    <a:pt x="1595" y="1247"/>
                    <a:pt x="1954" y="1324"/>
                    <a:pt x="2249" y="1324"/>
                  </a:cubicBezTo>
                  <a:cubicBezTo>
                    <a:pt x="2407" y="1324"/>
                    <a:pt x="2547" y="1302"/>
                    <a:pt x="2605" y="1244"/>
                  </a:cubicBezTo>
                  <a:cubicBezTo>
                    <a:pt x="2295" y="968"/>
                    <a:pt x="2269" y="685"/>
                    <a:pt x="2215" y="544"/>
                  </a:cubicBezTo>
                  <a:cubicBezTo>
                    <a:pt x="2127" y="322"/>
                    <a:pt x="2019" y="100"/>
                    <a:pt x="1791" y="39"/>
                  </a:cubicBezTo>
                  <a:cubicBezTo>
                    <a:pt x="1717" y="12"/>
                    <a:pt x="1641" y="0"/>
                    <a:pt x="1565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4086509" y="1512969"/>
              <a:ext cx="105818" cy="143368"/>
            </a:xfrm>
            <a:custGeom>
              <a:rect b="b" l="l" r="r" t="t"/>
              <a:pathLst>
                <a:path extrusionOk="0" h="1825" w="1347">
                  <a:moveTo>
                    <a:pt x="613" y="1"/>
                  </a:moveTo>
                  <a:lnTo>
                    <a:pt x="27" y="283"/>
                  </a:lnTo>
                  <a:cubicBezTo>
                    <a:pt x="222" y="506"/>
                    <a:pt x="418" y="674"/>
                    <a:pt x="418" y="930"/>
                  </a:cubicBezTo>
                  <a:lnTo>
                    <a:pt x="0" y="1603"/>
                  </a:lnTo>
                  <a:lnTo>
                    <a:pt x="640" y="1825"/>
                  </a:lnTo>
                  <a:lnTo>
                    <a:pt x="1346" y="930"/>
                  </a:lnTo>
                  <a:cubicBezTo>
                    <a:pt x="1232" y="815"/>
                    <a:pt x="1091" y="674"/>
                    <a:pt x="1010" y="593"/>
                  </a:cubicBezTo>
                  <a:lnTo>
                    <a:pt x="949" y="47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4083838" y="1854541"/>
              <a:ext cx="224833" cy="205272"/>
            </a:xfrm>
            <a:custGeom>
              <a:rect b="b" l="l" r="r" t="t"/>
              <a:pathLst>
                <a:path extrusionOk="0" h="2613" w="2862">
                  <a:moveTo>
                    <a:pt x="2356" y="1"/>
                  </a:moveTo>
                  <a:lnTo>
                    <a:pt x="452" y="88"/>
                  </a:lnTo>
                  <a:cubicBezTo>
                    <a:pt x="398" y="398"/>
                    <a:pt x="203" y="701"/>
                    <a:pt x="1" y="984"/>
                  </a:cubicBezTo>
                  <a:lnTo>
                    <a:pt x="1939" y="2612"/>
                  </a:lnTo>
                  <a:cubicBezTo>
                    <a:pt x="2861" y="1542"/>
                    <a:pt x="2471" y="842"/>
                    <a:pt x="2356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4064276" y="1559554"/>
              <a:ext cx="200480" cy="268668"/>
            </a:xfrm>
            <a:custGeom>
              <a:rect b="b" l="l" r="r" t="t"/>
              <a:pathLst>
                <a:path extrusionOk="0" h="3420" w="2552">
                  <a:moveTo>
                    <a:pt x="1293" y="0"/>
                  </a:moveTo>
                  <a:lnTo>
                    <a:pt x="983" y="673"/>
                  </a:lnTo>
                  <a:cubicBezTo>
                    <a:pt x="891" y="901"/>
                    <a:pt x="672" y="1033"/>
                    <a:pt x="445" y="1033"/>
                  </a:cubicBezTo>
                  <a:cubicBezTo>
                    <a:pt x="391" y="1033"/>
                    <a:pt x="337" y="1025"/>
                    <a:pt x="283" y="1010"/>
                  </a:cubicBezTo>
                  <a:cubicBezTo>
                    <a:pt x="1" y="1427"/>
                    <a:pt x="1" y="1992"/>
                    <a:pt x="283" y="2437"/>
                  </a:cubicBezTo>
                  <a:lnTo>
                    <a:pt x="620" y="2915"/>
                  </a:lnTo>
                  <a:cubicBezTo>
                    <a:pt x="701" y="3083"/>
                    <a:pt x="728" y="3251"/>
                    <a:pt x="728" y="3419"/>
                  </a:cubicBezTo>
                  <a:lnTo>
                    <a:pt x="2552" y="3339"/>
                  </a:lnTo>
                  <a:cubicBezTo>
                    <a:pt x="1932" y="2941"/>
                    <a:pt x="2471" y="619"/>
                    <a:pt x="1293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4119268" y="1821782"/>
              <a:ext cx="149731" cy="39750"/>
            </a:xfrm>
            <a:custGeom>
              <a:rect b="b" l="l" r="r" t="t"/>
              <a:pathLst>
                <a:path extrusionOk="0" h="506" w="1906">
                  <a:moveTo>
                    <a:pt x="1852" y="1"/>
                  </a:moveTo>
                  <a:lnTo>
                    <a:pt x="28" y="81"/>
                  </a:lnTo>
                  <a:cubicBezTo>
                    <a:pt x="54" y="223"/>
                    <a:pt x="28" y="364"/>
                    <a:pt x="1" y="505"/>
                  </a:cubicBezTo>
                  <a:lnTo>
                    <a:pt x="1905" y="418"/>
                  </a:lnTo>
                  <a:cubicBezTo>
                    <a:pt x="1878" y="277"/>
                    <a:pt x="1878" y="169"/>
                    <a:pt x="185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3531256" y="1818247"/>
              <a:ext cx="720298" cy="462392"/>
            </a:xfrm>
            <a:custGeom>
              <a:rect b="b" l="l" r="r" t="t"/>
              <a:pathLst>
                <a:path extrusionOk="0" h="5886" w="9169">
                  <a:moveTo>
                    <a:pt x="4625" y="1"/>
                  </a:moveTo>
                  <a:cubicBezTo>
                    <a:pt x="3951" y="1"/>
                    <a:pt x="3329" y="422"/>
                    <a:pt x="3057" y="1082"/>
                  </a:cubicBezTo>
                  <a:lnTo>
                    <a:pt x="1482" y="5262"/>
                  </a:lnTo>
                  <a:lnTo>
                    <a:pt x="1482" y="5289"/>
                  </a:lnTo>
                  <a:lnTo>
                    <a:pt x="304" y="5430"/>
                  </a:lnTo>
                  <a:cubicBezTo>
                    <a:pt x="1" y="5430"/>
                    <a:pt x="82" y="5625"/>
                    <a:pt x="250" y="5679"/>
                  </a:cubicBezTo>
                  <a:cubicBezTo>
                    <a:pt x="773" y="5798"/>
                    <a:pt x="1168" y="5885"/>
                    <a:pt x="1431" y="5885"/>
                  </a:cubicBezTo>
                  <a:cubicBezTo>
                    <a:pt x="1735" y="5885"/>
                    <a:pt x="1865" y="5770"/>
                    <a:pt x="1818" y="5457"/>
                  </a:cubicBezTo>
                  <a:lnTo>
                    <a:pt x="1818" y="5430"/>
                  </a:lnTo>
                  <a:lnTo>
                    <a:pt x="1852" y="5403"/>
                  </a:lnTo>
                  <a:lnTo>
                    <a:pt x="3138" y="3660"/>
                  </a:lnTo>
                  <a:lnTo>
                    <a:pt x="3164" y="3633"/>
                  </a:lnTo>
                  <a:lnTo>
                    <a:pt x="2996" y="2987"/>
                  </a:lnTo>
                  <a:cubicBezTo>
                    <a:pt x="2915" y="2543"/>
                    <a:pt x="3084" y="2065"/>
                    <a:pt x="3474" y="1809"/>
                  </a:cubicBezTo>
                  <a:cubicBezTo>
                    <a:pt x="3669" y="1701"/>
                    <a:pt x="3871" y="1641"/>
                    <a:pt x="4066" y="1641"/>
                  </a:cubicBezTo>
                  <a:cubicBezTo>
                    <a:pt x="4262" y="1641"/>
                    <a:pt x="4457" y="1668"/>
                    <a:pt x="4625" y="1782"/>
                  </a:cubicBezTo>
                  <a:lnTo>
                    <a:pt x="4847" y="1897"/>
                  </a:lnTo>
                  <a:lnTo>
                    <a:pt x="5439" y="2206"/>
                  </a:lnTo>
                  <a:lnTo>
                    <a:pt x="6839" y="2987"/>
                  </a:lnTo>
                  <a:cubicBezTo>
                    <a:pt x="7149" y="3155"/>
                    <a:pt x="7486" y="3270"/>
                    <a:pt x="7822" y="3297"/>
                  </a:cubicBezTo>
                  <a:cubicBezTo>
                    <a:pt x="7937" y="3323"/>
                    <a:pt x="8078" y="3323"/>
                    <a:pt x="8186" y="3323"/>
                  </a:cubicBezTo>
                  <a:cubicBezTo>
                    <a:pt x="8663" y="3297"/>
                    <a:pt x="9000" y="3155"/>
                    <a:pt x="9114" y="2846"/>
                  </a:cubicBezTo>
                  <a:cubicBezTo>
                    <a:pt x="9168" y="2711"/>
                    <a:pt x="9168" y="2543"/>
                    <a:pt x="9141" y="2374"/>
                  </a:cubicBezTo>
                  <a:cubicBezTo>
                    <a:pt x="9054" y="1755"/>
                    <a:pt x="8610" y="1250"/>
                    <a:pt x="8017" y="1055"/>
                  </a:cubicBezTo>
                  <a:lnTo>
                    <a:pt x="6281" y="490"/>
                  </a:lnTo>
                  <a:lnTo>
                    <a:pt x="5325" y="153"/>
                  </a:lnTo>
                  <a:lnTo>
                    <a:pt x="5103" y="73"/>
                  </a:lnTo>
                  <a:cubicBezTo>
                    <a:pt x="4943" y="24"/>
                    <a:pt x="4783" y="1"/>
                    <a:pt x="4625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760255" y="1947083"/>
              <a:ext cx="385562" cy="589656"/>
            </a:xfrm>
            <a:custGeom>
              <a:rect b="b" l="l" r="r" t="t"/>
              <a:pathLst>
                <a:path extrusionOk="0" h="7506" w="4908">
                  <a:moveTo>
                    <a:pt x="1151" y="1"/>
                  </a:moveTo>
                  <a:cubicBezTo>
                    <a:pt x="956" y="1"/>
                    <a:pt x="754" y="61"/>
                    <a:pt x="559" y="169"/>
                  </a:cubicBezTo>
                  <a:cubicBezTo>
                    <a:pt x="169" y="425"/>
                    <a:pt x="0" y="903"/>
                    <a:pt x="81" y="1347"/>
                  </a:cubicBezTo>
                  <a:lnTo>
                    <a:pt x="249" y="1993"/>
                  </a:lnTo>
                  <a:lnTo>
                    <a:pt x="1259" y="6509"/>
                  </a:lnTo>
                  <a:lnTo>
                    <a:pt x="364" y="7263"/>
                  </a:lnTo>
                  <a:cubicBezTo>
                    <a:pt x="157" y="7403"/>
                    <a:pt x="238" y="7506"/>
                    <a:pt x="368" y="7506"/>
                  </a:cubicBezTo>
                  <a:cubicBezTo>
                    <a:pt x="394" y="7506"/>
                    <a:pt x="423" y="7501"/>
                    <a:pt x="451" y="7492"/>
                  </a:cubicBezTo>
                  <a:cubicBezTo>
                    <a:pt x="1542" y="7095"/>
                    <a:pt x="2047" y="6900"/>
                    <a:pt x="1629" y="6422"/>
                  </a:cubicBezTo>
                  <a:lnTo>
                    <a:pt x="1629" y="6395"/>
                  </a:lnTo>
                  <a:cubicBezTo>
                    <a:pt x="1569" y="4181"/>
                    <a:pt x="2100" y="1657"/>
                    <a:pt x="1400" y="1657"/>
                  </a:cubicBezTo>
                  <a:lnTo>
                    <a:pt x="4907" y="1657"/>
                  </a:lnTo>
                  <a:lnTo>
                    <a:pt x="2524" y="533"/>
                  </a:lnTo>
                  <a:lnTo>
                    <a:pt x="1932" y="257"/>
                  </a:lnTo>
                  <a:lnTo>
                    <a:pt x="1710" y="142"/>
                  </a:lnTo>
                  <a:cubicBezTo>
                    <a:pt x="1542" y="28"/>
                    <a:pt x="1347" y="1"/>
                    <a:pt x="1151" y="1"/>
                  </a:cubicBezTo>
                  <a:close/>
                </a:path>
              </a:pathLst>
            </a:custGeom>
            <a:solidFill>
              <a:srgbClr val="13406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3784608" y="1572751"/>
              <a:ext cx="242194" cy="281866"/>
            </a:xfrm>
            <a:custGeom>
              <a:rect b="b" l="l" r="r" t="t"/>
              <a:pathLst>
                <a:path extrusionOk="0" h="3588" w="3083">
                  <a:moveTo>
                    <a:pt x="390" y="0"/>
                  </a:moveTo>
                  <a:cubicBezTo>
                    <a:pt x="390" y="0"/>
                    <a:pt x="54" y="0"/>
                    <a:pt x="27" y="27"/>
                  </a:cubicBezTo>
                  <a:cubicBezTo>
                    <a:pt x="0" y="27"/>
                    <a:pt x="505" y="2747"/>
                    <a:pt x="505" y="2747"/>
                  </a:cubicBezTo>
                  <a:lnTo>
                    <a:pt x="2941" y="3588"/>
                  </a:lnTo>
                  <a:lnTo>
                    <a:pt x="3083" y="3224"/>
                  </a:lnTo>
                  <a:lnTo>
                    <a:pt x="868" y="2437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3998209" y="1387275"/>
              <a:ext cx="154209" cy="176755"/>
            </a:xfrm>
            <a:custGeom>
              <a:rect b="b" l="l" r="r" t="t"/>
              <a:pathLst>
                <a:path extrusionOk="0" h="2250" w="1963">
                  <a:moveTo>
                    <a:pt x="792" y="1"/>
                  </a:moveTo>
                  <a:cubicBezTo>
                    <a:pt x="770" y="1"/>
                    <a:pt x="748" y="2"/>
                    <a:pt x="727" y="6"/>
                  </a:cubicBezTo>
                  <a:cubicBezTo>
                    <a:pt x="310" y="86"/>
                    <a:pt x="0" y="396"/>
                    <a:pt x="249" y="1493"/>
                  </a:cubicBezTo>
                  <a:cubicBezTo>
                    <a:pt x="249" y="1520"/>
                    <a:pt x="337" y="1742"/>
                    <a:pt x="337" y="1742"/>
                  </a:cubicBezTo>
                  <a:cubicBezTo>
                    <a:pt x="521" y="2035"/>
                    <a:pt x="808" y="2249"/>
                    <a:pt x="1123" y="2249"/>
                  </a:cubicBezTo>
                  <a:cubicBezTo>
                    <a:pt x="1141" y="2249"/>
                    <a:pt x="1160" y="2248"/>
                    <a:pt x="1178" y="2247"/>
                  </a:cubicBezTo>
                  <a:cubicBezTo>
                    <a:pt x="1488" y="2193"/>
                    <a:pt x="1764" y="1769"/>
                    <a:pt x="1824" y="1379"/>
                  </a:cubicBezTo>
                  <a:cubicBezTo>
                    <a:pt x="1962" y="1300"/>
                    <a:pt x="1773" y="732"/>
                    <a:pt x="1739" y="732"/>
                  </a:cubicBezTo>
                  <a:cubicBezTo>
                    <a:pt x="1738" y="732"/>
                    <a:pt x="1737" y="732"/>
                    <a:pt x="1737" y="733"/>
                  </a:cubicBezTo>
                  <a:cubicBezTo>
                    <a:pt x="1529" y="367"/>
                    <a:pt x="1119" y="1"/>
                    <a:pt x="792" y="1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3863873" y="1559475"/>
              <a:ext cx="423113" cy="286265"/>
            </a:xfrm>
            <a:custGeom>
              <a:rect b="b" l="l" r="r" t="t"/>
              <a:pathLst>
                <a:path extrusionOk="0" h="3644" w="5386">
                  <a:moveTo>
                    <a:pt x="3972" y="0"/>
                  </a:moveTo>
                  <a:cubicBezTo>
                    <a:pt x="3965" y="0"/>
                    <a:pt x="3958" y="1"/>
                    <a:pt x="3952" y="1"/>
                  </a:cubicBezTo>
                  <a:cubicBezTo>
                    <a:pt x="3615" y="28"/>
                    <a:pt x="3393" y="223"/>
                    <a:pt x="3474" y="479"/>
                  </a:cubicBezTo>
                  <a:cubicBezTo>
                    <a:pt x="3534" y="620"/>
                    <a:pt x="4598" y="2835"/>
                    <a:pt x="4598" y="2835"/>
                  </a:cubicBezTo>
                  <a:lnTo>
                    <a:pt x="1205" y="2774"/>
                  </a:lnTo>
                  <a:cubicBezTo>
                    <a:pt x="888" y="2503"/>
                    <a:pt x="605" y="2370"/>
                    <a:pt x="389" y="2370"/>
                  </a:cubicBezTo>
                  <a:cubicBezTo>
                    <a:pt x="203" y="2370"/>
                    <a:pt x="66" y="2470"/>
                    <a:pt x="1" y="2666"/>
                  </a:cubicBezTo>
                  <a:lnTo>
                    <a:pt x="1037" y="3030"/>
                  </a:lnTo>
                  <a:cubicBezTo>
                    <a:pt x="1037" y="3030"/>
                    <a:pt x="3324" y="3643"/>
                    <a:pt x="4538" y="3643"/>
                  </a:cubicBezTo>
                  <a:cubicBezTo>
                    <a:pt x="4943" y="3643"/>
                    <a:pt x="5229" y="3575"/>
                    <a:pt x="5271" y="3393"/>
                  </a:cubicBezTo>
                  <a:cubicBezTo>
                    <a:pt x="5385" y="2835"/>
                    <a:pt x="4652" y="1091"/>
                    <a:pt x="4625" y="1038"/>
                  </a:cubicBezTo>
                  <a:cubicBezTo>
                    <a:pt x="4433" y="629"/>
                    <a:pt x="4294" y="0"/>
                    <a:pt x="3972" y="0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3531256" y="2231543"/>
              <a:ext cx="146589" cy="49099"/>
            </a:xfrm>
            <a:custGeom>
              <a:rect b="b" l="l" r="r" t="t"/>
              <a:pathLst>
                <a:path extrusionOk="0" h="625" w="1866">
                  <a:moveTo>
                    <a:pt x="1482" y="1"/>
                  </a:moveTo>
                  <a:lnTo>
                    <a:pt x="1482" y="28"/>
                  </a:lnTo>
                  <a:lnTo>
                    <a:pt x="304" y="169"/>
                  </a:lnTo>
                  <a:cubicBezTo>
                    <a:pt x="1" y="169"/>
                    <a:pt x="82" y="364"/>
                    <a:pt x="250" y="418"/>
                  </a:cubicBezTo>
                  <a:cubicBezTo>
                    <a:pt x="773" y="537"/>
                    <a:pt x="1168" y="624"/>
                    <a:pt x="1431" y="624"/>
                  </a:cubicBezTo>
                  <a:cubicBezTo>
                    <a:pt x="1735" y="624"/>
                    <a:pt x="1865" y="509"/>
                    <a:pt x="1818" y="196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3772588" y="2451506"/>
              <a:ext cx="148475" cy="85235"/>
            </a:xfrm>
            <a:custGeom>
              <a:rect b="b" l="l" r="r" t="t"/>
              <a:pathLst>
                <a:path extrusionOk="0" h="1085" w="1890">
                  <a:moveTo>
                    <a:pt x="1472" y="1"/>
                  </a:moveTo>
                  <a:lnTo>
                    <a:pt x="1102" y="88"/>
                  </a:lnTo>
                  <a:lnTo>
                    <a:pt x="207" y="842"/>
                  </a:lnTo>
                  <a:cubicBezTo>
                    <a:pt x="0" y="982"/>
                    <a:pt x="81" y="1085"/>
                    <a:pt x="211" y="1085"/>
                  </a:cubicBezTo>
                  <a:cubicBezTo>
                    <a:pt x="237" y="1085"/>
                    <a:pt x="266" y="1080"/>
                    <a:pt x="294" y="1071"/>
                  </a:cubicBezTo>
                  <a:cubicBezTo>
                    <a:pt x="1385" y="674"/>
                    <a:pt x="1890" y="479"/>
                    <a:pt x="147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3957594" y="1379576"/>
              <a:ext cx="234731" cy="206450"/>
            </a:xfrm>
            <a:custGeom>
              <a:rect b="b" l="l" r="r" t="t"/>
              <a:pathLst>
                <a:path extrusionOk="0" h="2628" w="2988">
                  <a:moveTo>
                    <a:pt x="1499" y="0"/>
                  </a:moveTo>
                  <a:cubicBezTo>
                    <a:pt x="1442" y="0"/>
                    <a:pt x="1385" y="6"/>
                    <a:pt x="1332" y="16"/>
                  </a:cubicBezTo>
                  <a:cubicBezTo>
                    <a:pt x="1305" y="16"/>
                    <a:pt x="800" y="104"/>
                    <a:pt x="659" y="440"/>
                  </a:cubicBezTo>
                  <a:cubicBezTo>
                    <a:pt x="598" y="555"/>
                    <a:pt x="517" y="662"/>
                    <a:pt x="403" y="689"/>
                  </a:cubicBezTo>
                  <a:cubicBezTo>
                    <a:pt x="0" y="883"/>
                    <a:pt x="223" y="1285"/>
                    <a:pt x="465" y="1285"/>
                  </a:cubicBezTo>
                  <a:cubicBezTo>
                    <a:pt x="543" y="1285"/>
                    <a:pt x="623" y="1243"/>
                    <a:pt x="686" y="1140"/>
                  </a:cubicBezTo>
                  <a:cubicBezTo>
                    <a:pt x="686" y="1140"/>
                    <a:pt x="659" y="999"/>
                    <a:pt x="800" y="857"/>
                  </a:cubicBezTo>
                  <a:cubicBezTo>
                    <a:pt x="844" y="813"/>
                    <a:pt x="904" y="791"/>
                    <a:pt x="964" y="791"/>
                  </a:cubicBezTo>
                  <a:cubicBezTo>
                    <a:pt x="1050" y="791"/>
                    <a:pt x="1139" y="835"/>
                    <a:pt x="1190" y="918"/>
                  </a:cubicBezTo>
                  <a:cubicBezTo>
                    <a:pt x="1305" y="1113"/>
                    <a:pt x="1581" y="1396"/>
                    <a:pt x="1641" y="1423"/>
                  </a:cubicBezTo>
                  <a:cubicBezTo>
                    <a:pt x="1608" y="1281"/>
                    <a:pt x="1554" y="1086"/>
                    <a:pt x="1722" y="999"/>
                  </a:cubicBezTo>
                  <a:cubicBezTo>
                    <a:pt x="1755" y="983"/>
                    <a:pt x="1790" y="976"/>
                    <a:pt x="1825" y="976"/>
                  </a:cubicBezTo>
                  <a:cubicBezTo>
                    <a:pt x="1968" y="976"/>
                    <a:pt x="2107" y="1098"/>
                    <a:pt x="2086" y="1255"/>
                  </a:cubicBezTo>
                  <a:cubicBezTo>
                    <a:pt x="2059" y="1362"/>
                    <a:pt x="2005" y="1450"/>
                    <a:pt x="1917" y="1477"/>
                  </a:cubicBezTo>
                  <a:lnTo>
                    <a:pt x="1978" y="2628"/>
                  </a:lnTo>
                  <a:cubicBezTo>
                    <a:pt x="1978" y="2628"/>
                    <a:pt x="2281" y="2406"/>
                    <a:pt x="2590" y="2096"/>
                  </a:cubicBezTo>
                  <a:cubicBezTo>
                    <a:pt x="2987" y="1645"/>
                    <a:pt x="2954" y="999"/>
                    <a:pt x="2536" y="608"/>
                  </a:cubicBezTo>
                  <a:lnTo>
                    <a:pt x="2173" y="245"/>
                  </a:lnTo>
                  <a:cubicBezTo>
                    <a:pt x="1989" y="88"/>
                    <a:pt x="1735" y="0"/>
                    <a:pt x="1499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3262114" y="3454070"/>
              <a:ext cx="397582" cy="216741"/>
            </a:xfrm>
            <a:custGeom>
              <a:rect b="b" l="l" r="r" t="t"/>
              <a:pathLst>
                <a:path extrusionOk="0" h="2759" w="5061">
                  <a:moveTo>
                    <a:pt x="957" y="1"/>
                  </a:moveTo>
                  <a:lnTo>
                    <a:pt x="1" y="788"/>
                  </a:lnTo>
                  <a:cubicBezTo>
                    <a:pt x="1038" y="1407"/>
                    <a:pt x="2444" y="1798"/>
                    <a:pt x="3730" y="2080"/>
                  </a:cubicBezTo>
                  <a:cubicBezTo>
                    <a:pt x="3730" y="2080"/>
                    <a:pt x="4127" y="2693"/>
                    <a:pt x="4571" y="2753"/>
                  </a:cubicBezTo>
                  <a:cubicBezTo>
                    <a:pt x="4591" y="2757"/>
                    <a:pt x="4610" y="2758"/>
                    <a:pt x="4629" y="2758"/>
                  </a:cubicBezTo>
                  <a:cubicBezTo>
                    <a:pt x="4904" y="2758"/>
                    <a:pt x="5060" y="2402"/>
                    <a:pt x="4827" y="2188"/>
                  </a:cubicBezTo>
                  <a:cubicBezTo>
                    <a:pt x="4739" y="2134"/>
                    <a:pt x="4632" y="2047"/>
                    <a:pt x="4490" y="1993"/>
                  </a:cubicBezTo>
                  <a:lnTo>
                    <a:pt x="4295" y="1878"/>
                  </a:lnTo>
                  <a:lnTo>
                    <a:pt x="4490" y="1852"/>
                  </a:lnTo>
                  <a:cubicBezTo>
                    <a:pt x="4659" y="1825"/>
                    <a:pt x="4659" y="1602"/>
                    <a:pt x="4517" y="1576"/>
                  </a:cubicBezTo>
                  <a:cubicBezTo>
                    <a:pt x="4416" y="1552"/>
                    <a:pt x="4302" y="1531"/>
                    <a:pt x="4163" y="1531"/>
                  </a:cubicBezTo>
                  <a:cubicBezTo>
                    <a:pt x="4108" y="1531"/>
                    <a:pt x="4049" y="1534"/>
                    <a:pt x="3986" y="1542"/>
                  </a:cubicBezTo>
                  <a:cubicBezTo>
                    <a:pt x="2862" y="1152"/>
                    <a:pt x="1798" y="647"/>
                    <a:pt x="957" y="1"/>
                  </a:cubicBez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3135321" y="3319420"/>
              <a:ext cx="201972" cy="196631"/>
            </a:xfrm>
            <a:custGeom>
              <a:rect b="b" l="l" r="r" t="t"/>
              <a:pathLst>
                <a:path extrusionOk="0" h="2503" w="2571">
                  <a:moveTo>
                    <a:pt x="756" y="0"/>
                  </a:moveTo>
                  <a:cubicBezTo>
                    <a:pt x="317" y="0"/>
                    <a:pt x="0" y="419"/>
                    <a:pt x="127" y="819"/>
                  </a:cubicBezTo>
                  <a:cubicBezTo>
                    <a:pt x="161" y="900"/>
                    <a:pt x="188" y="988"/>
                    <a:pt x="215" y="1068"/>
                  </a:cubicBezTo>
                  <a:cubicBezTo>
                    <a:pt x="383" y="1439"/>
                    <a:pt x="632" y="1775"/>
                    <a:pt x="969" y="2051"/>
                  </a:cubicBezTo>
                  <a:cubicBezTo>
                    <a:pt x="1171" y="2219"/>
                    <a:pt x="1393" y="2361"/>
                    <a:pt x="1615" y="2502"/>
                  </a:cubicBezTo>
                  <a:lnTo>
                    <a:pt x="2571" y="1715"/>
                  </a:lnTo>
                  <a:cubicBezTo>
                    <a:pt x="2039" y="1297"/>
                    <a:pt x="1615" y="846"/>
                    <a:pt x="1305" y="315"/>
                  </a:cubicBezTo>
                  <a:cubicBezTo>
                    <a:pt x="1225" y="146"/>
                    <a:pt x="1029" y="5"/>
                    <a:pt x="834" y="5"/>
                  </a:cubicBezTo>
                  <a:cubicBezTo>
                    <a:pt x="808" y="2"/>
                    <a:pt x="781" y="0"/>
                    <a:pt x="756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2872464" y="4573449"/>
              <a:ext cx="834992" cy="64103"/>
            </a:xfrm>
            <a:custGeom>
              <a:rect b="b" l="l" r="r" t="t"/>
              <a:pathLst>
                <a:path extrusionOk="0" h="816" w="10629">
                  <a:moveTo>
                    <a:pt x="5298" y="1"/>
                  </a:moveTo>
                  <a:cubicBezTo>
                    <a:pt x="2383" y="1"/>
                    <a:pt x="0" y="169"/>
                    <a:pt x="0" y="418"/>
                  </a:cubicBezTo>
                  <a:cubicBezTo>
                    <a:pt x="0" y="647"/>
                    <a:pt x="2383" y="815"/>
                    <a:pt x="5298" y="815"/>
                  </a:cubicBezTo>
                  <a:cubicBezTo>
                    <a:pt x="8246" y="815"/>
                    <a:pt x="10628" y="647"/>
                    <a:pt x="10628" y="418"/>
                  </a:cubicBezTo>
                  <a:cubicBezTo>
                    <a:pt x="10628" y="169"/>
                    <a:pt x="8246" y="1"/>
                    <a:pt x="5298" y="1"/>
                  </a:cubicBezTo>
                  <a:close/>
                </a:path>
              </a:pathLst>
            </a:custGeom>
            <a:solidFill>
              <a:srgbClr val="F3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3451991" y="2936448"/>
              <a:ext cx="202601" cy="154445"/>
            </a:xfrm>
            <a:custGeom>
              <a:rect b="b" l="l" r="r" t="t"/>
              <a:pathLst>
                <a:path extrusionOk="0" h="1966" w="2579">
                  <a:moveTo>
                    <a:pt x="1286" y="0"/>
                  </a:moveTo>
                  <a:lnTo>
                    <a:pt x="640" y="983"/>
                  </a:lnTo>
                  <a:lnTo>
                    <a:pt x="0" y="1939"/>
                  </a:lnTo>
                  <a:lnTo>
                    <a:pt x="2578" y="1965"/>
                  </a:lnTo>
                  <a:lnTo>
                    <a:pt x="2578" y="1965"/>
                  </a:lnTo>
                  <a:lnTo>
                    <a:pt x="1932" y="983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BC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3500100" y="2933200"/>
              <a:ext cx="105825" cy="83725"/>
            </a:xfrm>
            <a:custGeom>
              <a:rect b="b" l="l" r="r" t="t"/>
              <a:pathLst>
                <a:path extrusionOk="0" h="983" w="1294">
                  <a:moveTo>
                    <a:pt x="647" y="0"/>
                  </a:moveTo>
                  <a:lnTo>
                    <a:pt x="1" y="983"/>
                  </a:lnTo>
                  <a:lnTo>
                    <a:pt x="1293" y="983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3447199" y="3088694"/>
              <a:ext cx="207393" cy="1297620"/>
            </a:xfrm>
            <a:custGeom>
              <a:rect b="b" l="l" r="r" t="t"/>
              <a:pathLst>
                <a:path extrusionOk="0" h="16518" w="2640">
                  <a:moveTo>
                    <a:pt x="61" y="1"/>
                  </a:moveTo>
                  <a:lnTo>
                    <a:pt x="1" y="16491"/>
                  </a:lnTo>
                  <a:lnTo>
                    <a:pt x="2585" y="16518"/>
                  </a:lnTo>
                  <a:lnTo>
                    <a:pt x="2639" y="2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3447199" y="4384202"/>
              <a:ext cx="203151" cy="50277"/>
            </a:xfrm>
            <a:custGeom>
              <a:rect b="b" l="l" r="r" t="t"/>
              <a:pathLst>
                <a:path extrusionOk="0" h="640" w="2586">
                  <a:moveTo>
                    <a:pt x="1" y="0"/>
                  </a:moveTo>
                  <a:lnTo>
                    <a:pt x="1" y="613"/>
                  </a:lnTo>
                  <a:lnTo>
                    <a:pt x="2585" y="639"/>
                  </a:lnTo>
                  <a:lnTo>
                    <a:pt x="2585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3447199" y="4432280"/>
              <a:ext cx="203151" cy="184454"/>
            </a:xfrm>
            <a:custGeom>
              <a:rect b="b" l="l" r="r" t="t"/>
              <a:pathLst>
                <a:path extrusionOk="0" h="2348" w="2586">
                  <a:moveTo>
                    <a:pt x="1" y="1"/>
                  </a:moveTo>
                  <a:lnTo>
                    <a:pt x="1" y="27"/>
                  </a:lnTo>
                  <a:cubicBezTo>
                    <a:pt x="1" y="310"/>
                    <a:pt x="1" y="1374"/>
                    <a:pt x="28" y="1744"/>
                  </a:cubicBezTo>
                  <a:cubicBezTo>
                    <a:pt x="28" y="2259"/>
                    <a:pt x="349" y="2348"/>
                    <a:pt x="798" y="2348"/>
                  </a:cubicBezTo>
                  <a:cubicBezTo>
                    <a:pt x="959" y="2348"/>
                    <a:pt x="1136" y="2336"/>
                    <a:pt x="1320" y="2329"/>
                  </a:cubicBezTo>
                  <a:cubicBezTo>
                    <a:pt x="1459" y="2329"/>
                    <a:pt x="1593" y="2333"/>
                    <a:pt x="1718" y="2333"/>
                  </a:cubicBezTo>
                  <a:cubicBezTo>
                    <a:pt x="2222" y="2333"/>
                    <a:pt x="2585" y="2277"/>
                    <a:pt x="2585" y="1710"/>
                  </a:cubicBezTo>
                  <a:lnTo>
                    <a:pt x="2585" y="61"/>
                  </a:lnTo>
                  <a:lnTo>
                    <a:pt x="2585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3178607" y="3225150"/>
              <a:ext cx="81543" cy="147610"/>
            </a:xfrm>
            <a:custGeom>
              <a:rect b="b" l="l" r="r" t="t"/>
              <a:pathLst>
                <a:path extrusionOk="0" h="1879" w="1038">
                  <a:moveTo>
                    <a:pt x="310" y="0"/>
                  </a:moveTo>
                  <a:cubicBezTo>
                    <a:pt x="310" y="0"/>
                    <a:pt x="115" y="673"/>
                    <a:pt x="54" y="1292"/>
                  </a:cubicBezTo>
                  <a:cubicBezTo>
                    <a:pt x="1" y="1568"/>
                    <a:pt x="727" y="1878"/>
                    <a:pt x="754" y="1878"/>
                  </a:cubicBezTo>
                  <a:cubicBezTo>
                    <a:pt x="788" y="1851"/>
                    <a:pt x="815" y="1824"/>
                    <a:pt x="815" y="1797"/>
                  </a:cubicBezTo>
                  <a:cubicBezTo>
                    <a:pt x="815" y="1488"/>
                    <a:pt x="815" y="983"/>
                    <a:pt x="1037" y="586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3171772" y="3114383"/>
              <a:ext cx="141247" cy="188461"/>
            </a:xfrm>
            <a:custGeom>
              <a:rect b="b" l="l" r="r" t="t"/>
              <a:pathLst>
                <a:path extrusionOk="0" h="2399" w="1798">
                  <a:moveTo>
                    <a:pt x="927" y="0"/>
                  </a:moveTo>
                  <a:cubicBezTo>
                    <a:pt x="881" y="0"/>
                    <a:pt x="834" y="4"/>
                    <a:pt x="788" y="10"/>
                  </a:cubicBezTo>
                  <a:cubicBezTo>
                    <a:pt x="592" y="37"/>
                    <a:pt x="397" y="232"/>
                    <a:pt x="256" y="454"/>
                  </a:cubicBezTo>
                  <a:cubicBezTo>
                    <a:pt x="0" y="905"/>
                    <a:pt x="61" y="1632"/>
                    <a:pt x="141" y="1747"/>
                  </a:cubicBezTo>
                  <a:cubicBezTo>
                    <a:pt x="323" y="2084"/>
                    <a:pt x="678" y="2399"/>
                    <a:pt x="997" y="2399"/>
                  </a:cubicBezTo>
                  <a:cubicBezTo>
                    <a:pt x="1022" y="2399"/>
                    <a:pt x="1046" y="2397"/>
                    <a:pt x="1070" y="2393"/>
                  </a:cubicBezTo>
                  <a:cubicBezTo>
                    <a:pt x="1407" y="2305"/>
                    <a:pt x="1797" y="1942"/>
                    <a:pt x="1743" y="1323"/>
                  </a:cubicBezTo>
                  <a:cubicBezTo>
                    <a:pt x="1689" y="266"/>
                    <a:pt x="1326" y="0"/>
                    <a:pt x="927" y="0"/>
                  </a:cubicBez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3207123" y="4560251"/>
              <a:ext cx="169842" cy="55069"/>
            </a:xfrm>
            <a:custGeom>
              <a:rect b="b" l="l" r="r" t="t"/>
              <a:pathLst>
                <a:path extrusionOk="0" h="701" w="2162">
                  <a:moveTo>
                    <a:pt x="257" y="0"/>
                  </a:moveTo>
                  <a:lnTo>
                    <a:pt x="257" y="27"/>
                  </a:lnTo>
                  <a:cubicBezTo>
                    <a:pt x="1" y="700"/>
                    <a:pt x="506" y="700"/>
                    <a:pt x="1852" y="700"/>
                  </a:cubicBezTo>
                  <a:cubicBezTo>
                    <a:pt x="2047" y="700"/>
                    <a:pt x="2162" y="505"/>
                    <a:pt x="1852" y="418"/>
                  </a:cubicBezTo>
                  <a:lnTo>
                    <a:pt x="815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2962885" y="4553338"/>
              <a:ext cx="174006" cy="57740"/>
            </a:xfrm>
            <a:custGeom>
              <a:rect b="b" l="l" r="r" t="t"/>
              <a:pathLst>
                <a:path extrusionOk="0" h="735" w="2215">
                  <a:moveTo>
                    <a:pt x="276" y="1"/>
                  </a:moveTo>
                  <a:lnTo>
                    <a:pt x="249" y="61"/>
                  </a:lnTo>
                  <a:cubicBezTo>
                    <a:pt x="0" y="735"/>
                    <a:pt x="559" y="735"/>
                    <a:pt x="1905" y="735"/>
                  </a:cubicBezTo>
                  <a:cubicBezTo>
                    <a:pt x="2100" y="735"/>
                    <a:pt x="2215" y="539"/>
                    <a:pt x="1905" y="425"/>
                  </a:cubicBezTo>
                  <a:lnTo>
                    <a:pt x="949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3103505" y="3755970"/>
              <a:ext cx="216349" cy="804355"/>
            </a:xfrm>
            <a:custGeom>
              <a:rect b="b" l="l" r="r" t="t"/>
              <a:pathLst>
                <a:path extrusionOk="0" h="10239" w="2754">
                  <a:moveTo>
                    <a:pt x="1" y="1"/>
                  </a:moveTo>
                  <a:cubicBezTo>
                    <a:pt x="1071" y="3225"/>
                    <a:pt x="1576" y="6651"/>
                    <a:pt x="1576" y="10238"/>
                  </a:cubicBezTo>
                  <a:lnTo>
                    <a:pt x="2134" y="10238"/>
                  </a:lnTo>
                  <a:cubicBezTo>
                    <a:pt x="2666" y="6873"/>
                    <a:pt x="2754" y="3481"/>
                    <a:pt x="2357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2984567" y="3755970"/>
              <a:ext cx="304098" cy="797442"/>
            </a:xfrm>
            <a:custGeom>
              <a:rect b="b" l="l" r="r" t="t"/>
              <a:pathLst>
                <a:path extrusionOk="0" h="10151" w="3871">
                  <a:moveTo>
                    <a:pt x="1124" y="1"/>
                  </a:moveTo>
                  <a:cubicBezTo>
                    <a:pt x="761" y="815"/>
                    <a:pt x="1178" y="1771"/>
                    <a:pt x="1178" y="1771"/>
                  </a:cubicBezTo>
                  <a:cubicBezTo>
                    <a:pt x="1178" y="4490"/>
                    <a:pt x="761" y="7351"/>
                    <a:pt x="0" y="10151"/>
                  </a:cubicBezTo>
                  <a:lnTo>
                    <a:pt x="673" y="10151"/>
                  </a:lnTo>
                  <a:cubicBezTo>
                    <a:pt x="1912" y="7405"/>
                    <a:pt x="2807" y="3871"/>
                    <a:pt x="3871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3061790" y="3318321"/>
              <a:ext cx="231667" cy="437725"/>
            </a:xfrm>
            <a:custGeom>
              <a:rect b="b" l="l" r="r" t="t"/>
              <a:pathLst>
                <a:path extrusionOk="0" h="5572" w="2949">
                  <a:moveTo>
                    <a:pt x="1771" y="1"/>
                  </a:moveTo>
                  <a:cubicBezTo>
                    <a:pt x="1638" y="1"/>
                    <a:pt x="1504" y="24"/>
                    <a:pt x="1373" y="73"/>
                  </a:cubicBezTo>
                  <a:cubicBezTo>
                    <a:pt x="983" y="241"/>
                    <a:pt x="700" y="551"/>
                    <a:pt x="505" y="975"/>
                  </a:cubicBezTo>
                  <a:cubicBezTo>
                    <a:pt x="0" y="2065"/>
                    <a:pt x="673" y="3775"/>
                    <a:pt x="141" y="5572"/>
                  </a:cubicBezTo>
                  <a:lnTo>
                    <a:pt x="2888" y="5572"/>
                  </a:lnTo>
                  <a:lnTo>
                    <a:pt x="2807" y="4818"/>
                  </a:lnTo>
                  <a:cubicBezTo>
                    <a:pt x="2692" y="3943"/>
                    <a:pt x="2692" y="3048"/>
                    <a:pt x="2834" y="2180"/>
                  </a:cubicBezTo>
                  <a:cubicBezTo>
                    <a:pt x="2914" y="1621"/>
                    <a:pt x="2948" y="1116"/>
                    <a:pt x="2834" y="746"/>
                  </a:cubicBezTo>
                  <a:cubicBezTo>
                    <a:pt x="2682" y="289"/>
                    <a:pt x="2239" y="1"/>
                    <a:pt x="1771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3315063" y="3149184"/>
              <a:ext cx="349033" cy="270082"/>
            </a:xfrm>
            <a:custGeom>
              <a:rect b="b" l="l" r="r" t="t"/>
              <a:pathLst>
                <a:path extrusionOk="0" h="3438" w="4443">
                  <a:moveTo>
                    <a:pt x="3303" y="0"/>
                  </a:moveTo>
                  <a:cubicBezTo>
                    <a:pt x="3269" y="0"/>
                    <a:pt x="3232" y="12"/>
                    <a:pt x="3197" y="38"/>
                  </a:cubicBezTo>
                  <a:cubicBezTo>
                    <a:pt x="3116" y="126"/>
                    <a:pt x="3029" y="267"/>
                    <a:pt x="2921" y="489"/>
                  </a:cubicBezTo>
                  <a:cubicBezTo>
                    <a:pt x="1992" y="1216"/>
                    <a:pt x="1010" y="1862"/>
                    <a:pt x="0" y="2226"/>
                  </a:cubicBezTo>
                  <a:lnTo>
                    <a:pt x="168" y="3437"/>
                  </a:lnTo>
                  <a:cubicBezTo>
                    <a:pt x="1239" y="2872"/>
                    <a:pt x="2329" y="1923"/>
                    <a:pt x="3224" y="994"/>
                  </a:cubicBezTo>
                  <a:cubicBezTo>
                    <a:pt x="3224" y="994"/>
                    <a:pt x="3958" y="967"/>
                    <a:pt x="4267" y="604"/>
                  </a:cubicBezTo>
                  <a:cubicBezTo>
                    <a:pt x="4442" y="399"/>
                    <a:pt x="4277" y="86"/>
                    <a:pt x="4023" y="86"/>
                  </a:cubicBezTo>
                  <a:cubicBezTo>
                    <a:pt x="3993" y="86"/>
                    <a:pt x="3962" y="90"/>
                    <a:pt x="3931" y="99"/>
                  </a:cubicBezTo>
                  <a:cubicBezTo>
                    <a:pt x="3816" y="126"/>
                    <a:pt x="3702" y="180"/>
                    <a:pt x="3561" y="294"/>
                  </a:cubicBezTo>
                  <a:lnTo>
                    <a:pt x="3365" y="408"/>
                  </a:lnTo>
                  <a:lnTo>
                    <a:pt x="3365" y="408"/>
                  </a:lnTo>
                  <a:lnTo>
                    <a:pt x="3453" y="207"/>
                  </a:lnTo>
                  <a:cubicBezTo>
                    <a:pt x="3493" y="105"/>
                    <a:pt x="3408" y="0"/>
                    <a:pt x="3303" y="0"/>
                  </a:cubicBez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3105626" y="3323977"/>
              <a:ext cx="222712" cy="131349"/>
            </a:xfrm>
            <a:custGeom>
              <a:rect b="b" l="l" r="r" t="t"/>
              <a:pathLst>
                <a:path extrusionOk="0" h="1672" w="2835">
                  <a:moveTo>
                    <a:pt x="2666" y="1"/>
                  </a:moveTo>
                  <a:cubicBezTo>
                    <a:pt x="2115" y="207"/>
                    <a:pt x="1559" y="314"/>
                    <a:pt x="1002" y="314"/>
                  </a:cubicBezTo>
                  <a:cubicBezTo>
                    <a:pt x="940" y="314"/>
                    <a:pt x="877" y="313"/>
                    <a:pt x="815" y="310"/>
                  </a:cubicBezTo>
                  <a:cubicBezTo>
                    <a:pt x="620" y="310"/>
                    <a:pt x="425" y="398"/>
                    <a:pt x="283" y="566"/>
                  </a:cubicBezTo>
                  <a:cubicBezTo>
                    <a:pt x="1" y="930"/>
                    <a:pt x="169" y="1461"/>
                    <a:pt x="620" y="1576"/>
                  </a:cubicBezTo>
                  <a:cubicBezTo>
                    <a:pt x="707" y="1603"/>
                    <a:pt x="788" y="1630"/>
                    <a:pt x="876" y="1630"/>
                  </a:cubicBezTo>
                  <a:cubicBezTo>
                    <a:pt x="1006" y="1659"/>
                    <a:pt x="1139" y="1672"/>
                    <a:pt x="1274" y="1672"/>
                  </a:cubicBezTo>
                  <a:cubicBezTo>
                    <a:pt x="1545" y="1672"/>
                    <a:pt x="1825" y="1621"/>
                    <a:pt x="2107" y="1549"/>
                  </a:cubicBezTo>
                  <a:cubicBezTo>
                    <a:pt x="2330" y="1461"/>
                    <a:pt x="2585" y="1347"/>
                    <a:pt x="2834" y="1212"/>
                  </a:cubicBezTo>
                  <a:lnTo>
                    <a:pt x="2666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3150090" y="3092936"/>
              <a:ext cx="200480" cy="194274"/>
            </a:xfrm>
            <a:custGeom>
              <a:rect b="b" l="l" r="r" t="t"/>
              <a:pathLst>
                <a:path extrusionOk="0" h="2473" w="2552">
                  <a:moveTo>
                    <a:pt x="1764" y="1"/>
                  </a:moveTo>
                  <a:cubicBezTo>
                    <a:pt x="1558" y="1"/>
                    <a:pt x="1301" y="119"/>
                    <a:pt x="1178" y="223"/>
                  </a:cubicBezTo>
                  <a:lnTo>
                    <a:pt x="1151" y="223"/>
                  </a:lnTo>
                  <a:cubicBezTo>
                    <a:pt x="1064" y="310"/>
                    <a:pt x="983" y="310"/>
                    <a:pt x="868" y="310"/>
                  </a:cubicBezTo>
                  <a:cubicBezTo>
                    <a:pt x="841" y="283"/>
                    <a:pt x="781" y="283"/>
                    <a:pt x="781" y="283"/>
                  </a:cubicBezTo>
                  <a:cubicBezTo>
                    <a:pt x="646" y="283"/>
                    <a:pt x="478" y="364"/>
                    <a:pt x="390" y="478"/>
                  </a:cubicBezTo>
                  <a:cubicBezTo>
                    <a:pt x="141" y="700"/>
                    <a:pt x="0" y="1293"/>
                    <a:pt x="168" y="1629"/>
                  </a:cubicBezTo>
                  <a:cubicBezTo>
                    <a:pt x="249" y="1798"/>
                    <a:pt x="700" y="2269"/>
                    <a:pt x="417" y="2471"/>
                  </a:cubicBezTo>
                  <a:cubicBezTo>
                    <a:pt x="427" y="2472"/>
                    <a:pt x="436" y="2473"/>
                    <a:pt x="445" y="2473"/>
                  </a:cubicBezTo>
                  <a:cubicBezTo>
                    <a:pt x="604" y="2473"/>
                    <a:pt x="757" y="2263"/>
                    <a:pt x="814" y="2161"/>
                  </a:cubicBezTo>
                  <a:cubicBezTo>
                    <a:pt x="895" y="2074"/>
                    <a:pt x="1037" y="1878"/>
                    <a:pt x="983" y="1764"/>
                  </a:cubicBezTo>
                  <a:lnTo>
                    <a:pt x="983" y="1764"/>
                  </a:lnTo>
                  <a:cubicBezTo>
                    <a:pt x="973" y="1765"/>
                    <a:pt x="963" y="1766"/>
                    <a:pt x="954" y="1766"/>
                  </a:cubicBezTo>
                  <a:cubicBezTo>
                    <a:pt x="747" y="1766"/>
                    <a:pt x="677" y="1422"/>
                    <a:pt x="754" y="1293"/>
                  </a:cubicBezTo>
                  <a:cubicBezTo>
                    <a:pt x="807" y="1207"/>
                    <a:pt x="871" y="1173"/>
                    <a:pt x="936" y="1173"/>
                  </a:cubicBezTo>
                  <a:cubicBezTo>
                    <a:pt x="1046" y="1173"/>
                    <a:pt x="1160" y="1268"/>
                    <a:pt x="1232" y="1374"/>
                  </a:cubicBezTo>
                  <a:cubicBezTo>
                    <a:pt x="1286" y="1232"/>
                    <a:pt x="1488" y="1232"/>
                    <a:pt x="1488" y="1064"/>
                  </a:cubicBezTo>
                  <a:cubicBezTo>
                    <a:pt x="1535" y="1064"/>
                    <a:pt x="1663" y="1113"/>
                    <a:pt x="1760" y="1113"/>
                  </a:cubicBezTo>
                  <a:cubicBezTo>
                    <a:pt x="1826" y="1113"/>
                    <a:pt x="1878" y="1090"/>
                    <a:pt x="1878" y="1010"/>
                  </a:cubicBezTo>
                  <a:cubicBezTo>
                    <a:pt x="1886" y="1059"/>
                    <a:pt x="1938" y="1077"/>
                    <a:pt x="2010" y="1077"/>
                  </a:cubicBezTo>
                  <a:cubicBezTo>
                    <a:pt x="2188" y="1077"/>
                    <a:pt x="2489" y="966"/>
                    <a:pt x="2551" y="923"/>
                  </a:cubicBezTo>
                  <a:cubicBezTo>
                    <a:pt x="2383" y="869"/>
                    <a:pt x="2295" y="674"/>
                    <a:pt x="2214" y="532"/>
                  </a:cubicBezTo>
                  <a:cubicBezTo>
                    <a:pt x="2161" y="391"/>
                    <a:pt x="2100" y="169"/>
                    <a:pt x="1959" y="54"/>
                  </a:cubicBezTo>
                  <a:cubicBezTo>
                    <a:pt x="1907" y="17"/>
                    <a:pt x="1839" y="1"/>
                    <a:pt x="1764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606696" y="4595681"/>
              <a:ext cx="663108" cy="41871"/>
            </a:xfrm>
            <a:custGeom>
              <a:rect b="b" l="l" r="r" t="t"/>
              <a:pathLst>
                <a:path extrusionOk="0" h="533" w="8441">
                  <a:moveTo>
                    <a:pt x="4207" y="0"/>
                  </a:moveTo>
                  <a:cubicBezTo>
                    <a:pt x="1878" y="0"/>
                    <a:pt x="0" y="108"/>
                    <a:pt x="0" y="276"/>
                  </a:cubicBezTo>
                  <a:cubicBezTo>
                    <a:pt x="0" y="418"/>
                    <a:pt x="1878" y="532"/>
                    <a:pt x="4207" y="532"/>
                  </a:cubicBezTo>
                  <a:cubicBezTo>
                    <a:pt x="6529" y="532"/>
                    <a:pt x="8441" y="418"/>
                    <a:pt x="8441" y="276"/>
                  </a:cubicBezTo>
                  <a:cubicBezTo>
                    <a:pt x="8441" y="108"/>
                    <a:pt x="6529" y="0"/>
                    <a:pt x="4207" y="0"/>
                  </a:cubicBezTo>
                  <a:close/>
                </a:path>
              </a:pathLst>
            </a:custGeom>
            <a:solidFill>
              <a:srgbClr val="F3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5869475" y="4288989"/>
              <a:ext cx="332143" cy="301898"/>
            </a:xfrm>
            <a:custGeom>
              <a:rect b="b" l="l" r="r" t="t"/>
              <a:pathLst>
                <a:path extrusionOk="0" h="3843" w="4228">
                  <a:moveTo>
                    <a:pt x="526" y="0"/>
                  </a:moveTo>
                  <a:cubicBezTo>
                    <a:pt x="161" y="2494"/>
                    <a:pt x="0" y="3843"/>
                    <a:pt x="1565" y="3843"/>
                  </a:cubicBezTo>
                  <a:cubicBezTo>
                    <a:pt x="2168" y="3843"/>
                    <a:pt x="3026" y="3643"/>
                    <a:pt x="4227" y="3231"/>
                  </a:cubicBezTo>
                  <a:lnTo>
                    <a:pt x="4227" y="2639"/>
                  </a:lnTo>
                  <a:cubicBezTo>
                    <a:pt x="3639" y="2805"/>
                    <a:pt x="3155" y="2862"/>
                    <a:pt x="2769" y="2862"/>
                  </a:cubicBezTo>
                  <a:cubicBezTo>
                    <a:pt x="1917" y="2862"/>
                    <a:pt x="1535" y="2585"/>
                    <a:pt x="1535" y="2585"/>
                  </a:cubicBezTo>
                  <a:cubicBezTo>
                    <a:pt x="1475" y="2471"/>
                    <a:pt x="2006" y="0"/>
                    <a:pt x="2006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201542" y="4485699"/>
              <a:ext cx="70388" cy="129621"/>
            </a:xfrm>
            <a:custGeom>
              <a:rect b="b" l="l" r="r" t="t"/>
              <a:pathLst>
                <a:path extrusionOk="0" h="1650" w="896">
                  <a:moveTo>
                    <a:pt x="372" y="0"/>
                  </a:moveTo>
                  <a:cubicBezTo>
                    <a:pt x="339" y="0"/>
                    <a:pt x="306" y="7"/>
                    <a:pt x="276" y="21"/>
                  </a:cubicBezTo>
                  <a:cubicBezTo>
                    <a:pt x="196" y="81"/>
                    <a:pt x="81" y="81"/>
                    <a:pt x="0" y="135"/>
                  </a:cubicBezTo>
                  <a:lnTo>
                    <a:pt x="0" y="727"/>
                  </a:lnTo>
                  <a:lnTo>
                    <a:pt x="169" y="808"/>
                  </a:lnTo>
                  <a:cubicBezTo>
                    <a:pt x="223" y="896"/>
                    <a:pt x="249" y="1232"/>
                    <a:pt x="196" y="1340"/>
                  </a:cubicBezTo>
                  <a:lnTo>
                    <a:pt x="135" y="1427"/>
                  </a:lnTo>
                  <a:cubicBezTo>
                    <a:pt x="108" y="1508"/>
                    <a:pt x="135" y="1622"/>
                    <a:pt x="249" y="1649"/>
                  </a:cubicBezTo>
                  <a:lnTo>
                    <a:pt x="586" y="1649"/>
                  </a:lnTo>
                  <a:cubicBezTo>
                    <a:pt x="896" y="1649"/>
                    <a:pt x="674" y="949"/>
                    <a:pt x="640" y="862"/>
                  </a:cubicBezTo>
                  <a:cubicBezTo>
                    <a:pt x="586" y="727"/>
                    <a:pt x="559" y="357"/>
                    <a:pt x="586" y="222"/>
                  </a:cubicBezTo>
                  <a:lnTo>
                    <a:pt x="586" y="162"/>
                  </a:lnTo>
                  <a:cubicBezTo>
                    <a:pt x="566" y="57"/>
                    <a:pt x="468" y="0"/>
                    <a:pt x="372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5347767" y="3841363"/>
              <a:ext cx="377942" cy="252092"/>
            </a:xfrm>
            <a:custGeom>
              <a:rect b="b" l="l" r="r" t="t"/>
              <a:pathLst>
                <a:path extrusionOk="0" h="3209" w="4811">
                  <a:moveTo>
                    <a:pt x="1148" y="0"/>
                  </a:moveTo>
                  <a:cubicBezTo>
                    <a:pt x="1044" y="0"/>
                    <a:pt x="959" y="125"/>
                    <a:pt x="1021" y="233"/>
                  </a:cubicBezTo>
                  <a:lnTo>
                    <a:pt x="1109" y="428"/>
                  </a:lnTo>
                  <a:lnTo>
                    <a:pt x="1109" y="428"/>
                  </a:lnTo>
                  <a:lnTo>
                    <a:pt x="907" y="348"/>
                  </a:lnTo>
                  <a:cubicBezTo>
                    <a:pt x="772" y="233"/>
                    <a:pt x="631" y="206"/>
                    <a:pt x="516" y="179"/>
                  </a:cubicBezTo>
                  <a:cubicBezTo>
                    <a:pt x="493" y="175"/>
                    <a:pt x="470" y="173"/>
                    <a:pt x="448" y="173"/>
                  </a:cubicBezTo>
                  <a:cubicBezTo>
                    <a:pt x="155" y="173"/>
                    <a:pt x="0" y="531"/>
                    <a:pt x="207" y="738"/>
                  </a:cubicBezTo>
                  <a:cubicBezTo>
                    <a:pt x="482" y="993"/>
                    <a:pt x="985" y="1024"/>
                    <a:pt x="1213" y="1024"/>
                  </a:cubicBezTo>
                  <a:cubicBezTo>
                    <a:pt x="1286" y="1024"/>
                    <a:pt x="1331" y="1021"/>
                    <a:pt x="1331" y="1021"/>
                  </a:cubicBezTo>
                  <a:cubicBezTo>
                    <a:pt x="2367" y="1862"/>
                    <a:pt x="3599" y="2757"/>
                    <a:pt x="4777" y="3208"/>
                  </a:cubicBezTo>
                  <a:lnTo>
                    <a:pt x="4811" y="1916"/>
                  </a:lnTo>
                  <a:cubicBezTo>
                    <a:pt x="3741" y="1660"/>
                    <a:pt x="2623" y="1101"/>
                    <a:pt x="1580" y="455"/>
                  </a:cubicBezTo>
                  <a:cubicBezTo>
                    <a:pt x="1472" y="260"/>
                    <a:pt x="1331" y="119"/>
                    <a:pt x="1243" y="38"/>
                  </a:cubicBezTo>
                  <a:cubicBezTo>
                    <a:pt x="1212" y="11"/>
                    <a:pt x="1179" y="0"/>
                    <a:pt x="1148" y="0"/>
                  </a:cubicBez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723042" y="3991802"/>
              <a:ext cx="229546" cy="126086"/>
            </a:xfrm>
            <a:custGeom>
              <a:rect b="b" l="l" r="r" t="t"/>
              <a:pathLst>
                <a:path extrusionOk="0" h="1605" w="2922">
                  <a:moveTo>
                    <a:pt x="34" y="1"/>
                  </a:moveTo>
                  <a:lnTo>
                    <a:pt x="0" y="1293"/>
                  </a:lnTo>
                  <a:cubicBezTo>
                    <a:pt x="283" y="1401"/>
                    <a:pt x="539" y="1488"/>
                    <a:pt x="815" y="1542"/>
                  </a:cubicBezTo>
                  <a:cubicBezTo>
                    <a:pt x="1012" y="1583"/>
                    <a:pt x="1209" y="1605"/>
                    <a:pt x="1405" y="1605"/>
                  </a:cubicBezTo>
                  <a:cubicBezTo>
                    <a:pt x="1629" y="1605"/>
                    <a:pt x="1854" y="1576"/>
                    <a:pt x="2080" y="1515"/>
                  </a:cubicBezTo>
                  <a:cubicBezTo>
                    <a:pt x="2161" y="1488"/>
                    <a:pt x="2248" y="1461"/>
                    <a:pt x="2329" y="1428"/>
                  </a:cubicBezTo>
                  <a:cubicBezTo>
                    <a:pt x="2780" y="1259"/>
                    <a:pt x="2921" y="674"/>
                    <a:pt x="2585" y="337"/>
                  </a:cubicBezTo>
                  <a:cubicBezTo>
                    <a:pt x="2444" y="196"/>
                    <a:pt x="2283" y="136"/>
                    <a:pt x="2100" y="136"/>
                  </a:cubicBezTo>
                  <a:cubicBezTo>
                    <a:pt x="2065" y="136"/>
                    <a:pt x="2029" y="138"/>
                    <a:pt x="1992" y="142"/>
                  </a:cubicBezTo>
                  <a:cubicBezTo>
                    <a:pt x="1804" y="167"/>
                    <a:pt x="1611" y="179"/>
                    <a:pt x="1413" y="179"/>
                  </a:cubicBezTo>
                  <a:cubicBezTo>
                    <a:pt x="967" y="179"/>
                    <a:pt x="500" y="117"/>
                    <a:pt x="34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5216417" y="3520137"/>
              <a:ext cx="348012" cy="348562"/>
            </a:xfrm>
            <a:custGeom>
              <a:rect b="b" l="l" r="r" t="t"/>
              <a:pathLst>
                <a:path extrusionOk="0" h="4437" w="4430">
                  <a:moveTo>
                    <a:pt x="4154" y="284"/>
                  </a:moveTo>
                  <a:lnTo>
                    <a:pt x="4154" y="4127"/>
                  </a:lnTo>
                  <a:lnTo>
                    <a:pt x="311" y="4127"/>
                  </a:lnTo>
                  <a:lnTo>
                    <a:pt x="311" y="284"/>
                  </a:lnTo>
                  <a:close/>
                  <a:moveTo>
                    <a:pt x="1" y="1"/>
                  </a:moveTo>
                  <a:lnTo>
                    <a:pt x="1" y="4437"/>
                  </a:lnTo>
                  <a:lnTo>
                    <a:pt x="4430" y="4437"/>
                  </a:lnTo>
                  <a:lnTo>
                    <a:pt x="4430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5256089" y="3552975"/>
              <a:ext cx="368123" cy="282416"/>
            </a:xfrm>
            <a:custGeom>
              <a:rect b="b" l="l" r="r" t="t"/>
              <a:pathLst>
                <a:path extrusionOk="0" h="3595" w="4686">
                  <a:moveTo>
                    <a:pt x="4446" y="0"/>
                  </a:moveTo>
                  <a:cubicBezTo>
                    <a:pt x="4391" y="0"/>
                    <a:pt x="4335" y="20"/>
                    <a:pt x="4295" y="61"/>
                  </a:cubicBezTo>
                  <a:lnTo>
                    <a:pt x="1293" y="3036"/>
                  </a:lnTo>
                  <a:lnTo>
                    <a:pt x="425" y="1858"/>
                  </a:lnTo>
                  <a:cubicBezTo>
                    <a:pt x="373" y="1790"/>
                    <a:pt x="312" y="1762"/>
                    <a:pt x="248" y="1762"/>
                  </a:cubicBezTo>
                  <a:cubicBezTo>
                    <a:pt x="204" y="1762"/>
                    <a:pt x="159" y="1775"/>
                    <a:pt x="115" y="1797"/>
                  </a:cubicBezTo>
                  <a:cubicBezTo>
                    <a:pt x="28" y="1885"/>
                    <a:pt x="1" y="2026"/>
                    <a:pt x="55" y="2107"/>
                  </a:cubicBezTo>
                  <a:lnTo>
                    <a:pt x="1098" y="3514"/>
                  </a:lnTo>
                  <a:cubicBezTo>
                    <a:pt x="1152" y="3568"/>
                    <a:pt x="1206" y="3594"/>
                    <a:pt x="1266" y="3594"/>
                  </a:cubicBezTo>
                  <a:lnTo>
                    <a:pt x="1293" y="3594"/>
                  </a:lnTo>
                  <a:cubicBezTo>
                    <a:pt x="1347" y="3594"/>
                    <a:pt x="1401" y="3568"/>
                    <a:pt x="1434" y="3541"/>
                  </a:cubicBezTo>
                  <a:lnTo>
                    <a:pt x="4598" y="370"/>
                  </a:lnTo>
                  <a:cubicBezTo>
                    <a:pt x="4685" y="283"/>
                    <a:pt x="4685" y="148"/>
                    <a:pt x="4598" y="61"/>
                  </a:cubicBezTo>
                  <a:cubicBezTo>
                    <a:pt x="4558" y="20"/>
                    <a:pt x="4502" y="0"/>
                    <a:pt x="4446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5793902" y="3886063"/>
              <a:ext cx="87828" cy="88378"/>
            </a:xfrm>
            <a:custGeom>
              <a:rect b="b" l="l" r="r" t="t"/>
              <a:pathLst>
                <a:path extrusionOk="0" h="1125" w="1118">
                  <a:moveTo>
                    <a:pt x="646" y="1"/>
                  </a:moveTo>
                  <a:lnTo>
                    <a:pt x="0" y="81"/>
                  </a:lnTo>
                  <a:lnTo>
                    <a:pt x="249" y="1125"/>
                  </a:lnTo>
                  <a:lnTo>
                    <a:pt x="1117" y="89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5690126" y="4181128"/>
              <a:ext cx="407873" cy="381320"/>
            </a:xfrm>
            <a:custGeom>
              <a:rect b="b" l="l" r="r" t="t"/>
              <a:pathLst>
                <a:path extrusionOk="0" h="4854" w="5192">
                  <a:moveTo>
                    <a:pt x="4121" y="0"/>
                  </a:moveTo>
                  <a:lnTo>
                    <a:pt x="2526" y="27"/>
                  </a:lnTo>
                  <a:lnTo>
                    <a:pt x="2526" y="451"/>
                  </a:lnTo>
                  <a:cubicBezTo>
                    <a:pt x="2149" y="334"/>
                    <a:pt x="1826" y="278"/>
                    <a:pt x="1554" y="278"/>
                  </a:cubicBezTo>
                  <a:cubicBezTo>
                    <a:pt x="1" y="278"/>
                    <a:pt x="70" y="2103"/>
                    <a:pt x="958" y="4799"/>
                  </a:cubicBezTo>
                  <a:lnTo>
                    <a:pt x="1570" y="4853"/>
                  </a:lnTo>
                  <a:cubicBezTo>
                    <a:pt x="1207" y="2948"/>
                    <a:pt x="1489" y="1966"/>
                    <a:pt x="1597" y="1798"/>
                  </a:cubicBezTo>
                  <a:cubicBezTo>
                    <a:pt x="1611" y="1759"/>
                    <a:pt x="1661" y="1742"/>
                    <a:pt x="1739" y="1742"/>
                  </a:cubicBezTo>
                  <a:cubicBezTo>
                    <a:pt x="2000" y="1742"/>
                    <a:pt x="2579" y="1925"/>
                    <a:pt x="3226" y="2080"/>
                  </a:cubicBezTo>
                  <a:cubicBezTo>
                    <a:pt x="3369" y="2120"/>
                    <a:pt x="3512" y="2145"/>
                    <a:pt x="3657" y="2145"/>
                  </a:cubicBezTo>
                  <a:cubicBezTo>
                    <a:pt x="3710" y="2145"/>
                    <a:pt x="3764" y="2141"/>
                    <a:pt x="3818" y="2134"/>
                  </a:cubicBezTo>
                  <a:cubicBezTo>
                    <a:pt x="5191" y="1966"/>
                    <a:pt x="4121" y="0"/>
                    <a:pt x="4121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5656895" y="4558130"/>
              <a:ext cx="176677" cy="59311"/>
            </a:xfrm>
            <a:custGeom>
              <a:rect b="b" l="l" r="r" t="t"/>
              <a:pathLst>
                <a:path extrusionOk="0" h="755" w="2249">
                  <a:moveTo>
                    <a:pt x="1381" y="0"/>
                  </a:moveTo>
                  <a:lnTo>
                    <a:pt x="337" y="445"/>
                  </a:lnTo>
                  <a:cubicBezTo>
                    <a:pt x="1" y="532"/>
                    <a:pt x="142" y="727"/>
                    <a:pt x="337" y="754"/>
                  </a:cubicBezTo>
                  <a:cubicBezTo>
                    <a:pt x="1683" y="754"/>
                    <a:pt x="2249" y="727"/>
                    <a:pt x="1966" y="27"/>
                  </a:cubicBezTo>
                  <a:lnTo>
                    <a:pt x="1966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5731997" y="3943175"/>
              <a:ext cx="306219" cy="290586"/>
            </a:xfrm>
            <a:custGeom>
              <a:rect b="b" l="l" r="r" t="t"/>
              <a:pathLst>
                <a:path extrusionOk="0" h="3699" w="3898">
                  <a:moveTo>
                    <a:pt x="1438" y="1"/>
                  </a:moveTo>
                  <a:cubicBezTo>
                    <a:pt x="1136" y="1"/>
                    <a:pt x="838" y="86"/>
                    <a:pt x="593" y="256"/>
                  </a:cubicBezTo>
                  <a:cubicBezTo>
                    <a:pt x="310" y="452"/>
                    <a:pt x="283" y="593"/>
                    <a:pt x="196" y="929"/>
                  </a:cubicBezTo>
                  <a:cubicBezTo>
                    <a:pt x="0" y="1602"/>
                    <a:pt x="337" y="2302"/>
                    <a:pt x="929" y="2666"/>
                  </a:cubicBezTo>
                  <a:cubicBezTo>
                    <a:pt x="1205" y="2834"/>
                    <a:pt x="983" y="3453"/>
                    <a:pt x="1434" y="3507"/>
                  </a:cubicBezTo>
                  <a:cubicBezTo>
                    <a:pt x="1434" y="3507"/>
                    <a:pt x="2558" y="3699"/>
                    <a:pt x="3352" y="3699"/>
                  </a:cubicBezTo>
                  <a:cubicBezTo>
                    <a:pt x="3568" y="3699"/>
                    <a:pt x="3760" y="3685"/>
                    <a:pt x="3898" y="3649"/>
                  </a:cubicBezTo>
                  <a:cubicBezTo>
                    <a:pt x="3898" y="3649"/>
                    <a:pt x="3480" y="788"/>
                    <a:pt x="2161" y="169"/>
                  </a:cubicBezTo>
                  <a:cubicBezTo>
                    <a:pt x="1935" y="57"/>
                    <a:pt x="1685" y="1"/>
                    <a:pt x="1438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5383747" y="3693909"/>
              <a:ext cx="346205" cy="307004"/>
            </a:xfrm>
            <a:custGeom>
              <a:rect b="b" l="l" r="r" t="t"/>
              <a:pathLst>
                <a:path extrusionOk="0" h="3908" w="4407">
                  <a:moveTo>
                    <a:pt x="1185" y="0"/>
                  </a:moveTo>
                  <a:cubicBezTo>
                    <a:pt x="1097" y="0"/>
                    <a:pt x="1004" y="90"/>
                    <a:pt x="1041" y="205"/>
                  </a:cubicBezTo>
                  <a:lnTo>
                    <a:pt x="1095" y="427"/>
                  </a:lnTo>
                  <a:lnTo>
                    <a:pt x="927" y="286"/>
                  </a:lnTo>
                  <a:cubicBezTo>
                    <a:pt x="785" y="145"/>
                    <a:pt x="651" y="91"/>
                    <a:pt x="563" y="37"/>
                  </a:cubicBezTo>
                  <a:cubicBezTo>
                    <a:pt x="521" y="21"/>
                    <a:pt x="479" y="14"/>
                    <a:pt x="439" y="14"/>
                  </a:cubicBezTo>
                  <a:cubicBezTo>
                    <a:pt x="186" y="14"/>
                    <a:pt x="1" y="298"/>
                    <a:pt x="146" y="542"/>
                  </a:cubicBezTo>
                  <a:cubicBezTo>
                    <a:pt x="422" y="932"/>
                    <a:pt x="1183" y="1013"/>
                    <a:pt x="1183" y="1013"/>
                  </a:cubicBezTo>
                  <a:cubicBezTo>
                    <a:pt x="2024" y="2083"/>
                    <a:pt x="3033" y="3234"/>
                    <a:pt x="4097" y="3907"/>
                  </a:cubicBezTo>
                  <a:lnTo>
                    <a:pt x="4407" y="2669"/>
                  </a:lnTo>
                  <a:cubicBezTo>
                    <a:pt x="3397" y="2164"/>
                    <a:pt x="2414" y="1410"/>
                    <a:pt x="1546" y="542"/>
                  </a:cubicBezTo>
                  <a:cubicBezTo>
                    <a:pt x="1458" y="313"/>
                    <a:pt x="1378" y="172"/>
                    <a:pt x="1290" y="64"/>
                  </a:cubicBezTo>
                  <a:cubicBezTo>
                    <a:pt x="1265" y="19"/>
                    <a:pt x="1225" y="0"/>
                    <a:pt x="1185" y="0"/>
                  </a:cubicBez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705523" y="3903503"/>
              <a:ext cx="231746" cy="150281"/>
            </a:xfrm>
            <a:custGeom>
              <a:rect b="b" l="l" r="r" t="t"/>
              <a:pathLst>
                <a:path extrusionOk="0" h="1913" w="2950">
                  <a:moveTo>
                    <a:pt x="311" y="1"/>
                  </a:moveTo>
                  <a:lnTo>
                    <a:pt x="1" y="1239"/>
                  </a:lnTo>
                  <a:cubicBezTo>
                    <a:pt x="223" y="1407"/>
                    <a:pt x="479" y="1542"/>
                    <a:pt x="728" y="1657"/>
                  </a:cubicBezTo>
                  <a:cubicBezTo>
                    <a:pt x="1125" y="1825"/>
                    <a:pt x="1542" y="1912"/>
                    <a:pt x="1966" y="1912"/>
                  </a:cubicBezTo>
                  <a:cubicBezTo>
                    <a:pt x="2074" y="1879"/>
                    <a:pt x="2135" y="1879"/>
                    <a:pt x="2215" y="1879"/>
                  </a:cubicBezTo>
                  <a:cubicBezTo>
                    <a:pt x="2720" y="1798"/>
                    <a:pt x="2949" y="1266"/>
                    <a:pt x="2693" y="842"/>
                  </a:cubicBezTo>
                  <a:cubicBezTo>
                    <a:pt x="2579" y="674"/>
                    <a:pt x="2384" y="532"/>
                    <a:pt x="2162" y="532"/>
                  </a:cubicBezTo>
                  <a:cubicBezTo>
                    <a:pt x="1542" y="479"/>
                    <a:pt x="930" y="310"/>
                    <a:pt x="311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5745195" y="3737901"/>
              <a:ext cx="147610" cy="178798"/>
            </a:xfrm>
            <a:custGeom>
              <a:rect b="b" l="l" r="r" t="t"/>
              <a:pathLst>
                <a:path extrusionOk="0" h="2276" w="1879">
                  <a:moveTo>
                    <a:pt x="1120" y="0"/>
                  </a:moveTo>
                  <a:cubicBezTo>
                    <a:pt x="813" y="0"/>
                    <a:pt x="480" y="238"/>
                    <a:pt x="115" y="991"/>
                  </a:cubicBezTo>
                  <a:cubicBezTo>
                    <a:pt x="88" y="1045"/>
                    <a:pt x="28" y="1214"/>
                    <a:pt x="28" y="1214"/>
                  </a:cubicBezTo>
                  <a:cubicBezTo>
                    <a:pt x="1" y="1577"/>
                    <a:pt x="88" y="2028"/>
                    <a:pt x="364" y="2196"/>
                  </a:cubicBezTo>
                  <a:cubicBezTo>
                    <a:pt x="445" y="2252"/>
                    <a:pt x="543" y="2276"/>
                    <a:pt x="649" y="2276"/>
                  </a:cubicBezTo>
                  <a:cubicBezTo>
                    <a:pt x="918" y="2276"/>
                    <a:pt x="1240" y="2124"/>
                    <a:pt x="1461" y="1940"/>
                  </a:cubicBezTo>
                  <a:cubicBezTo>
                    <a:pt x="1569" y="1860"/>
                    <a:pt x="1879" y="1187"/>
                    <a:pt x="1798" y="709"/>
                  </a:cubicBezTo>
                  <a:cubicBezTo>
                    <a:pt x="1737" y="426"/>
                    <a:pt x="1630" y="204"/>
                    <a:pt x="1461" y="89"/>
                  </a:cubicBezTo>
                  <a:cubicBezTo>
                    <a:pt x="1351" y="35"/>
                    <a:pt x="1237" y="0"/>
                    <a:pt x="1120" y="0"/>
                  </a:cubicBez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5786989" y="3782444"/>
              <a:ext cx="79" cy="7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5760514" y="3680946"/>
              <a:ext cx="154523" cy="217998"/>
            </a:xfrm>
            <a:custGeom>
              <a:rect b="b" l="l" r="r" t="t"/>
              <a:pathLst>
                <a:path extrusionOk="0" h="2775" w="1967">
                  <a:moveTo>
                    <a:pt x="284" y="0"/>
                  </a:moveTo>
                  <a:cubicBezTo>
                    <a:pt x="284" y="88"/>
                    <a:pt x="62" y="592"/>
                    <a:pt x="28" y="673"/>
                  </a:cubicBezTo>
                  <a:cubicBezTo>
                    <a:pt x="1" y="734"/>
                    <a:pt x="1" y="841"/>
                    <a:pt x="1" y="929"/>
                  </a:cubicBezTo>
                  <a:cubicBezTo>
                    <a:pt x="28" y="1010"/>
                    <a:pt x="62" y="1265"/>
                    <a:pt x="479" y="1548"/>
                  </a:cubicBezTo>
                  <a:cubicBezTo>
                    <a:pt x="452" y="1461"/>
                    <a:pt x="425" y="1380"/>
                    <a:pt x="425" y="1265"/>
                  </a:cubicBezTo>
                  <a:lnTo>
                    <a:pt x="425" y="1265"/>
                  </a:lnTo>
                  <a:cubicBezTo>
                    <a:pt x="1125" y="1965"/>
                    <a:pt x="701" y="2585"/>
                    <a:pt x="647" y="2665"/>
                  </a:cubicBezTo>
                  <a:cubicBezTo>
                    <a:pt x="808" y="2729"/>
                    <a:pt x="940" y="2774"/>
                    <a:pt x="1098" y="2774"/>
                  </a:cubicBezTo>
                  <a:cubicBezTo>
                    <a:pt x="1159" y="2774"/>
                    <a:pt x="1223" y="2768"/>
                    <a:pt x="1293" y="2753"/>
                  </a:cubicBezTo>
                  <a:cubicBezTo>
                    <a:pt x="1542" y="2665"/>
                    <a:pt x="1684" y="2470"/>
                    <a:pt x="1852" y="2248"/>
                  </a:cubicBezTo>
                  <a:cubicBezTo>
                    <a:pt x="1966" y="2053"/>
                    <a:pt x="1966" y="1797"/>
                    <a:pt x="1913" y="1548"/>
                  </a:cubicBezTo>
                  <a:cubicBezTo>
                    <a:pt x="1798" y="1124"/>
                    <a:pt x="1408" y="761"/>
                    <a:pt x="1293" y="646"/>
                  </a:cubicBezTo>
                  <a:cubicBezTo>
                    <a:pt x="1239" y="539"/>
                    <a:pt x="1152" y="424"/>
                    <a:pt x="1152" y="310"/>
                  </a:cubicBezTo>
                  <a:cubicBezTo>
                    <a:pt x="1098" y="370"/>
                    <a:pt x="1011" y="424"/>
                    <a:pt x="1011" y="505"/>
                  </a:cubicBezTo>
                  <a:cubicBezTo>
                    <a:pt x="842" y="424"/>
                    <a:pt x="593" y="256"/>
                    <a:pt x="593" y="34"/>
                  </a:cubicBezTo>
                  <a:cubicBezTo>
                    <a:pt x="566" y="114"/>
                    <a:pt x="506" y="202"/>
                    <a:pt x="479" y="283"/>
                  </a:cubicBezTo>
                  <a:cubicBezTo>
                    <a:pt x="479" y="337"/>
                    <a:pt x="452" y="424"/>
                    <a:pt x="452" y="478"/>
                  </a:cubicBezTo>
                  <a:cubicBezTo>
                    <a:pt x="311" y="370"/>
                    <a:pt x="284" y="202"/>
                    <a:pt x="284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5789110" y="3685660"/>
              <a:ext cx="79" cy="2200"/>
            </a:xfrm>
            <a:custGeom>
              <a:rect b="b" l="l" r="r" t="t"/>
              <a:pathLst>
                <a:path extrusionOk="0" h="28" w="1">
                  <a:moveTo>
                    <a:pt x="0" y="2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5807100" y="3833193"/>
              <a:ext cx="43914" cy="36294"/>
            </a:xfrm>
            <a:custGeom>
              <a:rect b="b" l="l" r="r" t="t"/>
              <a:pathLst>
                <a:path extrusionOk="0" h="462" w="559">
                  <a:moveTo>
                    <a:pt x="303" y="1"/>
                  </a:moveTo>
                  <a:cubicBezTo>
                    <a:pt x="261" y="1"/>
                    <a:pt x="215" y="10"/>
                    <a:pt x="169" y="27"/>
                  </a:cubicBezTo>
                  <a:cubicBezTo>
                    <a:pt x="54" y="81"/>
                    <a:pt x="0" y="223"/>
                    <a:pt x="54" y="337"/>
                  </a:cubicBezTo>
                  <a:cubicBezTo>
                    <a:pt x="89" y="412"/>
                    <a:pt x="163" y="461"/>
                    <a:pt x="249" y="461"/>
                  </a:cubicBezTo>
                  <a:cubicBezTo>
                    <a:pt x="294" y="461"/>
                    <a:pt x="342" y="448"/>
                    <a:pt x="391" y="418"/>
                  </a:cubicBezTo>
                  <a:cubicBezTo>
                    <a:pt x="505" y="364"/>
                    <a:pt x="559" y="223"/>
                    <a:pt x="505" y="115"/>
                  </a:cubicBezTo>
                  <a:cubicBezTo>
                    <a:pt x="464" y="38"/>
                    <a:pt x="390" y="1"/>
                    <a:pt x="303" y="1"/>
                  </a:cubicBez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271" name="Google Shape;1271;p32"/>
          <p:cNvSpPr/>
          <p:nvPr/>
        </p:nvSpPr>
        <p:spPr>
          <a:xfrm>
            <a:off x="4237488" y="1961162"/>
            <a:ext cx="669000" cy="6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2"/>
          <p:cNvSpPr/>
          <p:nvPr/>
        </p:nvSpPr>
        <p:spPr>
          <a:xfrm>
            <a:off x="3917926" y="1641600"/>
            <a:ext cx="1308000" cy="1308300"/>
          </a:xfrm>
          <a:prstGeom prst="pie">
            <a:avLst>
              <a:gd fmla="val 0" name="adj1"/>
              <a:gd fmla="val 1814150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32"/>
          <p:cNvSpPr/>
          <p:nvPr/>
        </p:nvSpPr>
        <p:spPr>
          <a:xfrm>
            <a:off x="6866239" y="1961162"/>
            <a:ext cx="669000" cy="6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2"/>
          <p:cNvSpPr/>
          <p:nvPr/>
        </p:nvSpPr>
        <p:spPr>
          <a:xfrm>
            <a:off x="6546678" y="1641600"/>
            <a:ext cx="1308000" cy="1308300"/>
          </a:xfrm>
          <a:prstGeom prst="pie">
            <a:avLst>
              <a:gd fmla="val 0" name="adj1"/>
              <a:gd fmla="val 822706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2"/>
          <p:cNvSpPr/>
          <p:nvPr/>
        </p:nvSpPr>
        <p:spPr>
          <a:xfrm>
            <a:off x="1653537" y="1961162"/>
            <a:ext cx="669000" cy="6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2"/>
          <p:cNvSpPr/>
          <p:nvPr/>
        </p:nvSpPr>
        <p:spPr>
          <a:xfrm>
            <a:off x="1333975" y="1641600"/>
            <a:ext cx="1308000" cy="1308300"/>
          </a:xfrm>
          <a:prstGeom prst="pie">
            <a:avLst>
              <a:gd fmla="val 0" name="adj1"/>
              <a:gd fmla="val 1342634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2"/>
          <p:cNvSpPr/>
          <p:nvPr/>
        </p:nvSpPr>
        <p:spPr>
          <a:xfrm>
            <a:off x="1080775" y="3415150"/>
            <a:ext cx="1814400" cy="31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2"/>
          <p:cNvSpPr/>
          <p:nvPr/>
        </p:nvSpPr>
        <p:spPr>
          <a:xfrm>
            <a:off x="3664800" y="3415150"/>
            <a:ext cx="1814400" cy="312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2"/>
          <p:cNvSpPr/>
          <p:nvPr/>
        </p:nvSpPr>
        <p:spPr>
          <a:xfrm>
            <a:off x="6293475" y="3415150"/>
            <a:ext cx="1814400" cy="312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2"/>
          <p:cNvSpPr txBox="1"/>
          <p:nvPr/>
        </p:nvSpPr>
        <p:spPr>
          <a:xfrm>
            <a:off x="1125325" y="33565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1" name="Google Shape;1281;p32"/>
          <p:cNvSpPr txBox="1"/>
          <p:nvPr/>
        </p:nvSpPr>
        <p:spPr>
          <a:xfrm>
            <a:off x="6338025" y="33565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2" name="Google Shape;1282;p32"/>
          <p:cNvSpPr txBox="1"/>
          <p:nvPr/>
        </p:nvSpPr>
        <p:spPr>
          <a:xfrm>
            <a:off x="3709350" y="335650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3" name="Google Shape;1283;p32"/>
          <p:cNvSpPr/>
          <p:nvPr/>
        </p:nvSpPr>
        <p:spPr>
          <a:xfrm>
            <a:off x="1116025" y="3761300"/>
            <a:ext cx="1743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16045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32"/>
          <p:cNvSpPr/>
          <p:nvPr/>
        </p:nvSpPr>
        <p:spPr>
          <a:xfrm>
            <a:off x="3700050" y="3761340"/>
            <a:ext cx="1743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32"/>
          <p:cNvSpPr/>
          <p:nvPr/>
        </p:nvSpPr>
        <p:spPr>
          <a:xfrm>
            <a:off x="6328725" y="3761320"/>
            <a:ext cx="1743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32"/>
          <p:cNvSpPr txBox="1"/>
          <p:nvPr/>
        </p:nvSpPr>
        <p:spPr>
          <a:xfrm>
            <a:off x="1125325" y="295984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7" name="Google Shape;1287;p32"/>
          <p:cNvSpPr txBox="1"/>
          <p:nvPr/>
        </p:nvSpPr>
        <p:spPr>
          <a:xfrm>
            <a:off x="6338025" y="295983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8" name="Google Shape;1288;p32"/>
          <p:cNvSpPr txBox="1"/>
          <p:nvPr/>
        </p:nvSpPr>
        <p:spPr>
          <a:xfrm>
            <a:off x="3709350" y="295984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9" name="Google Shape;1289;p32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Goals to improve employees’ productivity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grpSp>
        <p:nvGrpSpPr>
          <p:cNvPr id="1295" name="Google Shape;1295;p33"/>
          <p:cNvGrpSpPr/>
          <p:nvPr/>
        </p:nvGrpSpPr>
        <p:grpSpPr>
          <a:xfrm>
            <a:off x="-1737633" y="1416170"/>
            <a:ext cx="6973361" cy="4256475"/>
            <a:chOff x="1844375" y="1874387"/>
            <a:chExt cx="5190057" cy="3167963"/>
          </a:xfrm>
        </p:grpSpPr>
        <p:sp>
          <p:nvSpPr>
            <p:cNvPr id="1296" name="Google Shape;1296;p33"/>
            <p:cNvSpPr/>
            <p:nvPr/>
          </p:nvSpPr>
          <p:spPr>
            <a:xfrm flipH="1" rot="10800000">
              <a:off x="2474475" y="4248624"/>
              <a:ext cx="3957757" cy="709501"/>
            </a:xfrm>
            <a:custGeom>
              <a:rect b="b" l="l" r="r" t="t"/>
              <a:pathLst>
                <a:path extrusionOk="0" h="24659" w="84136">
                  <a:moveTo>
                    <a:pt x="15095" y="1"/>
                  </a:moveTo>
                  <a:cubicBezTo>
                    <a:pt x="11027" y="1"/>
                    <a:pt x="6913" y="762"/>
                    <a:pt x="3366" y="2110"/>
                  </a:cubicBezTo>
                  <a:cubicBezTo>
                    <a:pt x="2188" y="2555"/>
                    <a:pt x="1064" y="3059"/>
                    <a:pt x="1" y="3625"/>
                  </a:cubicBezTo>
                  <a:lnTo>
                    <a:pt x="1" y="24658"/>
                  </a:lnTo>
                  <a:lnTo>
                    <a:pt x="84136" y="24658"/>
                  </a:lnTo>
                  <a:lnTo>
                    <a:pt x="84136" y="15706"/>
                  </a:lnTo>
                  <a:cubicBezTo>
                    <a:pt x="80488" y="16918"/>
                    <a:pt x="76449" y="17591"/>
                    <a:pt x="72411" y="17867"/>
                  </a:cubicBezTo>
                  <a:cubicBezTo>
                    <a:pt x="71037" y="17959"/>
                    <a:pt x="69657" y="18004"/>
                    <a:pt x="68278" y="18004"/>
                  </a:cubicBezTo>
                  <a:cubicBezTo>
                    <a:pt x="57390" y="18004"/>
                    <a:pt x="46528" y="15191"/>
                    <a:pt x="38588" y="10214"/>
                  </a:cubicBezTo>
                  <a:cubicBezTo>
                    <a:pt x="33628" y="7125"/>
                    <a:pt x="29589" y="3147"/>
                    <a:pt x="23444" y="1208"/>
                  </a:cubicBezTo>
                  <a:cubicBezTo>
                    <a:pt x="20830" y="383"/>
                    <a:pt x="17974" y="1"/>
                    <a:pt x="15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2363335" y="3170399"/>
              <a:ext cx="4185556" cy="1226724"/>
            </a:xfrm>
            <a:custGeom>
              <a:rect b="b" l="l" r="r" t="t"/>
              <a:pathLst>
                <a:path extrusionOk="0" h="24659" w="84136">
                  <a:moveTo>
                    <a:pt x="15095" y="1"/>
                  </a:moveTo>
                  <a:cubicBezTo>
                    <a:pt x="11027" y="1"/>
                    <a:pt x="6913" y="762"/>
                    <a:pt x="3366" y="2110"/>
                  </a:cubicBezTo>
                  <a:cubicBezTo>
                    <a:pt x="2188" y="2555"/>
                    <a:pt x="1064" y="3059"/>
                    <a:pt x="1" y="3625"/>
                  </a:cubicBezTo>
                  <a:lnTo>
                    <a:pt x="1" y="24658"/>
                  </a:lnTo>
                  <a:lnTo>
                    <a:pt x="84136" y="24658"/>
                  </a:lnTo>
                  <a:lnTo>
                    <a:pt x="84136" y="15706"/>
                  </a:lnTo>
                  <a:cubicBezTo>
                    <a:pt x="80488" y="16918"/>
                    <a:pt x="76449" y="17591"/>
                    <a:pt x="72411" y="17867"/>
                  </a:cubicBezTo>
                  <a:cubicBezTo>
                    <a:pt x="71037" y="17959"/>
                    <a:pt x="69657" y="18004"/>
                    <a:pt x="68278" y="18004"/>
                  </a:cubicBezTo>
                  <a:cubicBezTo>
                    <a:pt x="57390" y="18004"/>
                    <a:pt x="46528" y="15191"/>
                    <a:pt x="38588" y="10214"/>
                  </a:cubicBezTo>
                  <a:cubicBezTo>
                    <a:pt x="33628" y="7125"/>
                    <a:pt x="29589" y="3147"/>
                    <a:pt x="23444" y="1208"/>
                  </a:cubicBezTo>
                  <a:cubicBezTo>
                    <a:pt x="20830" y="383"/>
                    <a:pt x="17974" y="1"/>
                    <a:pt x="1509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5202443" y="3422915"/>
              <a:ext cx="270577" cy="238987"/>
            </a:xfrm>
            <a:custGeom>
              <a:rect b="b" l="l" r="r" t="t"/>
              <a:pathLst>
                <a:path extrusionOk="0" h="4804" w="5439">
                  <a:moveTo>
                    <a:pt x="2731" y="0"/>
                  </a:moveTo>
                  <a:cubicBezTo>
                    <a:pt x="2457" y="0"/>
                    <a:pt x="2179" y="46"/>
                    <a:pt x="1905" y="144"/>
                  </a:cubicBezTo>
                  <a:cubicBezTo>
                    <a:pt x="673" y="595"/>
                    <a:pt x="0" y="1968"/>
                    <a:pt x="451" y="3200"/>
                  </a:cubicBezTo>
                  <a:cubicBezTo>
                    <a:pt x="800" y="4192"/>
                    <a:pt x="1740" y="4804"/>
                    <a:pt x="2724" y="4804"/>
                  </a:cubicBezTo>
                  <a:cubicBezTo>
                    <a:pt x="2994" y="4804"/>
                    <a:pt x="3268" y="4758"/>
                    <a:pt x="3534" y="4660"/>
                  </a:cubicBezTo>
                  <a:cubicBezTo>
                    <a:pt x="4799" y="4209"/>
                    <a:pt x="5439" y="2836"/>
                    <a:pt x="4994" y="1578"/>
                  </a:cubicBezTo>
                  <a:cubicBezTo>
                    <a:pt x="4641" y="607"/>
                    <a:pt x="3721" y="0"/>
                    <a:pt x="2731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5224879" y="3580713"/>
              <a:ext cx="156058" cy="81088"/>
            </a:xfrm>
            <a:custGeom>
              <a:rect b="b" l="l" r="r" t="t"/>
              <a:pathLst>
                <a:path extrusionOk="0" h="1630" w="3137">
                  <a:moveTo>
                    <a:pt x="2268" y="1630"/>
                  </a:moveTo>
                  <a:lnTo>
                    <a:pt x="2268" y="1630"/>
                  </a:lnTo>
                  <a:lnTo>
                    <a:pt x="2268" y="1630"/>
                  </a:lnTo>
                  <a:lnTo>
                    <a:pt x="2268" y="1630"/>
                  </a:lnTo>
                  <a:close/>
                  <a:moveTo>
                    <a:pt x="3083" y="1488"/>
                  </a:moveTo>
                  <a:cubicBezTo>
                    <a:pt x="2834" y="1603"/>
                    <a:pt x="2551" y="1630"/>
                    <a:pt x="2268" y="1630"/>
                  </a:cubicBezTo>
                  <a:cubicBezTo>
                    <a:pt x="2551" y="1630"/>
                    <a:pt x="2834" y="1603"/>
                    <a:pt x="3083" y="1488"/>
                  </a:cubicBezTo>
                  <a:close/>
                  <a:moveTo>
                    <a:pt x="3110" y="1488"/>
                  </a:moveTo>
                  <a:lnTo>
                    <a:pt x="3083" y="1488"/>
                  </a:lnTo>
                  <a:lnTo>
                    <a:pt x="3110" y="1488"/>
                  </a:lnTo>
                  <a:close/>
                  <a:moveTo>
                    <a:pt x="3110" y="1488"/>
                  </a:moveTo>
                  <a:lnTo>
                    <a:pt x="3110" y="1488"/>
                  </a:lnTo>
                  <a:lnTo>
                    <a:pt x="3110" y="1488"/>
                  </a:lnTo>
                  <a:close/>
                  <a:moveTo>
                    <a:pt x="3110" y="1488"/>
                  </a:moveTo>
                  <a:lnTo>
                    <a:pt x="3110" y="1488"/>
                  </a:lnTo>
                  <a:lnTo>
                    <a:pt x="3110" y="1488"/>
                  </a:lnTo>
                  <a:close/>
                  <a:moveTo>
                    <a:pt x="3110" y="1488"/>
                  </a:moveTo>
                  <a:lnTo>
                    <a:pt x="3110" y="1488"/>
                  </a:lnTo>
                  <a:lnTo>
                    <a:pt x="3110" y="1488"/>
                  </a:lnTo>
                  <a:close/>
                  <a:moveTo>
                    <a:pt x="3137" y="1488"/>
                  </a:moveTo>
                  <a:lnTo>
                    <a:pt x="3110" y="1488"/>
                  </a:lnTo>
                  <a:lnTo>
                    <a:pt x="3137" y="1488"/>
                  </a:lnTo>
                  <a:close/>
                  <a:moveTo>
                    <a:pt x="3137" y="1461"/>
                  </a:moveTo>
                  <a:lnTo>
                    <a:pt x="3137" y="1488"/>
                  </a:lnTo>
                  <a:lnTo>
                    <a:pt x="3137" y="1461"/>
                  </a:lnTo>
                  <a:close/>
                  <a:moveTo>
                    <a:pt x="3137" y="1461"/>
                  </a:moveTo>
                  <a:lnTo>
                    <a:pt x="3137" y="1461"/>
                  </a:lnTo>
                  <a:lnTo>
                    <a:pt x="3137" y="1461"/>
                  </a:lnTo>
                  <a:close/>
                  <a:moveTo>
                    <a:pt x="27" y="88"/>
                  </a:moveTo>
                  <a:lnTo>
                    <a:pt x="27" y="115"/>
                  </a:lnTo>
                  <a:lnTo>
                    <a:pt x="27" y="88"/>
                  </a:lnTo>
                  <a:close/>
                  <a:moveTo>
                    <a:pt x="27" y="88"/>
                  </a:moveTo>
                  <a:lnTo>
                    <a:pt x="27" y="88"/>
                  </a:lnTo>
                  <a:lnTo>
                    <a:pt x="27" y="88"/>
                  </a:lnTo>
                  <a:close/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0" y="1"/>
                  </a:moveTo>
                  <a:lnTo>
                    <a:pt x="0" y="28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ED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5217815" y="3449480"/>
              <a:ext cx="228739" cy="212322"/>
            </a:xfrm>
            <a:custGeom>
              <a:rect b="b" l="l" r="r" t="t"/>
              <a:pathLst>
                <a:path extrusionOk="0" h="4268" w="4598">
                  <a:moveTo>
                    <a:pt x="896" y="0"/>
                  </a:moveTo>
                  <a:cubicBezTo>
                    <a:pt x="418" y="397"/>
                    <a:pt x="115" y="956"/>
                    <a:pt x="28" y="1548"/>
                  </a:cubicBezTo>
                  <a:lnTo>
                    <a:pt x="28" y="1717"/>
                  </a:lnTo>
                  <a:cubicBezTo>
                    <a:pt x="1" y="2020"/>
                    <a:pt x="28" y="2329"/>
                    <a:pt x="142" y="2639"/>
                  </a:cubicBezTo>
                  <a:lnTo>
                    <a:pt x="142" y="2666"/>
                  </a:lnTo>
                  <a:cubicBezTo>
                    <a:pt x="169" y="2693"/>
                    <a:pt x="169" y="2726"/>
                    <a:pt x="169" y="2726"/>
                  </a:cubicBezTo>
                  <a:lnTo>
                    <a:pt x="169" y="2753"/>
                  </a:lnTo>
                  <a:cubicBezTo>
                    <a:pt x="283" y="3029"/>
                    <a:pt x="452" y="3285"/>
                    <a:pt x="674" y="3507"/>
                  </a:cubicBezTo>
                  <a:cubicBezTo>
                    <a:pt x="1091" y="3366"/>
                    <a:pt x="1569" y="3197"/>
                    <a:pt x="2020" y="3029"/>
                  </a:cubicBezTo>
                  <a:cubicBezTo>
                    <a:pt x="1515" y="2780"/>
                    <a:pt x="1064" y="2302"/>
                    <a:pt x="869" y="1717"/>
                  </a:cubicBezTo>
                  <a:cubicBezTo>
                    <a:pt x="647" y="1124"/>
                    <a:pt x="674" y="539"/>
                    <a:pt x="896" y="0"/>
                  </a:cubicBezTo>
                  <a:close/>
                  <a:moveTo>
                    <a:pt x="2215" y="3117"/>
                  </a:moveTo>
                  <a:cubicBezTo>
                    <a:pt x="1710" y="3285"/>
                    <a:pt x="1232" y="3453"/>
                    <a:pt x="755" y="3621"/>
                  </a:cubicBezTo>
                  <a:cubicBezTo>
                    <a:pt x="896" y="3736"/>
                    <a:pt x="1037" y="3844"/>
                    <a:pt x="1179" y="3931"/>
                  </a:cubicBezTo>
                  <a:cubicBezTo>
                    <a:pt x="1764" y="3736"/>
                    <a:pt x="2357" y="3534"/>
                    <a:pt x="2942" y="3312"/>
                  </a:cubicBezTo>
                  <a:lnTo>
                    <a:pt x="3003" y="3312"/>
                  </a:lnTo>
                  <a:cubicBezTo>
                    <a:pt x="2720" y="3285"/>
                    <a:pt x="2471" y="3231"/>
                    <a:pt x="2215" y="3117"/>
                  </a:cubicBezTo>
                  <a:close/>
                  <a:moveTo>
                    <a:pt x="4598" y="2861"/>
                  </a:moveTo>
                  <a:cubicBezTo>
                    <a:pt x="4544" y="2861"/>
                    <a:pt x="4490" y="2895"/>
                    <a:pt x="4430" y="2921"/>
                  </a:cubicBezTo>
                  <a:cubicBezTo>
                    <a:pt x="4288" y="3002"/>
                    <a:pt x="4120" y="3090"/>
                    <a:pt x="3925" y="3171"/>
                  </a:cubicBezTo>
                  <a:cubicBezTo>
                    <a:pt x="3757" y="3231"/>
                    <a:pt x="3615" y="3258"/>
                    <a:pt x="3447" y="3285"/>
                  </a:cubicBezTo>
                  <a:cubicBezTo>
                    <a:pt x="3279" y="3339"/>
                    <a:pt x="3144" y="3399"/>
                    <a:pt x="2976" y="3453"/>
                  </a:cubicBezTo>
                  <a:cubicBezTo>
                    <a:pt x="2437" y="3648"/>
                    <a:pt x="1879" y="3844"/>
                    <a:pt x="1347" y="4012"/>
                  </a:cubicBezTo>
                  <a:cubicBezTo>
                    <a:pt x="1293" y="3985"/>
                    <a:pt x="1232" y="3958"/>
                    <a:pt x="1179" y="3931"/>
                  </a:cubicBezTo>
                  <a:lnTo>
                    <a:pt x="1179" y="3931"/>
                  </a:lnTo>
                  <a:cubicBezTo>
                    <a:pt x="1542" y="4153"/>
                    <a:pt x="1993" y="4268"/>
                    <a:pt x="2410" y="4268"/>
                  </a:cubicBezTo>
                  <a:cubicBezTo>
                    <a:pt x="2693" y="4268"/>
                    <a:pt x="2976" y="4241"/>
                    <a:pt x="3225" y="4126"/>
                  </a:cubicBezTo>
                  <a:lnTo>
                    <a:pt x="3279" y="4126"/>
                  </a:lnTo>
                  <a:lnTo>
                    <a:pt x="3279" y="4099"/>
                  </a:lnTo>
                  <a:cubicBezTo>
                    <a:pt x="3898" y="3871"/>
                    <a:pt x="4349" y="3399"/>
                    <a:pt x="4598" y="286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4830088" y="3356055"/>
              <a:ext cx="1015595" cy="372708"/>
            </a:xfrm>
            <a:custGeom>
              <a:rect b="b" l="l" r="r" t="t"/>
              <a:pathLst>
                <a:path extrusionOk="0" h="7492" w="20415">
                  <a:moveTo>
                    <a:pt x="19715" y="0"/>
                  </a:moveTo>
                  <a:cubicBezTo>
                    <a:pt x="18564" y="0"/>
                    <a:pt x="15535" y="761"/>
                    <a:pt x="11860" y="1993"/>
                  </a:cubicBezTo>
                  <a:cubicBezTo>
                    <a:pt x="11887" y="2020"/>
                    <a:pt x="11948" y="2047"/>
                    <a:pt x="11975" y="2107"/>
                  </a:cubicBezTo>
                  <a:cubicBezTo>
                    <a:pt x="15057" y="1071"/>
                    <a:pt x="17608" y="451"/>
                    <a:pt x="18591" y="451"/>
                  </a:cubicBezTo>
                  <a:cubicBezTo>
                    <a:pt x="18847" y="451"/>
                    <a:pt x="19015" y="478"/>
                    <a:pt x="19042" y="566"/>
                  </a:cubicBezTo>
                  <a:cubicBezTo>
                    <a:pt x="19210" y="1010"/>
                    <a:pt x="16457" y="2417"/>
                    <a:pt x="12621" y="3898"/>
                  </a:cubicBezTo>
                  <a:cubicBezTo>
                    <a:pt x="12621" y="3958"/>
                    <a:pt x="12621" y="4012"/>
                    <a:pt x="12587" y="4039"/>
                  </a:cubicBezTo>
                  <a:cubicBezTo>
                    <a:pt x="17130" y="2302"/>
                    <a:pt x="20415" y="647"/>
                    <a:pt x="20247" y="142"/>
                  </a:cubicBezTo>
                  <a:cubicBezTo>
                    <a:pt x="20193" y="27"/>
                    <a:pt x="20025" y="0"/>
                    <a:pt x="19715" y="0"/>
                  </a:cubicBezTo>
                  <a:close/>
                  <a:moveTo>
                    <a:pt x="7822" y="3426"/>
                  </a:moveTo>
                  <a:cubicBezTo>
                    <a:pt x="3278" y="5163"/>
                    <a:pt x="0" y="6819"/>
                    <a:pt x="196" y="7350"/>
                  </a:cubicBezTo>
                  <a:cubicBezTo>
                    <a:pt x="223" y="7431"/>
                    <a:pt x="391" y="7492"/>
                    <a:pt x="700" y="7492"/>
                  </a:cubicBezTo>
                  <a:cubicBezTo>
                    <a:pt x="1851" y="7492"/>
                    <a:pt x="4880" y="6731"/>
                    <a:pt x="8549" y="5499"/>
                  </a:cubicBezTo>
                  <a:cubicBezTo>
                    <a:pt x="8522" y="5473"/>
                    <a:pt x="8495" y="5412"/>
                    <a:pt x="8468" y="5385"/>
                  </a:cubicBezTo>
                  <a:cubicBezTo>
                    <a:pt x="5351" y="6422"/>
                    <a:pt x="2827" y="7041"/>
                    <a:pt x="1818" y="7041"/>
                  </a:cubicBezTo>
                  <a:cubicBezTo>
                    <a:pt x="1569" y="7041"/>
                    <a:pt x="1427" y="7014"/>
                    <a:pt x="1374" y="6899"/>
                  </a:cubicBezTo>
                  <a:cubicBezTo>
                    <a:pt x="1232" y="6482"/>
                    <a:pt x="3978" y="5075"/>
                    <a:pt x="7822" y="3595"/>
                  </a:cubicBezTo>
                  <a:lnTo>
                    <a:pt x="7822" y="3426"/>
                  </a:lnTo>
                  <a:close/>
                </a:path>
              </a:pathLst>
            </a:custGeom>
            <a:solidFill>
              <a:srgbClr val="F7A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318254" y="3455151"/>
              <a:ext cx="139691" cy="149392"/>
            </a:xfrm>
            <a:custGeom>
              <a:rect b="b" l="l" r="r" t="t"/>
              <a:pathLst>
                <a:path extrusionOk="0" h="3003" w="2808">
                  <a:moveTo>
                    <a:pt x="2047" y="1"/>
                  </a:moveTo>
                  <a:cubicBezTo>
                    <a:pt x="2074" y="28"/>
                    <a:pt x="2101" y="55"/>
                    <a:pt x="2162" y="115"/>
                  </a:cubicBezTo>
                  <a:cubicBezTo>
                    <a:pt x="2135" y="55"/>
                    <a:pt x="2074" y="28"/>
                    <a:pt x="2047" y="1"/>
                  </a:cubicBezTo>
                  <a:close/>
                  <a:moveTo>
                    <a:pt x="2808" y="1906"/>
                  </a:moveTo>
                  <a:cubicBezTo>
                    <a:pt x="2135" y="2161"/>
                    <a:pt x="1462" y="2410"/>
                    <a:pt x="728" y="2666"/>
                  </a:cubicBezTo>
                  <a:cubicBezTo>
                    <a:pt x="479" y="2747"/>
                    <a:pt x="250" y="2834"/>
                    <a:pt x="1" y="2915"/>
                  </a:cubicBezTo>
                  <a:cubicBezTo>
                    <a:pt x="82" y="2949"/>
                    <a:pt x="142" y="2976"/>
                    <a:pt x="196" y="3003"/>
                  </a:cubicBezTo>
                  <a:cubicBezTo>
                    <a:pt x="391" y="2949"/>
                    <a:pt x="587" y="2861"/>
                    <a:pt x="788" y="2807"/>
                  </a:cubicBezTo>
                  <a:cubicBezTo>
                    <a:pt x="1462" y="2552"/>
                    <a:pt x="2135" y="2303"/>
                    <a:pt x="2774" y="2047"/>
                  </a:cubicBezTo>
                  <a:cubicBezTo>
                    <a:pt x="2808" y="2020"/>
                    <a:pt x="2808" y="1966"/>
                    <a:pt x="2808" y="1906"/>
                  </a:cubicBezTo>
                  <a:close/>
                </a:path>
              </a:pathLst>
            </a:custGeom>
            <a:solidFill>
              <a:srgbClr val="FEC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5251295" y="3600164"/>
              <a:ext cx="76760" cy="29500"/>
            </a:xfrm>
            <a:custGeom>
              <a:rect b="b" l="l" r="r" t="t"/>
              <a:pathLst>
                <a:path extrusionOk="0" h="593" w="1543">
                  <a:moveTo>
                    <a:pt x="1347" y="0"/>
                  </a:moveTo>
                  <a:cubicBezTo>
                    <a:pt x="896" y="168"/>
                    <a:pt x="418" y="337"/>
                    <a:pt x="1" y="478"/>
                  </a:cubicBezTo>
                  <a:cubicBezTo>
                    <a:pt x="28" y="505"/>
                    <a:pt x="55" y="566"/>
                    <a:pt x="82" y="592"/>
                  </a:cubicBezTo>
                  <a:cubicBezTo>
                    <a:pt x="559" y="424"/>
                    <a:pt x="1037" y="256"/>
                    <a:pt x="1542" y="88"/>
                  </a:cubicBezTo>
                  <a:cubicBezTo>
                    <a:pt x="1488" y="61"/>
                    <a:pt x="1428" y="34"/>
                    <a:pt x="1347" y="0"/>
                  </a:cubicBezTo>
                  <a:close/>
                </a:path>
              </a:pathLst>
            </a:custGeom>
            <a:solidFill>
              <a:srgbClr val="FEC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5367156" y="3582056"/>
              <a:ext cx="83775" cy="32187"/>
            </a:xfrm>
            <a:custGeom>
              <a:rect b="b" l="l" r="r" t="t"/>
              <a:pathLst>
                <a:path extrusionOk="0" h="647" w="1684">
                  <a:moveTo>
                    <a:pt x="1646" y="98"/>
                  </a:moveTo>
                  <a:cubicBezTo>
                    <a:pt x="1622" y="122"/>
                    <a:pt x="1620" y="148"/>
                    <a:pt x="1596" y="196"/>
                  </a:cubicBezTo>
                  <a:cubicBezTo>
                    <a:pt x="1611" y="165"/>
                    <a:pt x="1629" y="135"/>
                    <a:pt x="1646" y="98"/>
                  </a:cubicBezTo>
                  <a:close/>
                  <a:moveTo>
                    <a:pt x="1683" y="1"/>
                  </a:moveTo>
                  <a:lnTo>
                    <a:pt x="1683" y="1"/>
                  </a:lnTo>
                  <a:cubicBezTo>
                    <a:pt x="1152" y="230"/>
                    <a:pt x="586" y="425"/>
                    <a:pt x="1" y="647"/>
                  </a:cubicBezTo>
                  <a:lnTo>
                    <a:pt x="108" y="647"/>
                  </a:lnTo>
                  <a:cubicBezTo>
                    <a:pt x="223" y="647"/>
                    <a:pt x="337" y="647"/>
                    <a:pt x="445" y="620"/>
                  </a:cubicBezTo>
                  <a:cubicBezTo>
                    <a:pt x="781" y="506"/>
                    <a:pt x="1091" y="364"/>
                    <a:pt x="1428" y="256"/>
                  </a:cubicBezTo>
                  <a:cubicBezTo>
                    <a:pt x="1512" y="198"/>
                    <a:pt x="1565" y="146"/>
                    <a:pt x="1648" y="94"/>
                  </a:cubicBezTo>
                  <a:lnTo>
                    <a:pt x="1648" y="94"/>
                  </a:lnTo>
                  <a:cubicBezTo>
                    <a:pt x="1647" y="95"/>
                    <a:pt x="1647" y="96"/>
                    <a:pt x="1646" y="98"/>
                  </a:cubicBezTo>
                  <a:lnTo>
                    <a:pt x="1646" y="98"/>
                  </a:lnTo>
                  <a:cubicBezTo>
                    <a:pt x="1649" y="94"/>
                    <a:pt x="1653" y="91"/>
                    <a:pt x="1656" y="88"/>
                  </a:cubicBezTo>
                  <a:lnTo>
                    <a:pt x="1656" y="88"/>
                  </a:lnTo>
                  <a:cubicBezTo>
                    <a:pt x="1654" y="90"/>
                    <a:pt x="1651" y="92"/>
                    <a:pt x="1648" y="94"/>
                  </a:cubicBezTo>
                  <a:lnTo>
                    <a:pt x="1648" y="94"/>
                  </a:lnTo>
                  <a:cubicBezTo>
                    <a:pt x="1660" y="67"/>
                    <a:pt x="1672" y="37"/>
                    <a:pt x="1683" y="1"/>
                  </a:cubicBezTo>
                  <a:close/>
                </a:path>
              </a:pathLst>
            </a:custGeom>
            <a:solidFill>
              <a:srgbClr val="F6A2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5276417" y="3586434"/>
              <a:ext cx="173171" cy="62632"/>
            </a:xfrm>
            <a:custGeom>
              <a:rect b="b" l="l" r="r" t="t"/>
              <a:pathLst>
                <a:path extrusionOk="0" h="1259" w="3481">
                  <a:moveTo>
                    <a:pt x="3480" y="0"/>
                  </a:moveTo>
                  <a:cubicBezTo>
                    <a:pt x="3393" y="54"/>
                    <a:pt x="3339" y="108"/>
                    <a:pt x="3252" y="168"/>
                  </a:cubicBezTo>
                  <a:cubicBezTo>
                    <a:pt x="3312" y="142"/>
                    <a:pt x="3366" y="108"/>
                    <a:pt x="3420" y="108"/>
                  </a:cubicBezTo>
                  <a:cubicBezTo>
                    <a:pt x="3447" y="54"/>
                    <a:pt x="3447" y="27"/>
                    <a:pt x="3480" y="0"/>
                  </a:cubicBezTo>
                  <a:close/>
                  <a:moveTo>
                    <a:pt x="2269" y="532"/>
                  </a:moveTo>
                  <a:lnTo>
                    <a:pt x="2269" y="532"/>
                  </a:lnTo>
                  <a:cubicBezTo>
                    <a:pt x="2161" y="559"/>
                    <a:pt x="2047" y="559"/>
                    <a:pt x="1932" y="559"/>
                  </a:cubicBezTo>
                  <a:lnTo>
                    <a:pt x="1764" y="559"/>
                  </a:lnTo>
                  <a:cubicBezTo>
                    <a:pt x="1179" y="781"/>
                    <a:pt x="586" y="983"/>
                    <a:pt x="1" y="1178"/>
                  </a:cubicBezTo>
                  <a:cubicBezTo>
                    <a:pt x="54" y="1205"/>
                    <a:pt x="115" y="1232"/>
                    <a:pt x="169" y="1259"/>
                  </a:cubicBezTo>
                  <a:cubicBezTo>
                    <a:pt x="701" y="1091"/>
                    <a:pt x="1259" y="895"/>
                    <a:pt x="1798" y="700"/>
                  </a:cubicBezTo>
                  <a:cubicBezTo>
                    <a:pt x="1966" y="646"/>
                    <a:pt x="2101" y="586"/>
                    <a:pt x="2269" y="532"/>
                  </a:cubicBezTo>
                  <a:close/>
                </a:path>
              </a:pathLst>
            </a:custGeom>
            <a:solidFill>
              <a:srgbClr val="F6A2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1844375" y="2747996"/>
              <a:ext cx="5190057" cy="2148396"/>
            </a:xfrm>
            <a:custGeom>
              <a:rect b="b" l="l" r="r" t="t"/>
              <a:pathLst>
                <a:path extrusionOk="0" h="43186" w="104328">
                  <a:moveTo>
                    <a:pt x="22353" y="0"/>
                  </a:moveTo>
                  <a:cubicBezTo>
                    <a:pt x="19237" y="0"/>
                    <a:pt x="16403" y="1064"/>
                    <a:pt x="14162" y="2861"/>
                  </a:cubicBezTo>
                  <a:cubicBezTo>
                    <a:pt x="12735" y="1986"/>
                    <a:pt x="11079" y="1454"/>
                    <a:pt x="9255" y="1454"/>
                  </a:cubicBezTo>
                  <a:cubicBezTo>
                    <a:pt x="4153" y="1454"/>
                    <a:pt x="0" y="5607"/>
                    <a:pt x="0" y="10709"/>
                  </a:cubicBezTo>
                  <a:cubicBezTo>
                    <a:pt x="0" y="14471"/>
                    <a:pt x="2241" y="17696"/>
                    <a:pt x="5465" y="19149"/>
                  </a:cubicBezTo>
                  <a:cubicBezTo>
                    <a:pt x="3170" y="21707"/>
                    <a:pt x="1764" y="25073"/>
                    <a:pt x="1764" y="28801"/>
                  </a:cubicBezTo>
                  <a:cubicBezTo>
                    <a:pt x="1764" y="36737"/>
                    <a:pt x="8191" y="43185"/>
                    <a:pt x="16154" y="43185"/>
                  </a:cubicBezTo>
                  <a:cubicBezTo>
                    <a:pt x="22575" y="43185"/>
                    <a:pt x="28014" y="38951"/>
                    <a:pt x="29865" y="33149"/>
                  </a:cubicBezTo>
                  <a:lnTo>
                    <a:pt x="74012" y="33149"/>
                  </a:lnTo>
                  <a:cubicBezTo>
                    <a:pt x="75102" y="37720"/>
                    <a:pt x="79228" y="41112"/>
                    <a:pt x="84135" y="41112"/>
                  </a:cubicBezTo>
                  <a:cubicBezTo>
                    <a:pt x="88537" y="41112"/>
                    <a:pt x="92293" y="38393"/>
                    <a:pt x="93841" y="34523"/>
                  </a:cubicBezTo>
                  <a:cubicBezTo>
                    <a:pt x="94709" y="34886"/>
                    <a:pt x="95658" y="35054"/>
                    <a:pt x="96641" y="35054"/>
                  </a:cubicBezTo>
                  <a:cubicBezTo>
                    <a:pt x="100874" y="35054"/>
                    <a:pt x="104327" y="31635"/>
                    <a:pt x="104327" y="27395"/>
                  </a:cubicBezTo>
                  <a:cubicBezTo>
                    <a:pt x="104327" y="23161"/>
                    <a:pt x="100874" y="19715"/>
                    <a:pt x="96641" y="19715"/>
                  </a:cubicBezTo>
                  <a:cubicBezTo>
                    <a:pt x="94231" y="19715"/>
                    <a:pt x="92070" y="20832"/>
                    <a:pt x="90670" y="22575"/>
                  </a:cubicBezTo>
                  <a:cubicBezTo>
                    <a:pt x="88873" y="21142"/>
                    <a:pt x="86605" y="20273"/>
                    <a:pt x="84135" y="20273"/>
                  </a:cubicBezTo>
                  <a:cubicBezTo>
                    <a:pt x="78387" y="20273"/>
                    <a:pt x="73729" y="24958"/>
                    <a:pt x="73729" y="30706"/>
                  </a:cubicBezTo>
                  <a:lnTo>
                    <a:pt x="73729" y="31043"/>
                  </a:lnTo>
                  <a:cubicBezTo>
                    <a:pt x="72719" y="30006"/>
                    <a:pt x="71293" y="29360"/>
                    <a:pt x="69718" y="29360"/>
                  </a:cubicBezTo>
                  <a:lnTo>
                    <a:pt x="69495" y="29360"/>
                  </a:lnTo>
                  <a:cubicBezTo>
                    <a:pt x="68600" y="25436"/>
                    <a:pt x="65120" y="22515"/>
                    <a:pt x="60941" y="22515"/>
                  </a:cubicBezTo>
                  <a:cubicBezTo>
                    <a:pt x="60463" y="22515"/>
                    <a:pt x="60018" y="22548"/>
                    <a:pt x="59568" y="22629"/>
                  </a:cubicBezTo>
                  <a:cubicBezTo>
                    <a:pt x="58194" y="18954"/>
                    <a:pt x="58975" y="14667"/>
                    <a:pt x="61923" y="11692"/>
                  </a:cubicBezTo>
                  <a:lnTo>
                    <a:pt x="62482" y="11133"/>
                  </a:lnTo>
                  <a:lnTo>
                    <a:pt x="58753" y="7431"/>
                  </a:lnTo>
                  <a:lnTo>
                    <a:pt x="58194" y="7990"/>
                  </a:lnTo>
                  <a:cubicBezTo>
                    <a:pt x="56185" y="9999"/>
                    <a:pt x="53545" y="11006"/>
                    <a:pt x="50906" y="11006"/>
                  </a:cubicBezTo>
                  <a:cubicBezTo>
                    <a:pt x="48569" y="11006"/>
                    <a:pt x="46232" y="10216"/>
                    <a:pt x="44336" y="8636"/>
                  </a:cubicBezTo>
                  <a:cubicBezTo>
                    <a:pt x="42855" y="4315"/>
                    <a:pt x="38783" y="1232"/>
                    <a:pt x="33991" y="1232"/>
                  </a:cubicBezTo>
                  <a:cubicBezTo>
                    <a:pt x="32389" y="1232"/>
                    <a:pt x="30908" y="1569"/>
                    <a:pt x="29562" y="2154"/>
                  </a:cubicBezTo>
                  <a:cubicBezTo>
                    <a:pt x="27482" y="781"/>
                    <a:pt x="25018" y="0"/>
                    <a:pt x="22353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4781186" y="1874387"/>
              <a:ext cx="297092" cy="135313"/>
            </a:xfrm>
            <a:custGeom>
              <a:rect b="b" l="l" r="r" t="t"/>
              <a:pathLst>
                <a:path extrusionOk="0" h="2720" w="5972">
                  <a:moveTo>
                    <a:pt x="82" y="1"/>
                  </a:moveTo>
                  <a:cubicBezTo>
                    <a:pt x="55" y="1"/>
                    <a:pt x="1" y="1"/>
                    <a:pt x="1" y="28"/>
                  </a:cubicBezTo>
                  <a:cubicBezTo>
                    <a:pt x="1" y="61"/>
                    <a:pt x="1" y="115"/>
                    <a:pt x="28" y="115"/>
                  </a:cubicBezTo>
                  <a:lnTo>
                    <a:pt x="5890" y="2693"/>
                  </a:lnTo>
                  <a:lnTo>
                    <a:pt x="5917" y="2720"/>
                  </a:lnTo>
                  <a:cubicBezTo>
                    <a:pt x="5917" y="2720"/>
                    <a:pt x="5944" y="2693"/>
                    <a:pt x="5944" y="2666"/>
                  </a:cubicBezTo>
                  <a:cubicBezTo>
                    <a:pt x="5971" y="2639"/>
                    <a:pt x="5944" y="2612"/>
                    <a:pt x="5917" y="2612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1C3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4575930" y="1884088"/>
              <a:ext cx="347636" cy="520757"/>
            </a:xfrm>
            <a:custGeom>
              <a:rect b="b" l="l" r="r" t="t"/>
              <a:pathLst>
                <a:path extrusionOk="0" h="10468" w="6988">
                  <a:moveTo>
                    <a:pt x="4349" y="1"/>
                  </a:moveTo>
                  <a:cubicBezTo>
                    <a:pt x="4349" y="257"/>
                    <a:pt x="4234" y="506"/>
                    <a:pt x="4066" y="674"/>
                  </a:cubicBezTo>
                  <a:cubicBezTo>
                    <a:pt x="3844" y="930"/>
                    <a:pt x="3534" y="1098"/>
                    <a:pt x="3259" y="1293"/>
                  </a:cubicBezTo>
                  <a:cubicBezTo>
                    <a:pt x="2976" y="1488"/>
                    <a:pt x="2720" y="1717"/>
                    <a:pt x="2585" y="2020"/>
                  </a:cubicBezTo>
                  <a:cubicBezTo>
                    <a:pt x="2357" y="2639"/>
                    <a:pt x="2720" y="3312"/>
                    <a:pt x="2666" y="3959"/>
                  </a:cubicBezTo>
                  <a:cubicBezTo>
                    <a:pt x="2612" y="4463"/>
                    <a:pt x="2303" y="4914"/>
                    <a:pt x="1939" y="5278"/>
                  </a:cubicBezTo>
                  <a:cubicBezTo>
                    <a:pt x="1603" y="5641"/>
                    <a:pt x="1179" y="5951"/>
                    <a:pt x="842" y="6314"/>
                  </a:cubicBezTo>
                  <a:cubicBezTo>
                    <a:pt x="364" y="6873"/>
                    <a:pt x="88" y="7607"/>
                    <a:pt x="28" y="8360"/>
                  </a:cubicBezTo>
                  <a:cubicBezTo>
                    <a:pt x="1" y="9087"/>
                    <a:pt x="196" y="9848"/>
                    <a:pt x="620" y="10467"/>
                  </a:cubicBezTo>
                  <a:cubicBezTo>
                    <a:pt x="364" y="9316"/>
                    <a:pt x="869" y="7997"/>
                    <a:pt x="1825" y="7270"/>
                  </a:cubicBezTo>
                  <a:cubicBezTo>
                    <a:pt x="2384" y="6873"/>
                    <a:pt x="3030" y="6651"/>
                    <a:pt x="3561" y="6227"/>
                  </a:cubicBezTo>
                  <a:cubicBezTo>
                    <a:pt x="4127" y="5809"/>
                    <a:pt x="4517" y="5163"/>
                    <a:pt x="4632" y="4463"/>
                  </a:cubicBezTo>
                  <a:cubicBezTo>
                    <a:pt x="4712" y="3905"/>
                    <a:pt x="4632" y="3259"/>
                    <a:pt x="4941" y="2781"/>
                  </a:cubicBezTo>
                  <a:cubicBezTo>
                    <a:pt x="5217" y="2357"/>
                    <a:pt x="5695" y="2161"/>
                    <a:pt x="6119" y="1912"/>
                  </a:cubicBezTo>
                  <a:cubicBezTo>
                    <a:pt x="6483" y="1744"/>
                    <a:pt x="6819" y="1488"/>
                    <a:pt x="6987" y="1179"/>
                  </a:cubicBezTo>
                  <a:lnTo>
                    <a:pt x="4349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4701492" y="2572190"/>
              <a:ext cx="43280" cy="65368"/>
            </a:xfrm>
            <a:custGeom>
              <a:rect b="b" l="l" r="r" t="t"/>
              <a:pathLst>
                <a:path extrusionOk="0" h="1314" w="870">
                  <a:moveTo>
                    <a:pt x="310" y="1"/>
                  </a:moveTo>
                  <a:cubicBezTo>
                    <a:pt x="196" y="169"/>
                    <a:pt x="115" y="337"/>
                    <a:pt x="61" y="505"/>
                  </a:cubicBezTo>
                  <a:cubicBezTo>
                    <a:pt x="1" y="674"/>
                    <a:pt x="1" y="869"/>
                    <a:pt x="88" y="1037"/>
                  </a:cubicBezTo>
                  <a:cubicBezTo>
                    <a:pt x="142" y="1205"/>
                    <a:pt x="337" y="1313"/>
                    <a:pt x="506" y="1313"/>
                  </a:cubicBezTo>
                  <a:cubicBezTo>
                    <a:pt x="674" y="1286"/>
                    <a:pt x="842" y="1091"/>
                    <a:pt x="788" y="923"/>
                  </a:cubicBezTo>
                  <a:cubicBezTo>
                    <a:pt x="869" y="842"/>
                    <a:pt x="869" y="728"/>
                    <a:pt x="815" y="640"/>
                  </a:cubicBezTo>
                  <a:cubicBezTo>
                    <a:pt x="788" y="532"/>
                    <a:pt x="735" y="445"/>
                    <a:pt x="674" y="364"/>
                  </a:cubicBezTo>
                  <a:cubicBezTo>
                    <a:pt x="620" y="277"/>
                    <a:pt x="593" y="169"/>
                    <a:pt x="620" y="81"/>
                  </a:cubicBezTo>
                  <a:cubicBezTo>
                    <a:pt x="506" y="54"/>
                    <a:pt x="425" y="1"/>
                    <a:pt x="310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5018280" y="1970847"/>
              <a:ext cx="30843" cy="47260"/>
            </a:xfrm>
            <a:custGeom>
              <a:rect b="b" l="l" r="r" t="t"/>
              <a:pathLst>
                <a:path extrusionOk="0" h="950" w="620">
                  <a:moveTo>
                    <a:pt x="283" y="0"/>
                  </a:moveTo>
                  <a:cubicBezTo>
                    <a:pt x="168" y="0"/>
                    <a:pt x="27" y="108"/>
                    <a:pt x="54" y="249"/>
                  </a:cubicBezTo>
                  <a:cubicBezTo>
                    <a:pt x="0" y="310"/>
                    <a:pt x="0" y="390"/>
                    <a:pt x="0" y="444"/>
                  </a:cubicBezTo>
                  <a:cubicBezTo>
                    <a:pt x="27" y="532"/>
                    <a:pt x="88" y="586"/>
                    <a:pt x="115" y="646"/>
                  </a:cubicBezTo>
                  <a:cubicBezTo>
                    <a:pt x="142" y="727"/>
                    <a:pt x="168" y="815"/>
                    <a:pt x="142" y="868"/>
                  </a:cubicBezTo>
                  <a:cubicBezTo>
                    <a:pt x="195" y="895"/>
                    <a:pt x="283" y="922"/>
                    <a:pt x="364" y="949"/>
                  </a:cubicBezTo>
                  <a:cubicBezTo>
                    <a:pt x="424" y="841"/>
                    <a:pt x="505" y="727"/>
                    <a:pt x="559" y="613"/>
                  </a:cubicBezTo>
                  <a:cubicBezTo>
                    <a:pt x="619" y="478"/>
                    <a:pt x="619" y="337"/>
                    <a:pt x="593" y="222"/>
                  </a:cubicBezTo>
                  <a:cubicBezTo>
                    <a:pt x="532" y="81"/>
                    <a:pt x="424" y="0"/>
                    <a:pt x="283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4902420" y="2482794"/>
              <a:ext cx="322513" cy="435340"/>
            </a:xfrm>
            <a:custGeom>
              <a:rect b="b" l="l" r="r" t="t"/>
              <a:pathLst>
                <a:path extrusionOk="0" h="8751" w="6483">
                  <a:moveTo>
                    <a:pt x="505" y="0"/>
                  </a:moveTo>
                  <a:cubicBezTo>
                    <a:pt x="283" y="81"/>
                    <a:pt x="115" y="115"/>
                    <a:pt x="61" y="337"/>
                  </a:cubicBezTo>
                  <a:cubicBezTo>
                    <a:pt x="0" y="532"/>
                    <a:pt x="0" y="754"/>
                    <a:pt x="27" y="983"/>
                  </a:cubicBezTo>
                  <a:cubicBezTo>
                    <a:pt x="88" y="1293"/>
                    <a:pt x="169" y="1569"/>
                    <a:pt x="310" y="1825"/>
                  </a:cubicBezTo>
                  <a:cubicBezTo>
                    <a:pt x="478" y="2074"/>
                    <a:pt x="169" y="2302"/>
                    <a:pt x="451" y="2329"/>
                  </a:cubicBezTo>
                  <a:cubicBezTo>
                    <a:pt x="1744" y="2329"/>
                    <a:pt x="3534" y="2437"/>
                    <a:pt x="4826" y="2639"/>
                  </a:cubicBezTo>
                  <a:cubicBezTo>
                    <a:pt x="4712" y="4625"/>
                    <a:pt x="4402" y="6644"/>
                    <a:pt x="3931" y="8528"/>
                  </a:cubicBezTo>
                  <a:lnTo>
                    <a:pt x="4907" y="8751"/>
                  </a:lnTo>
                  <a:cubicBezTo>
                    <a:pt x="5412" y="6758"/>
                    <a:pt x="5836" y="4766"/>
                    <a:pt x="6199" y="2747"/>
                  </a:cubicBezTo>
                  <a:cubicBezTo>
                    <a:pt x="6482" y="1427"/>
                    <a:pt x="5109" y="1259"/>
                    <a:pt x="5109" y="1259"/>
                  </a:cubicBezTo>
                  <a:cubicBezTo>
                    <a:pt x="3561" y="815"/>
                    <a:pt x="2047" y="364"/>
                    <a:pt x="505" y="0"/>
                  </a:cubicBezTo>
                  <a:close/>
                </a:path>
              </a:pathLst>
            </a:custGeom>
            <a:solidFill>
              <a:srgbClr val="1C3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4804965" y="2103423"/>
              <a:ext cx="146407" cy="155909"/>
            </a:xfrm>
            <a:custGeom>
              <a:rect b="b" l="l" r="r" t="t"/>
              <a:pathLst>
                <a:path extrusionOk="0" h="3134" w="2943">
                  <a:moveTo>
                    <a:pt x="2464" y="0"/>
                  </a:moveTo>
                  <a:cubicBezTo>
                    <a:pt x="2269" y="27"/>
                    <a:pt x="2128" y="169"/>
                    <a:pt x="1986" y="303"/>
                  </a:cubicBezTo>
                  <a:cubicBezTo>
                    <a:pt x="1818" y="505"/>
                    <a:pt x="1596" y="700"/>
                    <a:pt x="1313" y="727"/>
                  </a:cubicBezTo>
                  <a:cubicBezTo>
                    <a:pt x="1232" y="727"/>
                    <a:pt x="1118" y="727"/>
                    <a:pt x="1037" y="700"/>
                  </a:cubicBezTo>
                  <a:cubicBezTo>
                    <a:pt x="980" y="687"/>
                    <a:pt x="923" y="680"/>
                    <a:pt x="866" y="680"/>
                  </a:cubicBezTo>
                  <a:cubicBezTo>
                    <a:pt x="810" y="680"/>
                    <a:pt x="755" y="687"/>
                    <a:pt x="701" y="700"/>
                  </a:cubicBezTo>
                  <a:cubicBezTo>
                    <a:pt x="532" y="727"/>
                    <a:pt x="391" y="842"/>
                    <a:pt x="277" y="1010"/>
                  </a:cubicBezTo>
                  <a:cubicBezTo>
                    <a:pt x="196" y="1145"/>
                    <a:pt x="135" y="1347"/>
                    <a:pt x="108" y="1515"/>
                  </a:cubicBezTo>
                  <a:cubicBezTo>
                    <a:pt x="55" y="1959"/>
                    <a:pt x="1" y="2437"/>
                    <a:pt x="304" y="2774"/>
                  </a:cubicBezTo>
                  <a:cubicBezTo>
                    <a:pt x="518" y="3007"/>
                    <a:pt x="826" y="3133"/>
                    <a:pt x="1136" y="3133"/>
                  </a:cubicBezTo>
                  <a:cubicBezTo>
                    <a:pt x="1273" y="3133"/>
                    <a:pt x="1412" y="3108"/>
                    <a:pt x="1542" y="3056"/>
                  </a:cubicBezTo>
                  <a:cubicBezTo>
                    <a:pt x="1313" y="2720"/>
                    <a:pt x="1091" y="2269"/>
                    <a:pt x="1145" y="1878"/>
                  </a:cubicBezTo>
                  <a:lnTo>
                    <a:pt x="1145" y="1878"/>
                  </a:lnTo>
                  <a:cubicBezTo>
                    <a:pt x="1170" y="1879"/>
                    <a:pt x="1195" y="1880"/>
                    <a:pt x="1220" y="1880"/>
                  </a:cubicBezTo>
                  <a:cubicBezTo>
                    <a:pt x="1812" y="1880"/>
                    <a:pt x="2371" y="1575"/>
                    <a:pt x="2720" y="1091"/>
                  </a:cubicBezTo>
                  <a:cubicBezTo>
                    <a:pt x="2861" y="896"/>
                    <a:pt x="2942" y="674"/>
                    <a:pt x="2915" y="445"/>
                  </a:cubicBezTo>
                  <a:cubicBezTo>
                    <a:pt x="2888" y="223"/>
                    <a:pt x="2720" y="0"/>
                    <a:pt x="2464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4736315" y="2465085"/>
              <a:ext cx="244509" cy="515683"/>
            </a:xfrm>
            <a:custGeom>
              <a:rect b="b" l="l" r="r" t="t"/>
              <a:pathLst>
                <a:path extrusionOk="0" h="10366" w="4915">
                  <a:moveTo>
                    <a:pt x="3555" y="1"/>
                  </a:moveTo>
                  <a:cubicBezTo>
                    <a:pt x="3232" y="1"/>
                    <a:pt x="2912" y="31"/>
                    <a:pt x="2612" y="101"/>
                  </a:cubicBezTo>
                  <a:cubicBezTo>
                    <a:pt x="2161" y="3607"/>
                    <a:pt x="1266" y="7060"/>
                    <a:pt x="1" y="10365"/>
                  </a:cubicBezTo>
                  <a:lnTo>
                    <a:pt x="957" y="10365"/>
                  </a:lnTo>
                  <a:cubicBezTo>
                    <a:pt x="2612" y="7141"/>
                    <a:pt x="4181" y="3722"/>
                    <a:pt x="4914" y="161"/>
                  </a:cubicBezTo>
                  <a:cubicBezTo>
                    <a:pt x="4484" y="62"/>
                    <a:pt x="4016" y="1"/>
                    <a:pt x="3555" y="1"/>
                  </a:cubicBezTo>
                  <a:close/>
                </a:path>
              </a:pathLst>
            </a:custGeom>
            <a:solidFill>
              <a:srgbClr val="1C3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4855210" y="2511946"/>
              <a:ext cx="5373" cy="37858"/>
            </a:xfrm>
            <a:custGeom>
              <a:rect b="b" l="l" r="r" t="t"/>
              <a:pathLst>
                <a:path extrusionOk="0" h="761" w="108">
                  <a:moveTo>
                    <a:pt x="108" y="0"/>
                  </a:moveTo>
                  <a:lnTo>
                    <a:pt x="108" y="0"/>
                  </a:lnTo>
                  <a:cubicBezTo>
                    <a:pt x="81" y="256"/>
                    <a:pt x="27" y="505"/>
                    <a:pt x="0" y="761"/>
                  </a:cubicBezTo>
                  <a:lnTo>
                    <a:pt x="0" y="761"/>
                  </a:lnTo>
                  <a:cubicBezTo>
                    <a:pt x="27" y="505"/>
                    <a:pt x="81" y="256"/>
                    <a:pt x="108" y="0"/>
                  </a:cubicBezTo>
                  <a:close/>
                </a:path>
              </a:pathLst>
            </a:custGeom>
            <a:solidFill>
              <a:srgbClr val="B7B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4968036" y="2502196"/>
              <a:ext cx="39251" cy="22486"/>
            </a:xfrm>
            <a:custGeom>
              <a:rect b="b" l="l" r="r" t="t"/>
              <a:pathLst>
                <a:path extrusionOk="0" h="452" w="789">
                  <a:moveTo>
                    <a:pt x="728" y="1"/>
                  </a:moveTo>
                  <a:cubicBezTo>
                    <a:pt x="532" y="28"/>
                    <a:pt x="310" y="28"/>
                    <a:pt x="115" y="61"/>
                  </a:cubicBezTo>
                  <a:cubicBezTo>
                    <a:pt x="88" y="169"/>
                    <a:pt x="28" y="310"/>
                    <a:pt x="1" y="452"/>
                  </a:cubicBezTo>
                  <a:cubicBezTo>
                    <a:pt x="283" y="337"/>
                    <a:pt x="532" y="169"/>
                    <a:pt x="788" y="28"/>
                  </a:cubicBezTo>
                  <a:cubicBezTo>
                    <a:pt x="761" y="1"/>
                    <a:pt x="761" y="1"/>
                    <a:pt x="728" y="1"/>
                  </a:cubicBezTo>
                  <a:close/>
                </a:path>
              </a:pathLst>
            </a:custGeom>
            <a:solidFill>
              <a:srgbClr val="1A3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4855210" y="2505230"/>
              <a:ext cx="118548" cy="44574"/>
            </a:xfrm>
            <a:custGeom>
              <a:rect b="b" l="l" r="r" t="t"/>
              <a:pathLst>
                <a:path extrusionOk="0" h="896" w="2383">
                  <a:moveTo>
                    <a:pt x="2383" y="0"/>
                  </a:moveTo>
                  <a:cubicBezTo>
                    <a:pt x="1622" y="27"/>
                    <a:pt x="842" y="81"/>
                    <a:pt x="108" y="135"/>
                  </a:cubicBezTo>
                  <a:cubicBezTo>
                    <a:pt x="81" y="391"/>
                    <a:pt x="27" y="640"/>
                    <a:pt x="0" y="896"/>
                  </a:cubicBezTo>
                  <a:cubicBezTo>
                    <a:pt x="781" y="896"/>
                    <a:pt x="1569" y="727"/>
                    <a:pt x="2269" y="391"/>
                  </a:cubicBezTo>
                  <a:cubicBezTo>
                    <a:pt x="2296" y="249"/>
                    <a:pt x="2356" y="108"/>
                    <a:pt x="2383" y="0"/>
                  </a:cubicBezTo>
                  <a:close/>
                </a:path>
              </a:pathLst>
            </a:custGeom>
            <a:solidFill>
              <a:srgbClr val="1A3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4835460" y="2254107"/>
              <a:ext cx="178842" cy="257891"/>
            </a:xfrm>
            <a:custGeom>
              <a:rect b="b" l="l" r="r" t="t"/>
              <a:pathLst>
                <a:path extrusionOk="0" h="5184" w="3595">
                  <a:moveTo>
                    <a:pt x="1292" y="0"/>
                  </a:moveTo>
                  <a:cubicBezTo>
                    <a:pt x="929" y="0"/>
                    <a:pt x="592" y="169"/>
                    <a:pt x="478" y="532"/>
                  </a:cubicBezTo>
                  <a:cubicBezTo>
                    <a:pt x="88" y="842"/>
                    <a:pt x="0" y="1454"/>
                    <a:pt x="27" y="1986"/>
                  </a:cubicBezTo>
                  <a:cubicBezTo>
                    <a:pt x="27" y="3056"/>
                    <a:pt x="168" y="4147"/>
                    <a:pt x="451" y="5183"/>
                  </a:cubicBezTo>
                  <a:cubicBezTo>
                    <a:pt x="1461" y="5129"/>
                    <a:pt x="2585" y="5048"/>
                    <a:pt x="3594" y="4988"/>
                  </a:cubicBezTo>
                  <a:cubicBezTo>
                    <a:pt x="3594" y="3756"/>
                    <a:pt x="3285" y="2551"/>
                    <a:pt x="2807" y="1454"/>
                  </a:cubicBezTo>
                  <a:cubicBezTo>
                    <a:pt x="2666" y="1091"/>
                    <a:pt x="2470" y="727"/>
                    <a:pt x="2215" y="471"/>
                  </a:cubicBezTo>
                  <a:cubicBezTo>
                    <a:pt x="1966" y="196"/>
                    <a:pt x="1629" y="0"/>
                    <a:pt x="1292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4902420" y="2006516"/>
              <a:ext cx="138348" cy="307589"/>
            </a:xfrm>
            <a:custGeom>
              <a:rect b="b" l="l" r="r" t="t"/>
              <a:pathLst>
                <a:path extrusionOk="0" h="6183" w="2781">
                  <a:moveTo>
                    <a:pt x="2488" y="1"/>
                  </a:moveTo>
                  <a:cubicBezTo>
                    <a:pt x="2455" y="1"/>
                    <a:pt x="2420" y="4"/>
                    <a:pt x="2383" y="10"/>
                  </a:cubicBezTo>
                  <a:cubicBezTo>
                    <a:pt x="2047" y="1975"/>
                    <a:pt x="1205" y="3853"/>
                    <a:pt x="0" y="5422"/>
                  </a:cubicBezTo>
                  <a:cubicBezTo>
                    <a:pt x="310" y="5704"/>
                    <a:pt x="700" y="6095"/>
                    <a:pt x="1124" y="6182"/>
                  </a:cubicBezTo>
                  <a:cubicBezTo>
                    <a:pt x="2080" y="4304"/>
                    <a:pt x="2639" y="2251"/>
                    <a:pt x="2780" y="151"/>
                  </a:cubicBezTo>
                  <a:cubicBezTo>
                    <a:pt x="2691" y="41"/>
                    <a:pt x="2602" y="1"/>
                    <a:pt x="2488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4707213" y="2254107"/>
              <a:ext cx="184215" cy="330075"/>
            </a:xfrm>
            <a:custGeom>
              <a:rect b="b" l="l" r="r" t="t"/>
              <a:pathLst>
                <a:path extrusionOk="0" h="6635" w="3703">
                  <a:moveTo>
                    <a:pt x="3480" y="0"/>
                  </a:moveTo>
                  <a:cubicBezTo>
                    <a:pt x="2383" y="673"/>
                    <a:pt x="1461" y="1649"/>
                    <a:pt x="869" y="2800"/>
                  </a:cubicBezTo>
                  <a:cubicBezTo>
                    <a:pt x="283" y="3951"/>
                    <a:pt x="0" y="5271"/>
                    <a:pt x="81" y="6590"/>
                  </a:cubicBezTo>
                  <a:cubicBezTo>
                    <a:pt x="180" y="6621"/>
                    <a:pt x="260" y="6634"/>
                    <a:pt x="343" y="6634"/>
                  </a:cubicBezTo>
                  <a:cubicBezTo>
                    <a:pt x="402" y="6634"/>
                    <a:pt x="462" y="6628"/>
                    <a:pt x="532" y="6617"/>
                  </a:cubicBezTo>
                  <a:cubicBezTo>
                    <a:pt x="869" y="4712"/>
                    <a:pt x="1966" y="2942"/>
                    <a:pt x="3507" y="1764"/>
                  </a:cubicBezTo>
                  <a:cubicBezTo>
                    <a:pt x="3702" y="1232"/>
                    <a:pt x="3675" y="532"/>
                    <a:pt x="3480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4898390" y="2200878"/>
              <a:ext cx="52981" cy="55966"/>
            </a:xfrm>
            <a:custGeom>
              <a:rect b="b" l="l" r="r" t="t"/>
              <a:pathLst>
                <a:path extrusionOk="0" h="1125" w="1065">
                  <a:moveTo>
                    <a:pt x="1" y="1070"/>
                  </a:moveTo>
                  <a:lnTo>
                    <a:pt x="1" y="1070"/>
                  </a:lnTo>
                  <a:lnTo>
                    <a:pt x="1" y="1070"/>
                  </a:lnTo>
                  <a:close/>
                  <a:moveTo>
                    <a:pt x="27" y="1070"/>
                  </a:moveTo>
                  <a:lnTo>
                    <a:pt x="27" y="1070"/>
                  </a:lnTo>
                  <a:lnTo>
                    <a:pt x="1" y="1070"/>
                  </a:lnTo>
                  <a:lnTo>
                    <a:pt x="27" y="1070"/>
                  </a:lnTo>
                  <a:lnTo>
                    <a:pt x="27" y="1070"/>
                  </a:lnTo>
                  <a:close/>
                  <a:moveTo>
                    <a:pt x="1064" y="0"/>
                  </a:moveTo>
                  <a:cubicBezTo>
                    <a:pt x="869" y="397"/>
                    <a:pt x="613" y="761"/>
                    <a:pt x="364" y="1124"/>
                  </a:cubicBezTo>
                  <a:lnTo>
                    <a:pt x="364" y="1124"/>
                  </a:lnTo>
                  <a:cubicBezTo>
                    <a:pt x="613" y="761"/>
                    <a:pt x="869" y="397"/>
                    <a:pt x="1064" y="0"/>
                  </a:cubicBezTo>
                  <a:close/>
                </a:path>
              </a:pathLst>
            </a:custGeom>
            <a:solidFill>
              <a:srgbClr val="CFD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4882969" y="2254107"/>
              <a:ext cx="40594" cy="80740"/>
            </a:xfrm>
            <a:custGeom>
              <a:rect b="b" l="l" r="r" t="t"/>
              <a:pathLst>
                <a:path extrusionOk="0" h="1623" w="816">
                  <a:moveTo>
                    <a:pt x="250" y="0"/>
                  </a:moveTo>
                  <a:cubicBezTo>
                    <a:pt x="284" y="54"/>
                    <a:pt x="311" y="108"/>
                    <a:pt x="337" y="169"/>
                  </a:cubicBezTo>
                  <a:cubicBezTo>
                    <a:pt x="250" y="249"/>
                    <a:pt x="169" y="337"/>
                    <a:pt x="55" y="391"/>
                  </a:cubicBezTo>
                  <a:cubicBezTo>
                    <a:pt x="142" y="781"/>
                    <a:pt x="115" y="1232"/>
                    <a:pt x="1" y="1622"/>
                  </a:cubicBezTo>
                  <a:lnTo>
                    <a:pt x="55" y="1622"/>
                  </a:lnTo>
                  <a:cubicBezTo>
                    <a:pt x="391" y="1622"/>
                    <a:pt x="701" y="1427"/>
                    <a:pt x="788" y="1118"/>
                  </a:cubicBezTo>
                  <a:cubicBezTo>
                    <a:pt x="815" y="1037"/>
                    <a:pt x="815" y="922"/>
                    <a:pt x="815" y="842"/>
                  </a:cubicBezTo>
                  <a:cubicBezTo>
                    <a:pt x="674" y="700"/>
                    <a:pt x="506" y="559"/>
                    <a:pt x="391" y="445"/>
                  </a:cubicBezTo>
                  <a:cubicBezTo>
                    <a:pt x="479" y="303"/>
                    <a:pt x="587" y="196"/>
                    <a:pt x="674" y="54"/>
                  </a:cubicBezTo>
                  <a:cubicBezTo>
                    <a:pt x="560" y="27"/>
                    <a:pt x="452" y="0"/>
                    <a:pt x="337" y="0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4902420" y="2200878"/>
              <a:ext cx="57309" cy="95117"/>
            </a:xfrm>
            <a:custGeom>
              <a:rect b="b" l="l" r="r" t="t"/>
              <a:pathLst>
                <a:path extrusionOk="0" h="1912" w="1152">
                  <a:moveTo>
                    <a:pt x="983" y="0"/>
                  </a:moveTo>
                  <a:cubicBezTo>
                    <a:pt x="788" y="397"/>
                    <a:pt x="532" y="761"/>
                    <a:pt x="283" y="1124"/>
                  </a:cubicBezTo>
                  <a:cubicBezTo>
                    <a:pt x="196" y="1266"/>
                    <a:pt x="88" y="1373"/>
                    <a:pt x="0" y="1515"/>
                  </a:cubicBezTo>
                  <a:cubicBezTo>
                    <a:pt x="115" y="1629"/>
                    <a:pt x="283" y="1770"/>
                    <a:pt x="424" y="1912"/>
                  </a:cubicBezTo>
                  <a:cubicBezTo>
                    <a:pt x="424" y="1770"/>
                    <a:pt x="451" y="1629"/>
                    <a:pt x="505" y="1488"/>
                  </a:cubicBezTo>
                  <a:cubicBezTo>
                    <a:pt x="620" y="1292"/>
                    <a:pt x="869" y="1178"/>
                    <a:pt x="983" y="983"/>
                  </a:cubicBezTo>
                  <a:cubicBezTo>
                    <a:pt x="1151" y="700"/>
                    <a:pt x="1037" y="337"/>
                    <a:pt x="983" y="0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4824416" y="2263808"/>
              <a:ext cx="65667" cy="71039"/>
            </a:xfrm>
            <a:custGeom>
              <a:rect b="b" l="l" r="r" t="t"/>
              <a:pathLst>
                <a:path extrusionOk="0" h="1428" w="1320">
                  <a:moveTo>
                    <a:pt x="841" y="1"/>
                  </a:moveTo>
                  <a:cubicBezTo>
                    <a:pt x="532" y="196"/>
                    <a:pt x="249" y="418"/>
                    <a:pt x="0" y="674"/>
                  </a:cubicBezTo>
                  <a:cubicBezTo>
                    <a:pt x="114" y="815"/>
                    <a:pt x="249" y="983"/>
                    <a:pt x="390" y="1091"/>
                  </a:cubicBezTo>
                  <a:cubicBezTo>
                    <a:pt x="619" y="1286"/>
                    <a:pt x="895" y="1427"/>
                    <a:pt x="1178" y="1427"/>
                  </a:cubicBezTo>
                  <a:cubicBezTo>
                    <a:pt x="1292" y="1037"/>
                    <a:pt x="1319" y="586"/>
                    <a:pt x="1232" y="196"/>
                  </a:cubicBezTo>
                  <a:lnTo>
                    <a:pt x="1232" y="196"/>
                  </a:lnTo>
                  <a:cubicBezTo>
                    <a:pt x="1124" y="223"/>
                    <a:pt x="1010" y="276"/>
                    <a:pt x="895" y="276"/>
                  </a:cubicBezTo>
                  <a:cubicBezTo>
                    <a:pt x="868" y="196"/>
                    <a:pt x="868" y="108"/>
                    <a:pt x="841" y="27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4859239" y="2234357"/>
              <a:ext cx="40544" cy="43231"/>
            </a:xfrm>
            <a:custGeom>
              <a:rect b="b" l="l" r="r" t="t"/>
              <a:pathLst>
                <a:path extrusionOk="0" h="869" w="815">
                  <a:moveTo>
                    <a:pt x="532" y="0"/>
                  </a:moveTo>
                  <a:cubicBezTo>
                    <a:pt x="337" y="27"/>
                    <a:pt x="168" y="27"/>
                    <a:pt x="0" y="168"/>
                  </a:cubicBezTo>
                  <a:cubicBezTo>
                    <a:pt x="114" y="397"/>
                    <a:pt x="168" y="619"/>
                    <a:pt x="195" y="868"/>
                  </a:cubicBezTo>
                  <a:cubicBezTo>
                    <a:pt x="424" y="868"/>
                    <a:pt x="646" y="734"/>
                    <a:pt x="814" y="566"/>
                  </a:cubicBezTo>
                  <a:cubicBezTo>
                    <a:pt x="727" y="364"/>
                    <a:pt x="646" y="195"/>
                    <a:pt x="532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4864910" y="2258137"/>
              <a:ext cx="1393" cy="5721"/>
            </a:xfrm>
            <a:custGeom>
              <a:rect b="b" l="l" r="r" t="t"/>
              <a:pathLst>
                <a:path extrusionOk="0" h="115" w="28">
                  <a:moveTo>
                    <a:pt x="0" y="0"/>
                  </a:moveTo>
                  <a:lnTo>
                    <a:pt x="0" y="0"/>
                  </a:lnTo>
                  <a:cubicBezTo>
                    <a:pt x="0" y="27"/>
                    <a:pt x="27" y="88"/>
                    <a:pt x="27" y="115"/>
                  </a:cubicBezTo>
                  <a:lnTo>
                    <a:pt x="27" y="115"/>
                  </a:lnTo>
                  <a:cubicBezTo>
                    <a:pt x="27" y="88"/>
                    <a:pt x="0" y="27"/>
                    <a:pt x="0" y="0"/>
                  </a:cubicBezTo>
                  <a:close/>
                </a:path>
              </a:pathLst>
            </a:custGeom>
            <a:solidFill>
              <a:srgbClr val="E6E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4859239" y="2242715"/>
              <a:ext cx="5721" cy="15471"/>
            </a:xfrm>
            <a:custGeom>
              <a:rect b="b" l="l" r="r" t="t"/>
              <a:pathLst>
                <a:path extrusionOk="0" h="311" w="115">
                  <a:moveTo>
                    <a:pt x="0" y="0"/>
                  </a:moveTo>
                  <a:cubicBezTo>
                    <a:pt x="54" y="115"/>
                    <a:pt x="88" y="229"/>
                    <a:pt x="114" y="310"/>
                  </a:cubicBezTo>
                  <a:lnTo>
                    <a:pt x="114" y="310"/>
                  </a:lnTo>
                  <a:cubicBezTo>
                    <a:pt x="88" y="229"/>
                    <a:pt x="54" y="115"/>
                    <a:pt x="0" y="0"/>
                  </a:cubicBezTo>
                  <a:close/>
                </a:path>
              </a:pathLst>
            </a:custGeom>
            <a:solidFill>
              <a:srgbClr val="192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4866254" y="2263808"/>
              <a:ext cx="50" cy="5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8F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4866254" y="2263808"/>
              <a:ext cx="50" cy="1393"/>
            </a:xfrm>
            <a:custGeom>
              <a:rect b="b" l="l" r="r" t="t"/>
              <a:pathLst>
                <a:path extrusionOk="0" h="28" w="1">
                  <a:moveTo>
                    <a:pt x="0" y="1"/>
                  </a:moveTo>
                  <a:lnTo>
                    <a:pt x="0" y="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C7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4859239" y="2234357"/>
              <a:ext cx="40544" cy="34873"/>
            </a:xfrm>
            <a:custGeom>
              <a:rect b="b" l="l" r="r" t="t"/>
              <a:pathLst>
                <a:path extrusionOk="0" h="701" w="815">
                  <a:moveTo>
                    <a:pt x="532" y="0"/>
                  </a:moveTo>
                  <a:cubicBezTo>
                    <a:pt x="424" y="27"/>
                    <a:pt x="310" y="27"/>
                    <a:pt x="222" y="61"/>
                  </a:cubicBezTo>
                  <a:cubicBezTo>
                    <a:pt x="168" y="88"/>
                    <a:pt x="88" y="115"/>
                    <a:pt x="0" y="168"/>
                  </a:cubicBezTo>
                  <a:cubicBezTo>
                    <a:pt x="54" y="283"/>
                    <a:pt x="88" y="397"/>
                    <a:pt x="114" y="478"/>
                  </a:cubicBezTo>
                  <a:cubicBezTo>
                    <a:pt x="114" y="505"/>
                    <a:pt x="141" y="566"/>
                    <a:pt x="141" y="593"/>
                  </a:cubicBezTo>
                  <a:lnTo>
                    <a:pt x="141" y="619"/>
                  </a:lnTo>
                  <a:cubicBezTo>
                    <a:pt x="310" y="646"/>
                    <a:pt x="478" y="673"/>
                    <a:pt x="646" y="700"/>
                  </a:cubicBezTo>
                  <a:cubicBezTo>
                    <a:pt x="700" y="646"/>
                    <a:pt x="761" y="619"/>
                    <a:pt x="814" y="566"/>
                  </a:cubicBezTo>
                  <a:cubicBezTo>
                    <a:pt x="788" y="505"/>
                    <a:pt x="761" y="451"/>
                    <a:pt x="727" y="397"/>
                  </a:cubicBezTo>
                  <a:cubicBezTo>
                    <a:pt x="673" y="283"/>
                    <a:pt x="619" y="142"/>
                    <a:pt x="532" y="0"/>
                  </a:cubicBezTo>
                  <a:close/>
                </a:path>
              </a:pathLst>
            </a:custGeom>
            <a:solidFill>
              <a:srgbClr val="E1A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4820039" y="2158891"/>
              <a:ext cx="78402" cy="89496"/>
            </a:xfrm>
            <a:custGeom>
              <a:rect b="b" l="l" r="r" t="t"/>
              <a:pathLst>
                <a:path extrusionOk="0" h="1799" w="1576">
                  <a:moveTo>
                    <a:pt x="753" y="0"/>
                  </a:moveTo>
                  <a:cubicBezTo>
                    <a:pt x="738" y="0"/>
                    <a:pt x="723" y="1"/>
                    <a:pt x="707" y="3"/>
                  </a:cubicBezTo>
                  <a:cubicBezTo>
                    <a:pt x="478" y="30"/>
                    <a:pt x="283" y="232"/>
                    <a:pt x="169" y="427"/>
                  </a:cubicBezTo>
                  <a:cubicBezTo>
                    <a:pt x="1" y="790"/>
                    <a:pt x="61" y="1295"/>
                    <a:pt x="398" y="1578"/>
                  </a:cubicBezTo>
                  <a:cubicBezTo>
                    <a:pt x="560" y="1722"/>
                    <a:pt x="791" y="1799"/>
                    <a:pt x="1018" y="1799"/>
                  </a:cubicBezTo>
                  <a:cubicBezTo>
                    <a:pt x="1225" y="1799"/>
                    <a:pt x="1428" y="1736"/>
                    <a:pt x="1576" y="1605"/>
                  </a:cubicBezTo>
                  <a:cubicBezTo>
                    <a:pt x="1549" y="1181"/>
                    <a:pt x="1434" y="763"/>
                    <a:pt x="1266" y="400"/>
                  </a:cubicBezTo>
                  <a:cubicBezTo>
                    <a:pt x="1184" y="185"/>
                    <a:pt x="983" y="0"/>
                    <a:pt x="753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4814666" y="2150384"/>
              <a:ext cx="82432" cy="102082"/>
            </a:xfrm>
            <a:custGeom>
              <a:rect b="b" l="l" r="r" t="t"/>
              <a:pathLst>
                <a:path extrusionOk="0" h="2052" w="1657">
                  <a:moveTo>
                    <a:pt x="956" y="1"/>
                  </a:moveTo>
                  <a:cubicBezTo>
                    <a:pt x="828" y="1"/>
                    <a:pt x="686" y="76"/>
                    <a:pt x="586" y="147"/>
                  </a:cubicBezTo>
                  <a:cubicBezTo>
                    <a:pt x="223" y="403"/>
                    <a:pt x="1" y="820"/>
                    <a:pt x="82" y="1271"/>
                  </a:cubicBezTo>
                  <a:cubicBezTo>
                    <a:pt x="142" y="1688"/>
                    <a:pt x="533" y="2025"/>
                    <a:pt x="984" y="2052"/>
                  </a:cubicBezTo>
                  <a:cubicBezTo>
                    <a:pt x="950" y="1917"/>
                    <a:pt x="896" y="1803"/>
                    <a:pt x="842" y="1688"/>
                  </a:cubicBezTo>
                  <a:cubicBezTo>
                    <a:pt x="674" y="1688"/>
                    <a:pt x="506" y="1581"/>
                    <a:pt x="445" y="1412"/>
                  </a:cubicBezTo>
                  <a:cubicBezTo>
                    <a:pt x="445" y="1379"/>
                    <a:pt x="418" y="1352"/>
                    <a:pt x="445" y="1298"/>
                  </a:cubicBezTo>
                  <a:cubicBezTo>
                    <a:pt x="445" y="1271"/>
                    <a:pt x="479" y="1244"/>
                    <a:pt x="506" y="1210"/>
                  </a:cubicBezTo>
                  <a:cubicBezTo>
                    <a:pt x="533" y="1210"/>
                    <a:pt x="586" y="1244"/>
                    <a:pt x="613" y="1271"/>
                  </a:cubicBezTo>
                  <a:cubicBezTo>
                    <a:pt x="647" y="1298"/>
                    <a:pt x="674" y="1352"/>
                    <a:pt x="701" y="1379"/>
                  </a:cubicBezTo>
                  <a:cubicBezTo>
                    <a:pt x="701" y="1439"/>
                    <a:pt x="755" y="1466"/>
                    <a:pt x="815" y="1493"/>
                  </a:cubicBezTo>
                  <a:cubicBezTo>
                    <a:pt x="755" y="1379"/>
                    <a:pt x="755" y="1271"/>
                    <a:pt x="728" y="1156"/>
                  </a:cubicBezTo>
                  <a:cubicBezTo>
                    <a:pt x="782" y="1042"/>
                    <a:pt x="755" y="934"/>
                    <a:pt x="755" y="820"/>
                  </a:cubicBezTo>
                  <a:lnTo>
                    <a:pt x="755" y="820"/>
                  </a:lnTo>
                  <a:cubicBezTo>
                    <a:pt x="805" y="824"/>
                    <a:pt x="855" y="827"/>
                    <a:pt x="906" y="827"/>
                  </a:cubicBezTo>
                  <a:cubicBezTo>
                    <a:pt x="1171" y="827"/>
                    <a:pt x="1442" y="766"/>
                    <a:pt x="1657" y="625"/>
                  </a:cubicBezTo>
                  <a:cubicBezTo>
                    <a:pt x="1596" y="483"/>
                    <a:pt x="1488" y="342"/>
                    <a:pt x="1401" y="234"/>
                  </a:cubicBezTo>
                  <a:cubicBezTo>
                    <a:pt x="1286" y="120"/>
                    <a:pt x="1152" y="6"/>
                    <a:pt x="1010" y="6"/>
                  </a:cubicBezTo>
                  <a:cubicBezTo>
                    <a:pt x="993" y="2"/>
                    <a:pt x="974" y="1"/>
                    <a:pt x="956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4568916" y="3248552"/>
              <a:ext cx="252867" cy="245852"/>
            </a:xfrm>
            <a:custGeom>
              <a:rect b="b" l="l" r="r" t="t"/>
              <a:pathLst>
                <a:path extrusionOk="0" h="4942" w="5083">
                  <a:moveTo>
                    <a:pt x="2134" y="1"/>
                  </a:moveTo>
                  <a:cubicBezTo>
                    <a:pt x="1993" y="61"/>
                    <a:pt x="1851" y="142"/>
                    <a:pt x="1717" y="230"/>
                  </a:cubicBezTo>
                  <a:cubicBezTo>
                    <a:pt x="1266" y="506"/>
                    <a:pt x="902" y="957"/>
                    <a:pt x="734" y="1488"/>
                  </a:cubicBezTo>
                  <a:cubicBezTo>
                    <a:pt x="815" y="1408"/>
                    <a:pt x="929" y="1347"/>
                    <a:pt x="1071" y="1347"/>
                  </a:cubicBezTo>
                  <a:cubicBezTo>
                    <a:pt x="707" y="1798"/>
                    <a:pt x="398" y="2357"/>
                    <a:pt x="229" y="2922"/>
                  </a:cubicBezTo>
                  <a:cubicBezTo>
                    <a:pt x="337" y="2834"/>
                    <a:pt x="451" y="2754"/>
                    <a:pt x="566" y="2666"/>
                  </a:cubicBezTo>
                  <a:lnTo>
                    <a:pt x="566" y="2666"/>
                  </a:lnTo>
                  <a:cubicBezTo>
                    <a:pt x="142" y="3285"/>
                    <a:pt x="0" y="4100"/>
                    <a:pt x="229" y="4827"/>
                  </a:cubicBezTo>
                  <a:cubicBezTo>
                    <a:pt x="478" y="4881"/>
                    <a:pt x="734" y="4941"/>
                    <a:pt x="956" y="4941"/>
                  </a:cubicBezTo>
                  <a:cubicBezTo>
                    <a:pt x="1488" y="4941"/>
                    <a:pt x="1993" y="4773"/>
                    <a:pt x="2390" y="4490"/>
                  </a:cubicBezTo>
                  <a:lnTo>
                    <a:pt x="2390" y="4490"/>
                  </a:lnTo>
                  <a:cubicBezTo>
                    <a:pt x="2302" y="4605"/>
                    <a:pt x="2222" y="4712"/>
                    <a:pt x="2134" y="4827"/>
                  </a:cubicBezTo>
                  <a:cubicBezTo>
                    <a:pt x="2726" y="4659"/>
                    <a:pt x="3258" y="4376"/>
                    <a:pt x="3736" y="3985"/>
                  </a:cubicBezTo>
                  <a:lnTo>
                    <a:pt x="3736" y="3985"/>
                  </a:lnTo>
                  <a:cubicBezTo>
                    <a:pt x="3702" y="4127"/>
                    <a:pt x="3649" y="4241"/>
                    <a:pt x="3568" y="4349"/>
                  </a:cubicBezTo>
                  <a:cubicBezTo>
                    <a:pt x="4100" y="4154"/>
                    <a:pt x="4544" y="3817"/>
                    <a:pt x="4826" y="3339"/>
                  </a:cubicBezTo>
                  <a:cubicBezTo>
                    <a:pt x="4914" y="3232"/>
                    <a:pt x="4995" y="3090"/>
                    <a:pt x="5082" y="2949"/>
                  </a:cubicBezTo>
                  <a:cubicBezTo>
                    <a:pt x="4826" y="2727"/>
                    <a:pt x="4577" y="2525"/>
                    <a:pt x="4349" y="2303"/>
                  </a:cubicBezTo>
                  <a:cubicBezTo>
                    <a:pt x="4322" y="2357"/>
                    <a:pt x="4268" y="2417"/>
                    <a:pt x="4241" y="2471"/>
                  </a:cubicBezTo>
                  <a:cubicBezTo>
                    <a:pt x="4100" y="2727"/>
                    <a:pt x="3844" y="2922"/>
                    <a:pt x="3568" y="3003"/>
                  </a:cubicBezTo>
                  <a:cubicBezTo>
                    <a:pt x="3622" y="2976"/>
                    <a:pt x="3649" y="2895"/>
                    <a:pt x="3649" y="2834"/>
                  </a:cubicBezTo>
                  <a:lnTo>
                    <a:pt x="3649" y="2834"/>
                  </a:lnTo>
                  <a:cubicBezTo>
                    <a:pt x="3400" y="3030"/>
                    <a:pt x="3117" y="3171"/>
                    <a:pt x="2807" y="3285"/>
                  </a:cubicBezTo>
                  <a:cubicBezTo>
                    <a:pt x="2861" y="3232"/>
                    <a:pt x="2895" y="3144"/>
                    <a:pt x="2949" y="3090"/>
                  </a:cubicBezTo>
                  <a:lnTo>
                    <a:pt x="2949" y="3090"/>
                  </a:lnTo>
                  <a:cubicBezTo>
                    <a:pt x="2726" y="3259"/>
                    <a:pt x="2444" y="3339"/>
                    <a:pt x="2188" y="3339"/>
                  </a:cubicBezTo>
                  <a:cubicBezTo>
                    <a:pt x="2053" y="3339"/>
                    <a:pt x="1912" y="3312"/>
                    <a:pt x="1798" y="3285"/>
                  </a:cubicBezTo>
                  <a:cubicBezTo>
                    <a:pt x="1656" y="2895"/>
                    <a:pt x="1744" y="2444"/>
                    <a:pt x="1966" y="2108"/>
                  </a:cubicBezTo>
                  <a:lnTo>
                    <a:pt x="1966" y="2108"/>
                  </a:lnTo>
                  <a:cubicBezTo>
                    <a:pt x="1912" y="2161"/>
                    <a:pt x="1851" y="2222"/>
                    <a:pt x="1771" y="2249"/>
                  </a:cubicBezTo>
                  <a:cubicBezTo>
                    <a:pt x="1885" y="1939"/>
                    <a:pt x="2020" y="1657"/>
                    <a:pt x="2222" y="1408"/>
                  </a:cubicBezTo>
                  <a:cubicBezTo>
                    <a:pt x="2161" y="1408"/>
                    <a:pt x="2107" y="1434"/>
                    <a:pt x="2053" y="1488"/>
                  </a:cubicBezTo>
                  <a:cubicBezTo>
                    <a:pt x="2134" y="1212"/>
                    <a:pt x="2329" y="984"/>
                    <a:pt x="2585" y="815"/>
                  </a:cubicBezTo>
                  <a:cubicBezTo>
                    <a:pt x="2639" y="788"/>
                    <a:pt x="2693" y="734"/>
                    <a:pt x="2753" y="708"/>
                  </a:cubicBezTo>
                  <a:cubicBezTo>
                    <a:pt x="2525" y="479"/>
                    <a:pt x="2329" y="230"/>
                    <a:pt x="2134" y="1"/>
                  </a:cubicBezTo>
                  <a:close/>
                </a:path>
              </a:pathLst>
            </a:custGeom>
            <a:solidFill>
              <a:srgbClr val="EC65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4651297" y="3283723"/>
              <a:ext cx="133970" cy="130985"/>
            </a:xfrm>
            <a:custGeom>
              <a:rect b="b" l="l" r="r" t="t"/>
              <a:pathLst>
                <a:path extrusionOk="0" h="2633" w="2693">
                  <a:moveTo>
                    <a:pt x="1097" y="1"/>
                  </a:moveTo>
                  <a:cubicBezTo>
                    <a:pt x="1037" y="27"/>
                    <a:pt x="983" y="81"/>
                    <a:pt x="929" y="108"/>
                  </a:cubicBezTo>
                  <a:cubicBezTo>
                    <a:pt x="673" y="277"/>
                    <a:pt x="478" y="505"/>
                    <a:pt x="397" y="781"/>
                  </a:cubicBezTo>
                  <a:cubicBezTo>
                    <a:pt x="451" y="727"/>
                    <a:pt x="505" y="701"/>
                    <a:pt x="566" y="701"/>
                  </a:cubicBezTo>
                  <a:cubicBezTo>
                    <a:pt x="364" y="950"/>
                    <a:pt x="229" y="1232"/>
                    <a:pt x="115" y="1542"/>
                  </a:cubicBezTo>
                  <a:cubicBezTo>
                    <a:pt x="195" y="1515"/>
                    <a:pt x="256" y="1454"/>
                    <a:pt x="310" y="1401"/>
                  </a:cubicBezTo>
                  <a:lnTo>
                    <a:pt x="310" y="1401"/>
                  </a:lnTo>
                  <a:cubicBezTo>
                    <a:pt x="88" y="1737"/>
                    <a:pt x="0" y="2188"/>
                    <a:pt x="142" y="2578"/>
                  </a:cubicBezTo>
                  <a:cubicBezTo>
                    <a:pt x="256" y="2605"/>
                    <a:pt x="397" y="2632"/>
                    <a:pt x="532" y="2632"/>
                  </a:cubicBezTo>
                  <a:cubicBezTo>
                    <a:pt x="788" y="2632"/>
                    <a:pt x="1070" y="2552"/>
                    <a:pt x="1293" y="2383"/>
                  </a:cubicBezTo>
                  <a:lnTo>
                    <a:pt x="1293" y="2383"/>
                  </a:lnTo>
                  <a:cubicBezTo>
                    <a:pt x="1239" y="2437"/>
                    <a:pt x="1205" y="2525"/>
                    <a:pt x="1151" y="2578"/>
                  </a:cubicBezTo>
                  <a:cubicBezTo>
                    <a:pt x="1461" y="2464"/>
                    <a:pt x="1744" y="2323"/>
                    <a:pt x="1993" y="2127"/>
                  </a:cubicBezTo>
                  <a:lnTo>
                    <a:pt x="1993" y="2127"/>
                  </a:lnTo>
                  <a:cubicBezTo>
                    <a:pt x="1993" y="2188"/>
                    <a:pt x="1966" y="2269"/>
                    <a:pt x="1912" y="2296"/>
                  </a:cubicBezTo>
                  <a:cubicBezTo>
                    <a:pt x="2188" y="2215"/>
                    <a:pt x="2444" y="2020"/>
                    <a:pt x="2585" y="1764"/>
                  </a:cubicBezTo>
                  <a:cubicBezTo>
                    <a:pt x="2612" y="1710"/>
                    <a:pt x="2666" y="1650"/>
                    <a:pt x="2693" y="1596"/>
                  </a:cubicBezTo>
                  <a:cubicBezTo>
                    <a:pt x="2417" y="1347"/>
                    <a:pt x="2161" y="1091"/>
                    <a:pt x="1878" y="842"/>
                  </a:cubicBezTo>
                  <a:cubicBezTo>
                    <a:pt x="1629" y="559"/>
                    <a:pt x="1346" y="277"/>
                    <a:pt x="1097" y="1"/>
                  </a:cubicBezTo>
                  <a:close/>
                </a:path>
              </a:pathLst>
            </a:custGeom>
            <a:solidFill>
              <a:srgbClr val="E743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5312583" y="2510603"/>
              <a:ext cx="248489" cy="247146"/>
            </a:xfrm>
            <a:custGeom>
              <a:rect b="b" l="l" r="r" t="t"/>
              <a:pathLst>
                <a:path extrusionOk="0" h="4968" w="4995">
                  <a:moveTo>
                    <a:pt x="4907" y="0"/>
                  </a:moveTo>
                  <a:lnTo>
                    <a:pt x="1" y="4907"/>
                  </a:lnTo>
                  <a:lnTo>
                    <a:pt x="88" y="4967"/>
                  </a:lnTo>
                  <a:lnTo>
                    <a:pt x="4995" y="61"/>
                  </a:lnTo>
                  <a:lnTo>
                    <a:pt x="4907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4528721" y="2948875"/>
              <a:ext cx="398875" cy="246847"/>
            </a:xfrm>
            <a:custGeom>
              <a:rect b="b" l="l" r="r" t="t"/>
              <a:pathLst>
                <a:path extrusionOk="0" h="4962" w="8018">
                  <a:moveTo>
                    <a:pt x="782" y="1"/>
                  </a:moveTo>
                  <a:lnTo>
                    <a:pt x="1" y="2720"/>
                  </a:lnTo>
                  <a:lnTo>
                    <a:pt x="4430" y="4961"/>
                  </a:lnTo>
                  <a:lnTo>
                    <a:pt x="8017" y="2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4493599" y="2892711"/>
              <a:ext cx="115862" cy="230629"/>
            </a:xfrm>
            <a:custGeom>
              <a:rect b="b" l="l" r="r" t="t"/>
              <a:pathLst>
                <a:path extrusionOk="0" h="4636" w="2329">
                  <a:moveTo>
                    <a:pt x="2080" y="0"/>
                  </a:moveTo>
                  <a:cubicBezTo>
                    <a:pt x="1861" y="0"/>
                    <a:pt x="1297" y="929"/>
                    <a:pt x="788" y="2166"/>
                  </a:cubicBezTo>
                  <a:cubicBezTo>
                    <a:pt x="256" y="3425"/>
                    <a:pt x="0" y="4549"/>
                    <a:pt x="202" y="4630"/>
                  </a:cubicBezTo>
                  <a:cubicBezTo>
                    <a:pt x="210" y="4633"/>
                    <a:pt x="219" y="4635"/>
                    <a:pt x="228" y="4635"/>
                  </a:cubicBezTo>
                  <a:cubicBezTo>
                    <a:pt x="446" y="4635"/>
                    <a:pt x="1005" y="3682"/>
                    <a:pt x="1514" y="2476"/>
                  </a:cubicBezTo>
                  <a:cubicBezTo>
                    <a:pt x="2053" y="1184"/>
                    <a:pt x="2329" y="86"/>
                    <a:pt x="2107" y="6"/>
                  </a:cubicBezTo>
                  <a:cubicBezTo>
                    <a:pt x="2098" y="2"/>
                    <a:pt x="2089" y="0"/>
                    <a:pt x="2080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4499270" y="2891616"/>
              <a:ext cx="103176" cy="231425"/>
            </a:xfrm>
            <a:custGeom>
              <a:rect b="b" l="l" r="r" t="t"/>
              <a:pathLst>
                <a:path extrusionOk="0" h="4652" w="2074">
                  <a:moveTo>
                    <a:pt x="1966" y="1"/>
                  </a:moveTo>
                  <a:cubicBezTo>
                    <a:pt x="1737" y="1"/>
                    <a:pt x="1178" y="950"/>
                    <a:pt x="674" y="2188"/>
                  </a:cubicBezTo>
                  <a:cubicBezTo>
                    <a:pt x="256" y="3171"/>
                    <a:pt x="0" y="4039"/>
                    <a:pt x="0" y="4430"/>
                  </a:cubicBezTo>
                  <a:cubicBezTo>
                    <a:pt x="0" y="4571"/>
                    <a:pt x="27" y="4625"/>
                    <a:pt x="88" y="4652"/>
                  </a:cubicBezTo>
                  <a:lnTo>
                    <a:pt x="115" y="4652"/>
                  </a:lnTo>
                  <a:cubicBezTo>
                    <a:pt x="337" y="4652"/>
                    <a:pt x="896" y="3703"/>
                    <a:pt x="1400" y="2498"/>
                  </a:cubicBezTo>
                  <a:cubicBezTo>
                    <a:pt x="1825" y="1488"/>
                    <a:pt x="2074" y="613"/>
                    <a:pt x="2074" y="223"/>
                  </a:cubicBezTo>
                  <a:cubicBezTo>
                    <a:pt x="2074" y="108"/>
                    <a:pt x="2047" y="28"/>
                    <a:pt x="1993" y="28"/>
                  </a:cubicBezTo>
                  <a:cubicBezTo>
                    <a:pt x="1993" y="1"/>
                    <a:pt x="1993" y="1"/>
                    <a:pt x="1966" y="1"/>
                  </a:cubicBezTo>
                  <a:close/>
                </a:path>
              </a:pathLst>
            </a:custGeom>
            <a:solidFill>
              <a:srgbClr val="173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4875954" y="3142740"/>
              <a:ext cx="245504" cy="398875"/>
            </a:xfrm>
            <a:custGeom>
              <a:rect b="b" l="l" r="r" t="t"/>
              <a:pathLst>
                <a:path extrusionOk="0" h="8018" w="4935">
                  <a:moveTo>
                    <a:pt x="4907" y="1"/>
                  </a:moveTo>
                  <a:lnTo>
                    <a:pt x="1" y="3588"/>
                  </a:lnTo>
                  <a:lnTo>
                    <a:pt x="2242" y="8017"/>
                  </a:lnTo>
                  <a:lnTo>
                    <a:pt x="4934" y="7236"/>
                  </a:lnTo>
                  <a:lnTo>
                    <a:pt x="4907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4942914" y="3468633"/>
              <a:ext cx="240131" cy="102082"/>
            </a:xfrm>
            <a:custGeom>
              <a:rect b="b" l="l" r="r" t="t"/>
              <a:pathLst>
                <a:path extrusionOk="0" h="2052" w="4827">
                  <a:moveTo>
                    <a:pt x="4531" y="0"/>
                  </a:moveTo>
                  <a:cubicBezTo>
                    <a:pt x="4137" y="0"/>
                    <a:pt x="3246" y="243"/>
                    <a:pt x="2276" y="659"/>
                  </a:cubicBezTo>
                  <a:cubicBezTo>
                    <a:pt x="983" y="1190"/>
                    <a:pt x="1" y="1776"/>
                    <a:pt x="88" y="1971"/>
                  </a:cubicBezTo>
                  <a:cubicBezTo>
                    <a:pt x="108" y="2026"/>
                    <a:pt x="186" y="2051"/>
                    <a:pt x="311" y="2051"/>
                  </a:cubicBezTo>
                  <a:cubicBezTo>
                    <a:pt x="712" y="2051"/>
                    <a:pt x="1593" y="1791"/>
                    <a:pt x="2552" y="1385"/>
                  </a:cubicBezTo>
                  <a:cubicBezTo>
                    <a:pt x="3844" y="854"/>
                    <a:pt x="4827" y="261"/>
                    <a:pt x="4739" y="66"/>
                  </a:cubicBezTo>
                  <a:cubicBezTo>
                    <a:pt x="4721" y="22"/>
                    <a:pt x="4648" y="0"/>
                    <a:pt x="4531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4947291" y="3467887"/>
              <a:ext cx="231425" cy="103176"/>
            </a:xfrm>
            <a:custGeom>
              <a:rect b="b" l="l" r="r" t="t"/>
              <a:pathLst>
                <a:path extrusionOk="0" h="2074" w="4652">
                  <a:moveTo>
                    <a:pt x="4429" y="0"/>
                  </a:moveTo>
                  <a:cubicBezTo>
                    <a:pt x="4234" y="0"/>
                    <a:pt x="3924" y="81"/>
                    <a:pt x="3500" y="196"/>
                  </a:cubicBezTo>
                  <a:cubicBezTo>
                    <a:pt x="3110" y="303"/>
                    <a:pt x="2659" y="472"/>
                    <a:pt x="2188" y="674"/>
                  </a:cubicBezTo>
                  <a:cubicBezTo>
                    <a:pt x="1622" y="896"/>
                    <a:pt x="1118" y="1145"/>
                    <a:pt x="727" y="1374"/>
                  </a:cubicBezTo>
                  <a:cubicBezTo>
                    <a:pt x="276" y="1623"/>
                    <a:pt x="0" y="1851"/>
                    <a:pt x="0" y="1959"/>
                  </a:cubicBezTo>
                  <a:lnTo>
                    <a:pt x="0" y="1986"/>
                  </a:lnTo>
                  <a:cubicBezTo>
                    <a:pt x="27" y="2047"/>
                    <a:pt x="108" y="2074"/>
                    <a:pt x="222" y="2074"/>
                  </a:cubicBezTo>
                  <a:cubicBezTo>
                    <a:pt x="613" y="2074"/>
                    <a:pt x="1481" y="1818"/>
                    <a:pt x="2464" y="1400"/>
                  </a:cubicBezTo>
                  <a:cubicBezTo>
                    <a:pt x="3702" y="896"/>
                    <a:pt x="4651" y="337"/>
                    <a:pt x="4651" y="108"/>
                  </a:cubicBezTo>
                  <a:lnTo>
                    <a:pt x="4651" y="81"/>
                  </a:lnTo>
                  <a:cubicBezTo>
                    <a:pt x="4624" y="27"/>
                    <a:pt x="4544" y="0"/>
                    <a:pt x="4429" y="0"/>
                  </a:cubicBezTo>
                  <a:close/>
                </a:path>
              </a:pathLst>
            </a:custGeom>
            <a:solidFill>
              <a:srgbClr val="173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4642890" y="3141396"/>
              <a:ext cx="51638" cy="26515"/>
            </a:xfrm>
            <a:custGeom>
              <a:rect b="b" l="l" r="r" t="t"/>
              <a:pathLst>
                <a:path extrusionOk="0" h="533" w="1038">
                  <a:moveTo>
                    <a:pt x="1" y="1"/>
                  </a:moveTo>
                  <a:lnTo>
                    <a:pt x="1" y="1"/>
                  </a:lnTo>
                  <a:lnTo>
                    <a:pt x="1038" y="533"/>
                  </a:lnTo>
                  <a:lnTo>
                    <a:pt x="1038" y="533"/>
                  </a:lnTo>
                  <a:close/>
                </a:path>
              </a:pathLst>
            </a:custGeom>
            <a:solidFill>
              <a:srgbClr val="CFD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4642890" y="2950218"/>
              <a:ext cx="220730" cy="217695"/>
            </a:xfrm>
            <a:custGeom>
              <a:rect b="b" l="l" r="r" t="t"/>
              <a:pathLst>
                <a:path extrusionOk="0" h="4376" w="4437">
                  <a:moveTo>
                    <a:pt x="3171" y="1"/>
                  </a:moveTo>
                  <a:cubicBezTo>
                    <a:pt x="1939" y="1259"/>
                    <a:pt x="903" y="2552"/>
                    <a:pt x="1" y="3844"/>
                  </a:cubicBezTo>
                  <a:lnTo>
                    <a:pt x="1038" y="4376"/>
                  </a:lnTo>
                  <a:cubicBezTo>
                    <a:pt x="1879" y="2915"/>
                    <a:pt x="3030" y="1428"/>
                    <a:pt x="4437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5120063" y="3206714"/>
              <a:ext cx="50" cy="50295"/>
            </a:xfrm>
            <a:custGeom>
              <a:rect b="b" l="l" r="r" t="t"/>
              <a:pathLst>
                <a:path extrusionOk="0" h="1011" w="1">
                  <a:moveTo>
                    <a:pt x="0" y="0"/>
                  </a:moveTo>
                  <a:lnTo>
                    <a:pt x="0" y="0"/>
                  </a:lnTo>
                  <a:lnTo>
                    <a:pt x="0" y="1010"/>
                  </a:lnTo>
                  <a:lnTo>
                    <a:pt x="0" y="1010"/>
                  </a:lnTo>
                  <a:close/>
                </a:path>
              </a:pathLst>
            </a:custGeom>
            <a:solidFill>
              <a:srgbClr val="CFD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4903763" y="3256959"/>
              <a:ext cx="216352" cy="163421"/>
            </a:xfrm>
            <a:custGeom>
              <a:rect b="b" l="l" r="r" t="t"/>
              <a:pathLst>
                <a:path extrusionOk="0" h="3285" w="4349">
                  <a:moveTo>
                    <a:pt x="0" y="2416"/>
                  </a:moveTo>
                  <a:lnTo>
                    <a:pt x="0" y="2416"/>
                  </a:lnTo>
                  <a:lnTo>
                    <a:pt x="424" y="3285"/>
                  </a:lnTo>
                  <a:lnTo>
                    <a:pt x="424" y="3285"/>
                  </a:lnTo>
                  <a:lnTo>
                    <a:pt x="0" y="2416"/>
                  </a:lnTo>
                  <a:close/>
                  <a:moveTo>
                    <a:pt x="4348" y="0"/>
                  </a:moveTo>
                  <a:lnTo>
                    <a:pt x="4348" y="0"/>
                  </a:lnTo>
                  <a:lnTo>
                    <a:pt x="4348" y="34"/>
                  </a:lnTo>
                  <a:lnTo>
                    <a:pt x="4348" y="34"/>
                  </a:lnTo>
                  <a:close/>
                </a:path>
              </a:pathLst>
            </a:custGeom>
            <a:solidFill>
              <a:srgbClr val="AEB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4903763" y="3206714"/>
              <a:ext cx="216352" cy="213666"/>
            </a:xfrm>
            <a:custGeom>
              <a:rect b="b" l="l" r="r" t="t"/>
              <a:pathLst>
                <a:path extrusionOk="0" h="4295" w="4349">
                  <a:moveTo>
                    <a:pt x="4348" y="0"/>
                  </a:moveTo>
                  <a:cubicBezTo>
                    <a:pt x="2921" y="1407"/>
                    <a:pt x="1434" y="2558"/>
                    <a:pt x="0" y="3426"/>
                  </a:cubicBezTo>
                  <a:lnTo>
                    <a:pt x="424" y="4295"/>
                  </a:lnTo>
                  <a:cubicBezTo>
                    <a:pt x="1744" y="3366"/>
                    <a:pt x="3063" y="2302"/>
                    <a:pt x="4348" y="1044"/>
                  </a:cubicBezTo>
                  <a:lnTo>
                    <a:pt x="4348" y="1010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4672390" y="2835899"/>
              <a:ext cx="577618" cy="563390"/>
            </a:xfrm>
            <a:custGeom>
              <a:rect b="b" l="l" r="r" t="t"/>
              <a:pathLst>
                <a:path extrusionOk="0" h="11325" w="11611">
                  <a:moveTo>
                    <a:pt x="10667" y="0"/>
                  </a:moveTo>
                  <a:cubicBezTo>
                    <a:pt x="8671" y="0"/>
                    <a:pt x="5700" y="1586"/>
                    <a:pt x="3056" y="4230"/>
                  </a:cubicBezTo>
                  <a:cubicBezTo>
                    <a:pt x="1764" y="5523"/>
                    <a:pt x="700" y="6923"/>
                    <a:pt x="0" y="8215"/>
                  </a:cubicBezTo>
                  <a:cubicBezTo>
                    <a:pt x="445" y="8774"/>
                    <a:pt x="949" y="9305"/>
                    <a:pt x="1454" y="9844"/>
                  </a:cubicBezTo>
                  <a:cubicBezTo>
                    <a:pt x="1993" y="10349"/>
                    <a:pt x="2524" y="10854"/>
                    <a:pt x="3083" y="11325"/>
                  </a:cubicBezTo>
                  <a:cubicBezTo>
                    <a:pt x="4402" y="10598"/>
                    <a:pt x="5775" y="9561"/>
                    <a:pt x="7068" y="8242"/>
                  </a:cubicBezTo>
                  <a:cubicBezTo>
                    <a:pt x="9982" y="5328"/>
                    <a:pt x="11611" y="2016"/>
                    <a:pt x="11247" y="51"/>
                  </a:cubicBezTo>
                  <a:cubicBezTo>
                    <a:pt x="11065" y="17"/>
                    <a:pt x="10871" y="0"/>
                    <a:pt x="10667" y="0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4679404" y="2668003"/>
              <a:ext cx="742083" cy="724622"/>
            </a:xfrm>
            <a:custGeom>
              <a:rect b="b" l="l" r="r" t="t"/>
              <a:pathLst>
                <a:path extrusionOk="0" h="14566" w="14917">
                  <a:moveTo>
                    <a:pt x="13746" y="1"/>
                  </a:moveTo>
                  <a:cubicBezTo>
                    <a:pt x="11160" y="1"/>
                    <a:pt x="7344" y="2025"/>
                    <a:pt x="3925" y="5445"/>
                  </a:cubicBezTo>
                  <a:cubicBezTo>
                    <a:pt x="2269" y="7101"/>
                    <a:pt x="923" y="8898"/>
                    <a:pt x="1" y="10580"/>
                  </a:cubicBezTo>
                  <a:cubicBezTo>
                    <a:pt x="586" y="11280"/>
                    <a:pt x="1205" y="11980"/>
                    <a:pt x="1879" y="12654"/>
                  </a:cubicBezTo>
                  <a:cubicBezTo>
                    <a:pt x="2552" y="13327"/>
                    <a:pt x="3252" y="13946"/>
                    <a:pt x="3952" y="14565"/>
                  </a:cubicBezTo>
                  <a:cubicBezTo>
                    <a:pt x="5634" y="13609"/>
                    <a:pt x="7431" y="12290"/>
                    <a:pt x="9087" y="10607"/>
                  </a:cubicBezTo>
                  <a:cubicBezTo>
                    <a:pt x="12843" y="6852"/>
                    <a:pt x="14916" y="2618"/>
                    <a:pt x="14472" y="60"/>
                  </a:cubicBezTo>
                  <a:cubicBezTo>
                    <a:pt x="14243" y="20"/>
                    <a:pt x="14000" y="1"/>
                    <a:pt x="13746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5134141" y="2670988"/>
              <a:ext cx="265204" cy="266547"/>
            </a:xfrm>
            <a:custGeom>
              <a:rect b="b" l="l" r="r" t="t"/>
              <a:pathLst>
                <a:path extrusionOk="0" h="5358" w="5331">
                  <a:moveTo>
                    <a:pt x="5331" y="0"/>
                  </a:moveTo>
                  <a:lnTo>
                    <a:pt x="5331" y="0"/>
                  </a:lnTo>
                  <a:cubicBezTo>
                    <a:pt x="4180" y="256"/>
                    <a:pt x="2241" y="1434"/>
                    <a:pt x="0" y="3231"/>
                  </a:cubicBezTo>
                  <a:cubicBezTo>
                    <a:pt x="532" y="3231"/>
                    <a:pt x="1064" y="3453"/>
                    <a:pt x="1488" y="3843"/>
                  </a:cubicBezTo>
                  <a:cubicBezTo>
                    <a:pt x="1878" y="4268"/>
                    <a:pt x="2100" y="4799"/>
                    <a:pt x="2100" y="5358"/>
                  </a:cubicBezTo>
                  <a:cubicBezTo>
                    <a:pt x="3897" y="3090"/>
                    <a:pt x="5075" y="1151"/>
                    <a:pt x="5331" y="0"/>
                  </a:cubicBezTo>
                  <a:close/>
                </a:path>
              </a:pathLst>
            </a:custGeom>
            <a:solidFill>
              <a:srgbClr val="005E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4772829" y="3296110"/>
              <a:ext cx="1393" cy="2736"/>
            </a:xfrm>
            <a:custGeom>
              <a:rect b="b" l="l" r="r" t="t"/>
              <a:pathLst>
                <a:path extrusionOk="0" h="55" w="28">
                  <a:moveTo>
                    <a:pt x="1" y="28"/>
                  </a:moveTo>
                  <a:cubicBezTo>
                    <a:pt x="27" y="28"/>
                    <a:pt x="27" y="28"/>
                    <a:pt x="27" y="54"/>
                  </a:cubicBezTo>
                  <a:cubicBezTo>
                    <a:pt x="27" y="28"/>
                    <a:pt x="27" y="28"/>
                    <a:pt x="1" y="28"/>
                  </a:cubicBezTo>
                  <a:close/>
                  <a:moveTo>
                    <a:pt x="1" y="1"/>
                  </a:moveTo>
                  <a:lnTo>
                    <a:pt x="1" y="28"/>
                  </a:lnTo>
                  <a:close/>
                </a:path>
              </a:pathLst>
            </a:custGeom>
            <a:solidFill>
              <a:srgbClr val="4B4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4716913" y="2919425"/>
              <a:ext cx="433997" cy="433997"/>
            </a:xfrm>
            <a:custGeom>
              <a:rect b="b" l="l" r="r" t="t"/>
              <a:pathLst>
                <a:path extrusionOk="0" h="8724" w="8724">
                  <a:moveTo>
                    <a:pt x="6280" y="0"/>
                  </a:moveTo>
                  <a:lnTo>
                    <a:pt x="6280" y="0"/>
                  </a:lnTo>
                  <a:cubicBezTo>
                    <a:pt x="5358" y="815"/>
                    <a:pt x="4429" y="1710"/>
                    <a:pt x="3480" y="2666"/>
                  </a:cubicBezTo>
                  <a:cubicBezTo>
                    <a:pt x="2188" y="3924"/>
                    <a:pt x="1037" y="5217"/>
                    <a:pt x="0" y="6395"/>
                  </a:cubicBezTo>
                  <a:cubicBezTo>
                    <a:pt x="364" y="6785"/>
                    <a:pt x="727" y="7182"/>
                    <a:pt x="1125" y="7573"/>
                  </a:cubicBezTo>
                  <a:lnTo>
                    <a:pt x="1125" y="7600"/>
                  </a:lnTo>
                  <a:cubicBezTo>
                    <a:pt x="1151" y="7600"/>
                    <a:pt x="1151" y="7600"/>
                    <a:pt x="1151" y="7626"/>
                  </a:cubicBezTo>
                  <a:cubicBezTo>
                    <a:pt x="1542" y="7997"/>
                    <a:pt x="1939" y="8360"/>
                    <a:pt x="2329" y="8724"/>
                  </a:cubicBezTo>
                  <a:cubicBezTo>
                    <a:pt x="3534" y="7714"/>
                    <a:pt x="4800" y="6536"/>
                    <a:pt x="6058" y="5271"/>
                  </a:cubicBezTo>
                  <a:cubicBezTo>
                    <a:pt x="7014" y="4322"/>
                    <a:pt x="7909" y="3366"/>
                    <a:pt x="8724" y="2444"/>
                  </a:cubicBezTo>
                  <a:lnTo>
                    <a:pt x="8724" y="2444"/>
                  </a:lnTo>
                  <a:cubicBezTo>
                    <a:pt x="8609" y="2471"/>
                    <a:pt x="8501" y="2471"/>
                    <a:pt x="8387" y="2471"/>
                  </a:cubicBezTo>
                  <a:cubicBezTo>
                    <a:pt x="7828" y="2471"/>
                    <a:pt x="7290" y="2275"/>
                    <a:pt x="6873" y="1851"/>
                  </a:cubicBezTo>
                  <a:cubicBezTo>
                    <a:pt x="6368" y="1347"/>
                    <a:pt x="6173" y="647"/>
                    <a:pt x="6280" y="0"/>
                  </a:cubicBezTo>
                  <a:close/>
                </a:path>
              </a:pathLst>
            </a:custGeom>
            <a:solidFill>
              <a:srgbClr val="005E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4704526" y="3168011"/>
              <a:ext cx="204960" cy="191926"/>
            </a:xfrm>
            <a:custGeom>
              <a:rect b="b" l="l" r="r" t="t"/>
              <a:pathLst>
                <a:path extrusionOk="0" h="3858" w="4120">
                  <a:moveTo>
                    <a:pt x="3887" y="0"/>
                  </a:moveTo>
                  <a:cubicBezTo>
                    <a:pt x="3619" y="0"/>
                    <a:pt x="2724" y="684"/>
                    <a:pt x="1764" y="1620"/>
                  </a:cubicBezTo>
                  <a:cubicBezTo>
                    <a:pt x="727" y="2690"/>
                    <a:pt x="0" y="3673"/>
                    <a:pt x="169" y="3841"/>
                  </a:cubicBezTo>
                  <a:cubicBezTo>
                    <a:pt x="180" y="3852"/>
                    <a:pt x="197" y="3858"/>
                    <a:pt x="219" y="3858"/>
                  </a:cubicBezTo>
                  <a:cubicBezTo>
                    <a:pt x="466" y="3858"/>
                    <a:pt x="1374" y="3188"/>
                    <a:pt x="2356" y="2212"/>
                  </a:cubicBezTo>
                  <a:cubicBezTo>
                    <a:pt x="3420" y="1176"/>
                    <a:pt x="4120" y="166"/>
                    <a:pt x="3951" y="25"/>
                  </a:cubicBezTo>
                  <a:cubicBezTo>
                    <a:pt x="3938" y="8"/>
                    <a:pt x="3916" y="0"/>
                    <a:pt x="3887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5018280" y="2831770"/>
              <a:ext cx="230381" cy="210183"/>
            </a:xfrm>
            <a:custGeom>
              <a:rect b="b" l="l" r="r" t="t"/>
              <a:pathLst>
                <a:path extrusionOk="0" h="4225" w="4631">
                  <a:moveTo>
                    <a:pt x="2316" y="1"/>
                  </a:moveTo>
                  <a:cubicBezTo>
                    <a:pt x="1775" y="1"/>
                    <a:pt x="1235" y="204"/>
                    <a:pt x="815" y="611"/>
                  </a:cubicBezTo>
                  <a:cubicBezTo>
                    <a:pt x="0" y="1453"/>
                    <a:pt x="0" y="2799"/>
                    <a:pt x="815" y="3613"/>
                  </a:cubicBezTo>
                  <a:cubicBezTo>
                    <a:pt x="1235" y="4021"/>
                    <a:pt x="1775" y="4224"/>
                    <a:pt x="2316" y="4224"/>
                  </a:cubicBezTo>
                  <a:cubicBezTo>
                    <a:pt x="2856" y="4224"/>
                    <a:pt x="3396" y="4021"/>
                    <a:pt x="3817" y="3613"/>
                  </a:cubicBezTo>
                  <a:cubicBezTo>
                    <a:pt x="4631" y="2799"/>
                    <a:pt x="4631" y="1453"/>
                    <a:pt x="3817" y="611"/>
                  </a:cubicBezTo>
                  <a:cubicBezTo>
                    <a:pt x="3396" y="204"/>
                    <a:pt x="2856" y="1"/>
                    <a:pt x="2316" y="1"/>
                  </a:cubicBezTo>
                  <a:close/>
                </a:path>
              </a:pathLst>
            </a:custGeom>
            <a:solidFill>
              <a:srgbClr val="EB5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5039373" y="2851122"/>
              <a:ext cx="188195" cy="171480"/>
            </a:xfrm>
            <a:custGeom>
              <a:rect b="b" l="l" r="r" t="t"/>
              <a:pathLst>
                <a:path extrusionOk="0" h="3447" w="3783">
                  <a:moveTo>
                    <a:pt x="1905" y="222"/>
                  </a:moveTo>
                  <a:cubicBezTo>
                    <a:pt x="2269" y="222"/>
                    <a:pt x="2659" y="391"/>
                    <a:pt x="2942" y="673"/>
                  </a:cubicBezTo>
                  <a:cubicBezTo>
                    <a:pt x="3534" y="1259"/>
                    <a:pt x="3534" y="2215"/>
                    <a:pt x="2942" y="2773"/>
                  </a:cubicBezTo>
                  <a:cubicBezTo>
                    <a:pt x="2659" y="3083"/>
                    <a:pt x="2269" y="3224"/>
                    <a:pt x="1905" y="3224"/>
                  </a:cubicBezTo>
                  <a:cubicBezTo>
                    <a:pt x="1515" y="3224"/>
                    <a:pt x="1118" y="3083"/>
                    <a:pt x="842" y="2773"/>
                  </a:cubicBezTo>
                  <a:lnTo>
                    <a:pt x="808" y="2773"/>
                  </a:lnTo>
                  <a:lnTo>
                    <a:pt x="808" y="2747"/>
                  </a:lnTo>
                  <a:lnTo>
                    <a:pt x="781" y="2747"/>
                  </a:lnTo>
                  <a:lnTo>
                    <a:pt x="781" y="2720"/>
                  </a:lnTo>
                  <a:lnTo>
                    <a:pt x="754" y="2720"/>
                  </a:lnTo>
                  <a:lnTo>
                    <a:pt x="754" y="2693"/>
                  </a:lnTo>
                  <a:cubicBezTo>
                    <a:pt x="249" y="2100"/>
                    <a:pt x="276" y="1232"/>
                    <a:pt x="842" y="673"/>
                  </a:cubicBezTo>
                  <a:cubicBezTo>
                    <a:pt x="1118" y="391"/>
                    <a:pt x="1515" y="222"/>
                    <a:pt x="1905" y="222"/>
                  </a:cubicBezTo>
                  <a:close/>
                  <a:moveTo>
                    <a:pt x="1905" y="0"/>
                  </a:moveTo>
                  <a:cubicBezTo>
                    <a:pt x="1454" y="0"/>
                    <a:pt x="1010" y="169"/>
                    <a:pt x="673" y="505"/>
                  </a:cubicBezTo>
                  <a:cubicBezTo>
                    <a:pt x="0" y="1178"/>
                    <a:pt x="0" y="2269"/>
                    <a:pt x="673" y="2942"/>
                  </a:cubicBezTo>
                  <a:cubicBezTo>
                    <a:pt x="1010" y="3278"/>
                    <a:pt x="1454" y="3447"/>
                    <a:pt x="1905" y="3447"/>
                  </a:cubicBezTo>
                  <a:cubicBezTo>
                    <a:pt x="2322" y="3447"/>
                    <a:pt x="2773" y="3278"/>
                    <a:pt x="3110" y="2942"/>
                  </a:cubicBezTo>
                  <a:cubicBezTo>
                    <a:pt x="3783" y="2269"/>
                    <a:pt x="3783" y="1178"/>
                    <a:pt x="3110" y="505"/>
                  </a:cubicBezTo>
                  <a:cubicBezTo>
                    <a:pt x="2773" y="169"/>
                    <a:pt x="2322" y="0"/>
                    <a:pt x="1905" y="0"/>
                  </a:cubicBezTo>
                  <a:close/>
                </a:path>
              </a:pathLst>
            </a:custGeom>
            <a:solidFill>
              <a:srgbClr val="C75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5051760" y="2862514"/>
              <a:ext cx="163421" cy="148695"/>
            </a:xfrm>
            <a:custGeom>
              <a:rect b="b" l="l" r="r" t="t"/>
              <a:pathLst>
                <a:path extrusionOk="0" h="2989" w="3285">
                  <a:moveTo>
                    <a:pt x="1643" y="0"/>
                  </a:moveTo>
                  <a:cubicBezTo>
                    <a:pt x="1264" y="0"/>
                    <a:pt x="885" y="148"/>
                    <a:pt x="593" y="444"/>
                  </a:cubicBezTo>
                  <a:cubicBezTo>
                    <a:pt x="0" y="1030"/>
                    <a:pt x="0" y="1986"/>
                    <a:pt x="593" y="2544"/>
                  </a:cubicBezTo>
                  <a:cubicBezTo>
                    <a:pt x="885" y="2841"/>
                    <a:pt x="1264" y="2989"/>
                    <a:pt x="1643" y="2989"/>
                  </a:cubicBezTo>
                  <a:cubicBezTo>
                    <a:pt x="2021" y="2989"/>
                    <a:pt x="2400" y="2841"/>
                    <a:pt x="2693" y="2544"/>
                  </a:cubicBezTo>
                  <a:cubicBezTo>
                    <a:pt x="3285" y="1986"/>
                    <a:pt x="3285" y="1030"/>
                    <a:pt x="2693" y="444"/>
                  </a:cubicBezTo>
                  <a:cubicBezTo>
                    <a:pt x="2400" y="148"/>
                    <a:pt x="2021" y="0"/>
                    <a:pt x="1643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5076882" y="2985041"/>
              <a:ext cx="4378" cy="4079"/>
            </a:xfrm>
            <a:custGeom>
              <a:rect b="b" l="l" r="r" t="t"/>
              <a:pathLst>
                <a:path extrusionOk="0" h="82" w="88">
                  <a:moveTo>
                    <a:pt x="88" y="81"/>
                  </a:moveTo>
                  <a:lnTo>
                    <a:pt x="88" y="81"/>
                  </a:lnTo>
                  <a:lnTo>
                    <a:pt x="88" y="81"/>
                  </a:lnTo>
                  <a:close/>
                  <a:moveTo>
                    <a:pt x="54" y="81"/>
                  </a:moveTo>
                  <a:lnTo>
                    <a:pt x="88" y="81"/>
                  </a:lnTo>
                  <a:lnTo>
                    <a:pt x="54" y="81"/>
                  </a:lnTo>
                  <a:close/>
                  <a:moveTo>
                    <a:pt x="54" y="81"/>
                  </a:moveTo>
                  <a:lnTo>
                    <a:pt x="54" y="81"/>
                  </a:lnTo>
                  <a:lnTo>
                    <a:pt x="54" y="81"/>
                  </a:lnTo>
                  <a:close/>
                  <a:moveTo>
                    <a:pt x="54" y="55"/>
                  </a:moveTo>
                  <a:lnTo>
                    <a:pt x="54" y="81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lnTo>
                    <a:pt x="54" y="55"/>
                  </a:lnTo>
                  <a:close/>
                  <a:moveTo>
                    <a:pt x="27" y="55"/>
                  </a:moveTo>
                  <a:lnTo>
                    <a:pt x="54" y="55"/>
                  </a:lnTo>
                  <a:lnTo>
                    <a:pt x="27" y="55"/>
                  </a:lnTo>
                  <a:close/>
                  <a:moveTo>
                    <a:pt x="27" y="55"/>
                  </a:moveTo>
                  <a:lnTo>
                    <a:pt x="27" y="55"/>
                  </a:lnTo>
                  <a:lnTo>
                    <a:pt x="27" y="55"/>
                  </a:lnTo>
                  <a:close/>
                  <a:moveTo>
                    <a:pt x="27" y="28"/>
                  </a:moveTo>
                  <a:lnTo>
                    <a:pt x="27" y="55"/>
                  </a:lnTo>
                  <a:lnTo>
                    <a:pt x="27" y="28"/>
                  </a:lnTo>
                  <a:close/>
                  <a:moveTo>
                    <a:pt x="27" y="28"/>
                  </a:moveTo>
                  <a:lnTo>
                    <a:pt x="27" y="28"/>
                  </a:lnTo>
                  <a:lnTo>
                    <a:pt x="27" y="28"/>
                  </a:lnTo>
                  <a:close/>
                  <a:moveTo>
                    <a:pt x="27" y="28"/>
                  </a:moveTo>
                  <a:lnTo>
                    <a:pt x="27" y="28"/>
                  </a:lnTo>
                  <a:lnTo>
                    <a:pt x="27" y="28"/>
                  </a:lnTo>
                  <a:close/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8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5054446" y="2904003"/>
              <a:ext cx="153720" cy="107554"/>
            </a:xfrm>
            <a:custGeom>
              <a:rect b="b" l="l" r="r" t="t"/>
              <a:pathLst>
                <a:path extrusionOk="0" h="2162" w="3090">
                  <a:moveTo>
                    <a:pt x="256" y="1"/>
                  </a:moveTo>
                  <a:lnTo>
                    <a:pt x="256" y="1"/>
                  </a:lnTo>
                  <a:cubicBezTo>
                    <a:pt x="0" y="506"/>
                    <a:pt x="61" y="1152"/>
                    <a:pt x="451" y="1630"/>
                  </a:cubicBezTo>
                  <a:lnTo>
                    <a:pt x="451" y="1657"/>
                  </a:lnTo>
                  <a:lnTo>
                    <a:pt x="478" y="1657"/>
                  </a:lnTo>
                  <a:lnTo>
                    <a:pt x="478" y="1684"/>
                  </a:lnTo>
                  <a:lnTo>
                    <a:pt x="505" y="1684"/>
                  </a:lnTo>
                  <a:lnTo>
                    <a:pt x="505" y="1710"/>
                  </a:lnTo>
                  <a:lnTo>
                    <a:pt x="539" y="1710"/>
                  </a:lnTo>
                  <a:cubicBezTo>
                    <a:pt x="815" y="2020"/>
                    <a:pt x="1212" y="2161"/>
                    <a:pt x="1602" y="2161"/>
                  </a:cubicBezTo>
                  <a:cubicBezTo>
                    <a:pt x="1966" y="2161"/>
                    <a:pt x="2356" y="2020"/>
                    <a:pt x="2639" y="1710"/>
                  </a:cubicBezTo>
                  <a:cubicBezTo>
                    <a:pt x="2948" y="1434"/>
                    <a:pt x="3090" y="1010"/>
                    <a:pt x="3090" y="620"/>
                  </a:cubicBezTo>
                  <a:lnTo>
                    <a:pt x="3090" y="620"/>
                  </a:lnTo>
                  <a:cubicBezTo>
                    <a:pt x="3002" y="761"/>
                    <a:pt x="2921" y="903"/>
                    <a:pt x="2807" y="1010"/>
                  </a:cubicBezTo>
                  <a:cubicBezTo>
                    <a:pt x="2497" y="1293"/>
                    <a:pt x="2134" y="1434"/>
                    <a:pt x="1743" y="1434"/>
                  </a:cubicBezTo>
                  <a:cubicBezTo>
                    <a:pt x="1380" y="1434"/>
                    <a:pt x="983" y="1293"/>
                    <a:pt x="673" y="1010"/>
                  </a:cubicBezTo>
                  <a:cubicBezTo>
                    <a:pt x="424" y="734"/>
                    <a:pt x="256" y="364"/>
                    <a:pt x="256" y="1"/>
                  </a:cubicBezTo>
                  <a:close/>
                </a:path>
              </a:pathLst>
            </a:custGeom>
            <a:solidFill>
              <a:srgbClr val="E6C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5159213" y="2887338"/>
              <a:ext cx="32236" cy="29351"/>
            </a:xfrm>
            <a:custGeom>
              <a:rect b="b" l="l" r="r" t="t"/>
              <a:pathLst>
                <a:path extrusionOk="0" h="590" w="648">
                  <a:moveTo>
                    <a:pt x="321" y="1"/>
                  </a:moveTo>
                  <a:cubicBezTo>
                    <a:pt x="245" y="1"/>
                    <a:pt x="169" y="30"/>
                    <a:pt x="115" y="87"/>
                  </a:cubicBezTo>
                  <a:cubicBezTo>
                    <a:pt x="1" y="194"/>
                    <a:pt x="1" y="396"/>
                    <a:pt x="115" y="504"/>
                  </a:cubicBezTo>
                  <a:cubicBezTo>
                    <a:pt x="169" y="561"/>
                    <a:pt x="245" y="590"/>
                    <a:pt x="321" y="590"/>
                  </a:cubicBezTo>
                  <a:cubicBezTo>
                    <a:pt x="398" y="590"/>
                    <a:pt x="475" y="561"/>
                    <a:pt x="533" y="504"/>
                  </a:cubicBezTo>
                  <a:cubicBezTo>
                    <a:pt x="647" y="396"/>
                    <a:pt x="647" y="194"/>
                    <a:pt x="533" y="87"/>
                  </a:cubicBezTo>
                  <a:cubicBezTo>
                    <a:pt x="475" y="30"/>
                    <a:pt x="398" y="1"/>
                    <a:pt x="321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5149513" y="2876891"/>
              <a:ext cx="13780" cy="12686"/>
            </a:xfrm>
            <a:custGeom>
              <a:rect b="b" l="l" r="r" t="t"/>
              <a:pathLst>
                <a:path extrusionOk="0" h="255" w="277">
                  <a:moveTo>
                    <a:pt x="125" y="1"/>
                  </a:moveTo>
                  <a:cubicBezTo>
                    <a:pt x="90" y="1"/>
                    <a:pt x="55" y="14"/>
                    <a:pt x="28" y="41"/>
                  </a:cubicBezTo>
                  <a:cubicBezTo>
                    <a:pt x="1" y="102"/>
                    <a:pt x="1" y="155"/>
                    <a:pt x="28" y="209"/>
                  </a:cubicBezTo>
                  <a:cubicBezTo>
                    <a:pt x="55" y="240"/>
                    <a:pt x="90" y="255"/>
                    <a:pt x="125" y="255"/>
                  </a:cubicBezTo>
                  <a:cubicBezTo>
                    <a:pt x="161" y="255"/>
                    <a:pt x="196" y="240"/>
                    <a:pt x="223" y="209"/>
                  </a:cubicBezTo>
                  <a:cubicBezTo>
                    <a:pt x="277" y="155"/>
                    <a:pt x="277" y="102"/>
                    <a:pt x="223" y="41"/>
                  </a:cubicBezTo>
                  <a:cubicBezTo>
                    <a:pt x="196" y="14"/>
                    <a:pt x="161" y="1"/>
                    <a:pt x="12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1990681" y="3042300"/>
              <a:ext cx="3246671" cy="1763350"/>
            </a:xfrm>
            <a:custGeom>
              <a:rect b="b" l="l" r="r" t="t"/>
              <a:pathLst>
                <a:path extrusionOk="0" h="35446" w="65263">
                  <a:moveTo>
                    <a:pt x="17729" y="1"/>
                  </a:moveTo>
                  <a:cubicBezTo>
                    <a:pt x="7943" y="1"/>
                    <a:pt x="0" y="7936"/>
                    <a:pt x="0" y="17723"/>
                  </a:cubicBezTo>
                  <a:cubicBezTo>
                    <a:pt x="0" y="27509"/>
                    <a:pt x="7943" y="35445"/>
                    <a:pt x="17729" y="35445"/>
                  </a:cubicBezTo>
                  <a:cubicBezTo>
                    <a:pt x="24009" y="35445"/>
                    <a:pt x="29562" y="32167"/>
                    <a:pt x="32705" y="27233"/>
                  </a:cubicBezTo>
                  <a:lnTo>
                    <a:pt x="65262" y="27233"/>
                  </a:lnTo>
                  <a:cubicBezTo>
                    <a:pt x="63775" y="23922"/>
                    <a:pt x="60470" y="21620"/>
                    <a:pt x="56600" y="21620"/>
                  </a:cubicBezTo>
                  <a:cubicBezTo>
                    <a:pt x="53544" y="21620"/>
                    <a:pt x="50852" y="23054"/>
                    <a:pt x="49108" y="25268"/>
                  </a:cubicBezTo>
                  <a:cubicBezTo>
                    <a:pt x="48381" y="23976"/>
                    <a:pt x="47230" y="22912"/>
                    <a:pt x="45884" y="22266"/>
                  </a:cubicBezTo>
                  <a:cubicBezTo>
                    <a:pt x="46079" y="21283"/>
                    <a:pt x="46221" y="20247"/>
                    <a:pt x="46221" y="19210"/>
                  </a:cubicBezTo>
                  <a:cubicBezTo>
                    <a:pt x="46221" y="11248"/>
                    <a:pt x="39773" y="4793"/>
                    <a:pt x="31803" y="4793"/>
                  </a:cubicBezTo>
                  <a:cubicBezTo>
                    <a:pt x="31191" y="4793"/>
                    <a:pt x="30572" y="4854"/>
                    <a:pt x="29986" y="4907"/>
                  </a:cubicBezTo>
                  <a:cubicBezTo>
                    <a:pt x="26789" y="1879"/>
                    <a:pt x="22468" y="1"/>
                    <a:pt x="17729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3513200" y="4054175"/>
              <a:ext cx="980400" cy="98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2820675" y="4061950"/>
              <a:ext cx="980400" cy="980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4367475" y="4050450"/>
              <a:ext cx="909000" cy="9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5028812" y="4147300"/>
              <a:ext cx="668400" cy="668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4" name="Google Shape;1364;p33"/>
          <p:cNvSpPr txBox="1"/>
          <p:nvPr/>
        </p:nvSpPr>
        <p:spPr>
          <a:xfrm>
            <a:off x="5805550" y="1094425"/>
            <a:ext cx="2403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goals achieved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5" name="Google Shape;1365;p33"/>
          <p:cNvSpPr/>
          <p:nvPr/>
        </p:nvSpPr>
        <p:spPr>
          <a:xfrm>
            <a:off x="5805538" y="1820313"/>
            <a:ext cx="390600" cy="3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/>
          </a:p>
        </p:txBody>
      </p:sp>
      <p:sp>
        <p:nvSpPr>
          <p:cNvPr id="1366" name="Google Shape;1366;p33"/>
          <p:cNvSpPr/>
          <p:nvPr/>
        </p:nvSpPr>
        <p:spPr>
          <a:xfrm>
            <a:off x="5805538" y="2749225"/>
            <a:ext cx="390600" cy="3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sp>
        <p:nvSpPr>
          <p:cNvPr id="1367" name="Google Shape;1367;p33"/>
          <p:cNvSpPr/>
          <p:nvPr/>
        </p:nvSpPr>
        <p:spPr>
          <a:xfrm>
            <a:off x="5805538" y="3678125"/>
            <a:ext cx="390600" cy="39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sp>
        <p:nvSpPr>
          <p:cNvPr id="1368" name="Google Shape;1368;p33"/>
          <p:cNvSpPr txBox="1"/>
          <p:nvPr/>
        </p:nvSpPr>
        <p:spPr>
          <a:xfrm>
            <a:off x="6337861" y="3518772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9" name="Google Shape;1369;p33"/>
          <p:cNvSpPr txBox="1"/>
          <p:nvPr/>
        </p:nvSpPr>
        <p:spPr>
          <a:xfrm>
            <a:off x="6337861" y="377775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33"/>
          <p:cNvSpPr txBox="1"/>
          <p:nvPr/>
        </p:nvSpPr>
        <p:spPr>
          <a:xfrm>
            <a:off x="6337861" y="161715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1" name="Google Shape;1371;p33"/>
          <p:cNvSpPr txBox="1"/>
          <p:nvPr/>
        </p:nvSpPr>
        <p:spPr>
          <a:xfrm>
            <a:off x="6337861" y="1876127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33"/>
          <p:cNvSpPr txBox="1"/>
          <p:nvPr/>
        </p:nvSpPr>
        <p:spPr>
          <a:xfrm>
            <a:off x="6337861" y="257614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3" name="Google Shape;1373;p33"/>
          <p:cNvSpPr txBox="1"/>
          <p:nvPr/>
        </p:nvSpPr>
        <p:spPr>
          <a:xfrm>
            <a:off x="6337861" y="2835126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5024755" y="1440675"/>
            <a:ext cx="1507200" cy="1807800"/>
          </a:xfrm>
          <a:prstGeom prst="frame">
            <a:avLst>
              <a:gd fmla="val 741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380" name="Google Shape;1380;p34"/>
          <p:cNvSpPr/>
          <p:nvPr/>
        </p:nvSpPr>
        <p:spPr>
          <a:xfrm>
            <a:off x="7006043" y="1440675"/>
            <a:ext cx="1507200" cy="1807800"/>
          </a:xfrm>
          <a:prstGeom prst="frame">
            <a:avLst>
              <a:gd fmla="val 741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4"/>
          <p:cNvSpPr txBox="1"/>
          <p:nvPr/>
        </p:nvSpPr>
        <p:spPr>
          <a:xfrm>
            <a:off x="6897006" y="36797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2" name="Google Shape;1382;p34"/>
          <p:cNvSpPr txBox="1"/>
          <p:nvPr/>
        </p:nvSpPr>
        <p:spPr>
          <a:xfrm>
            <a:off x="6957460" y="3941825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34"/>
          <p:cNvSpPr txBox="1"/>
          <p:nvPr/>
        </p:nvSpPr>
        <p:spPr>
          <a:xfrm>
            <a:off x="4903575" y="368661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4" name="Google Shape;1384;p34"/>
          <p:cNvSpPr txBox="1"/>
          <p:nvPr/>
        </p:nvSpPr>
        <p:spPr>
          <a:xfrm>
            <a:off x="4964060" y="39487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5" name="Google Shape;1385;p34"/>
          <p:cNvGrpSpPr/>
          <p:nvPr/>
        </p:nvGrpSpPr>
        <p:grpSpPr>
          <a:xfrm flipH="1">
            <a:off x="7251434" y="1584398"/>
            <a:ext cx="935237" cy="1649305"/>
            <a:chOff x="5515959" y="2421835"/>
            <a:chExt cx="935237" cy="1649305"/>
          </a:xfrm>
        </p:grpSpPr>
        <p:sp>
          <p:nvSpPr>
            <p:cNvPr id="1386" name="Google Shape;1386;p34"/>
            <p:cNvSpPr/>
            <p:nvPr/>
          </p:nvSpPr>
          <p:spPr>
            <a:xfrm>
              <a:off x="6052751" y="3498291"/>
              <a:ext cx="182224" cy="141959"/>
            </a:xfrm>
            <a:custGeom>
              <a:rect b="b" l="l" r="r" t="t"/>
              <a:pathLst>
                <a:path extrusionOk="0" h="1925" w="2471">
                  <a:moveTo>
                    <a:pt x="166" y="1"/>
                  </a:moveTo>
                  <a:cubicBezTo>
                    <a:pt x="121" y="1"/>
                    <a:pt x="83" y="26"/>
                    <a:pt x="54" y="82"/>
                  </a:cubicBezTo>
                  <a:cubicBezTo>
                    <a:pt x="0" y="223"/>
                    <a:pt x="391" y="1206"/>
                    <a:pt x="391" y="1374"/>
                  </a:cubicBezTo>
                  <a:cubicBezTo>
                    <a:pt x="418" y="1482"/>
                    <a:pt x="451" y="1623"/>
                    <a:pt x="505" y="1765"/>
                  </a:cubicBezTo>
                  <a:cubicBezTo>
                    <a:pt x="505" y="1791"/>
                    <a:pt x="505" y="1818"/>
                    <a:pt x="559" y="1852"/>
                  </a:cubicBezTo>
                  <a:cubicBezTo>
                    <a:pt x="559" y="1879"/>
                    <a:pt x="620" y="1879"/>
                    <a:pt x="647" y="1879"/>
                  </a:cubicBezTo>
                  <a:cubicBezTo>
                    <a:pt x="844" y="1909"/>
                    <a:pt x="1048" y="1924"/>
                    <a:pt x="1255" y="1924"/>
                  </a:cubicBezTo>
                  <a:cubicBezTo>
                    <a:pt x="1606" y="1924"/>
                    <a:pt x="1963" y="1880"/>
                    <a:pt x="2302" y="1791"/>
                  </a:cubicBezTo>
                  <a:cubicBezTo>
                    <a:pt x="2356" y="1791"/>
                    <a:pt x="2437" y="1765"/>
                    <a:pt x="2471" y="1711"/>
                  </a:cubicBezTo>
                  <a:cubicBezTo>
                    <a:pt x="2471" y="1623"/>
                    <a:pt x="2410" y="1569"/>
                    <a:pt x="2329" y="1542"/>
                  </a:cubicBezTo>
                  <a:cubicBezTo>
                    <a:pt x="2073" y="1401"/>
                    <a:pt x="1764" y="1374"/>
                    <a:pt x="1461" y="1287"/>
                  </a:cubicBezTo>
                  <a:cubicBezTo>
                    <a:pt x="1166" y="1216"/>
                    <a:pt x="485" y="1"/>
                    <a:pt x="166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5668094" y="3920480"/>
              <a:ext cx="171752" cy="150661"/>
            </a:xfrm>
            <a:custGeom>
              <a:rect b="b" l="l" r="r" t="t"/>
              <a:pathLst>
                <a:path extrusionOk="0" h="2043" w="2329">
                  <a:moveTo>
                    <a:pt x="190" y="0"/>
                  </a:moveTo>
                  <a:cubicBezTo>
                    <a:pt x="148" y="0"/>
                    <a:pt x="111" y="24"/>
                    <a:pt x="81" y="78"/>
                  </a:cubicBezTo>
                  <a:cubicBezTo>
                    <a:pt x="0" y="192"/>
                    <a:pt x="283" y="1229"/>
                    <a:pt x="283" y="1370"/>
                  </a:cubicBezTo>
                  <a:cubicBezTo>
                    <a:pt x="283" y="1512"/>
                    <a:pt x="310" y="1646"/>
                    <a:pt x="337" y="1761"/>
                  </a:cubicBezTo>
                  <a:cubicBezTo>
                    <a:pt x="337" y="1815"/>
                    <a:pt x="364" y="1848"/>
                    <a:pt x="390" y="1875"/>
                  </a:cubicBezTo>
                  <a:cubicBezTo>
                    <a:pt x="390" y="1902"/>
                    <a:pt x="451" y="1902"/>
                    <a:pt x="478" y="1902"/>
                  </a:cubicBezTo>
                  <a:cubicBezTo>
                    <a:pt x="843" y="1999"/>
                    <a:pt x="1221" y="2042"/>
                    <a:pt x="1606" y="2042"/>
                  </a:cubicBezTo>
                  <a:cubicBezTo>
                    <a:pt x="1781" y="2042"/>
                    <a:pt x="1957" y="2033"/>
                    <a:pt x="2134" y="2016"/>
                  </a:cubicBezTo>
                  <a:cubicBezTo>
                    <a:pt x="2188" y="1983"/>
                    <a:pt x="2268" y="1983"/>
                    <a:pt x="2302" y="1929"/>
                  </a:cubicBezTo>
                  <a:cubicBezTo>
                    <a:pt x="2329" y="1848"/>
                    <a:pt x="2241" y="1788"/>
                    <a:pt x="2188" y="1734"/>
                  </a:cubicBezTo>
                  <a:cubicBezTo>
                    <a:pt x="1932" y="1566"/>
                    <a:pt x="1629" y="1512"/>
                    <a:pt x="1346" y="1397"/>
                  </a:cubicBezTo>
                  <a:cubicBezTo>
                    <a:pt x="1074" y="1296"/>
                    <a:pt x="498" y="0"/>
                    <a:pt x="190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5547227" y="3052943"/>
              <a:ext cx="587231" cy="523147"/>
            </a:xfrm>
            <a:custGeom>
              <a:rect b="b" l="l" r="r" t="t"/>
              <a:pathLst>
                <a:path extrusionOk="0" h="7094" w="7963">
                  <a:moveTo>
                    <a:pt x="3282" y="0"/>
                  </a:moveTo>
                  <a:cubicBezTo>
                    <a:pt x="2695" y="0"/>
                    <a:pt x="2225" y="35"/>
                    <a:pt x="2047" y="107"/>
                  </a:cubicBezTo>
                  <a:cubicBezTo>
                    <a:pt x="1454" y="336"/>
                    <a:pt x="842" y="612"/>
                    <a:pt x="337" y="975"/>
                  </a:cubicBezTo>
                  <a:cubicBezTo>
                    <a:pt x="169" y="1117"/>
                    <a:pt x="0" y="1258"/>
                    <a:pt x="27" y="1480"/>
                  </a:cubicBezTo>
                  <a:cubicBezTo>
                    <a:pt x="27" y="1568"/>
                    <a:pt x="81" y="1682"/>
                    <a:pt x="142" y="1763"/>
                  </a:cubicBezTo>
                  <a:cubicBezTo>
                    <a:pt x="559" y="2355"/>
                    <a:pt x="1232" y="2745"/>
                    <a:pt x="1959" y="2799"/>
                  </a:cubicBezTo>
                  <a:cubicBezTo>
                    <a:pt x="2034" y="2807"/>
                    <a:pt x="2108" y="2810"/>
                    <a:pt x="2182" y="2810"/>
                  </a:cubicBezTo>
                  <a:cubicBezTo>
                    <a:pt x="2361" y="2810"/>
                    <a:pt x="2539" y="2791"/>
                    <a:pt x="2720" y="2772"/>
                  </a:cubicBezTo>
                  <a:cubicBezTo>
                    <a:pt x="3675" y="2719"/>
                    <a:pt x="4624" y="2577"/>
                    <a:pt x="5553" y="2409"/>
                  </a:cubicBezTo>
                  <a:cubicBezTo>
                    <a:pt x="5567" y="2395"/>
                    <a:pt x="5587" y="2389"/>
                    <a:pt x="5607" y="2389"/>
                  </a:cubicBezTo>
                  <a:cubicBezTo>
                    <a:pt x="5627" y="2389"/>
                    <a:pt x="5648" y="2395"/>
                    <a:pt x="5661" y="2409"/>
                  </a:cubicBezTo>
                  <a:cubicBezTo>
                    <a:pt x="5722" y="2436"/>
                    <a:pt x="5749" y="2490"/>
                    <a:pt x="5749" y="2523"/>
                  </a:cubicBezTo>
                  <a:cubicBezTo>
                    <a:pt x="6085" y="3809"/>
                    <a:pt x="6644" y="5828"/>
                    <a:pt x="6980" y="7094"/>
                  </a:cubicBezTo>
                  <a:cubicBezTo>
                    <a:pt x="7263" y="6838"/>
                    <a:pt x="7795" y="6865"/>
                    <a:pt x="7936" y="6501"/>
                  </a:cubicBezTo>
                  <a:cubicBezTo>
                    <a:pt x="7963" y="6421"/>
                    <a:pt x="7768" y="5579"/>
                    <a:pt x="7741" y="5465"/>
                  </a:cubicBezTo>
                  <a:cubicBezTo>
                    <a:pt x="7626" y="3870"/>
                    <a:pt x="7546" y="1285"/>
                    <a:pt x="7122" y="612"/>
                  </a:cubicBezTo>
                  <a:cubicBezTo>
                    <a:pt x="6901" y="214"/>
                    <a:pt x="4735" y="0"/>
                    <a:pt x="328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5515959" y="3106998"/>
              <a:ext cx="289965" cy="880589"/>
            </a:xfrm>
            <a:custGeom>
              <a:rect b="b" l="l" r="r" t="t"/>
              <a:pathLst>
                <a:path extrusionOk="0" h="11941" w="3932">
                  <a:moveTo>
                    <a:pt x="809" y="1"/>
                  </a:moveTo>
                  <a:cubicBezTo>
                    <a:pt x="605" y="1"/>
                    <a:pt x="425" y="37"/>
                    <a:pt x="310" y="135"/>
                  </a:cubicBezTo>
                  <a:cubicBezTo>
                    <a:pt x="0" y="411"/>
                    <a:pt x="364" y="1312"/>
                    <a:pt x="451" y="1649"/>
                  </a:cubicBezTo>
                  <a:cubicBezTo>
                    <a:pt x="761" y="2881"/>
                    <a:pt x="1124" y="4146"/>
                    <a:pt x="1744" y="5263"/>
                  </a:cubicBezTo>
                  <a:cubicBezTo>
                    <a:pt x="1939" y="5573"/>
                    <a:pt x="1993" y="6051"/>
                    <a:pt x="2107" y="6388"/>
                  </a:cubicBezTo>
                  <a:cubicBezTo>
                    <a:pt x="2383" y="7343"/>
                    <a:pt x="2080" y="8185"/>
                    <a:pt x="1966" y="9161"/>
                  </a:cubicBezTo>
                  <a:cubicBezTo>
                    <a:pt x="1912" y="9699"/>
                    <a:pt x="1966" y="11153"/>
                    <a:pt x="2107" y="11685"/>
                  </a:cubicBezTo>
                  <a:cubicBezTo>
                    <a:pt x="2107" y="11745"/>
                    <a:pt x="2134" y="11826"/>
                    <a:pt x="2188" y="11853"/>
                  </a:cubicBezTo>
                  <a:cubicBezTo>
                    <a:pt x="2248" y="11887"/>
                    <a:pt x="2302" y="11887"/>
                    <a:pt x="2356" y="11887"/>
                  </a:cubicBezTo>
                  <a:cubicBezTo>
                    <a:pt x="2720" y="11913"/>
                    <a:pt x="3090" y="11913"/>
                    <a:pt x="3453" y="11940"/>
                  </a:cubicBezTo>
                  <a:cubicBezTo>
                    <a:pt x="3507" y="10399"/>
                    <a:pt x="3561" y="7956"/>
                    <a:pt x="3790" y="6414"/>
                  </a:cubicBezTo>
                  <a:cubicBezTo>
                    <a:pt x="3844" y="6051"/>
                    <a:pt x="3931" y="5661"/>
                    <a:pt x="3898" y="5263"/>
                  </a:cubicBezTo>
                  <a:cubicBezTo>
                    <a:pt x="3898" y="4927"/>
                    <a:pt x="3817" y="4563"/>
                    <a:pt x="3763" y="4227"/>
                  </a:cubicBezTo>
                  <a:cubicBezTo>
                    <a:pt x="3534" y="3305"/>
                    <a:pt x="3339" y="2349"/>
                    <a:pt x="3144" y="1420"/>
                  </a:cubicBezTo>
                  <a:cubicBezTo>
                    <a:pt x="3056" y="1117"/>
                    <a:pt x="2975" y="808"/>
                    <a:pt x="2753" y="579"/>
                  </a:cubicBezTo>
                  <a:cubicBezTo>
                    <a:pt x="2585" y="384"/>
                    <a:pt x="2329" y="303"/>
                    <a:pt x="2080" y="242"/>
                  </a:cubicBezTo>
                  <a:cubicBezTo>
                    <a:pt x="1809" y="169"/>
                    <a:pt x="1251" y="1"/>
                    <a:pt x="80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5696119" y="2723746"/>
              <a:ext cx="510832" cy="215704"/>
            </a:xfrm>
            <a:custGeom>
              <a:rect b="b" l="l" r="r" t="t"/>
              <a:pathLst>
                <a:path extrusionOk="0" h="2925" w="6927">
                  <a:moveTo>
                    <a:pt x="728" y="1"/>
                  </a:moveTo>
                  <a:cubicBezTo>
                    <a:pt x="505" y="1"/>
                    <a:pt x="364" y="257"/>
                    <a:pt x="223" y="425"/>
                  </a:cubicBezTo>
                  <a:cubicBezTo>
                    <a:pt x="81" y="559"/>
                    <a:pt x="1" y="788"/>
                    <a:pt x="55" y="984"/>
                  </a:cubicBezTo>
                  <a:cubicBezTo>
                    <a:pt x="142" y="1179"/>
                    <a:pt x="250" y="1488"/>
                    <a:pt x="418" y="1603"/>
                  </a:cubicBezTo>
                  <a:cubicBezTo>
                    <a:pt x="1347" y="2047"/>
                    <a:pt x="2383" y="2276"/>
                    <a:pt x="3305" y="2720"/>
                  </a:cubicBezTo>
                  <a:cubicBezTo>
                    <a:pt x="3583" y="2859"/>
                    <a:pt x="3956" y="2924"/>
                    <a:pt x="4316" y="2924"/>
                  </a:cubicBezTo>
                  <a:cubicBezTo>
                    <a:pt x="4393" y="2924"/>
                    <a:pt x="4469" y="2921"/>
                    <a:pt x="4544" y="2915"/>
                  </a:cubicBezTo>
                  <a:cubicBezTo>
                    <a:pt x="5439" y="2834"/>
                    <a:pt x="6058" y="2666"/>
                    <a:pt x="6927" y="2410"/>
                  </a:cubicBezTo>
                  <a:cubicBezTo>
                    <a:pt x="6839" y="2215"/>
                    <a:pt x="6785" y="2020"/>
                    <a:pt x="6705" y="1825"/>
                  </a:cubicBezTo>
                  <a:cubicBezTo>
                    <a:pt x="6671" y="1798"/>
                    <a:pt x="6671" y="1737"/>
                    <a:pt x="6644" y="1710"/>
                  </a:cubicBezTo>
                  <a:cubicBezTo>
                    <a:pt x="6621" y="1688"/>
                    <a:pt x="6448" y="1679"/>
                    <a:pt x="6211" y="1679"/>
                  </a:cubicBezTo>
                  <a:cubicBezTo>
                    <a:pt x="5888" y="1679"/>
                    <a:pt x="5445" y="1695"/>
                    <a:pt x="5103" y="1710"/>
                  </a:cubicBezTo>
                  <a:cubicBezTo>
                    <a:pt x="4878" y="1710"/>
                    <a:pt x="4618" y="1737"/>
                    <a:pt x="4370" y="1737"/>
                  </a:cubicBezTo>
                  <a:cubicBezTo>
                    <a:pt x="4246" y="1737"/>
                    <a:pt x="4124" y="1731"/>
                    <a:pt x="4012" y="1710"/>
                  </a:cubicBezTo>
                  <a:cubicBezTo>
                    <a:pt x="3756" y="1684"/>
                    <a:pt x="3534" y="1569"/>
                    <a:pt x="3305" y="1461"/>
                  </a:cubicBezTo>
                  <a:cubicBezTo>
                    <a:pt x="2720" y="1179"/>
                    <a:pt x="2128" y="842"/>
                    <a:pt x="1569" y="506"/>
                  </a:cubicBezTo>
                  <a:cubicBezTo>
                    <a:pt x="1374" y="391"/>
                    <a:pt x="950" y="1"/>
                    <a:pt x="72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5530339" y="2683113"/>
              <a:ext cx="248226" cy="501097"/>
            </a:xfrm>
            <a:custGeom>
              <a:rect b="b" l="l" r="r" t="t"/>
              <a:pathLst>
                <a:path extrusionOk="0" h="6795" w="3366">
                  <a:moveTo>
                    <a:pt x="1638" y="1"/>
                  </a:moveTo>
                  <a:cubicBezTo>
                    <a:pt x="1611" y="1"/>
                    <a:pt x="1581" y="14"/>
                    <a:pt x="1549" y="47"/>
                  </a:cubicBezTo>
                  <a:cubicBezTo>
                    <a:pt x="1461" y="134"/>
                    <a:pt x="1125" y="269"/>
                    <a:pt x="1071" y="330"/>
                  </a:cubicBezTo>
                  <a:cubicBezTo>
                    <a:pt x="903" y="525"/>
                    <a:pt x="903" y="552"/>
                    <a:pt x="876" y="639"/>
                  </a:cubicBezTo>
                  <a:cubicBezTo>
                    <a:pt x="371" y="1481"/>
                    <a:pt x="169" y="2235"/>
                    <a:pt x="61" y="3190"/>
                  </a:cubicBezTo>
                  <a:cubicBezTo>
                    <a:pt x="1" y="3635"/>
                    <a:pt x="1" y="4085"/>
                    <a:pt x="1" y="4536"/>
                  </a:cubicBezTo>
                  <a:cubicBezTo>
                    <a:pt x="1" y="5149"/>
                    <a:pt x="1" y="5768"/>
                    <a:pt x="34" y="6387"/>
                  </a:cubicBezTo>
                  <a:cubicBezTo>
                    <a:pt x="61" y="6441"/>
                    <a:pt x="61" y="6495"/>
                    <a:pt x="88" y="6556"/>
                  </a:cubicBezTo>
                  <a:cubicBezTo>
                    <a:pt x="115" y="6583"/>
                    <a:pt x="142" y="6583"/>
                    <a:pt x="203" y="6610"/>
                  </a:cubicBezTo>
                  <a:cubicBezTo>
                    <a:pt x="575" y="6734"/>
                    <a:pt x="970" y="6795"/>
                    <a:pt x="1368" y="6795"/>
                  </a:cubicBezTo>
                  <a:cubicBezTo>
                    <a:pt x="1957" y="6795"/>
                    <a:pt x="2552" y="6663"/>
                    <a:pt x="3090" y="6414"/>
                  </a:cubicBezTo>
                  <a:cubicBezTo>
                    <a:pt x="3171" y="6360"/>
                    <a:pt x="3258" y="6300"/>
                    <a:pt x="3312" y="6219"/>
                  </a:cubicBezTo>
                  <a:cubicBezTo>
                    <a:pt x="3366" y="6132"/>
                    <a:pt x="3339" y="6024"/>
                    <a:pt x="3312" y="5910"/>
                  </a:cubicBezTo>
                  <a:cubicBezTo>
                    <a:pt x="3090" y="4563"/>
                    <a:pt x="2976" y="3190"/>
                    <a:pt x="3003" y="1817"/>
                  </a:cubicBezTo>
                  <a:cubicBezTo>
                    <a:pt x="3003" y="1508"/>
                    <a:pt x="3063" y="1171"/>
                    <a:pt x="3063" y="834"/>
                  </a:cubicBezTo>
                  <a:cubicBezTo>
                    <a:pt x="3063" y="525"/>
                    <a:pt x="3117" y="579"/>
                    <a:pt x="2807" y="552"/>
                  </a:cubicBezTo>
                  <a:cubicBezTo>
                    <a:pt x="2525" y="525"/>
                    <a:pt x="2356" y="552"/>
                    <a:pt x="2053" y="410"/>
                  </a:cubicBezTo>
                  <a:cubicBezTo>
                    <a:pt x="1863" y="343"/>
                    <a:pt x="1775" y="1"/>
                    <a:pt x="163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5726871" y="2722124"/>
              <a:ext cx="48819" cy="443134"/>
            </a:xfrm>
            <a:custGeom>
              <a:rect b="b" l="l" r="r" t="t"/>
              <a:pathLst>
                <a:path extrusionOk="0" h="6009" w="662">
                  <a:moveTo>
                    <a:pt x="186" y="1"/>
                  </a:moveTo>
                  <a:cubicBezTo>
                    <a:pt x="162" y="1"/>
                    <a:pt x="142" y="16"/>
                    <a:pt x="142" y="50"/>
                  </a:cubicBezTo>
                  <a:lnTo>
                    <a:pt x="142" y="77"/>
                  </a:lnTo>
                  <a:lnTo>
                    <a:pt x="115" y="332"/>
                  </a:lnTo>
                  <a:cubicBezTo>
                    <a:pt x="1" y="1228"/>
                    <a:pt x="28" y="2130"/>
                    <a:pt x="88" y="3025"/>
                  </a:cubicBezTo>
                  <a:cubicBezTo>
                    <a:pt x="142" y="4007"/>
                    <a:pt x="364" y="4990"/>
                    <a:pt x="533" y="5966"/>
                  </a:cubicBezTo>
                  <a:cubicBezTo>
                    <a:pt x="548" y="5994"/>
                    <a:pt x="579" y="6009"/>
                    <a:pt x="605" y="6009"/>
                  </a:cubicBezTo>
                  <a:cubicBezTo>
                    <a:pt x="636" y="6009"/>
                    <a:pt x="662" y="5987"/>
                    <a:pt x="647" y="5939"/>
                  </a:cubicBezTo>
                  <a:cubicBezTo>
                    <a:pt x="479" y="5017"/>
                    <a:pt x="257" y="4061"/>
                    <a:pt x="196" y="3079"/>
                  </a:cubicBezTo>
                  <a:cubicBezTo>
                    <a:pt x="142" y="2130"/>
                    <a:pt x="115" y="1086"/>
                    <a:pt x="257" y="137"/>
                  </a:cubicBezTo>
                  <a:lnTo>
                    <a:pt x="257" y="77"/>
                  </a:lnTo>
                  <a:cubicBezTo>
                    <a:pt x="257" y="30"/>
                    <a:pt x="218" y="1"/>
                    <a:pt x="186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5625619" y="2771385"/>
              <a:ext cx="10546" cy="18436"/>
            </a:xfrm>
            <a:custGeom>
              <a:rect b="b" l="l" r="r" t="t"/>
              <a:pathLst>
                <a:path extrusionOk="0" h="250" w="143">
                  <a:moveTo>
                    <a:pt x="88" y="1"/>
                  </a:moveTo>
                  <a:cubicBezTo>
                    <a:pt x="55" y="1"/>
                    <a:pt x="28" y="28"/>
                    <a:pt x="28" y="55"/>
                  </a:cubicBezTo>
                  <a:lnTo>
                    <a:pt x="28" y="196"/>
                  </a:lnTo>
                  <a:cubicBezTo>
                    <a:pt x="1" y="223"/>
                    <a:pt x="28" y="250"/>
                    <a:pt x="55" y="250"/>
                  </a:cubicBezTo>
                  <a:cubicBezTo>
                    <a:pt x="88" y="250"/>
                    <a:pt x="115" y="223"/>
                    <a:pt x="115" y="196"/>
                  </a:cubicBezTo>
                  <a:cubicBezTo>
                    <a:pt x="115" y="115"/>
                    <a:pt x="142" y="55"/>
                    <a:pt x="142" y="55"/>
                  </a:cubicBezTo>
                  <a:cubicBezTo>
                    <a:pt x="142" y="28"/>
                    <a:pt x="115" y="28"/>
                    <a:pt x="88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5594867" y="2802211"/>
              <a:ext cx="37315" cy="353976"/>
            </a:xfrm>
            <a:custGeom>
              <a:rect b="b" l="l" r="r" t="t"/>
              <a:pathLst>
                <a:path extrusionOk="0" h="4800" w="506">
                  <a:moveTo>
                    <a:pt x="445" y="0"/>
                  </a:moveTo>
                  <a:cubicBezTo>
                    <a:pt x="418" y="0"/>
                    <a:pt x="391" y="34"/>
                    <a:pt x="391" y="61"/>
                  </a:cubicBezTo>
                  <a:cubicBezTo>
                    <a:pt x="391" y="142"/>
                    <a:pt x="364" y="229"/>
                    <a:pt x="364" y="310"/>
                  </a:cubicBezTo>
                  <a:cubicBezTo>
                    <a:pt x="364" y="337"/>
                    <a:pt x="364" y="370"/>
                    <a:pt x="391" y="370"/>
                  </a:cubicBezTo>
                  <a:cubicBezTo>
                    <a:pt x="418" y="370"/>
                    <a:pt x="445" y="370"/>
                    <a:pt x="445" y="337"/>
                  </a:cubicBezTo>
                  <a:cubicBezTo>
                    <a:pt x="472" y="229"/>
                    <a:pt x="472" y="142"/>
                    <a:pt x="505" y="61"/>
                  </a:cubicBezTo>
                  <a:cubicBezTo>
                    <a:pt x="505" y="34"/>
                    <a:pt x="472" y="0"/>
                    <a:pt x="445" y="0"/>
                  </a:cubicBezTo>
                  <a:close/>
                  <a:moveTo>
                    <a:pt x="391" y="566"/>
                  </a:moveTo>
                  <a:cubicBezTo>
                    <a:pt x="364" y="566"/>
                    <a:pt x="337" y="566"/>
                    <a:pt x="337" y="593"/>
                  </a:cubicBezTo>
                  <a:cubicBezTo>
                    <a:pt x="303" y="673"/>
                    <a:pt x="303" y="788"/>
                    <a:pt x="277" y="875"/>
                  </a:cubicBezTo>
                  <a:cubicBezTo>
                    <a:pt x="277" y="902"/>
                    <a:pt x="303" y="929"/>
                    <a:pt x="337" y="929"/>
                  </a:cubicBezTo>
                  <a:cubicBezTo>
                    <a:pt x="364" y="929"/>
                    <a:pt x="391" y="902"/>
                    <a:pt x="391" y="875"/>
                  </a:cubicBezTo>
                  <a:cubicBezTo>
                    <a:pt x="391" y="788"/>
                    <a:pt x="418" y="707"/>
                    <a:pt x="418" y="620"/>
                  </a:cubicBezTo>
                  <a:cubicBezTo>
                    <a:pt x="418" y="593"/>
                    <a:pt x="391" y="566"/>
                    <a:pt x="391" y="566"/>
                  </a:cubicBezTo>
                  <a:close/>
                  <a:moveTo>
                    <a:pt x="303" y="1097"/>
                  </a:moveTo>
                  <a:cubicBezTo>
                    <a:pt x="277" y="1097"/>
                    <a:pt x="250" y="1124"/>
                    <a:pt x="250" y="1151"/>
                  </a:cubicBezTo>
                  <a:cubicBezTo>
                    <a:pt x="250" y="1239"/>
                    <a:pt x="250" y="1320"/>
                    <a:pt x="223" y="1434"/>
                  </a:cubicBezTo>
                  <a:cubicBezTo>
                    <a:pt x="223" y="1461"/>
                    <a:pt x="250" y="1461"/>
                    <a:pt x="277" y="1488"/>
                  </a:cubicBezTo>
                  <a:cubicBezTo>
                    <a:pt x="303" y="1488"/>
                    <a:pt x="303" y="1461"/>
                    <a:pt x="337" y="1434"/>
                  </a:cubicBezTo>
                  <a:cubicBezTo>
                    <a:pt x="337" y="1346"/>
                    <a:pt x="337" y="1239"/>
                    <a:pt x="364" y="1151"/>
                  </a:cubicBezTo>
                  <a:cubicBezTo>
                    <a:pt x="364" y="1124"/>
                    <a:pt x="337" y="1097"/>
                    <a:pt x="303" y="1097"/>
                  </a:cubicBezTo>
                  <a:close/>
                  <a:moveTo>
                    <a:pt x="250" y="1656"/>
                  </a:moveTo>
                  <a:cubicBezTo>
                    <a:pt x="223" y="1656"/>
                    <a:pt x="196" y="1683"/>
                    <a:pt x="196" y="1683"/>
                  </a:cubicBezTo>
                  <a:cubicBezTo>
                    <a:pt x="196" y="1797"/>
                    <a:pt x="169" y="1885"/>
                    <a:pt x="169" y="1966"/>
                  </a:cubicBezTo>
                  <a:cubicBezTo>
                    <a:pt x="169" y="1993"/>
                    <a:pt x="196" y="2020"/>
                    <a:pt x="196" y="2020"/>
                  </a:cubicBezTo>
                  <a:lnTo>
                    <a:pt x="223" y="2020"/>
                  </a:lnTo>
                  <a:cubicBezTo>
                    <a:pt x="250" y="2020"/>
                    <a:pt x="250" y="2020"/>
                    <a:pt x="250" y="1993"/>
                  </a:cubicBezTo>
                  <a:cubicBezTo>
                    <a:pt x="277" y="1885"/>
                    <a:pt x="277" y="1797"/>
                    <a:pt x="277" y="1717"/>
                  </a:cubicBezTo>
                  <a:cubicBezTo>
                    <a:pt x="303" y="1683"/>
                    <a:pt x="277" y="1656"/>
                    <a:pt x="250" y="1656"/>
                  </a:cubicBezTo>
                  <a:close/>
                  <a:moveTo>
                    <a:pt x="196" y="2221"/>
                  </a:moveTo>
                  <a:cubicBezTo>
                    <a:pt x="169" y="2221"/>
                    <a:pt x="135" y="2221"/>
                    <a:pt x="135" y="2248"/>
                  </a:cubicBezTo>
                  <a:cubicBezTo>
                    <a:pt x="135" y="2329"/>
                    <a:pt x="135" y="2444"/>
                    <a:pt x="108" y="2524"/>
                  </a:cubicBezTo>
                  <a:cubicBezTo>
                    <a:pt x="108" y="2558"/>
                    <a:pt x="135" y="2585"/>
                    <a:pt x="169" y="2585"/>
                  </a:cubicBezTo>
                  <a:cubicBezTo>
                    <a:pt x="196" y="2585"/>
                    <a:pt x="223" y="2558"/>
                    <a:pt x="223" y="2524"/>
                  </a:cubicBezTo>
                  <a:cubicBezTo>
                    <a:pt x="223" y="2444"/>
                    <a:pt x="223" y="2356"/>
                    <a:pt x="250" y="2248"/>
                  </a:cubicBezTo>
                  <a:cubicBezTo>
                    <a:pt x="250" y="2248"/>
                    <a:pt x="223" y="2221"/>
                    <a:pt x="196" y="2221"/>
                  </a:cubicBezTo>
                  <a:close/>
                  <a:moveTo>
                    <a:pt x="135" y="2753"/>
                  </a:moveTo>
                  <a:cubicBezTo>
                    <a:pt x="108" y="2753"/>
                    <a:pt x="108" y="2780"/>
                    <a:pt x="81" y="2807"/>
                  </a:cubicBezTo>
                  <a:lnTo>
                    <a:pt x="81" y="3090"/>
                  </a:lnTo>
                  <a:cubicBezTo>
                    <a:pt x="81" y="3117"/>
                    <a:pt x="81" y="3117"/>
                    <a:pt x="108" y="3117"/>
                  </a:cubicBezTo>
                  <a:lnTo>
                    <a:pt x="108" y="3144"/>
                  </a:lnTo>
                  <a:cubicBezTo>
                    <a:pt x="135" y="3144"/>
                    <a:pt x="169" y="3117"/>
                    <a:pt x="169" y="3090"/>
                  </a:cubicBezTo>
                  <a:cubicBezTo>
                    <a:pt x="169" y="3002"/>
                    <a:pt x="196" y="2895"/>
                    <a:pt x="196" y="2807"/>
                  </a:cubicBezTo>
                  <a:cubicBezTo>
                    <a:pt x="196" y="2780"/>
                    <a:pt x="169" y="2753"/>
                    <a:pt x="135" y="2753"/>
                  </a:cubicBezTo>
                  <a:close/>
                  <a:moveTo>
                    <a:pt x="108" y="3312"/>
                  </a:moveTo>
                  <a:cubicBezTo>
                    <a:pt x="81" y="3312"/>
                    <a:pt x="54" y="3339"/>
                    <a:pt x="54" y="3366"/>
                  </a:cubicBezTo>
                  <a:cubicBezTo>
                    <a:pt x="54" y="3453"/>
                    <a:pt x="54" y="3534"/>
                    <a:pt x="28" y="3621"/>
                  </a:cubicBezTo>
                  <a:cubicBezTo>
                    <a:pt x="28" y="3648"/>
                    <a:pt x="54" y="3675"/>
                    <a:pt x="81" y="3675"/>
                  </a:cubicBezTo>
                  <a:cubicBezTo>
                    <a:pt x="108" y="3675"/>
                    <a:pt x="135" y="3675"/>
                    <a:pt x="135" y="3648"/>
                  </a:cubicBezTo>
                  <a:lnTo>
                    <a:pt x="135" y="3366"/>
                  </a:lnTo>
                  <a:cubicBezTo>
                    <a:pt x="135" y="3339"/>
                    <a:pt x="135" y="3312"/>
                    <a:pt x="108" y="3312"/>
                  </a:cubicBezTo>
                  <a:close/>
                  <a:moveTo>
                    <a:pt x="81" y="3870"/>
                  </a:moveTo>
                  <a:cubicBezTo>
                    <a:pt x="54" y="3870"/>
                    <a:pt x="28" y="3870"/>
                    <a:pt x="28" y="3904"/>
                  </a:cubicBezTo>
                  <a:lnTo>
                    <a:pt x="28" y="4180"/>
                  </a:lnTo>
                  <a:cubicBezTo>
                    <a:pt x="28" y="4207"/>
                    <a:pt x="28" y="4241"/>
                    <a:pt x="54" y="4241"/>
                  </a:cubicBezTo>
                  <a:cubicBezTo>
                    <a:pt x="81" y="4241"/>
                    <a:pt x="108" y="4207"/>
                    <a:pt x="108" y="4180"/>
                  </a:cubicBezTo>
                  <a:lnTo>
                    <a:pt x="108" y="3904"/>
                  </a:lnTo>
                  <a:cubicBezTo>
                    <a:pt x="108" y="3904"/>
                    <a:pt x="108" y="3870"/>
                    <a:pt x="81" y="3870"/>
                  </a:cubicBezTo>
                  <a:close/>
                  <a:moveTo>
                    <a:pt x="54" y="4409"/>
                  </a:moveTo>
                  <a:cubicBezTo>
                    <a:pt x="28" y="4409"/>
                    <a:pt x="28" y="4436"/>
                    <a:pt x="28" y="4463"/>
                  </a:cubicBezTo>
                  <a:cubicBezTo>
                    <a:pt x="1" y="4577"/>
                    <a:pt x="28" y="4658"/>
                    <a:pt x="28" y="4745"/>
                  </a:cubicBezTo>
                  <a:cubicBezTo>
                    <a:pt x="28" y="4772"/>
                    <a:pt x="28" y="4799"/>
                    <a:pt x="54" y="4799"/>
                  </a:cubicBezTo>
                  <a:cubicBezTo>
                    <a:pt x="81" y="4799"/>
                    <a:pt x="108" y="4772"/>
                    <a:pt x="108" y="4745"/>
                  </a:cubicBezTo>
                  <a:lnTo>
                    <a:pt x="108" y="4463"/>
                  </a:lnTo>
                  <a:cubicBezTo>
                    <a:pt x="108" y="4436"/>
                    <a:pt x="81" y="4409"/>
                    <a:pt x="54" y="440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5596858" y="3168501"/>
              <a:ext cx="8038" cy="16445"/>
            </a:xfrm>
            <a:custGeom>
              <a:rect b="b" l="l" r="r" t="t"/>
              <a:pathLst>
                <a:path extrusionOk="0" h="223" w="109">
                  <a:moveTo>
                    <a:pt x="54" y="1"/>
                  </a:moveTo>
                  <a:cubicBezTo>
                    <a:pt x="27" y="1"/>
                    <a:pt x="1" y="28"/>
                    <a:pt x="1" y="54"/>
                  </a:cubicBezTo>
                  <a:lnTo>
                    <a:pt x="1" y="196"/>
                  </a:lnTo>
                  <a:cubicBezTo>
                    <a:pt x="1" y="223"/>
                    <a:pt x="27" y="223"/>
                    <a:pt x="54" y="223"/>
                  </a:cubicBezTo>
                  <a:cubicBezTo>
                    <a:pt x="81" y="223"/>
                    <a:pt x="108" y="223"/>
                    <a:pt x="108" y="196"/>
                  </a:cubicBezTo>
                  <a:cubicBezTo>
                    <a:pt x="108" y="142"/>
                    <a:pt x="81" y="81"/>
                    <a:pt x="81" y="54"/>
                  </a:cubicBezTo>
                  <a:cubicBezTo>
                    <a:pt x="81" y="28"/>
                    <a:pt x="54" y="1"/>
                    <a:pt x="54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5830631" y="2612097"/>
              <a:ext cx="583323" cy="602128"/>
            </a:xfrm>
            <a:custGeom>
              <a:rect b="b" l="l" r="r" t="t"/>
              <a:pathLst>
                <a:path extrusionOk="0" h="8165" w="7910">
                  <a:moveTo>
                    <a:pt x="1906" y="0"/>
                  </a:moveTo>
                  <a:lnTo>
                    <a:pt x="1374" y="88"/>
                  </a:lnTo>
                  <a:lnTo>
                    <a:pt x="1" y="6846"/>
                  </a:lnTo>
                  <a:lnTo>
                    <a:pt x="6530" y="8165"/>
                  </a:lnTo>
                  <a:lnTo>
                    <a:pt x="7095" y="7855"/>
                  </a:lnTo>
                  <a:lnTo>
                    <a:pt x="7909" y="1434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5871855" y="2612097"/>
              <a:ext cx="579341" cy="579341"/>
            </a:xfrm>
            <a:custGeom>
              <a:rect b="b" l="l" r="r" t="t"/>
              <a:pathLst>
                <a:path extrusionOk="0" h="7856" w="7856">
                  <a:moveTo>
                    <a:pt x="1347" y="0"/>
                  </a:moveTo>
                  <a:lnTo>
                    <a:pt x="0" y="6536"/>
                  </a:lnTo>
                  <a:lnTo>
                    <a:pt x="6536" y="7855"/>
                  </a:lnTo>
                  <a:lnTo>
                    <a:pt x="7855" y="132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6038225" y="2934730"/>
              <a:ext cx="102727" cy="42846"/>
            </a:xfrm>
            <a:custGeom>
              <a:rect b="b" l="l" r="r" t="t"/>
              <a:pathLst>
                <a:path extrusionOk="0" h="581" w="1393">
                  <a:moveTo>
                    <a:pt x="659" y="0"/>
                  </a:moveTo>
                  <a:cubicBezTo>
                    <a:pt x="491" y="27"/>
                    <a:pt x="154" y="54"/>
                    <a:pt x="73" y="256"/>
                  </a:cubicBezTo>
                  <a:cubicBezTo>
                    <a:pt x="1" y="418"/>
                    <a:pt x="165" y="581"/>
                    <a:pt x="334" y="581"/>
                  </a:cubicBezTo>
                  <a:cubicBezTo>
                    <a:pt x="369" y="581"/>
                    <a:pt x="404" y="574"/>
                    <a:pt x="437" y="559"/>
                  </a:cubicBezTo>
                  <a:cubicBezTo>
                    <a:pt x="517" y="532"/>
                    <a:pt x="578" y="451"/>
                    <a:pt x="632" y="391"/>
                  </a:cubicBezTo>
                  <a:cubicBezTo>
                    <a:pt x="678" y="372"/>
                    <a:pt x="727" y="365"/>
                    <a:pt x="777" y="365"/>
                  </a:cubicBezTo>
                  <a:cubicBezTo>
                    <a:pt x="903" y="365"/>
                    <a:pt x="1040" y="406"/>
                    <a:pt x="1163" y="406"/>
                  </a:cubicBezTo>
                  <a:cubicBezTo>
                    <a:pt x="1203" y="406"/>
                    <a:pt x="1242" y="402"/>
                    <a:pt x="1278" y="391"/>
                  </a:cubicBezTo>
                  <a:cubicBezTo>
                    <a:pt x="1305" y="391"/>
                    <a:pt x="1332" y="364"/>
                    <a:pt x="1359" y="337"/>
                  </a:cubicBezTo>
                  <a:cubicBezTo>
                    <a:pt x="1392" y="310"/>
                    <a:pt x="1332" y="256"/>
                    <a:pt x="1305" y="223"/>
                  </a:cubicBezTo>
                  <a:cubicBezTo>
                    <a:pt x="1137" y="54"/>
                    <a:pt x="888" y="0"/>
                    <a:pt x="659" y="0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5592359" y="2752728"/>
              <a:ext cx="484062" cy="320570"/>
            </a:xfrm>
            <a:custGeom>
              <a:rect b="b" l="l" r="r" t="t"/>
              <a:pathLst>
                <a:path extrusionOk="0" h="4347" w="6564">
                  <a:moveTo>
                    <a:pt x="748" y="1"/>
                  </a:moveTo>
                  <a:cubicBezTo>
                    <a:pt x="552" y="1"/>
                    <a:pt x="365" y="72"/>
                    <a:pt x="230" y="227"/>
                  </a:cubicBezTo>
                  <a:cubicBezTo>
                    <a:pt x="35" y="422"/>
                    <a:pt x="1" y="732"/>
                    <a:pt x="62" y="1008"/>
                  </a:cubicBezTo>
                  <a:cubicBezTo>
                    <a:pt x="115" y="1264"/>
                    <a:pt x="284" y="1486"/>
                    <a:pt x="452" y="1715"/>
                  </a:cubicBezTo>
                  <a:cubicBezTo>
                    <a:pt x="1125" y="2610"/>
                    <a:pt x="1993" y="3364"/>
                    <a:pt x="2835" y="4097"/>
                  </a:cubicBezTo>
                  <a:cubicBezTo>
                    <a:pt x="2976" y="4205"/>
                    <a:pt x="3117" y="4346"/>
                    <a:pt x="3286" y="4346"/>
                  </a:cubicBezTo>
                  <a:cubicBezTo>
                    <a:pt x="3400" y="4346"/>
                    <a:pt x="3508" y="4319"/>
                    <a:pt x="3622" y="4292"/>
                  </a:cubicBezTo>
                  <a:cubicBezTo>
                    <a:pt x="4437" y="4010"/>
                    <a:pt x="5251" y="3700"/>
                    <a:pt x="6059" y="3424"/>
                  </a:cubicBezTo>
                  <a:cubicBezTo>
                    <a:pt x="6227" y="3337"/>
                    <a:pt x="6456" y="3256"/>
                    <a:pt x="6510" y="3061"/>
                  </a:cubicBezTo>
                  <a:cubicBezTo>
                    <a:pt x="6563" y="2832"/>
                    <a:pt x="6261" y="2522"/>
                    <a:pt x="6092" y="2522"/>
                  </a:cubicBezTo>
                  <a:cubicBezTo>
                    <a:pt x="5837" y="2522"/>
                    <a:pt x="5641" y="2583"/>
                    <a:pt x="5386" y="2610"/>
                  </a:cubicBezTo>
                  <a:cubicBezTo>
                    <a:pt x="4838" y="2712"/>
                    <a:pt x="3745" y="2901"/>
                    <a:pt x="3420" y="2901"/>
                  </a:cubicBezTo>
                  <a:cubicBezTo>
                    <a:pt x="3382" y="2901"/>
                    <a:pt x="3354" y="2898"/>
                    <a:pt x="3339" y="2892"/>
                  </a:cubicBezTo>
                  <a:cubicBezTo>
                    <a:pt x="3198" y="2832"/>
                    <a:pt x="2330" y="1822"/>
                    <a:pt x="2108" y="1237"/>
                  </a:cubicBezTo>
                  <a:cubicBezTo>
                    <a:pt x="1912" y="759"/>
                    <a:pt x="1657" y="281"/>
                    <a:pt x="1125" y="86"/>
                  </a:cubicBezTo>
                  <a:cubicBezTo>
                    <a:pt x="1004" y="30"/>
                    <a:pt x="874" y="1"/>
                    <a:pt x="748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5629601" y="2608115"/>
              <a:ext cx="134585" cy="120426"/>
            </a:xfrm>
            <a:custGeom>
              <a:rect b="b" l="l" r="r" t="t"/>
              <a:pathLst>
                <a:path extrusionOk="0" h="1633" w="1825">
                  <a:moveTo>
                    <a:pt x="479" y="1"/>
                  </a:moveTo>
                  <a:cubicBezTo>
                    <a:pt x="593" y="108"/>
                    <a:pt x="169" y="1010"/>
                    <a:pt x="1" y="1205"/>
                  </a:cubicBezTo>
                  <a:cubicBezTo>
                    <a:pt x="127" y="1332"/>
                    <a:pt x="917" y="1632"/>
                    <a:pt x="1363" y="1632"/>
                  </a:cubicBezTo>
                  <a:cubicBezTo>
                    <a:pt x="1511" y="1632"/>
                    <a:pt x="1621" y="1599"/>
                    <a:pt x="1657" y="1515"/>
                  </a:cubicBezTo>
                  <a:cubicBezTo>
                    <a:pt x="1381" y="815"/>
                    <a:pt x="1683" y="842"/>
                    <a:pt x="1825" y="701"/>
                  </a:cubicBezTo>
                  <a:cubicBezTo>
                    <a:pt x="1515" y="364"/>
                    <a:pt x="983" y="54"/>
                    <a:pt x="539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5650471" y="2618070"/>
              <a:ext cx="115706" cy="64601"/>
            </a:xfrm>
            <a:custGeom>
              <a:rect b="b" l="l" r="r" t="t"/>
              <a:pathLst>
                <a:path extrusionOk="0" h="876" w="1569">
                  <a:moveTo>
                    <a:pt x="174" y="1"/>
                  </a:moveTo>
                  <a:cubicBezTo>
                    <a:pt x="154" y="1"/>
                    <a:pt x="142" y="10"/>
                    <a:pt x="142" y="34"/>
                  </a:cubicBezTo>
                  <a:cubicBezTo>
                    <a:pt x="142" y="115"/>
                    <a:pt x="27" y="512"/>
                    <a:pt x="0" y="566"/>
                  </a:cubicBezTo>
                  <a:cubicBezTo>
                    <a:pt x="0" y="599"/>
                    <a:pt x="85" y="622"/>
                    <a:pt x="171" y="622"/>
                  </a:cubicBezTo>
                  <a:cubicBezTo>
                    <a:pt x="224" y="622"/>
                    <a:pt x="277" y="613"/>
                    <a:pt x="310" y="592"/>
                  </a:cubicBezTo>
                  <a:cubicBezTo>
                    <a:pt x="331" y="584"/>
                    <a:pt x="356" y="580"/>
                    <a:pt x="385" y="580"/>
                  </a:cubicBezTo>
                  <a:cubicBezTo>
                    <a:pt x="627" y="580"/>
                    <a:pt x="1116" y="851"/>
                    <a:pt x="1266" y="875"/>
                  </a:cubicBezTo>
                  <a:cubicBezTo>
                    <a:pt x="1266" y="875"/>
                    <a:pt x="1293" y="619"/>
                    <a:pt x="1542" y="619"/>
                  </a:cubicBezTo>
                  <a:cubicBezTo>
                    <a:pt x="1569" y="592"/>
                    <a:pt x="1266" y="370"/>
                    <a:pt x="1232" y="343"/>
                  </a:cubicBezTo>
                  <a:cubicBezTo>
                    <a:pt x="1098" y="310"/>
                    <a:pt x="1037" y="370"/>
                    <a:pt x="956" y="229"/>
                  </a:cubicBezTo>
                  <a:cubicBezTo>
                    <a:pt x="929" y="141"/>
                    <a:pt x="815" y="141"/>
                    <a:pt x="727" y="115"/>
                  </a:cubicBezTo>
                  <a:cubicBezTo>
                    <a:pt x="709" y="106"/>
                    <a:pt x="688" y="103"/>
                    <a:pt x="666" y="103"/>
                  </a:cubicBezTo>
                  <a:cubicBezTo>
                    <a:pt x="622" y="103"/>
                    <a:pt x="573" y="115"/>
                    <a:pt x="532" y="115"/>
                  </a:cubicBezTo>
                  <a:cubicBezTo>
                    <a:pt x="526" y="116"/>
                    <a:pt x="519" y="117"/>
                    <a:pt x="512" y="117"/>
                  </a:cubicBezTo>
                  <a:cubicBezTo>
                    <a:pt x="419" y="117"/>
                    <a:pt x="246" y="1"/>
                    <a:pt x="174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5660869" y="2462616"/>
              <a:ext cx="159437" cy="216663"/>
            </a:xfrm>
            <a:custGeom>
              <a:rect b="b" l="l" r="r" t="t"/>
              <a:pathLst>
                <a:path extrusionOk="0" h="2938" w="2162">
                  <a:moveTo>
                    <a:pt x="1560" y="1"/>
                  </a:moveTo>
                  <a:cubicBezTo>
                    <a:pt x="1424" y="1"/>
                    <a:pt x="1288" y="40"/>
                    <a:pt x="1152" y="62"/>
                  </a:cubicBezTo>
                  <a:cubicBezTo>
                    <a:pt x="788" y="176"/>
                    <a:pt x="452" y="345"/>
                    <a:pt x="250" y="654"/>
                  </a:cubicBezTo>
                  <a:cubicBezTo>
                    <a:pt x="115" y="903"/>
                    <a:pt x="55" y="1213"/>
                    <a:pt x="28" y="1496"/>
                  </a:cubicBezTo>
                  <a:cubicBezTo>
                    <a:pt x="1" y="1718"/>
                    <a:pt x="337" y="1664"/>
                    <a:pt x="364" y="1886"/>
                  </a:cubicBezTo>
                  <a:cubicBezTo>
                    <a:pt x="364" y="2000"/>
                    <a:pt x="142" y="2283"/>
                    <a:pt x="364" y="2478"/>
                  </a:cubicBezTo>
                  <a:cubicBezTo>
                    <a:pt x="613" y="2674"/>
                    <a:pt x="1119" y="2938"/>
                    <a:pt x="1447" y="2938"/>
                  </a:cubicBezTo>
                  <a:cubicBezTo>
                    <a:pt x="1491" y="2938"/>
                    <a:pt x="1532" y="2933"/>
                    <a:pt x="1569" y="2923"/>
                  </a:cubicBezTo>
                  <a:cubicBezTo>
                    <a:pt x="1710" y="2869"/>
                    <a:pt x="1737" y="2674"/>
                    <a:pt x="1825" y="2647"/>
                  </a:cubicBezTo>
                  <a:cubicBezTo>
                    <a:pt x="1993" y="2586"/>
                    <a:pt x="1906" y="2674"/>
                    <a:pt x="1966" y="2505"/>
                  </a:cubicBezTo>
                  <a:cubicBezTo>
                    <a:pt x="1966" y="2364"/>
                    <a:pt x="2161" y="2337"/>
                    <a:pt x="2161" y="1186"/>
                  </a:cubicBezTo>
                  <a:cubicBezTo>
                    <a:pt x="2161" y="937"/>
                    <a:pt x="2020" y="291"/>
                    <a:pt x="1906" y="176"/>
                  </a:cubicBezTo>
                  <a:cubicBezTo>
                    <a:pt x="1798" y="35"/>
                    <a:pt x="1825" y="8"/>
                    <a:pt x="1657" y="8"/>
                  </a:cubicBezTo>
                  <a:cubicBezTo>
                    <a:pt x="1624" y="3"/>
                    <a:pt x="1592" y="1"/>
                    <a:pt x="1560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5698110" y="2533632"/>
              <a:ext cx="26917" cy="32890"/>
            </a:xfrm>
            <a:custGeom>
              <a:rect b="b" l="l" r="r" t="t"/>
              <a:pathLst>
                <a:path extrusionOk="0" h="446" w="365">
                  <a:moveTo>
                    <a:pt x="1" y="1"/>
                  </a:moveTo>
                  <a:cubicBezTo>
                    <a:pt x="28" y="109"/>
                    <a:pt x="28" y="250"/>
                    <a:pt x="54" y="391"/>
                  </a:cubicBezTo>
                  <a:lnTo>
                    <a:pt x="54" y="445"/>
                  </a:lnTo>
                  <a:lnTo>
                    <a:pt x="81" y="445"/>
                  </a:lnTo>
                  <a:cubicBezTo>
                    <a:pt x="169" y="418"/>
                    <a:pt x="310" y="445"/>
                    <a:pt x="337" y="364"/>
                  </a:cubicBezTo>
                  <a:cubicBezTo>
                    <a:pt x="364" y="277"/>
                    <a:pt x="310" y="109"/>
                    <a:pt x="283" y="28"/>
                  </a:cubicBezTo>
                  <a:cubicBezTo>
                    <a:pt x="283" y="1"/>
                    <a:pt x="250" y="1"/>
                    <a:pt x="250" y="1"/>
                  </a:cubicBezTo>
                  <a:close/>
                </a:path>
              </a:pathLst>
            </a:custGeom>
            <a:solidFill>
              <a:srgbClr val="BD9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5613229" y="2692995"/>
              <a:ext cx="148965" cy="59807"/>
            </a:xfrm>
            <a:custGeom>
              <a:rect b="b" l="l" r="r" t="t"/>
              <a:pathLst>
                <a:path extrusionOk="0" h="811" w="2020">
                  <a:moveTo>
                    <a:pt x="283" y="0"/>
                  </a:moveTo>
                  <a:cubicBezTo>
                    <a:pt x="283" y="0"/>
                    <a:pt x="1" y="54"/>
                    <a:pt x="256" y="303"/>
                  </a:cubicBezTo>
                  <a:cubicBezTo>
                    <a:pt x="385" y="496"/>
                    <a:pt x="1185" y="811"/>
                    <a:pt x="1499" y="811"/>
                  </a:cubicBezTo>
                  <a:cubicBezTo>
                    <a:pt x="1515" y="811"/>
                    <a:pt x="1529" y="810"/>
                    <a:pt x="1542" y="808"/>
                  </a:cubicBezTo>
                  <a:cubicBezTo>
                    <a:pt x="1798" y="808"/>
                    <a:pt x="1798" y="445"/>
                    <a:pt x="1798" y="445"/>
                  </a:cubicBezTo>
                  <a:cubicBezTo>
                    <a:pt x="1798" y="445"/>
                    <a:pt x="1939" y="640"/>
                    <a:pt x="1966" y="640"/>
                  </a:cubicBezTo>
                  <a:cubicBezTo>
                    <a:pt x="2020" y="640"/>
                    <a:pt x="1966" y="337"/>
                    <a:pt x="1905" y="303"/>
                  </a:cubicBezTo>
                  <a:cubicBezTo>
                    <a:pt x="1904" y="303"/>
                    <a:pt x="1903" y="302"/>
                    <a:pt x="1902" y="302"/>
                  </a:cubicBezTo>
                  <a:cubicBezTo>
                    <a:pt x="1876" y="302"/>
                    <a:pt x="1878" y="464"/>
                    <a:pt x="1604" y="464"/>
                  </a:cubicBezTo>
                  <a:cubicBezTo>
                    <a:pt x="1387" y="464"/>
                    <a:pt x="997" y="363"/>
                    <a:pt x="283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5615220" y="2421835"/>
              <a:ext cx="246308" cy="267989"/>
            </a:xfrm>
            <a:custGeom>
              <a:rect b="b" l="l" r="r" t="t"/>
              <a:pathLst>
                <a:path extrusionOk="0" h="3634" w="3340">
                  <a:moveTo>
                    <a:pt x="1152" y="1739"/>
                  </a:moveTo>
                  <a:cubicBezTo>
                    <a:pt x="1178" y="1880"/>
                    <a:pt x="1205" y="1995"/>
                    <a:pt x="1205" y="2129"/>
                  </a:cubicBezTo>
                  <a:cubicBezTo>
                    <a:pt x="1178" y="2331"/>
                    <a:pt x="1125" y="2500"/>
                    <a:pt x="1037" y="2695"/>
                  </a:cubicBezTo>
                  <a:cubicBezTo>
                    <a:pt x="1010" y="2527"/>
                    <a:pt x="1037" y="2358"/>
                    <a:pt x="983" y="2217"/>
                  </a:cubicBezTo>
                  <a:cubicBezTo>
                    <a:pt x="956" y="2163"/>
                    <a:pt x="929" y="2102"/>
                    <a:pt x="869" y="2022"/>
                  </a:cubicBezTo>
                  <a:cubicBezTo>
                    <a:pt x="956" y="1907"/>
                    <a:pt x="1037" y="1827"/>
                    <a:pt x="1152" y="1739"/>
                  </a:cubicBezTo>
                  <a:close/>
                  <a:moveTo>
                    <a:pt x="2591" y="0"/>
                  </a:moveTo>
                  <a:cubicBezTo>
                    <a:pt x="2577" y="0"/>
                    <a:pt x="2564" y="1"/>
                    <a:pt x="2552" y="2"/>
                  </a:cubicBezTo>
                  <a:cubicBezTo>
                    <a:pt x="1912" y="2"/>
                    <a:pt x="1629" y="676"/>
                    <a:pt x="1374" y="783"/>
                  </a:cubicBezTo>
                  <a:cubicBezTo>
                    <a:pt x="842" y="985"/>
                    <a:pt x="701" y="817"/>
                    <a:pt x="310" y="1120"/>
                  </a:cubicBezTo>
                  <a:cubicBezTo>
                    <a:pt x="115" y="1261"/>
                    <a:pt x="1" y="1490"/>
                    <a:pt x="1" y="1739"/>
                  </a:cubicBezTo>
                  <a:cubicBezTo>
                    <a:pt x="1" y="1739"/>
                    <a:pt x="61" y="2022"/>
                    <a:pt x="196" y="2271"/>
                  </a:cubicBezTo>
                  <a:cubicBezTo>
                    <a:pt x="256" y="2412"/>
                    <a:pt x="310" y="2527"/>
                    <a:pt x="398" y="2668"/>
                  </a:cubicBezTo>
                  <a:cubicBezTo>
                    <a:pt x="398" y="2695"/>
                    <a:pt x="425" y="2722"/>
                    <a:pt x="452" y="2749"/>
                  </a:cubicBezTo>
                  <a:cubicBezTo>
                    <a:pt x="478" y="2836"/>
                    <a:pt x="532" y="2917"/>
                    <a:pt x="593" y="2944"/>
                  </a:cubicBezTo>
                  <a:cubicBezTo>
                    <a:pt x="674" y="3004"/>
                    <a:pt x="761" y="3004"/>
                    <a:pt x="815" y="3004"/>
                  </a:cubicBezTo>
                  <a:lnTo>
                    <a:pt x="929" y="3004"/>
                  </a:lnTo>
                  <a:cubicBezTo>
                    <a:pt x="929" y="3031"/>
                    <a:pt x="929" y="3031"/>
                    <a:pt x="956" y="3058"/>
                  </a:cubicBezTo>
                  <a:cubicBezTo>
                    <a:pt x="983" y="3173"/>
                    <a:pt x="1071" y="3227"/>
                    <a:pt x="1178" y="3253"/>
                  </a:cubicBezTo>
                  <a:cubicBezTo>
                    <a:pt x="1320" y="3341"/>
                    <a:pt x="1434" y="3395"/>
                    <a:pt x="1576" y="3449"/>
                  </a:cubicBezTo>
                  <a:cubicBezTo>
                    <a:pt x="1755" y="3541"/>
                    <a:pt x="1935" y="3634"/>
                    <a:pt x="2118" y="3634"/>
                  </a:cubicBezTo>
                  <a:cubicBezTo>
                    <a:pt x="2161" y="3634"/>
                    <a:pt x="2205" y="3629"/>
                    <a:pt x="2249" y="3617"/>
                  </a:cubicBezTo>
                  <a:cubicBezTo>
                    <a:pt x="2498" y="3590"/>
                    <a:pt x="2693" y="3341"/>
                    <a:pt x="2693" y="3058"/>
                  </a:cubicBezTo>
                  <a:cubicBezTo>
                    <a:pt x="2693" y="2890"/>
                    <a:pt x="2585" y="2722"/>
                    <a:pt x="2417" y="2668"/>
                  </a:cubicBezTo>
                  <a:cubicBezTo>
                    <a:pt x="2388" y="2662"/>
                    <a:pt x="2360" y="2660"/>
                    <a:pt x="2331" y="2660"/>
                  </a:cubicBezTo>
                  <a:cubicBezTo>
                    <a:pt x="2234" y="2660"/>
                    <a:pt x="2138" y="2686"/>
                    <a:pt x="2048" y="2686"/>
                  </a:cubicBezTo>
                  <a:cubicBezTo>
                    <a:pt x="2011" y="2686"/>
                    <a:pt x="1974" y="2681"/>
                    <a:pt x="1939" y="2668"/>
                  </a:cubicBezTo>
                  <a:cubicBezTo>
                    <a:pt x="1798" y="2634"/>
                    <a:pt x="1683" y="2527"/>
                    <a:pt x="1629" y="2412"/>
                  </a:cubicBezTo>
                  <a:cubicBezTo>
                    <a:pt x="1602" y="2298"/>
                    <a:pt x="1576" y="2217"/>
                    <a:pt x="1542" y="2102"/>
                  </a:cubicBezTo>
                  <a:lnTo>
                    <a:pt x="1576" y="2076"/>
                  </a:lnTo>
                  <a:cubicBezTo>
                    <a:pt x="1576" y="2022"/>
                    <a:pt x="1542" y="1766"/>
                    <a:pt x="1488" y="1571"/>
                  </a:cubicBezTo>
                  <a:cubicBezTo>
                    <a:pt x="1744" y="1517"/>
                    <a:pt x="2047" y="1517"/>
                    <a:pt x="2329" y="1517"/>
                  </a:cubicBezTo>
                  <a:cubicBezTo>
                    <a:pt x="2639" y="1490"/>
                    <a:pt x="2949" y="1429"/>
                    <a:pt x="3171" y="1234"/>
                  </a:cubicBezTo>
                  <a:cubicBezTo>
                    <a:pt x="3312" y="1093"/>
                    <a:pt x="3339" y="729"/>
                    <a:pt x="3285" y="561"/>
                  </a:cubicBezTo>
                  <a:cubicBezTo>
                    <a:pt x="3228" y="241"/>
                    <a:pt x="2848" y="0"/>
                    <a:pt x="259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5654453" y="2528765"/>
              <a:ext cx="54129" cy="53760"/>
            </a:xfrm>
            <a:custGeom>
              <a:rect b="b" l="l" r="r" t="t"/>
              <a:pathLst>
                <a:path extrusionOk="0" h="729" w="734">
                  <a:moveTo>
                    <a:pt x="434" y="0"/>
                  </a:moveTo>
                  <a:cubicBezTo>
                    <a:pt x="328" y="0"/>
                    <a:pt x="220" y="27"/>
                    <a:pt x="169" y="67"/>
                  </a:cubicBezTo>
                  <a:cubicBezTo>
                    <a:pt x="61" y="148"/>
                    <a:pt x="0" y="289"/>
                    <a:pt x="34" y="403"/>
                  </a:cubicBezTo>
                  <a:cubicBezTo>
                    <a:pt x="61" y="545"/>
                    <a:pt x="169" y="652"/>
                    <a:pt x="310" y="713"/>
                  </a:cubicBezTo>
                  <a:cubicBezTo>
                    <a:pt x="351" y="723"/>
                    <a:pt x="395" y="729"/>
                    <a:pt x="440" y="729"/>
                  </a:cubicBezTo>
                  <a:cubicBezTo>
                    <a:pt x="521" y="729"/>
                    <a:pt x="604" y="709"/>
                    <a:pt x="673" y="652"/>
                  </a:cubicBezTo>
                  <a:cubicBezTo>
                    <a:pt x="707" y="626"/>
                    <a:pt x="734" y="599"/>
                    <a:pt x="734" y="572"/>
                  </a:cubicBezTo>
                  <a:cubicBezTo>
                    <a:pt x="707" y="545"/>
                    <a:pt x="707" y="511"/>
                    <a:pt x="673" y="511"/>
                  </a:cubicBezTo>
                  <a:cubicBezTo>
                    <a:pt x="646" y="457"/>
                    <a:pt x="646" y="403"/>
                    <a:pt x="646" y="343"/>
                  </a:cubicBezTo>
                  <a:cubicBezTo>
                    <a:pt x="673" y="289"/>
                    <a:pt x="707" y="235"/>
                    <a:pt x="707" y="148"/>
                  </a:cubicBezTo>
                  <a:cubicBezTo>
                    <a:pt x="689" y="41"/>
                    <a:pt x="563" y="0"/>
                    <a:pt x="434" y="0"/>
                  </a:cubicBezTo>
                  <a:close/>
                </a:path>
              </a:pathLst>
            </a:custGeom>
            <a:solidFill>
              <a:srgbClr val="0C11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5660869" y="2531568"/>
              <a:ext cx="51695" cy="54498"/>
            </a:xfrm>
            <a:custGeom>
              <a:rect b="b" l="l" r="r" t="t"/>
              <a:pathLst>
                <a:path extrusionOk="0" h="739" w="701">
                  <a:moveTo>
                    <a:pt x="366" y="0"/>
                  </a:moveTo>
                  <a:cubicBezTo>
                    <a:pt x="273" y="0"/>
                    <a:pt x="185" y="21"/>
                    <a:pt x="142" y="56"/>
                  </a:cubicBezTo>
                  <a:cubicBezTo>
                    <a:pt x="28" y="137"/>
                    <a:pt x="1" y="278"/>
                    <a:pt x="1" y="419"/>
                  </a:cubicBezTo>
                  <a:cubicBezTo>
                    <a:pt x="28" y="561"/>
                    <a:pt x="142" y="675"/>
                    <a:pt x="283" y="729"/>
                  </a:cubicBezTo>
                  <a:cubicBezTo>
                    <a:pt x="310" y="736"/>
                    <a:pt x="339" y="739"/>
                    <a:pt x="368" y="739"/>
                  </a:cubicBezTo>
                  <a:cubicBezTo>
                    <a:pt x="459" y="739"/>
                    <a:pt x="561" y="707"/>
                    <a:pt x="647" y="641"/>
                  </a:cubicBezTo>
                  <a:cubicBezTo>
                    <a:pt x="674" y="641"/>
                    <a:pt x="701" y="588"/>
                    <a:pt x="701" y="561"/>
                  </a:cubicBezTo>
                  <a:cubicBezTo>
                    <a:pt x="674" y="561"/>
                    <a:pt x="674" y="534"/>
                    <a:pt x="647" y="534"/>
                  </a:cubicBezTo>
                  <a:cubicBezTo>
                    <a:pt x="620" y="473"/>
                    <a:pt x="620" y="419"/>
                    <a:pt x="620" y="339"/>
                  </a:cubicBezTo>
                  <a:cubicBezTo>
                    <a:pt x="647" y="278"/>
                    <a:pt x="674" y="224"/>
                    <a:pt x="674" y="170"/>
                  </a:cubicBezTo>
                  <a:cubicBezTo>
                    <a:pt x="658" y="48"/>
                    <a:pt x="507" y="0"/>
                    <a:pt x="366" y="0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34"/>
          <p:cNvGrpSpPr/>
          <p:nvPr/>
        </p:nvGrpSpPr>
        <p:grpSpPr>
          <a:xfrm>
            <a:off x="5003412" y="1509639"/>
            <a:ext cx="1781570" cy="1720354"/>
            <a:chOff x="3045000" y="1542027"/>
            <a:chExt cx="1781570" cy="1720354"/>
          </a:xfrm>
        </p:grpSpPr>
        <p:sp>
          <p:nvSpPr>
            <p:cNvPr id="1409" name="Google Shape;1409;p34"/>
            <p:cNvSpPr/>
            <p:nvPr/>
          </p:nvSpPr>
          <p:spPr>
            <a:xfrm>
              <a:off x="4003397" y="1853561"/>
              <a:ext cx="517247" cy="248004"/>
            </a:xfrm>
            <a:custGeom>
              <a:rect b="b" l="l" r="r" t="t"/>
              <a:pathLst>
                <a:path extrusionOk="0" h="3363" w="7014">
                  <a:moveTo>
                    <a:pt x="6509" y="1"/>
                  </a:moveTo>
                  <a:cubicBezTo>
                    <a:pt x="6112" y="28"/>
                    <a:pt x="5721" y="277"/>
                    <a:pt x="5526" y="613"/>
                  </a:cubicBezTo>
                  <a:cubicBezTo>
                    <a:pt x="5499" y="701"/>
                    <a:pt x="5439" y="782"/>
                    <a:pt x="5385" y="842"/>
                  </a:cubicBezTo>
                  <a:cubicBezTo>
                    <a:pt x="5304" y="923"/>
                    <a:pt x="5190" y="950"/>
                    <a:pt x="5075" y="983"/>
                  </a:cubicBezTo>
                  <a:cubicBezTo>
                    <a:pt x="4375" y="1206"/>
                    <a:pt x="3729" y="1542"/>
                    <a:pt x="3116" y="1933"/>
                  </a:cubicBezTo>
                  <a:cubicBezTo>
                    <a:pt x="2948" y="2020"/>
                    <a:pt x="2807" y="2128"/>
                    <a:pt x="2639" y="2188"/>
                  </a:cubicBezTo>
                  <a:cubicBezTo>
                    <a:pt x="2497" y="2215"/>
                    <a:pt x="2356" y="2242"/>
                    <a:pt x="2215" y="2242"/>
                  </a:cubicBezTo>
                  <a:cubicBezTo>
                    <a:pt x="1816" y="2242"/>
                    <a:pt x="1368" y="2197"/>
                    <a:pt x="944" y="2197"/>
                  </a:cubicBezTo>
                  <a:cubicBezTo>
                    <a:pt x="803" y="2197"/>
                    <a:pt x="665" y="2202"/>
                    <a:pt x="532" y="2215"/>
                  </a:cubicBezTo>
                  <a:cubicBezTo>
                    <a:pt x="141" y="2269"/>
                    <a:pt x="0" y="2774"/>
                    <a:pt x="88" y="3110"/>
                  </a:cubicBezTo>
                  <a:cubicBezTo>
                    <a:pt x="115" y="3171"/>
                    <a:pt x="141" y="3225"/>
                    <a:pt x="168" y="3279"/>
                  </a:cubicBezTo>
                  <a:cubicBezTo>
                    <a:pt x="256" y="3339"/>
                    <a:pt x="337" y="3339"/>
                    <a:pt x="424" y="3339"/>
                  </a:cubicBezTo>
                  <a:cubicBezTo>
                    <a:pt x="730" y="3351"/>
                    <a:pt x="1035" y="3363"/>
                    <a:pt x="1341" y="3363"/>
                  </a:cubicBezTo>
                  <a:cubicBezTo>
                    <a:pt x="1735" y="3363"/>
                    <a:pt x="2130" y="3343"/>
                    <a:pt x="2524" y="3279"/>
                  </a:cubicBezTo>
                  <a:cubicBezTo>
                    <a:pt x="3197" y="3171"/>
                    <a:pt x="3897" y="2942"/>
                    <a:pt x="4429" y="2498"/>
                  </a:cubicBezTo>
                  <a:cubicBezTo>
                    <a:pt x="4543" y="2383"/>
                    <a:pt x="4685" y="2242"/>
                    <a:pt x="4799" y="2161"/>
                  </a:cubicBezTo>
                  <a:cubicBezTo>
                    <a:pt x="5216" y="1825"/>
                    <a:pt x="5721" y="1569"/>
                    <a:pt x="5943" y="1091"/>
                  </a:cubicBezTo>
                  <a:cubicBezTo>
                    <a:pt x="6058" y="896"/>
                    <a:pt x="6112" y="647"/>
                    <a:pt x="6314" y="506"/>
                  </a:cubicBezTo>
                  <a:cubicBezTo>
                    <a:pt x="6408" y="441"/>
                    <a:pt x="6529" y="422"/>
                    <a:pt x="6651" y="422"/>
                  </a:cubicBezTo>
                  <a:cubicBezTo>
                    <a:pt x="6745" y="422"/>
                    <a:pt x="6841" y="433"/>
                    <a:pt x="6926" y="445"/>
                  </a:cubicBezTo>
                  <a:cubicBezTo>
                    <a:pt x="7014" y="337"/>
                    <a:pt x="6987" y="169"/>
                    <a:pt x="6872" y="108"/>
                  </a:cubicBezTo>
                  <a:cubicBezTo>
                    <a:pt x="6758" y="28"/>
                    <a:pt x="6650" y="1"/>
                    <a:pt x="6509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 rot="-4499964">
              <a:off x="3986297" y="1820301"/>
              <a:ext cx="955594" cy="494464"/>
            </a:xfrm>
            <a:custGeom>
              <a:rect b="b" l="l" r="r" t="t"/>
              <a:pathLst>
                <a:path extrusionOk="0" h="6705" w="12958">
                  <a:moveTo>
                    <a:pt x="808" y="1"/>
                  </a:moveTo>
                  <a:lnTo>
                    <a:pt x="1" y="506"/>
                  </a:lnTo>
                  <a:lnTo>
                    <a:pt x="808" y="6200"/>
                  </a:lnTo>
                  <a:lnTo>
                    <a:pt x="12116" y="6705"/>
                  </a:lnTo>
                  <a:lnTo>
                    <a:pt x="12957" y="6200"/>
                  </a:lnTo>
                  <a:lnTo>
                    <a:pt x="12957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 rot="-4499964">
              <a:off x="4027294" y="1873730"/>
              <a:ext cx="893501" cy="457222"/>
            </a:xfrm>
            <a:custGeom>
              <a:rect b="b" l="l" r="r" t="t"/>
              <a:pathLst>
                <a:path extrusionOk="0" h="6200" w="12116">
                  <a:moveTo>
                    <a:pt x="1" y="1"/>
                  </a:moveTo>
                  <a:lnTo>
                    <a:pt x="1" y="6200"/>
                  </a:lnTo>
                  <a:lnTo>
                    <a:pt x="12116" y="6200"/>
                  </a:lnTo>
                  <a:lnTo>
                    <a:pt x="12116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3045000" y="2350305"/>
              <a:ext cx="185100" cy="112977"/>
            </a:xfrm>
            <a:custGeom>
              <a:rect b="b" l="l" r="r" t="t"/>
              <a:pathLst>
                <a:path extrusionOk="0" h="1532" w="2510">
                  <a:moveTo>
                    <a:pt x="1344" y="0"/>
                  </a:moveTo>
                  <a:cubicBezTo>
                    <a:pt x="1167" y="0"/>
                    <a:pt x="881" y="305"/>
                    <a:pt x="881" y="305"/>
                  </a:cubicBezTo>
                  <a:lnTo>
                    <a:pt x="1022" y="413"/>
                  </a:lnTo>
                  <a:cubicBezTo>
                    <a:pt x="1022" y="413"/>
                    <a:pt x="39" y="837"/>
                    <a:pt x="12" y="1086"/>
                  </a:cubicBezTo>
                  <a:cubicBezTo>
                    <a:pt x="1" y="1149"/>
                    <a:pt x="31" y="1173"/>
                    <a:pt x="89" y="1173"/>
                  </a:cubicBezTo>
                  <a:cubicBezTo>
                    <a:pt x="281" y="1173"/>
                    <a:pt x="777" y="914"/>
                    <a:pt x="1076" y="914"/>
                  </a:cubicBezTo>
                  <a:cubicBezTo>
                    <a:pt x="1097" y="914"/>
                    <a:pt x="1117" y="915"/>
                    <a:pt x="1136" y="918"/>
                  </a:cubicBezTo>
                  <a:cubicBezTo>
                    <a:pt x="1500" y="978"/>
                    <a:pt x="2146" y="1369"/>
                    <a:pt x="2314" y="1510"/>
                  </a:cubicBezTo>
                  <a:cubicBezTo>
                    <a:pt x="2335" y="1525"/>
                    <a:pt x="2354" y="1532"/>
                    <a:pt x="2370" y="1532"/>
                  </a:cubicBezTo>
                  <a:cubicBezTo>
                    <a:pt x="2510" y="1532"/>
                    <a:pt x="2510" y="1059"/>
                    <a:pt x="2510" y="1059"/>
                  </a:cubicBezTo>
                  <a:cubicBezTo>
                    <a:pt x="2510" y="1059"/>
                    <a:pt x="1554" y="218"/>
                    <a:pt x="1439" y="49"/>
                  </a:cubicBezTo>
                  <a:cubicBezTo>
                    <a:pt x="1415" y="15"/>
                    <a:pt x="1382" y="0"/>
                    <a:pt x="1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3517414" y="3085024"/>
              <a:ext cx="138567" cy="177357"/>
            </a:xfrm>
            <a:custGeom>
              <a:rect b="b" l="l" r="r" t="t"/>
              <a:pathLst>
                <a:path extrusionOk="0" h="2405" w="1879">
                  <a:moveTo>
                    <a:pt x="1037" y="0"/>
                  </a:moveTo>
                  <a:cubicBezTo>
                    <a:pt x="895" y="0"/>
                    <a:pt x="647" y="102"/>
                    <a:pt x="647" y="102"/>
                  </a:cubicBezTo>
                  <a:cubicBezTo>
                    <a:pt x="647" y="102"/>
                    <a:pt x="223" y="1307"/>
                    <a:pt x="115" y="1475"/>
                  </a:cubicBezTo>
                  <a:cubicBezTo>
                    <a:pt x="1" y="1670"/>
                    <a:pt x="559" y="1892"/>
                    <a:pt x="559" y="1892"/>
                  </a:cubicBezTo>
                  <a:lnTo>
                    <a:pt x="586" y="1724"/>
                  </a:lnTo>
                  <a:cubicBezTo>
                    <a:pt x="586" y="1724"/>
                    <a:pt x="1290" y="2404"/>
                    <a:pt x="1583" y="2404"/>
                  </a:cubicBezTo>
                  <a:cubicBezTo>
                    <a:pt x="1600" y="2404"/>
                    <a:pt x="1616" y="2402"/>
                    <a:pt x="1630" y="2397"/>
                  </a:cubicBezTo>
                  <a:cubicBezTo>
                    <a:pt x="1879" y="2343"/>
                    <a:pt x="1125" y="1785"/>
                    <a:pt x="1037" y="1448"/>
                  </a:cubicBezTo>
                  <a:cubicBezTo>
                    <a:pt x="956" y="1078"/>
                    <a:pt x="1064" y="324"/>
                    <a:pt x="1125" y="102"/>
                  </a:cubicBezTo>
                  <a:cubicBezTo>
                    <a:pt x="1152" y="26"/>
                    <a:pt x="1108" y="0"/>
                    <a:pt x="1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3730391" y="1803045"/>
              <a:ext cx="312236" cy="289965"/>
            </a:xfrm>
            <a:custGeom>
              <a:rect b="b" l="l" r="r" t="t"/>
              <a:pathLst>
                <a:path extrusionOk="0" h="3932" w="4234">
                  <a:moveTo>
                    <a:pt x="2951" y="0"/>
                  </a:moveTo>
                  <a:cubicBezTo>
                    <a:pt x="2903" y="0"/>
                    <a:pt x="2855" y="4"/>
                    <a:pt x="2807" y="13"/>
                  </a:cubicBezTo>
                  <a:cubicBezTo>
                    <a:pt x="2551" y="67"/>
                    <a:pt x="2329" y="262"/>
                    <a:pt x="2161" y="457"/>
                  </a:cubicBezTo>
                  <a:cubicBezTo>
                    <a:pt x="2019" y="686"/>
                    <a:pt x="1905" y="935"/>
                    <a:pt x="1770" y="1164"/>
                  </a:cubicBezTo>
                  <a:cubicBezTo>
                    <a:pt x="1629" y="1386"/>
                    <a:pt x="1461" y="1608"/>
                    <a:pt x="1232" y="1749"/>
                  </a:cubicBezTo>
                  <a:cubicBezTo>
                    <a:pt x="1124" y="1837"/>
                    <a:pt x="1010" y="1864"/>
                    <a:pt x="868" y="1891"/>
                  </a:cubicBezTo>
                  <a:cubicBezTo>
                    <a:pt x="788" y="1918"/>
                    <a:pt x="700" y="1918"/>
                    <a:pt x="619" y="1971"/>
                  </a:cubicBezTo>
                  <a:cubicBezTo>
                    <a:pt x="505" y="2032"/>
                    <a:pt x="451" y="2140"/>
                    <a:pt x="391" y="2227"/>
                  </a:cubicBezTo>
                  <a:cubicBezTo>
                    <a:pt x="256" y="2449"/>
                    <a:pt x="142" y="2678"/>
                    <a:pt x="54" y="2900"/>
                  </a:cubicBezTo>
                  <a:cubicBezTo>
                    <a:pt x="0" y="3149"/>
                    <a:pt x="0" y="3432"/>
                    <a:pt x="88" y="3654"/>
                  </a:cubicBezTo>
                  <a:cubicBezTo>
                    <a:pt x="142" y="3768"/>
                    <a:pt x="195" y="3856"/>
                    <a:pt x="283" y="3910"/>
                  </a:cubicBezTo>
                  <a:cubicBezTo>
                    <a:pt x="322" y="3925"/>
                    <a:pt x="363" y="3931"/>
                    <a:pt x="404" y="3931"/>
                  </a:cubicBezTo>
                  <a:cubicBezTo>
                    <a:pt x="513" y="3931"/>
                    <a:pt x="622" y="3886"/>
                    <a:pt x="700" y="3822"/>
                  </a:cubicBezTo>
                  <a:cubicBezTo>
                    <a:pt x="815" y="3742"/>
                    <a:pt x="895" y="3627"/>
                    <a:pt x="983" y="3519"/>
                  </a:cubicBezTo>
                  <a:cubicBezTo>
                    <a:pt x="1064" y="3378"/>
                    <a:pt x="1178" y="3210"/>
                    <a:pt x="1266" y="3068"/>
                  </a:cubicBezTo>
                  <a:cubicBezTo>
                    <a:pt x="1373" y="2927"/>
                    <a:pt x="1461" y="2786"/>
                    <a:pt x="1629" y="2705"/>
                  </a:cubicBezTo>
                  <a:cubicBezTo>
                    <a:pt x="1698" y="2680"/>
                    <a:pt x="1773" y="2671"/>
                    <a:pt x="1849" y="2671"/>
                  </a:cubicBezTo>
                  <a:cubicBezTo>
                    <a:pt x="1958" y="2671"/>
                    <a:pt x="2073" y="2689"/>
                    <a:pt x="2188" y="2705"/>
                  </a:cubicBezTo>
                  <a:cubicBezTo>
                    <a:pt x="2215" y="2707"/>
                    <a:pt x="2243" y="2707"/>
                    <a:pt x="2270" y="2707"/>
                  </a:cubicBezTo>
                  <a:cubicBezTo>
                    <a:pt x="2744" y="2707"/>
                    <a:pt x="3190" y="2490"/>
                    <a:pt x="3534" y="2140"/>
                  </a:cubicBezTo>
                  <a:cubicBezTo>
                    <a:pt x="3756" y="1918"/>
                    <a:pt x="3924" y="1608"/>
                    <a:pt x="4012" y="1298"/>
                  </a:cubicBezTo>
                  <a:cubicBezTo>
                    <a:pt x="4093" y="1076"/>
                    <a:pt x="4234" y="713"/>
                    <a:pt x="4066" y="491"/>
                  </a:cubicBezTo>
                  <a:cubicBezTo>
                    <a:pt x="3985" y="376"/>
                    <a:pt x="3870" y="322"/>
                    <a:pt x="3756" y="262"/>
                  </a:cubicBezTo>
                  <a:cubicBezTo>
                    <a:pt x="3497" y="141"/>
                    <a:pt x="3232" y="0"/>
                    <a:pt x="295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4019769" y="2016905"/>
              <a:ext cx="47713" cy="82963"/>
            </a:xfrm>
            <a:custGeom>
              <a:rect b="b" l="l" r="r" t="t"/>
              <a:pathLst>
                <a:path extrusionOk="0" h="1125" w="647">
                  <a:moveTo>
                    <a:pt x="370" y="0"/>
                  </a:moveTo>
                  <a:lnTo>
                    <a:pt x="0" y="727"/>
                  </a:lnTo>
                  <a:lnTo>
                    <a:pt x="142" y="1124"/>
                  </a:lnTo>
                  <a:lnTo>
                    <a:pt x="310" y="1124"/>
                  </a:lnTo>
                  <a:cubicBezTo>
                    <a:pt x="310" y="1124"/>
                    <a:pt x="646" y="559"/>
                    <a:pt x="619" y="310"/>
                  </a:cubicBezTo>
                  <a:cubicBezTo>
                    <a:pt x="566" y="54"/>
                    <a:pt x="539" y="0"/>
                    <a:pt x="539" y="0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3955684" y="1976493"/>
              <a:ext cx="101399" cy="128243"/>
            </a:xfrm>
            <a:custGeom>
              <a:rect b="b" l="l" r="r" t="t"/>
              <a:pathLst>
                <a:path extrusionOk="0" h="1739" w="1375">
                  <a:moveTo>
                    <a:pt x="362" y="1"/>
                  </a:moveTo>
                  <a:cubicBezTo>
                    <a:pt x="113" y="1"/>
                    <a:pt x="258" y="573"/>
                    <a:pt x="88" y="912"/>
                  </a:cubicBezTo>
                  <a:cubicBezTo>
                    <a:pt x="28" y="966"/>
                    <a:pt x="1" y="1053"/>
                    <a:pt x="1" y="1167"/>
                  </a:cubicBezTo>
                  <a:cubicBezTo>
                    <a:pt x="1" y="1221"/>
                    <a:pt x="28" y="1302"/>
                    <a:pt x="88" y="1363"/>
                  </a:cubicBezTo>
                  <a:cubicBezTo>
                    <a:pt x="230" y="1558"/>
                    <a:pt x="479" y="1672"/>
                    <a:pt x="701" y="1726"/>
                  </a:cubicBezTo>
                  <a:cubicBezTo>
                    <a:pt x="741" y="1726"/>
                    <a:pt x="779" y="1738"/>
                    <a:pt x="815" y="1738"/>
                  </a:cubicBezTo>
                  <a:cubicBezTo>
                    <a:pt x="833" y="1738"/>
                    <a:pt x="851" y="1735"/>
                    <a:pt x="869" y="1726"/>
                  </a:cubicBezTo>
                  <a:cubicBezTo>
                    <a:pt x="957" y="1726"/>
                    <a:pt x="1038" y="1639"/>
                    <a:pt x="1098" y="1585"/>
                  </a:cubicBezTo>
                  <a:cubicBezTo>
                    <a:pt x="1266" y="1336"/>
                    <a:pt x="1374" y="1026"/>
                    <a:pt x="1374" y="716"/>
                  </a:cubicBezTo>
                  <a:cubicBezTo>
                    <a:pt x="1374" y="663"/>
                    <a:pt x="1347" y="575"/>
                    <a:pt x="1320" y="521"/>
                  </a:cubicBezTo>
                  <a:cubicBezTo>
                    <a:pt x="1266" y="380"/>
                    <a:pt x="735" y="185"/>
                    <a:pt x="506" y="43"/>
                  </a:cubicBezTo>
                  <a:cubicBezTo>
                    <a:pt x="447" y="14"/>
                    <a:pt x="400" y="1"/>
                    <a:pt x="362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3193781" y="2266308"/>
              <a:ext cx="605520" cy="445346"/>
            </a:xfrm>
            <a:custGeom>
              <a:rect b="b" l="l" r="r" t="t"/>
              <a:pathLst>
                <a:path extrusionOk="0" h="6039" w="8211">
                  <a:moveTo>
                    <a:pt x="6667" y="0"/>
                  </a:moveTo>
                  <a:cubicBezTo>
                    <a:pt x="6395" y="0"/>
                    <a:pt x="6122" y="55"/>
                    <a:pt x="5889" y="161"/>
                  </a:cubicBezTo>
                  <a:lnTo>
                    <a:pt x="5889" y="161"/>
                  </a:lnTo>
                  <a:cubicBezTo>
                    <a:pt x="5941" y="118"/>
                    <a:pt x="5952" y="77"/>
                    <a:pt x="5836" y="65"/>
                  </a:cubicBezTo>
                  <a:cubicBezTo>
                    <a:pt x="5811" y="63"/>
                    <a:pt x="5786" y="63"/>
                    <a:pt x="5762" y="63"/>
                  </a:cubicBezTo>
                  <a:cubicBezTo>
                    <a:pt x="5006" y="63"/>
                    <a:pt x="4756" y="973"/>
                    <a:pt x="4429" y="2219"/>
                  </a:cubicBezTo>
                  <a:cubicBezTo>
                    <a:pt x="4234" y="3007"/>
                    <a:pt x="3844" y="3397"/>
                    <a:pt x="3561" y="4185"/>
                  </a:cubicBezTo>
                  <a:cubicBezTo>
                    <a:pt x="3507" y="4299"/>
                    <a:pt x="3454" y="4407"/>
                    <a:pt x="3339" y="4407"/>
                  </a:cubicBezTo>
                  <a:cubicBezTo>
                    <a:pt x="3225" y="4407"/>
                    <a:pt x="3171" y="4326"/>
                    <a:pt x="3117" y="4238"/>
                  </a:cubicBezTo>
                  <a:cubicBezTo>
                    <a:pt x="2720" y="3626"/>
                    <a:pt x="2242" y="3061"/>
                    <a:pt x="1710" y="2589"/>
                  </a:cubicBezTo>
                  <a:cubicBezTo>
                    <a:pt x="1401" y="2307"/>
                    <a:pt x="1037" y="2024"/>
                    <a:pt x="620" y="1970"/>
                  </a:cubicBezTo>
                  <a:cubicBezTo>
                    <a:pt x="565" y="1957"/>
                    <a:pt x="508" y="1950"/>
                    <a:pt x="453" y="1950"/>
                  </a:cubicBezTo>
                  <a:cubicBezTo>
                    <a:pt x="280" y="1950"/>
                    <a:pt x="121" y="2017"/>
                    <a:pt x="54" y="2165"/>
                  </a:cubicBezTo>
                  <a:cubicBezTo>
                    <a:pt x="1" y="2334"/>
                    <a:pt x="54" y="2502"/>
                    <a:pt x="142" y="2643"/>
                  </a:cubicBezTo>
                  <a:cubicBezTo>
                    <a:pt x="788" y="3821"/>
                    <a:pt x="1656" y="4831"/>
                    <a:pt x="2693" y="5645"/>
                  </a:cubicBezTo>
                  <a:cubicBezTo>
                    <a:pt x="2933" y="5853"/>
                    <a:pt x="3214" y="6038"/>
                    <a:pt x="3526" y="6038"/>
                  </a:cubicBezTo>
                  <a:cubicBezTo>
                    <a:pt x="3546" y="6038"/>
                    <a:pt x="3567" y="6037"/>
                    <a:pt x="3588" y="6036"/>
                  </a:cubicBezTo>
                  <a:cubicBezTo>
                    <a:pt x="3898" y="6009"/>
                    <a:pt x="4154" y="5813"/>
                    <a:pt x="4403" y="5585"/>
                  </a:cubicBezTo>
                  <a:cubicBezTo>
                    <a:pt x="5527" y="4636"/>
                    <a:pt x="6651" y="3653"/>
                    <a:pt x="7546" y="2448"/>
                  </a:cubicBezTo>
                  <a:cubicBezTo>
                    <a:pt x="7795" y="2138"/>
                    <a:pt x="8024" y="1775"/>
                    <a:pt x="8078" y="1351"/>
                  </a:cubicBezTo>
                  <a:cubicBezTo>
                    <a:pt x="8210" y="436"/>
                    <a:pt x="7439" y="0"/>
                    <a:pt x="6667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3205249" y="2344258"/>
              <a:ext cx="504342" cy="324183"/>
            </a:xfrm>
            <a:custGeom>
              <a:rect b="b" l="l" r="r" t="t"/>
              <a:pathLst>
                <a:path extrusionOk="0" h="4396" w="6839">
                  <a:moveTo>
                    <a:pt x="6810" y="0"/>
                  </a:moveTo>
                  <a:cubicBezTo>
                    <a:pt x="6752" y="0"/>
                    <a:pt x="6612" y="185"/>
                    <a:pt x="5889" y="1282"/>
                  </a:cubicBezTo>
                  <a:cubicBezTo>
                    <a:pt x="5216" y="2238"/>
                    <a:pt x="4314" y="3551"/>
                    <a:pt x="3978" y="3833"/>
                  </a:cubicBezTo>
                  <a:cubicBezTo>
                    <a:pt x="3693" y="4077"/>
                    <a:pt x="3430" y="4261"/>
                    <a:pt x="3128" y="4261"/>
                  </a:cubicBezTo>
                  <a:cubicBezTo>
                    <a:pt x="2838" y="4261"/>
                    <a:pt x="2513" y="4090"/>
                    <a:pt x="2100" y="3638"/>
                  </a:cubicBezTo>
                  <a:cubicBezTo>
                    <a:pt x="1232" y="2709"/>
                    <a:pt x="108" y="1141"/>
                    <a:pt x="108" y="1141"/>
                  </a:cubicBezTo>
                  <a:lnTo>
                    <a:pt x="0" y="1195"/>
                  </a:lnTo>
                  <a:cubicBezTo>
                    <a:pt x="0" y="1229"/>
                    <a:pt x="1117" y="2797"/>
                    <a:pt x="1992" y="3719"/>
                  </a:cubicBezTo>
                  <a:cubicBezTo>
                    <a:pt x="2356" y="4116"/>
                    <a:pt x="2665" y="4311"/>
                    <a:pt x="2914" y="4365"/>
                  </a:cubicBezTo>
                  <a:cubicBezTo>
                    <a:pt x="2997" y="4386"/>
                    <a:pt x="3075" y="4396"/>
                    <a:pt x="3151" y="4396"/>
                  </a:cubicBezTo>
                  <a:cubicBezTo>
                    <a:pt x="3489" y="4396"/>
                    <a:pt x="3768" y="4201"/>
                    <a:pt x="4065" y="3948"/>
                  </a:cubicBezTo>
                  <a:cubicBezTo>
                    <a:pt x="4429" y="3638"/>
                    <a:pt x="5297" y="2373"/>
                    <a:pt x="5997" y="1336"/>
                  </a:cubicBezTo>
                  <a:cubicBezTo>
                    <a:pt x="6394" y="778"/>
                    <a:pt x="6785" y="185"/>
                    <a:pt x="6839" y="131"/>
                  </a:cubicBezTo>
                  <a:lnTo>
                    <a:pt x="6839" y="131"/>
                  </a:lnTo>
                  <a:cubicBezTo>
                    <a:pt x="6838" y="132"/>
                    <a:pt x="6826" y="143"/>
                    <a:pt x="6811" y="143"/>
                  </a:cubicBezTo>
                  <a:cubicBezTo>
                    <a:pt x="6803" y="143"/>
                    <a:pt x="6794" y="140"/>
                    <a:pt x="6785" y="131"/>
                  </a:cubicBezTo>
                  <a:lnTo>
                    <a:pt x="6839" y="17"/>
                  </a:lnTo>
                  <a:cubicBezTo>
                    <a:pt x="6829" y="8"/>
                    <a:pt x="6821" y="0"/>
                    <a:pt x="6810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3546248" y="2290129"/>
              <a:ext cx="280305" cy="833761"/>
            </a:xfrm>
            <a:custGeom>
              <a:rect b="b" l="l" r="r" t="t"/>
              <a:pathLst>
                <a:path extrusionOk="0" h="11306" w="3801">
                  <a:moveTo>
                    <a:pt x="2333" y="1"/>
                  </a:moveTo>
                  <a:cubicBezTo>
                    <a:pt x="1705" y="1"/>
                    <a:pt x="1047" y="594"/>
                    <a:pt x="815" y="1175"/>
                  </a:cubicBezTo>
                  <a:cubicBezTo>
                    <a:pt x="592" y="1734"/>
                    <a:pt x="646" y="2326"/>
                    <a:pt x="673" y="2885"/>
                  </a:cubicBezTo>
                  <a:cubicBezTo>
                    <a:pt x="734" y="3814"/>
                    <a:pt x="788" y="4709"/>
                    <a:pt x="1010" y="5604"/>
                  </a:cubicBezTo>
                  <a:cubicBezTo>
                    <a:pt x="1097" y="6001"/>
                    <a:pt x="1239" y="6418"/>
                    <a:pt x="1178" y="6842"/>
                  </a:cubicBezTo>
                  <a:cubicBezTo>
                    <a:pt x="1124" y="7314"/>
                    <a:pt x="815" y="7738"/>
                    <a:pt x="592" y="8189"/>
                  </a:cubicBezTo>
                  <a:cubicBezTo>
                    <a:pt x="168" y="8996"/>
                    <a:pt x="0" y="9952"/>
                    <a:pt x="115" y="10847"/>
                  </a:cubicBezTo>
                  <a:cubicBezTo>
                    <a:pt x="115" y="10962"/>
                    <a:pt x="141" y="11076"/>
                    <a:pt x="195" y="11184"/>
                  </a:cubicBezTo>
                  <a:cubicBezTo>
                    <a:pt x="267" y="11256"/>
                    <a:pt x="358" y="11305"/>
                    <a:pt x="448" y="11305"/>
                  </a:cubicBezTo>
                  <a:cubicBezTo>
                    <a:pt x="467" y="11305"/>
                    <a:pt x="486" y="11303"/>
                    <a:pt x="505" y="11298"/>
                  </a:cubicBezTo>
                  <a:cubicBezTo>
                    <a:pt x="592" y="11271"/>
                    <a:pt x="646" y="11184"/>
                    <a:pt x="673" y="11130"/>
                  </a:cubicBezTo>
                  <a:cubicBezTo>
                    <a:pt x="1461" y="10006"/>
                    <a:pt x="2019" y="8747"/>
                    <a:pt x="2383" y="7455"/>
                  </a:cubicBezTo>
                  <a:cubicBezTo>
                    <a:pt x="2780" y="6136"/>
                    <a:pt x="3029" y="4789"/>
                    <a:pt x="3285" y="3477"/>
                  </a:cubicBezTo>
                  <a:cubicBezTo>
                    <a:pt x="3392" y="2831"/>
                    <a:pt x="3143" y="1902"/>
                    <a:pt x="3426" y="1175"/>
                  </a:cubicBezTo>
                  <a:cubicBezTo>
                    <a:pt x="3753" y="308"/>
                    <a:pt x="3800" y="69"/>
                    <a:pt x="3725" y="69"/>
                  </a:cubicBezTo>
                  <a:cubicBezTo>
                    <a:pt x="3632" y="69"/>
                    <a:pt x="3351" y="434"/>
                    <a:pt x="3177" y="434"/>
                  </a:cubicBezTo>
                  <a:cubicBezTo>
                    <a:pt x="3155" y="434"/>
                    <a:pt x="3134" y="428"/>
                    <a:pt x="3116" y="414"/>
                  </a:cubicBezTo>
                  <a:cubicBezTo>
                    <a:pt x="2889" y="120"/>
                    <a:pt x="2614" y="1"/>
                    <a:pt x="2333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3556647" y="2353919"/>
              <a:ext cx="175808" cy="760975"/>
            </a:xfrm>
            <a:custGeom>
              <a:rect b="b" l="l" r="r" t="t"/>
              <a:pathLst>
                <a:path extrusionOk="0" h="10319" w="2384">
                  <a:moveTo>
                    <a:pt x="2275" y="0"/>
                  </a:moveTo>
                  <a:lnTo>
                    <a:pt x="2188" y="88"/>
                  </a:lnTo>
                  <a:cubicBezTo>
                    <a:pt x="2047" y="283"/>
                    <a:pt x="1798" y="647"/>
                    <a:pt x="1710" y="1851"/>
                  </a:cubicBezTo>
                  <a:cubicBezTo>
                    <a:pt x="1656" y="2444"/>
                    <a:pt x="1683" y="3171"/>
                    <a:pt x="1710" y="3871"/>
                  </a:cubicBezTo>
                  <a:cubicBezTo>
                    <a:pt x="1737" y="4968"/>
                    <a:pt x="1798" y="6004"/>
                    <a:pt x="1542" y="6590"/>
                  </a:cubicBezTo>
                  <a:cubicBezTo>
                    <a:pt x="1151" y="7546"/>
                    <a:pt x="27" y="10265"/>
                    <a:pt x="0" y="10292"/>
                  </a:cubicBezTo>
                  <a:lnTo>
                    <a:pt x="142" y="10319"/>
                  </a:lnTo>
                  <a:cubicBezTo>
                    <a:pt x="142" y="10292"/>
                    <a:pt x="1293" y="7600"/>
                    <a:pt x="1683" y="6617"/>
                  </a:cubicBezTo>
                  <a:cubicBezTo>
                    <a:pt x="1905" y="6031"/>
                    <a:pt x="1878" y="4968"/>
                    <a:pt x="1824" y="3871"/>
                  </a:cubicBezTo>
                  <a:cubicBezTo>
                    <a:pt x="1824" y="3171"/>
                    <a:pt x="1798" y="2444"/>
                    <a:pt x="1824" y="1851"/>
                  </a:cubicBezTo>
                  <a:cubicBezTo>
                    <a:pt x="1939" y="674"/>
                    <a:pt x="2161" y="364"/>
                    <a:pt x="2302" y="169"/>
                  </a:cubicBezTo>
                  <a:cubicBezTo>
                    <a:pt x="2356" y="115"/>
                    <a:pt x="2383" y="88"/>
                    <a:pt x="2383" y="27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3558638" y="1927895"/>
              <a:ext cx="436349" cy="459358"/>
            </a:xfrm>
            <a:custGeom>
              <a:rect b="b" l="l" r="r" t="t"/>
              <a:pathLst>
                <a:path extrusionOk="0" h="6229" w="5917">
                  <a:moveTo>
                    <a:pt x="4354" y="0"/>
                  </a:moveTo>
                  <a:cubicBezTo>
                    <a:pt x="4343" y="0"/>
                    <a:pt x="4332" y="1"/>
                    <a:pt x="4322" y="2"/>
                  </a:cubicBezTo>
                  <a:lnTo>
                    <a:pt x="4126" y="2"/>
                  </a:lnTo>
                  <a:cubicBezTo>
                    <a:pt x="3056" y="649"/>
                    <a:pt x="2471" y="1625"/>
                    <a:pt x="2107" y="2802"/>
                  </a:cubicBezTo>
                  <a:cubicBezTo>
                    <a:pt x="1993" y="3173"/>
                    <a:pt x="229" y="4519"/>
                    <a:pt x="0" y="4822"/>
                  </a:cubicBezTo>
                  <a:cubicBezTo>
                    <a:pt x="0" y="4822"/>
                    <a:pt x="1151" y="6060"/>
                    <a:pt x="3285" y="6228"/>
                  </a:cubicBezTo>
                  <a:cubicBezTo>
                    <a:pt x="3285" y="6228"/>
                    <a:pt x="3817" y="4377"/>
                    <a:pt x="4490" y="3953"/>
                  </a:cubicBezTo>
                  <a:cubicBezTo>
                    <a:pt x="4853" y="3731"/>
                    <a:pt x="5217" y="3449"/>
                    <a:pt x="5472" y="3085"/>
                  </a:cubicBezTo>
                  <a:cubicBezTo>
                    <a:pt x="5917" y="2526"/>
                    <a:pt x="5917" y="1712"/>
                    <a:pt x="5890" y="985"/>
                  </a:cubicBezTo>
                  <a:cubicBezTo>
                    <a:pt x="5863" y="871"/>
                    <a:pt x="5748" y="447"/>
                    <a:pt x="5553" y="366"/>
                  </a:cubicBezTo>
                  <a:cubicBezTo>
                    <a:pt x="5447" y="325"/>
                    <a:pt x="5375" y="250"/>
                    <a:pt x="5334" y="250"/>
                  </a:cubicBezTo>
                  <a:cubicBezTo>
                    <a:pt x="5321" y="250"/>
                    <a:pt x="5311" y="258"/>
                    <a:pt x="5304" y="278"/>
                  </a:cubicBezTo>
                  <a:cubicBezTo>
                    <a:pt x="5277" y="393"/>
                    <a:pt x="5472" y="1093"/>
                    <a:pt x="5412" y="1180"/>
                  </a:cubicBezTo>
                  <a:cubicBezTo>
                    <a:pt x="5363" y="1251"/>
                    <a:pt x="5291" y="1281"/>
                    <a:pt x="5214" y="1281"/>
                  </a:cubicBezTo>
                  <a:cubicBezTo>
                    <a:pt x="5081" y="1281"/>
                    <a:pt x="4936" y="1190"/>
                    <a:pt x="4880" y="1066"/>
                  </a:cubicBezTo>
                  <a:cubicBezTo>
                    <a:pt x="4772" y="871"/>
                    <a:pt x="4799" y="615"/>
                    <a:pt x="4739" y="420"/>
                  </a:cubicBezTo>
                  <a:cubicBezTo>
                    <a:pt x="4688" y="210"/>
                    <a:pt x="4535" y="0"/>
                    <a:pt x="435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3844033" y="2055252"/>
              <a:ext cx="604119" cy="183920"/>
            </a:xfrm>
            <a:custGeom>
              <a:rect b="b" l="l" r="r" t="t"/>
              <a:pathLst>
                <a:path extrusionOk="0" h="2494" w="8192">
                  <a:moveTo>
                    <a:pt x="709" y="1"/>
                  </a:moveTo>
                  <a:cubicBezTo>
                    <a:pt x="436" y="1"/>
                    <a:pt x="161" y="138"/>
                    <a:pt x="115" y="375"/>
                  </a:cubicBezTo>
                  <a:cubicBezTo>
                    <a:pt x="1" y="826"/>
                    <a:pt x="902" y="1244"/>
                    <a:pt x="1205" y="1446"/>
                  </a:cubicBezTo>
                  <a:cubicBezTo>
                    <a:pt x="1710" y="1749"/>
                    <a:pt x="2249" y="2031"/>
                    <a:pt x="2780" y="2287"/>
                  </a:cubicBezTo>
                  <a:cubicBezTo>
                    <a:pt x="2976" y="2368"/>
                    <a:pt x="3171" y="2455"/>
                    <a:pt x="3366" y="2482"/>
                  </a:cubicBezTo>
                  <a:cubicBezTo>
                    <a:pt x="3441" y="2490"/>
                    <a:pt x="3515" y="2493"/>
                    <a:pt x="3589" y="2493"/>
                  </a:cubicBezTo>
                  <a:cubicBezTo>
                    <a:pt x="3766" y="2493"/>
                    <a:pt x="3938" y="2474"/>
                    <a:pt x="4100" y="2455"/>
                  </a:cubicBezTo>
                  <a:cubicBezTo>
                    <a:pt x="5163" y="2314"/>
                    <a:pt x="6253" y="2173"/>
                    <a:pt x="7182" y="1668"/>
                  </a:cubicBezTo>
                  <a:cubicBezTo>
                    <a:pt x="7309" y="1611"/>
                    <a:pt x="7446" y="1557"/>
                    <a:pt x="7566" y="1557"/>
                  </a:cubicBezTo>
                  <a:cubicBezTo>
                    <a:pt x="7631" y="1557"/>
                    <a:pt x="7691" y="1573"/>
                    <a:pt x="7741" y="1614"/>
                  </a:cubicBezTo>
                  <a:cubicBezTo>
                    <a:pt x="7843" y="1686"/>
                    <a:pt x="7919" y="1871"/>
                    <a:pt x="8034" y="1871"/>
                  </a:cubicBezTo>
                  <a:cubicBezTo>
                    <a:pt x="8048" y="1871"/>
                    <a:pt x="8063" y="1869"/>
                    <a:pt x="8077" y="1863"/>
                  </a:cubicBezTo>
                  <a:cubicBezTo>
                    <a:pt x="8192" y="1809"/>
                    <a:pt x="8104" y="1614"/>
                    <a:pt x="8024" y="1526"/>
                  </a:cubicBezTo>
                  <a:cubicBezTo>
                    <a:pt x="7810" y="1292"/>
                    <a:pt x="7485" y="1139"/>
                    <a:pt x="7171" y="1139"/>
                  </a:cubicBezTo>
                  <a:cubicBezTo>
                    <a:pt x="7069" y="1139"/>
                    <a:pt x="6968" y="1155"/>
                    <a:pt x="6873" y="1190"/>
                  </a:cubicBezTo>
                  <a:cubicBezTo>
                    <a:pt x="6758" y="1217"/>
                    <a:pt x="6651" y="1304"/>
                    <a:pt x="6509" y="1358"/>
                  </a:cubicBezTo>
                  <a:cubicBezTo>
                    <a:pt x="6253" y="1446"/>
                    <a:pt x="5951" y="1446"/>
                    <a:pt x="5668" y="1446"/>
                  </a:cubicBezTo>
                  <a:cubicBezTo>
                    <a:pt x="5136" y="1412"/>
                    <a:pt x="4604" y="1412"/>
                    <a:pt x="4066" y="1385"/>
                  </a:cubicBezTo>
                  <a:cubicBezTo>
                    <a:pt x="3817" y="1385"/>
                    <a:pt x="3561" y="1385"/>
                    <a:pt x="3339" y="1331"/>
                  </a:cubicBezTo>
                  <a:cubicBezTo>
                    <a:pt x="3117" y="1277"/>
                    <a:pt x="2888" y="1190"/>
                    <a:pt x="2693" y="1109"/>
                  </a:cubicBezTo>
                  <a:cubicBezTo>
                    <a:pt x="2329" y="907"/>
                    <a:pt x="1966" y="712"/>
                    <a:pt x="1629" y="463"/>
                  </a:cubicBezTo>
                  <a:cubicBezTo>
                    <a:pt x="1374" y="295"/>
                    <a:pt x="1125" y="66"/>
                    <a:pt x="842" y="12"/>
                  </a:cubicBezTo>
                  <a:cubicBezTo>
                    <a:pt x="798" y="4"/>
                    <a:pt x="754" y="1"/>
                    <a:pt x="709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3862912" y="2052155"/>
              <a:ext cx="60102" cy="81783"/>
            </a:xfrm>
            <a:custGeom>
              <a:rect b="b" l="l" r="r" t="t"/>
              <a:pathLst>
                <a:path extrusionOk="0" h="1109" w="815">
                  <a:moveTo>
                    <a:pt x="613" y="0"/>
                  </a:moveTo>
                  <a:lnTo>
                    <a:pt x="0" y="505"/>
                  </a:lnTo>
                  <a:lnTo>
                    <a:pt x="222" y="1037"/>
                  </a:lnTo>
                  <a:cubicBezTo>
                    <a:pt x="222" y="1037"/>
                    <a:pt x="321" y="1108"/>
                    <a:pt x="400" y="1108"/>
                  </a:cubicBezTo>
                  <a:cubicBezTo>
                    <a:pt x="432" y="1108"/>
                    <a:pt x="461" y="1097"/>
                    <a:pt x="478" y="1064"/>
                  </a:cubicBezTo>
                  <a:cubicBezTo>
                    <a:pt x="613" y="868"/>
                    <a:pt x="310" y="505"/>
                    <a:pt x="505" y="417"/>
                  </a:cubicBezTo>
                  <a:cubicBezTo>
                    <a:pt x="700" y="337"/>
                    <a:pt x="815" y="141"/>
                    <a:pt x="815" y="141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3895655" y="1857248"/>
              <a:ext cx="97343" cy="170867"/>
            </a:xfrm>
            <a:custGeom>
              <a:rect b="b" l="l" r="r" t="t"/>
              <a:pathLst>
                <a:path extrusionOk="0" h="2317" w="1320">
                  <a:moveTo>
                    <a:pt x="525" y="1"/>
                  </a:moveTo>
                  <a:cubicBezTo>
                    <a:pt x="518" y="1"/>
                    <a:pt x="512" y="2"/>
                    <a:pt x="505" y="5"/>
                  </a:cubicBezTo>
                  <a:cubicBezTo>
                    <a:pt x="425" y="5"/>
                    <a:pt x="398" y="173"/>
                    <a:pt x="371" y="227"/>
                  </a:cubicBezTo>
                  <a:cubicBezTo>
                    <a:pt x="115" y="678"/>
                    <a:pt x="1" y="1183"/>
                    <a:pt x="88" y="1687"/>
                  </a:cubicBezTo>
                  <a:cubicBezTo>
                    <a:pt x="115" y="1829"/>
                    <a:pt x="142" y="1970"/>
                    <a:pt x="229" y="2078"/>
                  </a:cubicBezTo>
                  <a:cubicBezTo>
                    <a:pt x="283" y="2192"/>
                    <a:pt x="398" y="2280"/>
                    <a:pt x="539" y="2307"/>
                  </a:cubicBezTo>
                  <a:cubicBezTo>
                    <a:pt x="564" y="2313"/>
                    <a:pt x="592" y="2316"/>
                    <a:pt x="622" y="2316"/>
                  </a:cubicBezTo>
                  <a:cubicBezTo>
                    <a:pt x="721" y="2316"/>
                    <a:pt x="835" y="2280"/>
                    <a:pt x="902" y="2192"/>
                  </a:cubicBezTo>
                  <a:cubicBezTo>
                    <a:pt x="983" y="2078"/>
                    <a:pt x="956" y="1909"/>
                    <a:pt x="929" y="1775"/>
                  </a:cubicBezTo>
                  <a:cubicBezTo>
                    <a:pt x="876" y="1633"/>
                    <a:pt x="815" y="1492"/>
                    <a:pt x="842" y="1351"/>
                  </a:cubicBezTo>
                  <a:cubicBezTo>
                    <a:pt x="842" y="1209"/>
                    <a:pt x="902" y="1102"/>
                    <a:pt x="983" y="987"/>
                  </a:cubicBezTo>
                  <a:cubicBezTo>
                    <a:pt x="1071" y="900"/>
                    <a:pt x="1152" y="819"/>
                    <a:pt x="1239" y="765"/>
                  </a:cubicBezTo>
                  <a:cubicBezTo>
                    <a:pt x="1320" y="678"/>
                    <a:pt x="1320" y="597"/>
                    <a:pt x="1239" y="509"/>
                  </a:cubicBezTo>
                  <a:cubicBezTo>
                    <a:pt x="1098" y="341"/>
                    <a:pt x="902" y="200"/>
                    <a:pt x="707" y="119"/>
                  </a:cubicBezTo>
                  <a:cubicBezTo>
                    <a:pt x="653" y="95"/>
                    <a:pt x="583" y="1"/>
                    <a:pt x="525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3914534" y="1855552"/>
              <a:ext cx="78465" cy="92919"/>
            </a:xfrm>
            <a:custGeom>
              <a:rect b="b" l="l" r="r" t="t"/>
              <a:pathLst>
                <a:path extrusionOk="0" h="1260" w="1064">
                  <a:moveTo>
                    <a:pt x="310" y="1"/>
                  </a:moveTo>
                  <a:cubicBezTo>
                    <a:pt x="249" y="1"/>
                    <a:pt x="222" y="55"/>
                    <a:pt x="196" y="81"/>
                  </a:cubicBezTo>
                  <a:cubicBezTo>
                    <a:pt x="169" y="142"/>
                    <a:pt x="142" y="196"/>
                    <a:pt x="115" y="250"/>
                  </a:cubicBezTo>
                  <a:cubicBezTo>
                    <a:pt x="81" y="337"/>
                    <a:pt x="27" y="391"/>
                    <a:pt x="0" y="506"/>
                  </a:cubicBezTo>
                  <a:lnTo>
                    <a:pt x="0" y="728"/>
                  </a:lnTo>
                  <a:cubicBezTo>
                    <a:pt x="0" y="896"/>
                    <a:pt x="27" y="1064"/>
                    <a:pt x="81" y="1232"/>
                  </a:cubicBezTo>
                  <a:lnTo>
                    <a:pt x="115" y="1259"/>
                  </a:lnTo>
                  <a:cubicBezTo>
                    <a:pt x="142" y="1259"/>
                    <a:pt x="169" y="1259"/>
                    <a:pt x="169" y="1232"/>
                  </a:cubicBezTo>
                  <a:cubicBezTo>
                    <a:pt x="249" y="1152"/>
                    <a:pt x="310" y="1037"/>
                    <a:pt x="310" y="896"/>
                  </a:cubicBezTo>
                  <a:lnTo>
                    <a:pt x="310" y="755"/>
                  </a:lnTo>
                  <a:cubicBezTo>
                    <a:pt x="337" y="674"/>
                    <a:pt x="451" y="647"/>
                    <a:pt x="505" y="647"/>
                  </a:cubicBezTo>
                  <a:cubicBezTo>
                    <a:pt x="586" y="674"/>
                    <a:pt x="673" y="701"/>
                    <a:pt x="727" y="755"/>
                  </a:cubicBezTo>
                  <a:cubicBezTo>
                    <a:pt x="754" y="788"/>
                    <a:pt x="788" y="842"/>
                    <a:pt x="842" y="842"/>
                  </a:cubicBezTo>
                  <a:cubicBezTo>
                    <a:pt x="869" y="842"/>
                    <a:pt x="922" y="842"/>
                    <a:pt x="956" y="815"/>
                  </a:cubicBezTo>
                  <a:cubicBezTo>
                    <a:pt x="983" y="788"/>
                    <a:pt x="1010" y="755"/>
                    <a:pt x="1037" y="728"/>
                  </a:cubicBezTo>
                  <a:lnTo>
                    <a:pt x="1064" y="701"/>
                  </a:lnTo>
                  <a:cubicBezTo>
                    <a:pt x="1064" y="674"/>
                    <a:pt x="1010" y="647"/>
                    <a:pt x="983" y="620"/>
                  </a:cubicBezTo>
                  <a:lnTo>
                    <a:pt x="842" y="620"/>
                  </a:lnTo>
                  <a:cubicBezTo>
                    <a:pt x="788" y="586"/>
                    <a:pt x="754" y="532"/>
                    <a:pt x="727" y="479"/>
                  </a:cubicBezTo>
                  <a:cubicBezTo>
                    <a:pt x="700" y="418"/>
                    <a:pt x="673" y="364"/>
                    <a:pt x="646" y="310"/>
                  </a:cubicBezTo>
                  <a:cubicBezTo>
                    <a:pt x="620" y="196"/>
                    <a:pt x="532" y="115"/>
                    <a:pt x="451" y="55"/>
                  </a:cubicBezTo>
                  <a:cubicBezTo>
                    <a:pt x="418" y="28"/>
                    <a:pt x="364" y="1"/>
                    <a:pt x="310" y="1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3916525" y="1719640"/>
              <a:ext cx="144983" cy="199480"/>
            </a:xfrm>
            <a:custGeom>
              <a:rect b="b" l="l" r="r" t="t"/>
              <a:pathLst>
                <a:path extrusionOk="0" h="2705" w="1966">
                  <a:moveTo>
                    <a:pt x="986" y="0"/>
                  </a:moveTo>
                  <a:cubicBezTo>
                    <a:pt x="800" y="0"/>
                    <a:pt x="618" y="70"/>
                    <a:pt x="505" y="215"/>
                  </a:cubicBezTo>
                  <a:cubicBezTo>
                    <a:pt x="391" y="356"/>
                    <a:pt x="337" y="524"/>
                    <a:pt x="283" y="720"/>
                  </a:cubicBezTo>
                  <a:cubicBezTo>
                    <a:pt x="169" y="1144"/>
                    <a:pt x="0" y="1453"/>
                    <a:pt x="195" y="1871"/>
                  </a:cubicBezTo>
                  <a:cubicBezTo>
                    <a:pt x="337" y="2207"/>
                    <a:pt x="619" y="2517"/>
                    <a:pt x="983" y="2631"/>
                  </a:cubicBezTo>
                  <a:cubicBezTo>
                    <a:pt x="1083" y="2663"/>
                    <a:pt x="1193" y="2705"/>
                    <a:pt x="1289" y="2705"/>
                  </a:cubicBezTo>
                  <a:cubicBezTo>
                    <a:pt x="1355" y="2705"/>
                    <a:pt x="1415" y="2686"/>
                    <a:pt x="1461" y="2631"/>
                  </a:cubicBezTo>
                  <a:cubicBezTo>
                    <a:pt x="1656" y="2463"/>
                    <a:pt x="1966" y="2012"/>
                    <a:pt x="1851" y="888"/>
                  </a:cubicBezTo>
                  <a:cubicBezTo>
                    <a:pt x="1797" y="578"/>
                    <a:pt x="1656" y="242"/>
                    <a:pt x="1373" y="107"/>
                  </a:cubicBezTo>
                  <a:cubicBezTo>
                    <a:pt x="1258" y="37"/>
                    <a:pt x="1121" y="0"/>
                    <a:pt x="986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3916525" y="1741911"/>
              <a:ext cx="138567" cy="115706"/>
            </a:xfrm>
            <a:custGeom>
              <a:rect b="b" l="l" r="r" t="t"/>
              <a:pathLst>
                <a:path extrusionOk="0" h="1569" w="1879">
                  <a:moveTo>
                    <a:pt x="1266" y="0"/>
                  </a:moveTo>
                  <a:lnTo>
                    <a:pt x="869" y="169"/>
                  </a:lnTo>
                  <a:lnTo>
                    <a:pt x="424" y="418"/>
                  </a:lnTo>
                  <a:lnTo>
                    <a:pt x="283" y="559"/>
                  </a:lnTo>
                  <a:lnTo>
                    <a:pt x="142" y="1010"/>
                  </a:lnTo>
                  <a:lnTo>
                    <a:pt x="0" y="1400"/>
                  </a:lnTo>
                  <a:lnTo>
                    <a:pt x="169" y="1569"/>
                  </a:lnTo>
                  <a:cubicBezTo>
                    <a:pt x="169" y="1569"/>
                    <a:pt x="310" y="1400"/>
                    <a:pt x="505" y="1320"/>
                  </a:cubicBezTo>
                  <a:cubicBezTo>
                    <a:pt x="700" y="1259"/>
                    <a:pt x="788" y="1037"/>
                    <a:pt x="788" y="842"/>
                  </a:cubicBezTo>
                  <a:cubicBezTo>
                    <a:pt x="761" y="673"/>
                    <a:pt x="869" y="647"/>
                    <a:pt x="1010" y="613"/>
                  </a:cubicBezTo>
                  <a:cubicBezTo>
                    <a:pt x="1124" y="586"/>
                    <a:pt x="1205" y="559"/>
                    <a:pt x="1232" y="505"/>
                  </a:cubicBezTo>
                  <a:cubicBezTo>
                    <a:pt x="1232" y="505"/>
                    <a:pt x="1569" y="586"/>
                    <a:pt x="1683" y="586"/>
                  </a:cubicBezTo>
                  <a:cubicBezTo>
                    <a:pt x="1706" y="591"/>
                    <a:pt x="1727" y="593"/>
                    <a:pt x="1747" y="593"/>
                  </a:cubicBezTo>
                  <a:cubicBezTo>
                    <a:pt x="1826" y="593"/>
                    <a:pt x="1878" y="559"/>
                    <a:pt x="1878" y="559"/>
                  </a:cubicBezTo>
                  <a:lnTo>
                    <a:pt x="1542" y="54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3885699" y="1751645"/>
              <a:ext cx="99408" cy="182888"/>
            </a:xfrm>
            <a:custGeom>
              <a:rect b="b" l="l" r="r" t="t"/>
              <a:pathLst>
                <a:path extrusionOk="0" h="2480" w="1348">
                  <a:moveTo>
                    <a:pt x="1096" y="1"/>
                  </a:moveTo>
                  <a:cubicBezTo>
                    <a:pt x="998" y="1"/>
                    <a:pt x="898" y="29"/>
                    <a:pt x="809" y="90"/>
                  </a:cubicBezTo>
                  <a:cubicBezTo>
                    <a:pt x="674" y="205"/>
                    <a:pt x="613" y="400"/>
                    <a:pt x="640" y="568"/>
                  </a:cubicBezTo>
                  <a:cubicBezTo>
                    <a:pt x="674" y="649"/>
                    <a:pt x="701" y="710"/>
                    <a:pt x="674" y="764"/>
                  </a:cubicBezTo>
                  <a:cubicBezTo>
                    <a:pt x="674" y="817"/>
                    <a:pt x="613" y="851"/>
                    <a:pt x="560" y="878"/>
                  </a:cubicBezTo>
                  <a:cubicBezTo>
                    <a:pt x="506" y="905"/>
                    <a:pt x="472" y="905"/>
                    <a:pt x="418" y="932"/>
                  </a:cubicBezTo>
                  <a:cubicBezTo>
                    <a:pt x="250" y="986"/>
                    <a:pt x="109" y="1154"/>
                    <a:pt x="55" y="1322"/>
                  </a:cubicBezTo>
                  <a:cubicBezTo>
                    <a:pt x="28" y="1490"/>
                    <a:pt x="55" y="1692"/>
                    <a:pt x="109" y="1861"/>
                  </a:cubicBezTo>
                  <a:cubicBezTo>
                    <a:pt x="169" y="1995"/>
                    <a:pt x="250" y="2110"/>
                    <a:pt x="223" y="2251"/>
                  </a:cubicBezTo>
                  <a:cubicBezTo>
                    <a:pt x="223" y="2365"/>
                    <a:pt x="109" y="2473"/>
                    <a:pt x="1" y="2473"/>
                  </a:cubicBezTo>
                  <a:cubicBezTo>
                    <a:pt x="23" y="2478"/>
                    <a:pt x="46" y="2480"/>
                    <a:pt x="70" y="2480"/>
                  </a:cubicBezTo>
                  <a:cubicBezTo>
                    <a:pt x="189" y="2480"/>
                    <a:pt x="318" y="2423"/>
                    <a:pt x="391" y="2305"/>
                  </a:cubicBezTo>
                  <a:cubicBezTo>
                    <a:pt x="445" y="2137"/>
                    <a:pt x="391" y="1968"/>
                    <a:pt x="364" y="1800"/>
                  </a:cubicBezTo>
                  <a:cubicBezTo>
                    <a:pt x="337" y="1659"/>
                    <a:pt x="304" y="1524"/>
                    <a:pt x="364" y="1383"/>
                  </a:cubicBezTo>
                  <a:cubicBezTo>
                    <a:pt x="391" y="1268"/>
                    <a:pt x="506" y="1127"/>
                    <a:pt x="613" y="1100"/>
                  </a:cubicBezTo>
                  <a:cubicBezTo>
                    <a:pt x="701" y="1073"/>
                    <a:pt x="782" y="1046"/>
                    <a:pt x="842" y="986"/>
                  </a:cubicBezTo>
                  <a:cubicBezTo>
                    <a:pt x="896" y="932"/>
                    <a:pt x="896" y="878"/>
                    <a:pt x="896" y="790"/>
                  </a:cubicBezTo>
                  <a:cubicBezTo>
                    <a:pt x="869" y="737"/>
                    <a:pt x="869" y="683"/>
                    <a:pt x="842" y="622"/>
                  </a:cubicBezTo>
                  <a:cubicBezTo>
                    <a:pt x="842" y="481"/>
                    <a:pt x="869" y="346"/>
                    <a:pt x="977" y="232"/>
                  </a:cubicBezTo>
                  <a:cubicBezTo>
                    <a:pt x="1064" y="117"/>
                    <a:pt x="1206" y="64"/>
                    <a:pt x="1347" y="64"/>
                  </a:cubicBezTo>
                  <a:cubicBezTo>
                    <a:pt x="1269" y="23"/>
                    <a:pt x="1183" y="1"/>
                    <a:pt x="1096" y="1"/>
                  </a:cubicBezTo>
                  <a:close/>
                </a:path>
              </a:pathLst>
            </a:custGeom>
            <a:solidFill>
              <a:srgbClr val="292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3579508" y="1689110"/>
              <a:ext cx="487971" cy="526392"/>
            </a:xfrm>
            <a:custGeom>
              <a:rect b="b" l="l" r="r" t="t"/>
              <a:pathLst>
                <a:path extrusionOk="0" h="7138" w="6617">
                  <a:moveTo>
                    <a:pt x="5201" y="0"/>
                  </a:moveTo>
                  <a:cubicBezTo>
                    <a:pt x="4817" y="0"/>
                    <a:pt x="4403" y="81"/>
                    <a:pt x="4180" y="238"/>
                  </a:cubicBezTo>
                  <a:cubicBezTo>
                    <a:pt x="3985" y="407"/>
                    <a:pt x="3843" y="602"/>
                    <a:pt x="3729" y="797"/>
                  </a:cubicBezTo>
                  <a:cubicBezTo>
                    <a:pt x="3648" y="992"/>
                    <a:pt x="3534" y="1363"/>
                    <a:pt x="3446" y="1558"/>
                  </a:cubicBezTo>
                  <a:cubicBezTo>
                    <a:pt x="3224" y="1975"/>
                    <a:pt x="2861" y="2338"/>
                    <a:pt x="2410" y="2480"/>
                  </a:cubicBezTo>
                  <a:cubicBezTo>
                    <a:pt x="2188" y="2540"/>
                    <a:pt x="1629" y="2675"/>
                    <a:pt x="1205" y="2931"/>
                  </a:cubicBezTo>
                  <a:cubicBezTo>
                    <a:pt x="754" y="3213"/>
                    <a:pt x="559" y="4055"/>
                    <a:pt x="478" y="4223"/>
                  </a:cubicBezTo>
                  <a:cubicBezTo>
                    <a:pt x="364" y="4499"/>
                    <a:pt x="222" y="4836"/>
                    <a:pt x="0" y="5091"/>
                  </a:cubicBezTo>
                  <a:cubicBezTo>
                    <a:pt x="168" y="5401"/>
                    <a:pt x="532" y="6101"/>
                    <a:pt x="586" y="6128"/>
                  </a:cubicBezTo>
                  <a:cubicBezTo>
                    <a:pt x="586" y="6128"/>
                    <a:pt x="868" y="6013"/>
                    <a:pt x="1010" y="6013"/>
                  </a:cubicBezTo>
                  <a:cubicBezTo>
                    <a:pt x="956" y="6128"/>
                    <a:pt x="814" y="6296"/>
                    <a:pt x="814" y="6296"/>
                  </a:cubicBezTo>
                  <a:cubicBezTo>
                    <a:pt x="895" y="6411"/>
                    <a:pt x="1541" y="7138"/>
                    <a:pt x="1541" y="7138"/>
                  </a:cubicBezTo>
                  <a:cubicBezTo>
                    <a:pt x="1541" y="7138"/>
                    <a:pt x="1824" y="6915"/>
                    <a:pt x="1932" y="6747"/>
                  </a:cubicBezTo>
                  <a:cubicBezTo>
                    <a:pt x="2100" y="6464"/>
                    <a:pt x="2241" y="6155"/>
                    <a:pt x="2329" y="5845"/>
                  </a:cubicBezTo>
                  <a:cubicBezTo>
                    <a:pt x="2437" y="5509"/>
                    <a:pt x="2524" y="5145"/>
                    <a:pt x="2665" y="4836"/>
                  </a:cubicBezTo>
                  <a:cubicBezTo>
                    <a:pt x="2834" y="4499"/>
                    <a:pt x="3056" y="4223"/>
                    <a:pt x="3392" y="4082"/>
                  </a:cubicBezTo>
                  <a:cubicBezTo>
                    <a:pt x="3648" y="3994"/>
                    <a:pt x="3924" y="4021"/>
                    <a:pt x="4180" y="3913"/>
                  </a:cubicBezTo>
                  <a:cubicBezTo>
                    <a:pt x="4516" y="3799"/>
                    <a:pt x="4739" y="3463"/>
                    <a:pt x="4765" y="3099"/>
                  </a:cubicBezTo>
                  <a:cubicBezTo>
                    <a:pt x="4765" y="2789"/>
                    <a:pt x="4624" y="2453"/>
                    <a:pt x="4826" y="2204"/>
                  </a:cubicBezTo>
                  <a:cubicBezTo>
                    <a:pt x="4934" y="2036"/>
                    <a:pt x="5216" y="1948"/>
                    <a:pt x="5243" y="1753"/>
                  </a:cubicBezTo>
                  <a:cubicBezTo>
                    <a:pt x="5243" y="1665"/>
                    <a:pt x="5216" y="1585"/>
                    <a:pt x="5189" y="1470"/>
                  </a:cubicBezTo>
                  <a:cubicBezTo>
                    <a:pt x="5189" y="1389"/>
                    <a:pt x="5189" y="1302"/>
                    <a:pt x="5270" y="1248"/>
                  </a:cubicBezTo>
                  <a:cubicBezTo>
                    <a:pt x="5317" y="1259"/>
                    <a:pt x="5363" y="1264"/>
                    <a:pt x="5408" y="1264"/>
                  </a:cubicBezTo>
                  <a:cubicBezTo>
                    <a:pt x="5586" y="1264"/>
                    <a:pt x="5750" y="1182"/>
                    <a:pt x="5863" y="1026"/>
                  </a:cubicBezTo>
                  <a:cubicBezTo>
                    <a:pt x="5889" y="1080"/>
                    <a:pt x="5916" y="1134"/>
                    <a:pt x="5889" y="1194"/>
                  </a:cubicBezTo>
                  <a:cubicBezTo>
                    <a:pt x="6058" y="1221"/>
                    <a:pt x="6367" y="1302"/>
                    <a:pt x="6509" y="1329"/>
                  </a:cubicBezTo>
                  <a:cubicBezTo>
                    <a:pt x="6616" y="912"/>
                    <a:pt x="6226" y="265"/>
                    <a:pt x="5836" y="97"/>
                  </a:cubicBezTo>
                  <a:cubicBezTo>
                    <a:pt x="5672" y="32"/>
                    <a:pt x="5443" y="0"/>
                    <a:pt x="520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3762987" y="2007613"/>
              <a:ext cx="149629" cy="137903"/>
            </a:xfrm>
            <a:custGeom>
              <a:rect b="b" l="l" r="r" t="t"/>
              <a:pathLst>
                <a:path extrusionOk="0" h="1870" w="2029">
                  <a:moveTo>
                    <a:pt x="1067" y="0"/>
                  </a:moveTo>
                  <a:cubicBezTo>
                    <a:pt x="442" y="0"/>
                    <a:pt x="0" y="625"/>
                    <a:pt x="231" y="1250"/>
                  </a:cubicBezTo>
                  <a:cubicBezTo>
                    <a:pt x="373" y="1614"/>
                    <a:pt x="709" y="1836"/>
                    <a:pt x="1100" y="1863"/>
                  </a:cubicBezTo>
                  <a:cubicBezTo>
                    <a:pt x="1127" y="1867"/>
                    <a:pt x="1155" y="1869"/>
                    <a:pt x="1182" y="1869"/>
                  </a:cubicBezTo>
                  <a:cubicBezTo>
                    <a:pt x="1327" y="1869"/>
                    <a:pt x="1473" y="1809"/>
                    <a:pt x="1524" y="1668"/>
                  </a:cubicBezTo>
                  <a:cubicBezTo>
                    <a:pt x="1577" y="1499"/>
                    <a:pt x="1463" y="1304"/>
                    <a:pt x="1551" y="1136"/>
                  </a:cubicBezTo>
                  <a:cubicBezTo>
                    <a:pt x="1631" y="941"/>
                    <a:pt x="1968" y="914"/>
                    <a:pt x="2028" y="685"/>
                  </a:cubicBezTo>
                  <a:cubicBezTo>
                    <a:pt x="2028" y="604"/>
                    <a:pt x="2001" y="517"/>
                    <a:pt x="1941" y="463"/>
                  </a:cubicBezTo>
                  <a:cubicBezTo>
                    <a:pt x="1773" y="207"/>
                    <a:pt x="1497" y="39"/>
                    <a:pt x="1214" y="12"/>
                  </a:cubicBezTo>
                  <a:cubicBezTo>
                    <a:pt x="1164" y="4"/>
                    <a:pt x="1115" y="0"/>
                    <a:pt x="1067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1" name="Google Shape;1431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0" y="1282462"/>
            <a:ext cx="4378725" cy="27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34"/>
          <p:cNvSpPr txBox="1"/>
          <p:nvPr/>
        </p:nvSpPr>
        <p:spPr>
          <a:xfrm>
            <a:off x="457175" y="3947400"/>
            <a:ext cx="4334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want to modify this graph, click on it, follow the link, change the data and replace it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34"/>
          <p:cNvSpPr txBox="1"/>
          <p:nvPr/>
        </p:nvSpPr>
        <p:spPr>
          <a:xfrm>
            <a:off x="6897006" y="335297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16K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4" name="Google Shape;1434;p34"/>
          <p:cNvSpPr txBox="1"/>
          <p:nvPr/>
        </p:nvSpPr>
        <p:spPr>
          <a:xfrm>
            <a:off x="4903575" y="335988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24K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35"/>
          <p:cNvGrpSpPr/>
          <p:nvPr/>
        </p:nvGrpSpPr>
        <p:grpSpPr>
          <a:xfrm>
            <a:off x="532072" y="1666201"/>
            <a:ext cx="3414193" cy="2711993"/>
            <a:chOff x="532072" y="1666201"/>
            <a:chExt cx="3414193" cy="2711993"/>
          </a:xfrm>
        </p:grpSpPr>
        <p:grpSp>
          <p:nvGrpSpPr>
            <p:cNvPr id="1440" name="Google Shape;1440;p35"/>
            <p:cNvGrpSpPr/>
            <p:nvPr/>
          </p:nvGrpSpPr>
          <p:grpSpPr>
            <a:xfrm>
              <a:off x="1543086" y="1666201"/>
              <a:ext cx="1665818" cy="1921319"/>
              <a:chOff x="1578449" y="1781951"/>
              <a:chExt cx="1665818" cy="1921319"/>
            </a:xfrm>
          </p:grpSpPr>
          <p:sp>
            <p:nvSpPr>
              <p:cNvPr id="1441" name="Google Shape;1441;p35"/>
              <p:cNvSpPr/>
              <p:nvPr/>
            </p:nvSpPr>
            <p:spPr>
              <a:xfrm>
                <a:off x="1578449" y="1781951"/>
                <a:ext cx="1665818" cy="1901997"/>
              </a:xfrm>
              <a:custGeom>
                <a:rect b="b" l="l" r="r" t="t"/>
                <a:pathLst>
                  <a:path extrusionOk="0" h="19376" w="16970">
                    <a:moveTo>
                      <a:pt x="8486" y="1"/>
                    </a:moveTo>
                    <a:cubicBezTo>
                      <a:pt x="8367" y="1"/>
                      <a:pt x="8250" y="36"/>
                      <a:pt x="8138" y="107"/>
                    </a:cubicBezTo>
                    <a:lnTo>
                      <a:pt x="364" y="4596"/>
                    </a:lnTo>
                    <a:cubicBezTo>
                      <a:pt x="142" y="4711"/>
                      <a:pt x="1" y="4960"/>
                      <a:pt x="1" y="5215"/>
                    </a:cubicBezTo>
                    <a:lnTo>
                      <a:pt x="1" y="14188"/>
                    </a:lnTo>
                    <a:cubicBezTo>
                      <a:pt x="1" y="14437"/>
                      <a:pt x="142" y="14665"/>
                      <a:pt x="364" y="14807"/>
                    </a:cubicBezTo>
                    <a:lnTo>
                      <a:pt x="8138" y="19289"/>
                    </a:lnTo>
                    <a:cubicBezTo>
                      <a:pt x="8250" y="19347"/>
                      <a:pt x="8367" y="19375"/>
                      <a:pt x="8486" y="19375"/>
                    </a:cubicBezTo>
                    <a:cubicBezTo>
                      <a:pt x="8605" y="19375"/>
                      <a:pt x="8724" y="19347"/>
                      <a:pt x="8838" y="19289"/>
                    </a:cubicBezTo>
                    <a:lnTo>
                      <a:pt x="16606" y="14807"/>
                    </a:lnTo>
                    <a:cubicBezTo>
                      <a:pt x="16828" y="14665"/>
                      <a:pt x="16969" y="14437"/>
                      <a:pt x="16969" y="14188"/>
                    </a:cubicBezTo>
                    <a:lnTo>
                      <a:pt x="16969" y="5215"/>
                    </a:lnTo>
                    <a:cubicBezTo>
                      <a:pt x="16969" y="4960"/>
                      <a:pt x="16828" y="4711"/>
                      <a:pt x="16606" y="4596"/>
                    </a:cubicBezTo>
                    <a:lnTo>
                      <a:pt x="8838" y="107"/>
                    </a:lnTo>
                    <a:cubicBezTo>
                      <a:pt x="8724" y="36"/>
                      <a:pt x="8605" y="1"/>
                      <a:pt x="8486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1727161" y="1944505"/>
                <a:ext cx="1371036" cy="1562354"/>
              </a:xfrm>
              <a:custGeom>
                <a:rect b="b" l="l" r="r" t="t"/>
                <a:pathLst>
                  <a:path extrusionOk="0" h="15916" w="13967">
                    <a:moveTo>
                      <a:pt x="6987" y="0"/>
                    </a:moveTo>
                    <a:cubicBezTo>
                      <a:pt x="6861" y="0"/>
                      <a:pt x="6735" y="36"/>
                      <a:pt x="6623" y="106"/>
                    </a:cubicBezTo>
                    <a:lnTo>
                      <a:pt x="364" y="3728"/>
                    </a:lnTo>
                    <a:cubicBezTo>
                      <a:pt x="142" y="3862"/>
                      <a:pt x="0" y="4091"/>
                      <a:pt x="0" y="4340"/>
                    </a:cubicBezTo>
                    <a:lnTo>
                      <a:pt x="0" y="11576"/>
                    </a:lnTo>
                    <a:cubicBezTo>
                      <a:pt x="0" y="11831"/>
                      <a:pt x="142" y="12081"/>
                      <a:pt x="364" y="12195"/>
                    </a:cubicBezTo>
                    <a:lnTo>
                      <a:pt x="6623" y="15809"/>
                    </a:lnTo>
                    <a:cubicBezTo>
                      <a:pt x="6735" y="15880"/>
                      <a:pt x="6861" y="15915"/>
                      <a:pt x="6987" y="15915"/>
                    </a:cubicBezTo>
                    <a:cubicBezTo>
                      <a:pt x="7113" y="15915"/>
                      <a:pt x="7239" y="15880"/>
                      <a:pt x="7350" y="15809"/>
                    </a:cubicBezTo>
                    <a:lnTo>
                      <a:pt x="13603" y="12195"/>
                    </a:lnTo>
                    <a:cubicBezTo>
                      <a:pt x="13825" y="12081"/>
                      <a:pt x="13967" y="11831"/>
                      <a:pt x="13967" y="11576"/>
                    </a:cubicBezTo>
                    <a:lnTo>
                      <a:pt x="13967" y="4340"/>
                    </a:lnTo>
                    <a:cubicBezTo>
                      <a:pt x="13967" y="4091"/>
                      <a:pt x="13825" y="3862"/>
                      <a:pt x="13603" y="3728"/>
                    </a:cubicBezTo>
                    <a:lnTo>
                      <a:pt x="7350" y="106"/>
                    </a:lnTo>
                    <a:cubicBezTo>
                      <a:pt x="7239" y="36"/>
                      <a:pt x="7113" y="0"/>
                      <a:pt x="6987" y="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2222671" y="2662551"/>
                <a:ext cx="917132" cy="1040719"/>
              </a:xfrm>
              <a:custGeom>
                <a:rect b="b" l="l" r="r" t="t"/>
                <a:pathLst>
                  <a:path extrusionOk="0" h="10602" w="9343">
                    <a:moveTo>
                      <a:pt x="4544" y="0"/>
                    </a:moveTo>
                    <a:lnTo>
                      <a:pt x="0" y="2975"/>
                    </a:lnTo>
                    <a:lnTo>
                      <a:pt x="4712" y="10601"/>
                    </a:lnTo>
                    <a:lnTo>
                      <a:pt x="6819" y="8467"/>
                    </a:lnTo>
                    <a:lnTo>
                      <a:pt x="9343" y="7741"/>
                    </a:lnTo>
                    <a:lnTo>
                      <a:pt x="4544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1674940" y="2662551"/>
                <a:ext cx="917132" cy="1040719"/>
              </a:xfrm>
              <a:custGeom>
                <a:rect b="b" l="l" r="r" t="t"/>
                <a:pathLst>
                  <a:path extrusionOk="0" h="10602" w="9343">
                    <a:moveTo>
                      <a:pt x="4800" y="0"/>
                    </a:moveTo>
                    <a:lnTo>
                      <a:pt x="1" y="7741"/>
                    </a:lnTo>
                    <a:lnTo>
                      <a:pt x="2498" y="8467"/>
                    </a:lnTo>
                    <a:lnTo>
                      <a:pt x="4631" y="10601"/>
                    </a:lnTo>
                    <a:lnTo>
                      <a:pt x="9343" y="2975"/>
                    </a:lnTo>
                    <a:lnTo>
                      <a:pt x="4800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1881762" y="2128164"/>
                <a:ext cx="1059861" cy="1199840"/>
              </a:xfrm>
              <a:custGeom>
                <a:rect b="b" l="l" r="r" t="t"/>
                <a:pathLst>
                  <a:path extrusionOk="0" h="12223" w="10797">
                    <a:moveTo>
                      <a:pt x="5412" y="1"/>
                    </a:moveTo>
                    <a:cubicBezTo>
                      <a:pt x="5286" y="1"/>
                      <a:pt x="5160" y="29"/>
                      <a:pt x="5048" y="86"/>
                    </a:cubicBezTo>
                    <a:lnTo>
                      <a:pt x="364" y="2779"/>
                    </a:lnTo>
                    <a:cubicBezTo>
                      <a:pt x="135" y="2920"/>
                      <a:pt x="0" y="3169"/>
                      <a:pt x="0" y="3425"/>
                    </a:cubicBezTo>
                    <a:lnTo>
                      <a:pt x="0" y="8810"/>
                    </a:lnTo>
                    <a:cubicBezTo>
                      <a:pt x="0" y="9059"/>
                      <a:pt x="135" y="9314"/>
                      <a:pt x="364" y="9429"/>
                    </a:cubicBezTo>
                    <a:lnTo>
                      <a:pt x="5048" y="12121"/>
                    </a:lnTo>
                    <a:cubicBezTo>
                      <a:pt x="5160" y="12188"/>
                      <a:pt x="5286" y="12222"/>
                      <a:pt x="5412" y="12222"/>
                    </a:cubicBezTo>
                    <a:cubicBezTo>
                      <a:pt x="5538" y="12222"/>
                      <a:pt x="5664" y="12188"/>
                      <a:pt x="5775" y="12121"/>
                    </a:cubicBezTo>
                    <a:lnTo>
                      <a:pt x="10433" y="9429"/>
                    </a:lnTo>
                    <a:cubicBezTo>
                      <a:pt x="10655" y="9314"/>
                      <a:pt x="10797" y="9059"/>
                      <a:pt x="10797" y="8810"/>
                    </a:cubicBezTo>
                    <a:lnTo>
                      <a:pt x="10797" y="3425"/>
                    </a:lnTo>
                    <a:cubicBezTo>
                      <a:pt x="10797" y="3169"/>
                      <a:pt x="10655" y="2920"/>
                      <a:pt x="10433" y="2779"/>
                    </a:cubicBezTo>
                    <a:lnTo>
                      <a:pt x="5775" y="86"/>
                    </a:lnTo>
                    <a:cubicBezTo>
                      <a:pt x="5664" y="29"/>
                      <a:pt x="5538" y="1"/>
                      <a:pt x="5412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1933983" y="2665201"/>
                <a:ext cx="96494" cy="96494"/>
              </a:xfrm>
              <a:custGeom>
                <a:rect b="b" l="l" r="r" t="t"/>
                <a:pathLst>
                  <a:path extrusionOk="0" h="983" w="983">
                    <a:moveTo>
                      <a:pt x="478" y="0"/>
                    </a:moveTo>
                    <a:cubicBezTo>
                      <a:pt x="222" y="0"/>
                      <a:pt x="0" y="222"/>
                      <a:pt x="0" y="478"/>
                    </a:cubicBezTo>
                    <a:cubicBezTo>
                      <a:pt x="0" y="761"/>
                      <a:pt x="222" y="983"/>
                      <a:pt x="478" y="983"/>
                    </a:cubicBezTo>
                    <a:cubicBezTo>
                      <a:pt x="754" y="983"/>
                      <a:pt x="983" y="761"/>
                      <a:pt x="983" y="478"/>
                    </a:cubicBezTo>
                    <a:cubicBezTo>
                      <a:pt x="983" y="222"/>
                      <a:pt x="754" y="0"/>
                      <a:pt x="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5"/>
              <p:cNvSpPr/>
              <p:nvPr/>
            </p:nvSpPr>
            <p:spPr>
              <a:xfrm>
                <a:off x="2798084" y="2665201"/>
                <a:ext cx="96592" cy="96494"/>
              </a:xfrm>
              <a:custGeom>
                <a:rect b="b" l="l" r="r" t="t"/>
                <a:pathLst>
                  <a:path extrusionOk="0" h="983" w="984">
                    <a:moveTo>
                      <a:pt x="479" y="0"/>
                    </a:moveTo>
                    <a:cubicBezTo>
                      <a:pt x="196" y="0"/>
                      <a:pt x="1" y="222"/>
                      <a:pt x="1" y="478"/>
                    </a:cubicBezTo>
                    <a:cubicBezTo>
                      <a:pt x="1" y="761"/>
                      <a:pt x="196" y="983"/>
                      <a:pt x="479" y="983"/>
                    </a:cubicBezTo>
                    <a:cubicBezTo>
                      <a:pt x="762" y="983"/>
                      <a:pt x="984" y="761"/>
                      <a:pt x="984" y="478"/>
                    </a:cubicBezTo>
                    <a:cubicBezTo>
                      <a:pt x="984" y="222"/>
                      <a:pt x="762" y="0"/>
                      <a:pt x="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8" name="Google Shape;1448;p35"/>
            <p:cNvSpPr/>
            <p:nvPr/>
          </p:nvSpPr>
          <p:spPr>
            <a:xfrm rot="-460385">
              <a:off x="658338" y="2347543"/>
              <a:ext cx="1106861" cy="1965556"/>
            </a:xfrm>
            <a:custGeom>
              <a:rect b="b" l="l" r="r" t="t"/>
              <a:pathLst>
                <a:path extrusionOk="0" h="31206" w="17573">
                  <a:moveTo>
                    <a:pt x="9140" y="1"/>
                  </a:moveTo>
                  <a:cubicBezTo>
                    <a:pt x="8794" y="1"/>
                    <a:pt x="8317" y="379"/>
                    <a:pt x="7791" y="1174"/>
                  </a:cubicBezTo>
                  <a:cubicBezTo>
                    <a:pt x="6437" y="3205"/>
                    <a:pt x="6924" y="9037"/>
                    <a:pt x="7042" y="9940"/>
                  </a:cubicBezTo>
                  <a:cubicBezTo>
                    <a:pt x="6852" y="10843"/>
                    <a:pt x="6816" y="11827"/>
                    <a:pt x="6816" y="12766"/>
                  </a:cubicBezTo>
                  <a:cubicBezTo>
                    <a:pt x="6352" y="10723"/>
                    <a:pt x="4940" y="5199"/>
                    <a:pt x="2951" y="5199"/>
                  </a:cubicBezTo>
                  <a:cubicBezTo>
                    <a:pt x="2812" y="5199"/>
                    <a:pt x="2671" y="5225"/>
                    <a:pt x="2528" y="5282"/>
                  </a:cubicBezTo>
                  <a:cubicBezTo>
                    <a:pt x="0" y="6221"/>
                    <a:pt x="5760" y="12278"/>
                    <a:pt x="6816" y="13361"/>
                  </a:cubicBezTo>
                  <a:cubicBezTo>
                    <a:pt x="6888" y="14941"/>
                    <a:pt x="7186" y="16566"/>
                    <a:pt x="7565" y="18029"/>
                  </a:cubicBezTo>
                  <a:cubicBezTo>
                    <a:pt x="7638" y="18290"/>
                    <a:pt x="7674" y="18516"/>
                    <a:pt x="7755" y="18742"/>
                  </a:cubicBezTo>
                  <a:cubicBezTo>
                    <a:pt x="6887" y="17782"/>
                    <a:pt x="3845" y="14458"/>
                    <a:pt x="2449" y="14458"/>
                  </a:cubicBezTo>
                  <a:cubicBezTo>
                    <a:pt x="2204" y="14458"/>
                    <a:pt x="2010" y="14561"/>
                    <a:pt x="1887" y="14797"/>
                  </a:cubicBezTo>
                  <a:cubicBezTo>
                    <a:pt x="605" y="17198"/>
                    <a:pt x="6735" y="18742"/>
                    <a:pt x="7827" y="18967"/>
                  </a:cubicBezTo>
                  <a:cubicBezTo>
                    <a:pt x="8315" y="20665"/>
                    <a:pt x="8956" y="22317"/>
                    <a:pt x="9750" y="23933"/>
                  </a:cubicBezTo>
                  <a:cubicBezTo>
                    <a:pt x="8710" y="22993"/>
                    <a:pt x="5786" y="20444"/>
                    <a:pt x="4580" y="20444"/>
                  </a:cubicBezTo>
                  <a:cubicBezTo>
                    <a:pt x="4384" y="20444"/>
                    <a:pt x="4234" y="20512"/>
                    <a:pt x="4144" y="20665"/>
                  </a:cubicBezTo>
                  <a:cubicBezTo>
                    <a:pt x="3052" y="22579"/>
                    <a:pt x="7303" y="24240"/>
                    <a:pt x="9894" y="24276"/>
                  </a:cubicBezTo>
                  <a:cubicBezTo>
                    <a:pt x="10499" y="25440"/>
                    <a:pt x="11176" y="26569"/>
                    <a:pt x="11926" y="27661"/>
                  </a:cubicBezTo>
                  <a:cubicBezTo>
                    <a:pt x="11070" y="27190"/>
                    <a:pt x="8915" y="26092"/>
                    <a:pt x="7506" y="26092"/>
                  </a:cubicBezTo>
                  <a:cubicBezTo>
                    <a:pt x="6995" y="26092"/>
                    <a:pt x="6583" y="26235"/>
                    <a:pt x="6365" y="26605"/>
                  </a:cubicBezTo>
                  <a:cubicBezTo>
                    <a:pt x="5687" y="27709"/>
                    <a:pt x="8131" y="27889"/>
                    <a:pt x="10117" y="27889"/>
                  </a:cubicBezTo>
                  <a:cubicBezTo>
                    <a:pt x="10907" y="27889"/>
                    <a:pt x="11624" y="27861"/>
                    <a:pt x="12043" y="27851"/>
                  </a:cubicBezTo>
                  <a:cubicBezTo>
                    <a:pt x="12910" y="29051"/>
                    <a:pt x="13848" y="30144"/>
                    <a:pt x="14860" y="31155"/>
                  </a:cubicBezTo>
                  <a:cubicBezTo>
                    <a:pt x="14896" y="31191"/>
                    <a:pt x="14936" y="31206"/>
                    <a:pt x="14974" y="31206"/>
                  </a:cubicBezTo>
                  <a:cubicBezTo>
                    <a:pt x="15098" y="31206"/>
                    <a:pt x="15203" y="31046"/>
                    <a:pt x="15085" y="30929"/>
                  </a:cubicBezTo>
                  <a:cubicBezTo>
                    <a:pt x="13623" y="29503"/>
                    <a:pt x="12305" y="27851"/>
                    <a:pt x="11212" y="26045"/>
                  </a:cubicBezTo>
                  <a:cubicBezTo>
                    <a:pt x="11621" y="25263"/>
                    <a:pt x="13813" y="20697"/>
                    <a:pt x="11982" y="20697"/>
                  </a:cubicBezTo>
                  <a:cubicBezTo>
                    <a:pt x="11952" y="20697"/>
                    <a:pt x="11921" y="20698"/>
                    <a:pt x="11890" y="20701"/>
                  </a:cubicBezTo>
                  <a:cubicBezTo>
                    <a:pt x="10048" y="20809"/>
                    <a:pt x="10761" y="24574"/>
                    <a:pt x="11059" y="25774"/>
                  </a:cubicBezTo>
                  <a:cubicBezTo>
                    <a:pt x="9931" y="23860"/>
                    <a:pt x="8992" y="21757"/>
                    <a:pt x="8315" y="19645"/>
                  </a:cubicBezTo>
                  <a:cubicBezTo>
                    <a:pt x="10310" y="18372"/>
                    <a:pt x="15239" y="13515"/>
                    <a:pt x="12305" y="13325"/>
                  </a:cubicBezTo>
                  <a:cubicBezTo>
                    <a:pt x="12276" y="13324"/>
                    <a:pt x="12248" y="13324"/>
                    <a:pt x="12219" y="13324"/>
                  </a:cubicBezTo>
                  <a:cubicBezTo>
                    <a:pt x="9644" y="13324"/>
                    <a:pt x="8501" y="18160"/>
                    <a:pt x="8242" y="19419"/>
                  </a:cubicBezTo>
                  <a:cubicBezTo>
                    <a:pt x="8170" y="19049"/>
                    <a:pt x="8053" y="18706"/>
                    <a:pt x="7944" y="18372"/>
                  </a:cubicBezTo>
                  <a:cubicBezTo>
                    <a:pt x="7529" y="16792"/>
                    <a:pt x="7222" y="15059"/>
                    <a:pt x="7150" y="13361"/>
                  </a:cubicBezTo>
                  <a:cubicBezTo>
                    <a:pt x="8432" y="12233"/>
                    <a:pt x="13993" y="6780"/>
                    <a:pt x="10689" y="6744"/>
                  </a:cubicBezTo>
                  <a:cubicBezTo>
                    <a:pt x="8694" y="6744"/>
                    <a:pt x="7529" y="11032"/>
                    <a:pt x="7114" y="12802"/>
                  </a:cubicBezTo>
                  <a:cubicBezTo>
                    <a:pt x="7078" y="10093"/>
                    <a:pt x="7638" y="7421"/>
                    <a:pt x="9335" y="5237"/>
                  </a:cubicBezTo>
                  <a:cubicBezTo>
                    <a:pt x="10120" y="4903"/>
                    <a:pt x="11890" y="4108"/>
                    <a:pt x="14598" y="2799"/>
                  </a:cubicBezTo>
                  <a:cubicBezTo>
                    <a:pt x="17572" y="1351"/>
                    <a:pt x="17367" y="118"/>
                    <a:pt x="15714" y="118"/>
                  </a:cubicBezTo>
                  <a:cubicBezTo>
                    <a:pt x="15254" y="118"/>
                    <a:pt x="14684" y="213"/>
                    <a:pt x="14038" y="425"/>
                  </a:cubicBezTo>
                  <a:cubicBezTo>
                    <a:pt x="11366" y="1328"/>
                    <a:pt x="9253" y="4749"/>
                    <a:pt x="8883" y="5354"/>
                  </a:cubicBezTo>
                  <a:cubicBezTo>
                    <a:pt x="8658" y="5688"/>
                    <a:pt x="8432" y="6031"/>
                    <a:pt x="8242" y="6365"/>
                  </a:cubicBezTo>
                  <a:cubicBezTo>
                    <a:pt x="8540" y="5507"/>
                    <a:pt x="8919" y="4487"/>
                    <a:pt x="9253" y="3395"/>
                  </a:cubicBezTo>
                  <a:cubicBezTo>
                    <a:pt x="9953" y="1203"/>
                    <a:pt x="9756" y="1"/>
                    <a:pt x="9140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 rot="585509">
              <a:off x="2981421" y="2509454"/>
              <a:ext cx="843941" cy="1498664"/>
            </a:xfrm>
            <a:custGeom>
              <a:rect b="b" l="l" r="r" t="t"/>
              <a:pathLst>
                <a:path extrusionOk="0" h="31206" w="17573">
                  <a:moveTo>
                    <a:pt x="8408" y="1"/>
                  </a:moveTo>
                  <a:cubicBezTo>
                    <a:pt x="7785" y="1"/>
                    <a:pt x="7597" y="1203"/>
                    <a:pt x="8319" y="3395"/>
                  </a:cubicBezTo>
                  <a:cubicBezTo>
                    <a:pt x="8653" y="4487"/>
                    <a:pt x="8996" y="5507"/>
                    <a:pt x="9330" y="6365"/>
                  </a:cubicBezTo>
                  <a:cubicBezTo>
                    <a:pt x="9141" y="6031"/>
                    <a:pt x="8915" y="5688"/>
                    <a:pt x="8690" y="5354"/>
                  </a:cubicBezTo>
                  <a:cubicBezTo>
                    <a:pt x="8319" y="4749"/>
                    <a:pt x="6207" y="1328"/>
                    <a:pt x="3544" y="425"/>
                  </a:cubicBezTo>
                  <a:cubicBezTo>
                    <a:pt x="2896" y="213"/>
                    <a:pt x="2324" y="118"/>
                    <a:pt x="1864" y="118"/>
                  </a:cubicBezTo>
                  <a:cubicBezTo>
                    <a:pt x="206" y="118"/>
                    <a:pt x="0" y="1351"/>
                    <a:pt x="2975" y="2799"/>
                  </a:cubicBezTo>
                  <a:cubicBezTo>
                    <a:pt x="5647" y="4108"/>
                    <a:pt x="7417" y="4903"/>
                    <a:pt x="8238" y="5237"/>
                  </a:cubicBezTo>
                  <a:cubicBezTo>
                    <a:pt x="9899" y="7421"/>
                    <a:pt x="10495" y="10093"/>
                    <a:pt x="10459" y="12802"/>
                  </a:cubicBezTo>
                  <a:cubicBezTo>
                    <a:pt x="10044" y="11032"/>
                    <a:pt x="8879" y="6744"/>
                    <a:pt x="6884" y="6744"/>
                  </a:cubicBezTo>
                  <a:cubicBezTo>
                    <a:pt x="3544" y="6780"/>
                    <a:pt x="9141" y="12233"/>
                    <a:pt x="10423" y="13361"/>
                  </a:cubicBezTo>
                  <a:cubicBezTo>
                    <a:pt x="10351" y="15059"/>
                    <a:pt x="10044" y="16792"/>
                    <a:pt x="9592" y="18372"/>
                  </a:cubicBezTo>
                  <a:cubicBezTo>
                    <a:pt x="9520" y="18706"/>
                    <a:pt x="9412" y="19049"/>
                    <a:pt x="9294" y="19419"/>
                  </a:cubicBezTo>
                  <a:cubicBezTo>
                    <a:pt x="9035" y="18160"/>
                    <a:pt x="7893" y="13324"/>
                    <a:pt x="5352" y="13324"/>
                  </a:cubicBezTo>
                  <a:cubicBezTo>
                    <a:pt x="5324" y="13324"/>
                    <a:pt x="5296" y="13324"/>
                    <a:pt x="5268" y="13325"/>
                  </a:cubicBezTo>
                  <a:cubicBezTo>
                    <a:pt x="2334" y="13515"/>
                    <a:pt x="7227" y="18372"/>
                    <a:pt x="9222" y="19645"/>
                  </a:cubicBezTo>
                  <a:cubicBezTo>
                    <a:pt x="8581" y="21757"/>
                    <a:pt x="7642" y="23860"/>
                    <a:pt x="6514" y="25774"/>
                  </a:cubicBezTo>
                  <a:cubicBezTo>
                    <a:pt x="6776" y="24574"/>
                    <a:pt x="7525" y="20809"/>
                    <a:pt x="5683" y="20701"/>
                  </a:cubicBezTo>
                  <a:cubicBezTo>
                    <a:pt x="5651" y="20698"/>
                    <a:pt x="5619" y="20697"/>
                    <a:pt x="5589" y="20697"/>
                  </a:cubicBezTo>
                  <a:cubicBezTo>
                    <a:pt x="3724" y="20697"/>
                    <a:pt x="5916" y="25263"/>
                    <a:pt x="6324" y="26045"/>
                  </a:cubicBezTo>
                  <a:cubicBezTo>
                    <a:pt x="5232" y="27851"/>
                    <a:pt x="3950" y="29503"/>
                    <a:pt x="2488" y="30929"/>
                  </a:cubicBezTo>
                  <a:cubicBezTo>
                    <a:pt x="2370" y="31046"/>
                    <a:pt x="2475" y="31206"/>
                    <a:pt x="2583" y="31206"/>
                  </a:cubicBezTo>
                  <a:cubicBezTo>
                    <a:pt x="2616" y="31206"/>
                    <a:pt x="2650" y="31191"/>
                    <a:pt x="2677" y="31155"/>
                  </a:cubicBezTo>
                  <a:cubicBezTo>
                    <a:pt x="3724" y="30144"/>
                    <a:pt x="4672" y="29051"/>
                    <a:pt x="5494" y="27851"/>
                  </a:cubicBezTo>
                  <a:cubicBezTo>
                    <a:pt x="5923" y="27861"/>
                    <a:pt x="6648" y="27889"/>
                    <a:pt x="7443" y="27889"/>
                  </a:cubicBezTo>
                  <a:cubicBezTo>
                    <a:pt x="9442" y="27889"/>
                    <a:pt x="11889" y="27709"/>
                    <a:pt x="11217" y="26605"/>
                  </a:cubicBezTo>
                  <a:cubicBezTo>
                    <a:pt x="10987" y="26235"/>
                    <a:pt x="10566" y="26092"/>
                    <a:pt x="10050" y="26092"/>
                  </a:cubicBezTo>
                  <a:cubicBezTo>
                    <a:pt x="8624" y="26092"/>
                    <a:pt x="6476" y="27190"/>
                    <a:pt x="5647" y="27661"/>
                  </a:cubicBezTo>
                  <a:cubicBezTo>
                    <a:pt x="6397" y="26569"/>
                    <a:pt x="7074" y="25440"/>
                    <a:pt x="7678" y="24276"/>
                  </a:cubicBezTo>
                  <a:cubicBezTo>
                    <a:pt x="10269" y="24240"/>
                    <a:pt x="14485" y="22579"/>
                    <a:pt x="13393" y="20665"/>
                  </a:cubicBezTo>
                  <a:cubicBezTo>
                    <a:pt x="13310" y="20512"/>
                    <a:pt x="13164" y="20444"/>
                    <a:pt x="12972" y="20444"/>
                  </a:cubicBezTo>
                  <a:cubicBezTo>
                    <a:pt x="11794" y="20444"/>
                    <a:pt x="8865" y="22993"/>
                    <a:pt x="7832" y="23933"/>
                  </a:cubicBezTo>
                  <a:cubicBezTo>
                    <a:pt x="8617" y="22317"/>
                    <a:pt x="9258" y="20665"/>
                    <a:pt x="9746" y="18967"/>
                  </a:cubicBezTo>
                  <a:cubicBezTo>
                    <a:pt x="10838" y="18742"/>
                    <a:pt x="16932" y="17198"/>
                    <a:pt x="15686" y="14797"/>
                  </a:cubicBezTo>
                  <a:cubicBezTo>
                    <a:pt x="15558" y="14561"/>
                    <a:pt x="15359" y="14458"/>
                    <a:pt x="15110" y="14458"/>
                  </a:cubicBezTo>
                  <a:cubicBezTo>
                    <a:pt x="13693" y="14458"/>
                    <a:pt x="10655" y="17782"/>
                    <a:pt x="9818" y="18742"/>
                  </a:cubicBezTo>
                  <a:cubicBezTo>
                    <a:pt x="9863" y="18516"/>
                    <a:pt x="9935" y="18290"/>
                    <a:pt x="10008" y="18029"/>
                  </a:cubicBezTo>
                  <a:cubicBezTo>
                    <a:pt x="10387" y="16566"/>
                    <a:pt x="10649" y="14941"/>
                    <a:pt x="10721" y="13361"/>
                  </a:cubicBezTo>
                  <a:cubicBezTo>
                    <a:pt x="11813" y="12278"/>
                    <a:pt x="17573" y="6221"/>
                    <a:pt x="15009" y="5282"/>
                  </a:cubicBezTo>
                  <a:cubicBezTo>
                    <a:pt x="14865" y="5225"/>
                    <a:pt x="14724" y="5199"/>
                    <a:pt x="14586" y="5199"/>
                  </a:cubicBezTo>
                  <a:cubicBezTo>
                    <a:pt x="12597" y="5199"/>
                    <a:pt x="11188" y="10723"/>
                    <a:pt x="10766" y="12766"/>
                  </a:cubicBezTo>
                  <a:cubicBezTo>
                    <a:pt x="10766" y="11827"/>
                    <a:pt x="10685" y="10843"/>
                    <a:pt x="10540" y="9940"/>
                  </a:cubicBezTo>
                  <a:cubicBezTo>
                    <a:pt x="10612" y="9037"/>
                    <a:pt x="11136" y="3205"/>
                    <a:pt x="9782" y="1174"/>
                  </a:cubicBezTo>
                  <a:cubicBezTo>
                    <a:pt x="9243" y="379"/>
                    <a:pt x="8757" y="1"/>
                    <a:pt x="8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35"/>
          <p:cNvGrpSpPr/>
          <p:nvPr/>
        </p:nvGrpSpPr>
        <p:grpSpPr>
          <a:xfrm>
            <a:off x="4735593" y="1499456"/>
            <a:ext cx="3511913" cy="3074027"/>
            <a:chOff x="4735593" y="1499456"/>
            <a:chExt cx="3511913" cy="3074027"/>
          </a:xfrm>
        </p:grpSpPr>
        <p:grpSp>
          <p:nvGrpSpPr>
            <p:cNvPr id="1451" name="Google Shape;1451;p35"/>
            <p:cNvGrpSpPr/>
            <p:nvPr/>
          </p:nvGrpSpPr>
          <p:grpSpPr>
            <a:xfrm rot="616969">
              <a:off x="5195371" y="1695654"/>
              <a:ext cx="2369894" cy="1908181"/>
              <a:chOff x="5195565" y="1811497"/>
              <a:chExt cx="2369987" cy="1908256"/>
            </a:xfrm>
          </p:grpSpPr>
          <p:sp>
            <p:nvSpPr>
              <p:cNvPr id="1452" name="Google Shape;1452;p35"/>
              <p:cNvSpPr/>
              <p:nvPr/>
            </p:nvSpPr>
            <p:spPr>
              <a:xfrm>
                <a:off x="5195565" y="3094654"/>
                <a:ext cx="597417" cy="625099"/>
              </a:xfrm>
              <a:custGeom>
                <a:rect b="b" l="l" r="r" t="t"/>
                <a:pathLst>
                  <a:path extrusionOk="0" h="6368" w="6086">
                    <a:moveTo>
                      <a:pt x="5217" y="0"/>
                    </a:moveTo>
                    <a:lnTo>
                      <a:pt x="0" y="815"/>
                    </a:lnTo>
                    <a:lnTo>
                      <a:pt x="1569" y="3534"/>
                    </a:lnTo>
                    <a:lnTo>
                      <a:pt x="869" y="6367"/>
                    </a:lnTo>
                    <a:lnTo>
                      <a:pt x="6085" y="5526"/>
                    </a:lnTo>
                    <a:lnTo>
                      <a:pt x="5217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5484253" y="3469236"/>
                <a:ext cx="311273" cy="165306"/>
              </a:xfrm>
              <a:custGeom>
                <a:rect b="b" l="l" r="r" t="t"/>
                <a:pathLst>
                  <a:path extrusionOk="0" h="1684" w="3171">
                    <a:moveTo>
                      <a:pt x="2834" y="0"/>
                    </a:moveTo>
                    <a:lnTo>
                      <a:pt x="1" y="727"/>
                    </a:lnTo>
                    <a:lnTo>
                      <a:pt x="3171" y="1683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>
                <a:off x="6968233" y="2521788"/>
                <a:ext cx="597319" cy="625099"/>
              </a:xfrm>
              <a:custGeom>
                <a:rect b="b" l="l" r="r" t="t"/>
                <a:pathLst>
                  <a:path extrusionOk="0" h="6368" w="6085">
                    <a:moveTo>
                      <a:pt x="5216" y="0"/>
                    </a:moveTo>
                    <a:lnTo>
                      <a:pt x="0" y="815"/>
                    </a:lnTo>
                    <a:lnTo>
                      <a:pt x="868" y="6368"/>
                    </a:lnTo>
                    <a:lnTo>
                      <a:pt x="6085" y="5526"/>
                    </a:lnTo>
                    <a:lnTo>
                      <a:pt x="4516" y="2834"/>
                    </a:lnTo>
                    <a:lnTo>
                      <a:pt x="5216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5"/>
              <p:cNvSpPr/>
              <p:nvPr/>
            </p:nvSpPr>
            <p:spPr>
              <a:xfrm>
                <a:off x="6973436" y="2599041"/>
                <a:ext cx="341704" cy="231369"/>
              </a:xfrm>
              <a:custGeom>
                <a:rect b="b" l="l" r="r" t="t"/>
                <a:pathLst>
                  <a:path extrusionOk="0" h="2357" w="3481">
                    <a:moveTo>
                      <a:pt x="1" y="1"/>
                    </a:moveTo>
                    <a:lnTo>
                      <a:pt x="230" y="2357"/>
                    </a:lnTo>
                    <a:lnTo>
                      <a:pt x="3481" y="8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5"/>
              <p:cNvSpPr/>
              <p:nvPr/>
            </p:nvSpPr>
            <p:spPr>
              <a:xfrm>
                <a:off x="5478953" y="1916627"/>
                <a:ext cx="1665818" cy="1665719"/>
              </a:xfrm>
              <a:custGeom>
                <a:rect b="b" l="l" r="r" t="t"/>
                <a:pathLst>
                  <a:path extrusionOk="0" h="16969" w="16970">
                    <a:moveTo>
                      <a:pt x="8495" y="0"/>
                    </a:moveTo>
                    <a:cubicBezTo>
                      <a:pt x="3817" y="0"/>
                      <a:pt x="1" y="3810"/>
                      <a:pt x="1" y="8494"/>
                    </a:cubicBezTo>
                    <a:cubicBezTo>
                      <a:pt x="28" y="13179"/>
                      <a:pt x="3817" y="16968"/>
                      <a:pt x="8495" y="16968"/>
                    </a:cubicBezTo>
                    <a:cubicBezTo>
                      <a:pt x="13180" y="16968"/>
                      <a:pt x="16969" y="13152"/>
                      <a:pt x="16969" y="8494"/>
                    </a:cubicBezTo>
                    <a:cubicBezTo>
                      <a:pt x="16969" y="3810"/>
                      <a:pt x="13153" y="0"/>
                      <a:pt x="8495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5"/>
              <p:cNvSpPr/>
              <p:nvPr/>
            </p:nvSpPr>
            <p:spPr>
              <a:xfrm>
                <a:off x="5374609" y="1811497"/>
                <a:ext cx="1877161" cy="1875198"/>
              </a:xfrm>
              <a:custGeom>
                <a:rect b="b" l="l" r="r" t="t"/>
                <a:pathLst>
                  <a:path extrusionOk="0" h="19103" w="19123">
                    <a:moveTo>
                      <a:pt x="8973" y="1"/>
                    </a:moveTo>
                    <a:cubicBezTo>
                      <a:pt x="8946" y="1"/>
                      <a:pt x="8919" y="35"/>
                      <a:pt x="8919" y="61"/>
                    </a:cubicBezTo>
                    <a:cubicBezTo>
                      <a:pt x="8919" y="115"/>
                      <a:pt x="8946" y="115"/>
                      <a:pt x="8973" y="115"/>
                    </a:cubicBezTo>
                    <a:lnTo>
                      <a:pt x="9087" y="115"/>
                    </a:lnTo>
                    <a:cubicBezTo>
                      <a:pt x="9114" y="115"/>
                      <a:pt x="9141" y="88"/>
                      <a:pt x="9141" y="61"/>
                    </a:cubicBezTo>
                    <a:cubicBezTo>
                      <a:pt x="9141" y="35"/>
                      <a:pt x="9114" y="1"/>
                      <a:pt x="9087" y="1"/>
                    </a:cubicBezTo>
                    <a:close/>
                    <a:moveTo>
                      <a:pt x="9531" y="1"/>
                    </a:moveTo>
                    <a:cubicBezTo>
                      <a:pt x="9504" y="1"/>
                      <a:pt x="9477" y="35"/>
                      <a:pt x="9477" y="61"/>
                    </a:cubicBezTo>
                    <a:cubicBezTo>
                      <a:pt x="9477" y="88"/>
                      <a:pt x="9504" y="115"/>
                      <a:pt x="9531" y="115"/>
                    </a:cubicBezTo>
                    <a:lnTo>
                      <a:pt x="9646" y="115"/>
                    </a:lnTo>
                    <a:cubicBezTo>
                      <a:pt x="9673" y="115"/>
                      <a:pt x="9700" y="88"/>
                      <a:pt x="9700" y="61"/>
                    </a:cubicBezTo>
                    <a:cubicBezTo>
                      <a:pt x="9700" y="35"/>
                      <a:pt x="9673" y="1"/>
                      <a:pt x="9646" y="1"/>
                    </a:cubicBezTo>
                    <a:close/>
                    <a:moveTo>
                      <a:pt x="10097" y="1"/>
                    </a:moveTo>
                    <a:cubicBezTo>
                      <a:pt x="10063" y="1"/>
                      <a:pt x="10036" y="35"/>
                      <a:pt x="10036" y="61"/>
                    </a:cubicBezTo>
                    <a:cubicBezTo>
                      <a:pt x="10036" y="88"/>
                      <a:pt x="10063" y="115"/>
                      <a:pt x="10097" y="115"/>
                    </a:cubicBezTo>
                    <a:cubicBezTo>
                      <a:pt x="10150" y="115"/>
                      <a:pt x="10177" y="115"/>
                      <a:pt x="10204" y="142"/>
                    </a:cubicBezTo>
                    <a:cubicBezTo>
                      <a:pt x="10231" y="142"/>
                      <a:pt x="10265" y="115"/>
                      <a:pt x="10265" y="88"/>
                    </a:cubicBezTo>
                    <a:cubicBezTo>
                      <a:pt x="10265" y="61"/>
                      <a:pt x="10265" y="35"/>
                      <a:pt x="10204" y="35"/>
                    </a:cubicBezTo>
                    <a:cubicBezTo>
                      <a:pt x="10177" y="1"/>
                      <a:pt x="10150" y="1"/>
                      <a:pt x="10097" y="1"/>
                    </a:cubicBezTo>
                    <a:close/>
                    <a:moveTo>
                      <a:pt x="8414" y="61"/>
                    </a:moveTo>
                    <a:cubicBezTo>
                      <a:pt x="8380" y="61"/>
                      <a:pt x="8353" y="88"/>
                      <a:pt x="8353" y="115"/>
                    </a:cubicBezTo>
                    <a:cubicBezTo>
                      <a:pt x="8353" y="142"/>
                      <a:pt x="8380" y="169"/>
                      <a:pt x="8414" y="169"/>
                    </a:cubicBezTo>
                    <a:lnTo>
                      <a:pt x="8522" y="169"/>
                    </a:lnTo>
                    <a:cubicBezTo>
                      <a:pt x="8549" y="169"/>
                      <a:pt x="8582" y="142"/>
                      <a:pt x="8582" y="88"/>
                    </a:cubicBezTo>
                    <a:cubicBezTo>
                      <a:pt x="8582" y="61"/>
                      <a:pt x="8549" y="61"/>
                      <a:pt x="8522" y="61"/>
                    </a:cubicBezTo>
                    <a:close/>
                    <a:moveTo>
                      <a:pt x="10682" y="61"/>
                    </a:moveTo>
                    <a:cubicBezTo>
                      <a:pt x="10628" y="61"/>
                      <a:pt x="10601" y="88"/>
                      <a:pt x="10601" y="115"/>
                    </a:cubicBezTo>
                    <a:cubicBezTo>
                      <a:pt x="10601" y="142"/>
                      <a:pt x="10628" y="169"/>
                      <a:pt x="10655" y="169"/>
                    </a:cubicBezTo>
                    <a:lnTo>
                      <a:pt x="10770" y="169"/>
                    </a:lnTo>
                    <a:cubicBezTo>
                      <a:pt x="10778" y="179"/>
                      <a:pt x="10786" y="183"/>
                      <a:pt x="10793" y="183"/>
                    </a:cubicBezTo>
                    <a:cubicBezTo>
                      <a:pt x="10810" y="183"/>
                      <a:pt x="10824" y="161"/>
                      <a:pt x="10824" y="142"/>
                    </a:cubicBezTo>
                    <a:cubicBezTo>
                      <a:pt x="10824" y="115"/>
                      <a:pt x="10824" y="88"/>
                      <a:pt x="10797" y="88"/>
                    </a:cubicBezTo>
                    <a:cubicBezTo>
                      <a:pt x="10736" y="61"/>
                      <a:pt x="10709" y="61"/>
                      <a:pt x="10682" y="61"/>
                    </a:cubicBezTo>
                    <a:close/>
                    <a:moveTo>
                      <a:pt x="7963" y="115"/>
                    </a:moveTo>
                    <a:cubicBezTo>
                      <a:pt x="7936" y="142"/>
                      <a:pt x="7875" y="142"/>
                      <a:pt x="7849" y="142"/>
                    </a:cubicBezTo>
                    <a:cubicBezTo>
                      <a:pt x="7822" y="142"/>
                      <a:pt x="7795" y="169"/>
                      <a:pt x="7795" y="203"/>
                    </a:cubicBezTo>
                    <a:cubicBezTo>
                      <a:pt x="7822" y="257"/>
                      <a:pt x="7849" y="257"/>
                      <a:pt x="7875" y="257"/>
                    </a:cubicBezTo>
                    <a:cubicBezTo>
                      <a:pt x="7909" y="257"/>
                      <a:pt x="7936" y="257"/>
                      <a:pt x="7990" y="230"/>
                    </a:cubicBezTo>
                    <a:cubicBezTo>
                      <a:pt x="8017" y="230"/>
                      <a:pt x="8017" y="203"/>
                      <a:pt x="8017" y="169"/>
                    </a:cubicBezTo>
                    <a:cubicBezTo>
                      <a:pt x="8017" y="142"/>
                      <a:pt x="7990" y="115"/>
                      <a:pt x="7963" y="115"/>
                    </a:cubicBezTo>
                    <a:close/>
                    <a:moveTo>
                      <a:pt x="11241" y="142"/>
                    </a:moveTo>
                    <a:cubicBezTo>
                      <a:pt x="11187" y="142"/>
                      <a:pt x="11160" y="142"/>
                      <a:pt x="11160" y="203"/>
                    </a:cubicBezTo>
                    <a:cubicBezTo>
                      <a:pt x="11160" y="230"/>
                      <a:pt x="11187" y="257"/>
                      <a:pt x="11214" y="257"/>
                    </a:cubicBezTo>
                    <a:cubicBezTo>
                      <a:pt x="11241" y="257"/>
                      <a:pt x="11275" y="257"/>
                      <a:pt x="11328" y="284"/>
                    </a:cubicBezTo>
                    <a:cubicBezTo>
                      <a:pt x="11355" y="284"/>
                      <a:pt x="11382" y="257"/>
                      <a:pt x="11382" y="230"/>
                    </a:cubicBezTo>
                    <a:cubicBezTo>
                      <a:pt x="11382" y="203"/>
                      <a:pt x="11382" y="169"/>
                      <a:pt x="11355" y="169"/>
                    </a:cubicBezTo>
                    <a:cubicBezTo>
                      <a:pt x="11301" y="142"/>
                      <a:pt x="11275" y="142"/>
                      <a:pt x="11241" y="142"/>
                    </a:cubicBezTo>
                    <a:close/>
                    <a:moveTo>
                      <a:pt x="7404" y="230"/>
                    </a:moveTo>
                    <a:cubicBezTo>
                      <a:pt x="7371" y="257"/>
                      <a:pt x="7344" y="257"/>
                      <a:pt x="7290" y="257"/>
                    </a:cubicBezTo>
                    <a:cubicBezTo>
                      <a:pt x="7263" y="284"/>
                      <a:pt x="7236" y="310"/>
                      <a:pt x="7263" y="337"/>
                    </a:cubicBezTo>
                    <a:cubicBezTo>
                      <a:pt x="7263" y="371"/>
                      <a:pt x="7290" y="371"/>
                      <a:pt x="7317" y="371"/>
                    </a:cubicBezTo>
                    <a:cubicBezTo>
                      <a:pt x="7344" y="371"/>
                      <a:pt x="7404" y="371"/>
                      <a:pt x="7431" y="337"/>
                    </a:cubicBezTo>
                    <a:cubicBezTo>
                      <a:pt x="7458" y="337"/>
                      <a:pt x="7485" y="310"/>
                      <a:pt x="7485" y="284"/>
                    </a:cubicBezTo>
                    <a:cubicBezTo>
                      <a:pt x="7458" y="257"/>
                      <a:pt x="7431" y="230"/>
                      <a:pt x="7404" y="230"/>
                    </a:cubicBezTo>
                    <a:close/>
                    <a:moveTo>
                      <a:pt x="11779" y="257"/>
                    </a:moveTo>
                    <a:cubicBezTo>
                      <a:pt x="11746" y="257"/>
                      <a:pt x="11719" y="257"/>
                      <a:pt x="11719" y="310"/>
                    </a:cubicBezTo>
                    <a:cubicBezTo>
                      <a:pt x="11719" y="337"/>
                      <a:pt x="11719" y="371"/>
                      <a:pt x="11746" y="371"/>
                    </a:cubicBezTo>
                    <a:cubicBezTo>
                      <a:pt x="11806" y="371"/>
                      <a:pt x="11833" y="398"/>
                      <a:pt x="11860" y="398"/>
                    </a:cubicBezTo>
                    <a:cubicBezTo>
                      <a:pt x="11887" y="398"/>
                      <a:pt x="11914" y="398"/>
                      <a:pt x="11948" y="337"/>
                    </a:cubicBezTo>
                    <a:cubicBezTo>
                      <a:pt x="11948" y="310"/>
                      <a:pt x="11914" y="284"/>
                      <a:pt x="11887" y="284"/>
                    </a:cubicBezTo>
                    <a:cubicBezTo>
                      <a:pt x="11860" y="284"/>
                      <a:pt x="11833" y="257"/>
                      <a:pt x="11779" y="257"/>
                    </a:cubicBezTo>
                    <a:close/>
                    <a:moveTo>
                      <a:pt x="6866" y="371"/>
                    </a:moveTo>
                    <a:cubicBezTo>
                      <a:pt x="6812" y="398"/>
                      <a:pt x="6785" y="398"/>
                      <a:pt x="6758" y="425"/>
                    </a:cubicBezTo>
                    <a:cubicBezTo>
                      <a:pt x="6731" y="425"/>
                      <a:pt x="6698" y="452"/>
                      <a:pt x="6698" y="479"/>
                    </a:cubicBezTo>
                    <a:cubicBezTo>
                      <a:pt x="6721" y="498"/>
                      <a:pt x="6741" y="520"/>
                      <a:pt x="6761" y="520"/>
                    </a:cubicBezTo>
                    <a:cubicBezTo>
                      <a:pt x="6769" y="520"/>
                      <a:pt x="6777" y="516"/>
                      <a:pt x="6785" y="506"/>
                    </a:cubicBezTo>
                    <a:cubicBezTo>
                      <a:pt x="6812" y="506"/>
                      <a:pt x="6839" y="506"/>
                      <a:pt x="6900" y="479"/>
                    </a:cubicBezTo>
                    <a:cubicBezTo>
                      <a:pt x="6926" y="479"/>
                      <a:pt x="6926" y="452"/>
                      <a:pt x="6926" y="425"/>
                    </a:cubicBezTo>
                    <a:cubicBezTo>
                      <a:pt x="6926" y="398"/>
                      <a:pt x="6900" y="371"/>
                      <a:pt x="6866" y="371"/>
                    </a:cubicBezTo>
                    <a:close/>
                    <a:moveTo>
                      <a:pt x="12338" y="398"/>
                    </a:moveTo>
                    <a:cubicBezTo>
                      <a:pt x="12311" y="398"/>
                      <a:pt x="12284" y="425"/>
                      <a:pt x="12250" y="452"/>
                    </a:cubicBezTo>
                    <a:cubicBezTo>
                      <a:pt x="12250" y="479"/>
                      <a:pt x="12284" y="506"/>
                      <a:pt x="12311" y="506"/>
                    </a:cubicBezTo>
                    <a:cubicBezTo>
                      <a:pt x="12338" y="539"/>
                      <a:pt x="12365" y="539"/>
                      <a:pt x="12392" y="539"/>
                    </a:cubicBezTo>
                    <a:cubicBezTo>
                      <a:pt x="12409" y="547"/>
                      <a:pt x="12424" y="550"/>
                      <a:pt x="12436" y="550"/>
                    </a:cubicBezTo>
                    <a:cubicBezTo>
                      <a:pt x="12466" y="550"/>
                      <a:pt x="12479" y="530"/>
                      <a:pt x="12479" y="506"/>
                    </a:cubicBezTo>
                    <a:cubicBezTo>
                      <a:pt x="12479" y="479"/>
                      <a:pt x="12479" y="452"/>
                      <a:pt x="12452" y="452"/>
                    </a:cubicBezTo>
                    <a:cubicBezTo>
                      <a:pt x="12392" y="425"/>
                      <a:pt x="12365" y="425"/>
                      <a:pt x="12338" y="398"/>
                    </a:cubicBezTo>
                    <a:close/>
                    <a:moveTo>
                      <a:pt x="6337" y="555"/>
                    </a:moveTo>
                    <a:cubicBezTo>
                      <a:pt x="6326" y="555"/>
                      <a:pt x="6315" y="558"/>
                      <a:pt x="6307" y="566"/>
                    </a:cubicBezTo>
                    <a:cubicBezTo>
                      <a:pt x="6280" y="566"/>
                      <a:pt x="6253" y="593"/>
                      <a:pt x="6226" y="593"/>
                    </a:cubicBezTo>
                    <a:cubicBezTo>
                      <a:pt x="6193" y="593"/>
                      <a:pt x="6166" y="647"/>
                      <a:pt x="6166" y="674"/>
                    </a:cubicBezTo>
                    <a:cubicBezTo>
                      <a:pt x="6193" y="708"/>
                      <a:pt x="6226" y="708"/>
                      <a:pt x="6253" y="708"/>
                    </a:cubicBezTo>
                    <a:cubicBezTo>
                      <a:pt x="6280" y="674"/>
                      <a:pt x="6307" y="674"/>
                      <a:pt x="6361" y="647"/>
                    </a:cubicBezTo>
                    <a:cubicBezTo>
                      <a:pt x="6395" y="647"/>
                      <a:pt x="6395" y="620"/>
                      <a:pt x="6395" y="593"/>
                    </a:cubicBezTo>
                    <a:cubicBezTo>
                      <a:pt x="6395" y="574"/>
                      <a:pt x="6364" y="555"/>
                      <a:pt x="6337" y="555"/>
                    </a:cubicBezTo>
                    <a:close/>
                    <a:moveTo>
                      <a:pt x="12846" y="582"/>
                    </a:moveTo>
                    <a:cubicBezTo>
                      <a:pt x="12827" y="582"/>
                      <a:pt x="12808" y="601"/>
                      <a:pt x="12789" y="620"/>
                    </a:cubicBezTo>
                    <a:cubicBezTo>
                      <a:pt x="12789" y="647"/>
                      <a:pt x="12816" y="674"/>
                      <a:pt x="12843" y="708"/>
                    </a:cubicBezTo>
                    <a:cubicBezTo>
                      <a:pt x="12870" y="708"/>
                      <a:pt x="12897" y="735"/>
                      <a:pt x="12924" y="735"/>
                    </a:cubicBezTo>
                    <a:cubicBezTo>
                      <a:pt x="12957" y="735"/>
                      <a:pt x="13011" y="735"/>
                      <a:pt x="13011" y="708"/>
                    </a:cubicBezTo>
                    <a:cubicBezTo>
                      <a:pt x="13011" y="674"/>
                      <a:pt x="13011" y="647"/>
                      <a:pt x="12984" y="620"/>
                    </a:cubicBezTo>
                    <a:cubicBezTo>
                      <a:pt x="12957" y="620"/>
                      <a:pt x="12897" y="593"/>
                      <a:pt x="12870" y="593"/>
                    </a:cubicBezTo>
                    <a:cubicBezTo>
                      <a:pt x="12862" y="585"/>
                      <a:pt x="12854" y="582"/>
                      <a:pt x="12846" y="582"/>
                    </a:cubicBezTo>
                    <a:close/>
                    <a:moveTo>
                      <a:pt x="5802" y="761"/>
                    </a:moveTo>
                    <a:cubicBezTo>
                      <a:pt x="5749" y="788"/>
                      <a:pt x="5722" y="788"/>
                      <a:pt x="5688" y="815"/>
                    </a:cubicBezTo>
                    <a:cubicBezTo>
                      <a:pt x="5661" y="815"/>
                      <a:pt x="5634" y="842"/>
                      <a:pt x="5661" y="876"/>
                    </a:cubicBezTo>
                    <a:cubicBezTo>
                      <a:pt x="5661" y="895"/>
                      <a:pt x="5691" y="914"/>
                      <a:pt x="5719" y="914"/>
                    </a:cubicBezTo>
                    <a:cubicBezTo>
                      <a:pt x="5730" y="914"/>
                      <a:pt x="5741" y="911"/>
                      <a:pt x="5749" y="903"/>
                    </a:cubicBezTo>
                    <a:cubicBezTo>
                      <a:pt x="5775" y="903"/>
                      <a:pt x="5802" y="876"/>
                      <a:pt x="5829" y="876"/>
                    </a:cubicBezTo>
                    <a:cubicBezTo>
                      <a:pt x="5856" y="842"/>
                      <a:pt x="5890" y="815"/>
                      <a:pt x="5856" y="788"/>
                    </a:cubicBezTo>
                    <a:cubicBezTo>
                      <a:pt x="5856" y="761"/>
                      <a:pt x="5829" y="761"/>
                      <a:pt x="5802" y="761"/>
                    </a:cubicBezTo>
                    <a:close/>
                    <a:moveTo>
                      <a:pt x="13401" y="788"/>
                    </a:moveTo>
                    <a:cubicBezTo>
                      <a:pt x="13375" y="788"/>
                      <a:pt x="13348" y="788"/>
                      <a:pt x="13321" y="815"/>
                    </a:cubicBezTo>
                    <a:cubicBezTo>
                      <a:pt x="13321" y="842"/>
                      <a:pt x="13321" y="903"/>
                      <a:pt x="13348" y="903"/>
                    </a:cubicBezTo>
                    <a:cubicBezTo>
                      <a:pt x="13375" y="930"/>
                      <a:pt x="13428" y="930"/>
                      <a:pt x="13462" y="957"/>
                    </a:cubicBezTo>
                    <a:cubicBezTo>
                      <a:pt x="13489" y="957"/>
                      <a:pt x="13516" y="957"/>
                      <a:pt x="13516" y="930"/>
                    </a:cubicBezTo>
                    <a:cubicBezTo>
                      <a:pt x="13543" y="903"/>
                      <a:pt x="13516" y="876"/>
                      <a:pt x="13489" y="842"/>
                    </a:cubicBezTo>
                    <a:cubicBezTo>
                      <a:pt x="13462" y="842"/>
                      <a:pt x="13428" y="815"/>
                      <a:pt x="13401" y="788"/>
                    </a:cubicBezTo>
                    <a:close/>
                    <a:moveTo>
                      <a:pt x="5321" y="990"/>
                    </a:moveTo>
                    <a:cubicBezTo>
                      <a:pt x="5304" y="990"/>
                      <a:pt x="5284" y="997"/>
                      <a:pt x="5271" y="1010"/>
                    </a:cubicBezTo>
                    <a:cubicBezTo>
                      <a:pt x="5244" y="1010"/>
                      <a:pt x="5217" y="1044"/>
                      <a:pt x="5183" y="1044"/>
                    </a:cubicBezTo>
                    <a:cubicBezTo>
                      <a:pt x="5156" y="1071"/>
                      <a:pt x="5129" y="1098"/>
                      <a:pt x="5156" y="1125"/>
                    </a:cubicBezTo>
                    <a:cubicBezTo>
                      <a:pt x="5156" y="1152"/>
                      <a:pt x="5217" y="1152"/>
                      <a:pt x="5244" y="1152"/>
                    </a:cubicBezTo>
                    <a:cubicBezTo>
                      <a:pt x="5271" y="1125"/>
                      <a:pt x="5298" y="1125"/>
                      <a:pt x="5325" y="1098"/>
                    </a:cubicBezTo>
                    <a:cubicBezTo>
                      <a:pt x="5351" y="1098"/>
                      <a:pt x="5385" y="1044"/>
                      <a:pt x="5351" y="1010"/>
                    </a:cubicBezTo>
                    <a:cubicBezTo>
                      <a:pt x="5351" y="997"/>
                      <a:pt x="5338" y="990"/>
                      <a:pt x="5321" y="990"/>
                    </a:cubicBezTo>
                    <a:close/>
                    <a:moveTo>
                      <a:pt x="13906" y="1044"/>
                    </a:moveTo>
                    <a:cubicBezTo>
                      <a:pt x="13879" y="1044"/>
                      <a:pt x="13852" y="1044"/>
                      <a:pt x="13825" y="1071"/>
                    </a:cubicBezTo>
                    <a:cubicBezTo>
                      <a:pt x="13825" y="1098"/>
                      <a:pt x="13825" y="1125"/>
                      <a:pt x="13852" y="1152"/>
                    </a:cubicBezTo>
                    <a:cubicBezTo>
                      <a:pt x="13879" y="1152"/>
                      <a:pt x="13933" y="1179"/>
                      <a:pt x="13967" y="1212"/>
                    </a:cubicBezTo>
                    <a:cubicBezTo>
                      <a:pt x="13994" y="1212"/>
                      <a:pt x="14021" y="1212"/>
                      <a:pt x="14021" y="1179"/>
                    </a:cubicBezTo>
                    <a:cubicBezTo>
                      <a:pt x="14048" y="1152"/>
                      <a:pt x="14048" y="1125"/>
                      <a:pt x="14021" y="1098"/>
                    </a:cubicBezTo>
                    <a:cubicBezTo>
                      <a:pt x="13967" y="1071"/>
                      <a:pt x="13933" y="1071"/>
                      <a:pt x="13906" y="1044"/>
                    </a:cubicBezTo>
                    <a:close/>
                    <a:moveTo>
                      <a:pt x="4793" y="1266"/>
                    </a:moveTo>
                    <a:cubicBezTo>
                      <a:pt x="4739" y="1293"/>
                      <a:pt x="4712" y="1293"/>
                      <a:pt x="4678" y="1320"/>
                    </a:cubicBezTo>
                    <a:cubicBezTo>
                      <a:pt x="4651" y="1347"/>
                      <a:pt x="4651" y="1381"/>
                      <a:pt x="4651" y="1408"/>
                    </a:cubicBezTo>
                    <a:cubicBezTo>
                      <a:pt x="4678" y="1435"/>
                      <a:pt x="4712" y="1435"/>
                      <a:pt x="4739" y="1435"/>
                    </a:cubicBezTo>
                    <a:cubicBezTo>
                      <a:pt x="4766" y="1408"/>
                      <a:pt x="4793" y="1381"/>
                      <a:pt x="4847" y="1381"/>
                    </a:cubicBezTo>
                    <a:cubicBezTo>
                      <a:pt x="4880" y="1347"/>
                      <a:pt x="4880" y="1320"/>
                      <a:pt x="4847" y="1293"/>
                    </a:cubicBezTo>
                    <a:cubicBezTo>
                      <a:pt x="4847" y="1266"/>
                      <a:pt x="4820" y="1266"/>
                      <a:pt x="4793" y="1266"/>
                    </a:cubicBezTo>
                    <a:close/>
                    <a:moveTo>
                      <a:pt x="14387" y="1309"/>
                    </a:moveTo>
                    <a:cubicBezTo>
                      <a:pt x="14368" y="1309"/>
                      <a:pt x="14349" y="1328"/>
                      <a:pt x="14330" y="1347"/>
                    </a:cubicBezTo>
                    <a:cubicBezTo>
                      <a:pt x="14303" y="1381"/>
                      <a:pt x="14330" y="1408"/>
                      <a:pt x="14357" y="1408"/>
                    </a:cubicBezTo>
                    <a:cubicBezTo>
                      <a:pt x="14384" y="1435"/>
                      <a:pt x="14411" y="1461"/>
                      <a:pt x="14438" y="1461"/>
                    </a:cubicBezTo>
                    <a:cubicBezTo>
                      <a:pt x="14455" y="1475"/>
                      <a:pt x="14470" y="1482"/>
                      <a:pt x="14484" y="1482"/>
                    </a:cubicBezTo>
                    <a:cubicBezTo>
                      <a:pt x="14499" y="1482"/>
                      <a:pt x="14512" y="1475"/>
                      <a:pt x="14525" y="1461"/>
                    </a:cubicBezTo>
                    <a:cubicBezTo>
                      <a:pt x="14525" y="1435"/>
                      <a:pt x="14525" y="1408"/>
                      <a:pt x="14499" y="1381"/>
                    </a:cubicBezTo>
                    <a:cubicBezTo>
                      <a:pt x="14472" y="1347"/>
                      <a:pt x="14438" y="1347"/>
                      <a:pt x="14411" y="1320"/>
                    </a:cubicBezTo>
                    <a:cubicBezTo>
                      <a:pt x="14403" y="1312"/>
                      <a:pt x="14395" y="1309"/>
                      <a:pt x="14387" y="1309"/>
                    </a:cubicBezTo>
                    <a:close/>
                    <a:moveTo>
                      <a:pt x="4342" y="1556"/>
                    </a:moveTo>
                    <a:cubicBezTo>
                      <a:pt x="4323" y="1556"/>
                      <a:pt x="4301" y="1562"/>
                      <a:pt x="4288" y="1576"/>
                    </a:cubicBezTo>
                    <a:cubicBezTo>
                      <a:pt x="4261" y="1576"/>
                      <a:pt x="4234" y="1603"/>
                      <a:pt x="4207" y="1630"/>
                    </a:cubicBezTo>
                    <a:cubicBezTo>
                      <a:pt x="4174" y="1657"/>
                      <a:pt x="4174" y="1684"/>
                      <a:pt x="4207" y="1717"/>
                    </a:cubicBezTo>
                    <a:cubicBezTo>
                      <a:pt x="4207" y="1731"/>
                      <a:pt x="4214" y="1737"/>
                      <a:pt x="4224" y="1737"/>
                    </a:cubicBezTo>
                    <a:cubicBezTo>
                      <a:pt x="4234" y="1737"/>
                      <a:pt x="4248" y="1731"/>
                      <a:pt x="4261" y="1717"/>
                    </a:cubicBezTo>
                    <a:cubicBezTo>
                      <a:pt x="4288" y="1717"/>
                      <a:pt x="4342" y="1684"/>
                      <a:pt x="4375" y="1657"/>
                    </a:cubicBezTo>
                    <a:cubicBezTo>
                      <a:pt x="4402" y="1630"/>
                      <a:pt x="4402" y="1603"/>
                      <a:pt x="4375" y="1576"/>
                    </a:cubicBezTo>
                    <a:cubicBezTo>
                      <a:pt x="4375" y="1562"/>
                      <a:pt x="4360" y="1556"/>
                      <a:pt x="4342" y="1556"/>
                    </a:cubicBezTo>
                    <a:close/>
                    <a:moveTo>
                      <a:pt x="14849" y="1610"/>
                    </a:moveTo>
                    <a:cubicBezTo>
                      <a:pt x="14835" y="1610"/>
                      <a:pt x="14822" y="1616"/>
                      <a:pt x="14808" y="1630"/>
                    </a:cubicBezTo>
                    <a:cubicBezTo>
                      <a:pt x="14775" y="1657"/>
                      <a:pt x="14808" y="1684"/>
                      <a:pt x="14835" y="1717"/>
                    </a:cubicBezTo>
                    <a:cubicBezTo>
                      <a:pt x="14862" y="1744"/>
                      <a:pt x="14889" y="1744"/>
                      <a:pt x="14916" y="1771"/>
                    </a:cubicBezTo>
                    <a:cubicBezTo>
                      <a:pt x="14929" y="1785"/>
                      <a:pt x="14944" y="1791"/>
                      <a:pt x="14960" y="1791"/>
                    </a:cubicBezTo>
                    <a:cubicBezTo>
                      <a:pt x="14975" y="1791"/>
                      <a:pt x="14990" y="1785"/>
                      <a:pt x="15003" y="1771"/>
                    </a:cubicBezTo>
                    <a:cubicBezTo>
                      <a:pt x="15003" y="1744"/>
                      <a:pt x="15003" y="1717"/>
                      <a:pt x="14976" y="1684"/>
                    </a:cubicBezTo>
                    <a:cubicBezTo>
                      <a:pt x="14943" y="1657"/>
                      <a:pt x="14916" y="1630"/>
                      <a:pt x="14889" y="1630"/>
                    </a:cubicBezTo>
                    <a:cubicBezTo>
                      <a:pt x="14875" y="1616"/>
                      <a:pt x="14862" y="1610"/>
                      <a:pt x="14849" y="1610"/>
                    </a:cubicBezTo>
                    <a:close/>
                    <a:moveTo>
                      <a:pt x="3837" y="1885"/>
                    </a:moveTo>
                    <a:cubicBezTo>
                      <a:pt x="3810" y="1912"/>
                      <a:pt x="3783" y="1939"/>
                      <a:pt x="3756" y="1966"/>
                    </a:cubicBezTo>
                    <a:cubicBezTo>
                      <a:pt x="3729" y="1966"/>
                      <a:pt x="3729" y="2020"/>
                      <a:pt x="3729" y="2054"/>
                    </a:cubicBezTo>
                    <a:cubicBezTo>
                      <a:pt x="3747" y="2054"/>
                      <a:pt x="3765" y="2066"/>
                      <a:pt x="3783" y="2066"/>
                    </a:cubicBezTo>
                    <a:cubicBezTo>
                      <a:pt x="3792" y="2066"/>
                      <a:pt x="3801" y="2063"/>
                      <a:pt x="3810" y="2054"/>
                    </a:cubicBezTo>
                    <a:cubicBezTo>
                      <a:pt x="3837" y="2020"/>
                      <a:pt x="3871" y="1993"/>
                      <a:pt x="3898" y="1993"/>
                    </a:cubicBezTo>
                    <a:cubicBezTo>
                      <a:pt x="3925" y="1966"/>
                      <a:pt x="3925" y="1939"/>
                      <a:pt x="3925" y="1912"/>
                    </a:cubicBezTo>
                    <a:cubicBezTo>
                      <a:pt x="3898" y="1885"/>
                      <a:pt x="3871" y="1885"/>
                      <a:pt x="3837" y="1885"/>
                    </a:cubicBezTo>
                    <a:close/>
                    <a:moveTo>
                      <a:pt x="15340" y="1939"/>
                    </a:moveTo>
                    <a:cubicBezTo>
                      <a:pt x="15313" y="1939"/>
                      <a:pt x="15279" y="1939"/>
                      <a:pt x="15252" y="1966"/>
                    </a:cubicBezTo>
                    <a:cubicBezTo>
                      <a:pt x="15252" y="1993"/>
                      <a:pt x="15252" y="2020"/>
                      <a:pt x="15279" y="2054"/>
                    </a:cubicBezTo>
                    <a:cubicBezTo>
                      <a:pt x="15313" y="2054"/>
                      <a:pt x="15340" y="2081"/>
                      <a:pt x="15367" y="2108"/>
                    </a:cubicBezTo>
                    <a:cubicBezTo>
                      <a:pt x="15380" y="2121"/>
                      <a:pt x="15394" y="2128"/>
                      <a:pt x="15407" y="2128"/>
                    </a:cubicBezTo>
                    <a:cubicBezTo>
                      <a:pt x="15421" y="2128"/>
                      <a:pt x="15434" y="2121"/>
                      <a:pt x="15448" y="2108"/>
                    </a:cubicBezTo>
                    <a:cubicBezTo>
                      <a:pt x="15481" y="2081"/>
                      <a:pt x="15448" y="2054"/>
                      <a:pt x="15448" y="2020"/>
                    </a:cubicBezTo>
                    <a:cubicBezTo>
                      <a:pt x="15394" y="1993"/>
                      <a:pt x="15367" y="1966"/>
                      <a:pt x="15340" y="1939"/>
                    </a:cubicBezTo>
                    <a:close/>
                    <a:moveTo>
                      <a:pt x="3433" y="2229"/>
                    </a:moveTo>
                    <a:cubicBezTo>
                      <a:pt x="3420" y="2229"/>
                      <a:pt x="3406" y="2235"/>
                      <a:pt x="3393" y="2249"/>
                    </a:cubicBezTo>
                    <a:cubicBezTo>
                      <a:pt x="3366" y="2276"/>
                      <a:pt x="3332" y="2303"/>
                      <a:pt x="3305" y="2303"/>
                    </a:cubicBezTo>
                    <a:cubicBezTo>
                      <a:pt x="3278" y="2330"/>
                      <a:pt x="3278" y="2357"/>
                      <a:pt x="3305" y="2390"/>
                    </a:cubicBezTo>
                    <a:cubicBezTo>
                      <a:pt x="3319" y="2404"/>
                      <a:pt x="3334" y="2410"/>
                      <a:pt x="3349" y="2410"/>
                    </a:cubicBezTo>
                    <a:cubicBezTo>
                      <a:pt x="3364" y="2410"/>
                      <a:pt x="3379" y="2404"/>
                      <a:pt x="3393" y="2390"/>
                    </a:cubicBezTo>
                    <a:cubicBezTo>
                      <a:pt x="3420" y="2390"/>
                      <a:pt x="3447" y="2357"/>
                      <a:pt x="3474" y="2330"/>
                    </a:cubicBezTo>
                    <a:cubicBezTo>
                      <a:pt x="3500" y="2303"/>
                      <a:pt x="3500" y="2276"/>
                      <a:pt x="3474" y="2249"/>
                    </a:cubicBezTo>
                    <a:cubicBezTo>
                      <a:pt x="3460" y="2235"/>
                      <a:pt x="3447" y="2229"/>
                      <a:pt x="3433" y="2229"/>
                    </a:cubicBezTo>
                    <a:close/>
                    <a:moveTo>
                      <a:pt x="15757" y="2291"/>
                    </a:moveTo>
                    <a:cubicBezTo>
                      <a:pt x="15739" y="2291"/>
                      <a:pt x="15721" y="2303"/>
                      <a:pt x="15703" y="2303"/>
                    </a:cubicBezTo>
                    <a:cubicBezTo>
                      <a:pt x="15676" y="2330"/>
                      <a:pt x="15703" y="2390"/>
                      <a:pt x="15703" y="2390"/>
                    </a:cubicBezTo>
                    <a:cubicBezTo>
                      <a:pt x="15730" y="2417"/>
                      <a:pt x="15757" y="2444"/>
                      <a:pt x="15784" y="2471"/>
                    </a:cubicBezTo>
                    <a:cubicBezTo>
                      <a:pt x="15801" y="2485"/>
                      <a:pt x="15816" y="2491"/>
                      <a:pt x="15830" y="2491"/>
                    </a:cubicBezTo>
                    <a:cubicBezTo>
                      <a:pt x="15845" y="2491"/>
                      <a:pt x="15858" y="2485"/>
                      <a:pt x="15872" y="2471"/>
                    </a:cubicBezTo>
                    <a:cubicBezTo>
                      <a:pt x="15899" y="2444"/>
                      <a:pt x="15899" y="2417"/>
                      <a:pt x="15872" y="2390"/>
                    </a:cubicBezTo>
                    <a:cubicBezTo>
                      <a:pt x="15845" y="2357"/>
                      <a:pt x="15818" y="2330"/>
                      <a:pt x="15784" y="2303"/>
                    </a:cubicBezTo>
                    <a:cubicBezTo>
                      <a:pt x="15775" y="2294"/>
                      <a:pt x="15766" y="2291"/>
                      <a:pt x="15757" y="2291"/>
                    </a:cubicBezTo>
                    <a:close/>
                    <a:moveTo>
                      <a:pt x="2969" y="2612"/>
                    </a:moveTo>
                    <a:cubicBezTo>
                      <a:pt x="2942" y="2639"/>
                      <a:pt x="2915" y="2666"/>
                      <a:pt x="2888" y="2693"/>
                    </a:cubicBezTo>
                    <a:cubicBezTo>
                      <a:pt x="2861" y="2727"/>
                      <a:pt x="2861" y="2754"/>
                      <a:pt x="2888" y="2781"/>
                    </a:cubicBezTo>
                    <a:cubicBezTo>
                      <a:pt x="2901" y="2794"/>
                      <a:pt x="2915" y="2801"/>
                      <a:pt x="2928" y="2801"/>
                    </a:cubicBezTo>
                    <a:cubicBezTo>
                      <a:pt x="2942" y="2801"/>
                      <a:pt x="2955" y="2794"/>
                      <a:pt x="2969" y="2781"/>
                    </a:cubicBezTo>
                    <a:cubicBezTo>
                      <a:pt x="2996" y="2754"/>
                      <a:pt x="3029" y="2727"/>
                      <a:pt x="3056" y="2693"/>
                    </a:cubicBezTo>
                    <a:cubicBezTo>
                      <a:pt x="3083" y="2666"/>
                      <a:pt x="3083" y="2639"/>
                      <a:pt x="3056" y="2612"/>
                    </a:cubicBezTo>
                    <a:close/>
                    <a:moveTo>
                      <a:pt x="16167" y="2673"/>
                    </a:moveTo>
                    <a:cubicBezTo>
                      <a:pt x="16153" y="2673"/>
                      <a:pt x="16138" y="2680"/>
                      <a:pt x="16121" y="2693"/>
                    </a:cubicBezTo>
                    <a:cubicBezTo>
                      <a:pt x="16094" y="2727"/>
                      <a:pt x="16094" y="2754"/>
                      <a:pt x="16121" y="2781"/>
                    </a:cubicBezTo>
                    <a:cubicBezTo>
                      <a:pt x="16154" y="2808"/>
                      <a:pt x="16181" y="2835"/>
                      <a:pt x="16208" y="2835"/>
                    </a:cubicBezTo>
                    <a:cubicBezTo>
                      <a:pt x="16222" y="2848"/>
                      <a:pt x="16235" y="2855"/>
                      <a:pt x="16249" y="2855"/>
                    </a:cubicBezTo>
                    <a:cubicBezTo>
                      <a:pt x="16262" y="2855"/>
                      <a:pt x="16276" y="2848"/>
                      <a:pt x="16289" y="2835"/>
                    </a:cubicBezTo>
                    <a:cubicBezTo>
                      <a:pt x="16323" y="2835"/>
                      <a:pt x="16323" y="2781"/>
                      <a:pt x="16289" y="2781"/>
                    </a:cubicBezTo>
                    <a:cubicBezTo>
                      <a:pt x="16262" y="2754"/>
                      <a:pt x="16235" y="2727"/>
                      <a:pt x="16208" y="2693"/>
                    </a:cubicBezTo>
                    <a:cubicBezTo>
                      <a:pt x="16195" y="2680"/>
                      <a:pt x="16181" y="2673"/>
                      <a:pt x="16167" y="2673"/>
                    </a:cubicBezTo>
                    <a:close/>
                    <a:moveTo>
                      <a:pt x="2619" y="3010"/>
                    </a:moveTo>
                    <a:cubicBezTo>
                      <a:pt x="2605" y="3010"/>
                      <a:pt x="2592" y="3016"/>
                      <a:pt x="2578" y="3030"/>
                    </a:cubicBezTo>
                    <a:cubicBezTo>
                      <a:pt x="2551" y="3063"/>
                      <a:pt x="2525" y="3090"/>
                      <a:pt x="2491" y="3117"/>
                    </a:cubicBezTo>
                    <a:cubicBezTo>
                      <a:pt x="2464" y="3117"/>
                      <a:pt x="2464" y="3171"/>
                      <a:pt x="2491" y="3171"/>
                    </a:cubicBezTo>
                    <a:cubicBezTo>
                      <a:pt x="2508" y="3185"/>
                      <a:pt x="2523" y="3191"/>
                      <a:pt x="2537" y="3191"/>
                    </a:cubicBezTo>
                    <a:cubicBezTo>
                      <a:pt x="2551" y="3191"/>
                      <a:pt x="2565" y="3185"/>
                      <a:pt x="2578" y="3171"/>
                    </a:cubicBezTo>
                    <a:cubicBezTo>
                      <a:pt x="2605" y="3144"/>
                      <a:pt x="2632" y="3117"/>
                      <a:pt x="2659" y="3090"/>
                    </a:cubicBezTo>
                    <a:lnTo>
                      <a:pt x="2659" y="3030"/>
                    </a:lnTo>
                    <a:cubicBezTo>
                      <a:pt x="2646" y="3016"/>
                      <a:pt x="2632" y="3010"/>
                      <a:pt x="2619" y="3010"/>
                    </a:cubicBezTo>
                    <a:close/>
                    <a:moveTo>
                      <a:pt x="16558" y="3070"/>
                    </a:moveTo>
                    <a:cubicBezTo>
                      <a:pt x="16545" y="3070"/>
                      <a:pt x="16531" y="3077"/>
                      <a:pt x="16518" y="3090"/>
                    </a:cubicBezTo>
                    <a:cubicBezTo>
                      <a:pt x="16491" y="3117"/>
                      <a:pt x="16491" y="3144"/>
                      <a:pt x="16518" y="3171"/>
                    </a:cubicBezTo>
                    <a:cubicBezTo>
                      <a:pt x="16545" y="3198"/>
                      <a:pt x="16572" y="3232"/>
                      <a:pt x="16599" y="3259"/>
                    </a:cubicBezTo>
                    <a:cubicBezTo>
                      <a:pt x="16599" y="3272"/>
                      <a:pt x="16614" y="3279"/>
                      <a:pt x="16632" y="3279"/>
                    </a:cubicBezTo>
                    <a:cubicBezTo>
                      <a:pt x="16651" y="3279"/>
                      <a:pt x="16673" y="3272"/>
                      <a:pt x="16686" y="3259"/>
                    </a:cubicBezTo>
                    <a:lnTo>
                      <a:pt x="16686" y="3171"/>
                    </a:lnTo>
                    <a:cubicBezTo>
                      <a:pt x="16659" y="3144"/>
                      <a:pt x="16626" y="3117"/>
                      <a:pt x="16599" y="3090"/>
                    </a:cubicBezTo>
                    <a:cubicBezTo>
                      <a:pt x="16585" y="3077"/>
                      <a:pt x="16572" y="3070"/>
                      <a:pt x="16558" y="3070"/>
                    </a:cubicBezTo>
                    <a:close/>
                    <a:moveTo>
                      <a:pt x="2228" y="3434"/>
                    </a:moveTo>
                    <a:cubicBezTo>
                      <a:pt x="2215" y="3434"/>
                      <a:pt x="2201" y="3440"/>
                      <a:pt x="2188" y="3454"/>
                    </a:cubicBezTo>
                    <a:cubicBezTo>
                      <a:pt x="2188" y="3481"/>
                      <a:pt x="2154" y="3508"/>
                      <a:pt x="2127" y="3535"/>
                    </a:cubicBezTo>
                    <a:cubicBezTo>
                      <a:pt x="2100" y="3568"/>
                      <a:pt x="2100" y="3595"/>
                      <a:pt x="2127" y="3622"/>
                    </a:cubicBezTo>
                    <a:cubicBezTo>
                      <a:pt x="2154" y="3622"/>
                      <a:pt x="2188" y="3622"/>
                      <a:pt x="2215" y="3595"/>
                    </a:cubicBezTo>
                    <a:cubicBezTo>
                      <a:pt x="2242" y="3568"/>
                      <a:pt x="2269" y="3535"/>
                      <a:pt x="2296" y="3508"/>
                    </a:cubicBezTo>
                    <a:cubicBezTo>
                      <a:pt x="2296" y="3481"/>
                      <a:pt x="2296" y="3454"/>
                      <a:pt x="2269" y="3454"/>
                    </a:cubicBezTo>
                    <a:cubicBezTo>
                      <a:pt x="2255" y="3440"/>
                      <a:pt x="2242" y="3434"/>
                      <a:pt x="2228" y="3434"/>
                    </a:cubicBezTo>
                    <a:close/>
                    <a:moveTo>
                      <a:pt x="16881" y="3508"/>
                    </a:moveTo>
                    <a:cubicBezTo>
                      <a:pt x="16881" y="3535"/>
                      <a:pt x="16854" y="3568"/>
                      <a:pt x="16881" y="3595"/>
                    </a:cubicBezTo>
                    <a:cubicBezTo>
                      <a:pt x="16908" y="3622"/>
                      <a:pt x="16935" y="3649"/>
                      <a:pt x="16962" y="3676"/>
                    </a:cubicBezTo>
                    <a:cubicBezTo>
                      <a:pt x="16962" y="3703"/>
                      <a:pt x="17023" y="3703"/>
                      <a:pt x="17023" y="3703"/>
                    </a:cubicBezTo>
                    <a:cubicBezTo>
                      <a:pt x="17050" y="3676"/>
                      <a:pt x="17050" y="3649"/>
                      <a:pt x="17050" y="3622"/>
                    </a:cubicBezTo>
                    <a:cubicBezTo>
                      <a:pt x="17023" y="3595"/>
                      <a:pt x="16996" y="3568"/>
                      <a:pt x="16962" y="3535"/>
                    </a:cubicBezTo>
                    <a:cubicBezTo>
                      <a:pt x="16935" y="3508"/>
                      <a:pt x="16908" y="3508"/>
                      <a:pt x="16881" y="3508"/>
                    </a:cubicBezTo>
                    <a:close/>
                    <a:moveTo>
                      <a:pt x="1932" y="3871"/>
                    </a:moveTo>
                    <a:cubicBezTo>
                      <a:pt x="1905" y="3871"/>
                      <a:pt x="1878" y="3871"/>
                      <a:pt x="1851" y="3905"/>
                    </a:cubicBezTo>
                    <a:cubicBezTo>
                      <a:pt x="1818" y="3932"/>
                      <a:pt x="1791" y="3959"/>
                      <a:pt x="1791" y="3985"/>
                    </a:cubicBezTo>
                    <a:cubicBezTo>
                      <a:pt x="1764" y="4012"/>
                      <a:pt x="1764" y="4039"/>
                      <a:pt x="1791" y="4073"/>
                    </a:cubicBezTo>
                    <a:cubicBezTo>
                      <a:pt x="1818" y="4073"/>
                      <a:pt x="1851" y="4073"/>
                      <a:pt x="1878" y="4039"/>
                    </a:cubicBezTo>
                    <a:cubicBezTo>
                      <a:pt x="1905" y="4012"/>
                      <a:pt x="1905" y="3985"/>
                      <a:pt x="1932" y="3959"/>
                    </a:cubicBezTo>
                    <a:cubicBezTo>
                      <a:pt x="1959" y="3932"/>
                      <a:pt x="1959" y="3905"/>
                      <a:pt x="1932" y="3871"/>
                    </a:cubicBezTo>
                    <a:close/>
                    <a:moveTo>
                      <a:pt x="17268" y="3947"/>
                    </a:moveTo>
                    <a:cubicBezTo>
                      <a:pt x="17261" y="3947"/>
                      <a:pt x="17253" y="3951"/>
                      <a:pt x="17245" y="3959"/>
                    </a:cubicBezTo>
                    <a:cubicBezTo>
                      <a:pt x="17218" y="3985"/>
                      <a:pt x="17218" y="4012"/>
                      <a:pt x="17218" y="4039"/>
                    </a:cubicBezTo>
                    <a:cubicBezTo>
                      <a:pt x="17245" y="4073"/>
                      <a:pt x="17272" y="4100"/>
                      <a:pt x="17299" y="4127"/>
                    </a:cubicBezTo>
                    <a:cubicBezTo>
                      <a:pt x="17299" y="4154"/>
                      <a:pt x="17332" y="4154"/>
                      <a:pt x="17359" y="4154"/>
                    </a:cubicBezTo>
                    <a:cubicBezTo>
                      <a:pt x="17386" y="4127"/>
                      <a:pt x="17386" y="4100"/>
                      <a:pt x="17386" y="4073"/>
                    </a:cubicBezTo>
                    <a:cubicBezTo>
                      <a:pt x="17359" y="4039"/>
                      <a:pt x="17332" y="4012"/>
                      <a:pt x="17299" y="3985"/>
                    </a:cubicBezTo>
                    <a:cubicBezTo>
                      <a:pt x="17299" y="3966"/>
                      <a:pt x="17285" y="3947"/>
                      <a:pt x="17268" y="3947"/>
                    </a:cubicBezTo>
                    <a:close/>
                    <a:moveTo>
                      <a:pt x="1555" y="4329"/>
                    </a:moveTo>
                    <a:cubicBezTo>
                      <a:pt x="1542" y="4329"/>
                      <a:pt x="1528" y="4335"/>
                      <a:pt x="1515" y="4349"/>
                    </a:cubicBezTo>
                    <a:cubicBezTo>
                      <a:pt x="1515" y="4376"/>
                      <a:pt x="1481" y="4436"/>
                      <a:pt x="1454" y="4463"/>
                    </a:cubicBezTo>
                    <a:cubicBezTo>
                      <a:pt x="1454" y="4490"/>
                      <a:pt x="1454" y="4517"/>
                      <a:pt x="1481" y="4517"/>
                    </a:cubicBezTo>
                    <a:cubicBezTo>
                      <a:pt x="1498" y="4531"/>
                      <a:pt x="1513" y="4537"/>
                      <a:pt x="1528" y="4537"/>
                    </a:cubicBezTo>
                    <a:cubicBezTo>
                      <a:pt x="1542" y="4537"/>
                      <a:pt x="1555" y="4531"/>
                      <a:pt x="1569" y="4517"/>
                    </a:cubicBezTo>
                    <a:cubicBezTo>
                      <a:pt x="1569" y="4490"/>
                      <a:pt x="1596" y="4463"/>
                      <a:pt x="1623" y="4436"/>
                    </a:cubicBezTo>
                    <a:cubicBezTo>
                      <a:pt x="1623" y="4410"/>
                      <a:pt x="1623" y="4349"/>
                      <a:pt x="1596" y="4349"/>
                    </a:cubicBezTo>
                    <a:cubicBezTo>
                      <a:pt x="1582" y="4335"/>
                      <a:pt x="1569" y="4329"/>
                      <a:pt x="1555" y="4329"/>
                    </a:cubicBezTo>
                    <a:close/>
                    <a:moveTo>
                      <a:pt x="17595" y="4416"/>
                    </a:moveTo>
                    <a:cubicBezTo>
                      <a:pt x="17581" y="4416"/>
                      <a:pt x="17568" y="4423"/>
                      <a:pt x="17554" y="4436"/>
                    </a:cubicBezTo>
                    <a:cubicBezTo>
                      <a:pt x="17527" y="4436"/>
                      <a:pt x="17527" y="4490"/>
                      <a:pt x="17527" y="4490"/>
                    </a:cubicBezTo>
                    <a:cubicBezTo>
                      <a:pt x="17554" y="4544"/>
                      <a:pt x="17581" y="4578"/>
                      <a:pt x="17608" y="4605"/>
                    </a:cubicBezTo>
                    <a:cubicBezTo>
                      <a:pt x="17608" y="4618"/>
                      <a:pt x="17615" y="4625"/>
                      <a:pt x="17626" y="4625"/>
                    </a:cubicBezTo>
                    <a:cubicBezTo>
                      <a:pt x="17637" y="4625"/>
                      <a:pt x="17652" y="4618"/>
                      <a:pt x="17669" y="4605"/>
                    </a:cubicBezTo>
                    <a:cubicBezTo>
                      <a:pt x="17696" y="4605"/>
                      <a:pt x="17696" y="4578"/>
                      <a:pt x="17696" y="4544"/>
                    </a:cubicBezTo>
                    <a:cubicBezTo>
                      <a:pt x="17669" y="4517"/>
                      <a:pt x="17635" y="4463"/>
                      <a:pt x="17635" y="4436"/>
                    </a:cubicBezTo>
                    <a:cubicBezTo>
                      <a:pt x="17622" y="4423"/>
                      <a:pt x="17608" y="4416"/>
                      <a:pt x="17595" y="4416"/>
                    </a:cubicBezTo>
                    <a:close/>
                    <a:moveTo>
                      <a:pt x="1289" y="4816"/>
                    </a:moveTo>
                    <a:cubicBezTo>
                      <a:pt x="1270" y="4816"/>
                      <a:pt x="1251" y="4835"/>
                      <a:pt x="1232" y="4854"/>
                    </a:cubicBezTo>
                    <a:cubicBezTo>
                      <a:pt x="1205" y="4881"/>
                      <a:pt x="1205" y="4914"/>
                      <a:pt x="1178" y="4941"/>
                    </a:cubicBezTo>
                    <a:cubicBezTo>
                      <a:pt x="1145" y="4968"/>
                      <a:pt x="1178" y="4995"/>
                      <a:pt x="1205" y="5022"/>
                    </a:cubicBezTo>
                    <a:cubicBezTo>
                      <a:pt x="1232" y="5022"/>
                      <a:pt x="1259" y="5022"/>
                      <a:pt x="1286" y="4995"/>
                    </a:cubicBezTo>
                    <a:cubicBezTo>
                      <a:pt x="1286" y="4968"/>
                      <a:pt x="1313" y="4941"/>
                      <a:pt x="1313" y="4914"/>
                    </a:cubicBezTo>
                    <a:cubicBezTo>
                      <a:pt x="1347" y="4881"/>
                      <a:pt x="1347" y="4827"/>
                      <a:pt x="1313" y="4827"/>
                    </a:cubicBezTo>
                    <a:cubicBezTo>
                      <a:pt x="1305" y="4819"/>
                      <a:pt x="1297" y="4816"/>
                      <a:pt x="1289" y="4816"/>
                    </a:cubicBezTo>
                    <a:close/>
                    <a:moveTo>
                      <a:pt x="17866" y="4900"/>
                    </a:moveTo>
                    <a:cubicBezTo>
                      <a:pt x="17856" y="4900"/>
                      <a:pt x="17845" y="4904"/>
                      <a:pt x="17837" y="4914"/>
                    </a:cubicBezTo>
                    <a:cubicBezTo>
                      <a:pt x="17803" y="4914"/>
                      <a:pt x="17803" y="4968"/>
                      <a:pt x="17837" y="4995"/>
                    </a:cubicBezTo>
                    <a:cubicBezTo>
                      <a:pt x="17837" y="5022"/>
                      <a:pt x="17864" y="5049"/>
                      <a:pt x="17864" y="5083"/>
                    </a:cubicBezTo>
                    <a:cubicBezTo>
                      <a:pt x="17891" y="5110"/>
                      <a:pt x="17918" y="5110"/>
                      <a:pt x="17945" y="5110"/>
                    </a:cubicBezTo>
                    <a:cubicBezTo>
                      <a:pt x="17972" y="5083"/>
                      <a:pt x="18005" y="5049"/>
                      <a:pt x="17972" y="5022"/>
                    </a:cubicBezTo>
                    <a:cubicBezTo>
                      <a:pt x="17945" y="4995"/>
                      <a:pt x="17945" y="4968"/>
                      <a:pt x="17918" y="4941"/>
                    </a:cubicBezTo>
                    <a:cubicBezTo>
                      <a:pt x="17918" y="4922"/>
                      <a:pt x="17891" y="4900"/>
                      <a:pt x="17866" y="4900"/>
                    </a:cubicBezTo>
                    <a:close/>
                    <a:moveTo>
                      <a:pt x="1013" y="5321"/>
                    </a:moveTo>
                    <a:cubicBezTo>
                      <a:pt x="993" y="5321"/>
                      <a:pt x="976" y="5340"/>
                      <a:pt x="976" y="5359"/>
                    </a:cubicBezTo>
                    <a:cubicBezTo>
                      <a:pt x="950" y="5386"/>
                      <a:pt x="923" y="5419"/>
                      <a:pt x="923" y="5446"/>
                    </a:cubicBezTo>
                    <a:cubicBezTo>
                      <a:pt x="896" y="5473"/>
                      <a:pt x="923" y="5500"/>
                      <a:pt x="950" y="5527"/>
                    </a:cubicBezTo>
                    <a:cubicBezTo>
                      <a:pt x="976" y="5527"/>
                      <a:pt x="1010" y="5527"/>
                      <a:pt x="1010" y="5500"/>
                    </a:cubicBezTo>
                    <a:cubicBezTo>
                      <a:pt x="1037" y="5473"/>
                      <a:pt x="1064" y="5419"/>
                      <a:pt x="1064" y="5386"/>
                    </a:cubicBezTo>
                    <a:cubicBezTo>
                      <a:pt x="1091" y="5359"/>
                      <a:pt x="1064" y="5332"/>
                      <a:pt x="1037" y="5332"/>
                    </a:cubicBezTo>
                    <a:cubicBezTo>
                      <a:pt x="1029" y="5324"/>
                      <a:pt x="1021" y="5321"/>
                      <a:pt x="1013" y="5321"/>
                    </a:cubicBezTo>
                    <a:close/>
                    <a:moveTo>
                      <a:pt x="18138" y="5405"/>
                    </a:moveTo>
                    <a:cubicBezTo>
                      <a:pt x="18130" y="5405"/>
                      <a:pt x="18121" y="5409"/>
                      <a:pt x="18113" y="5419"/>
                    </a:cubicBezTo>
                    <a:cubicBezTo>
                      <a:pt x="18086" y="5419"/>
                      <a:pt x="18059" y="5446"/>
                      <a:pt x="18086" y="5473"/>
                    </a:cubicBezTo>
                    <a:cubicBezTo>
                      <a:pt x="18086" y="5500"/>
                      <a:pt x="18113" y="5554"/>
                      <a:pt x="18113" y="5587"/>
                    </a:cubicBezTo>
                    <a:cubicBezTo>
                      <a:pt x="18140" y="5614"/>
                      <a:pt x="18174" y="5614"/>
                      <a:pt x="18201" y="5614"/>
                    </a:cubicBezTo>
                    <a:cubicBezTo>
                      <a:pt x="18227" y="5587"/>
                      <a:pt x="18227" y="5554"/>
                      <a:pt x="18227" y="5527"/>
                    </a:cubicBezTo>
                    <a:cubicBezTo>
                      <a:pt x="18201" y="5500"/>
                      <a:pt x="18201" y="5473"/>
                      <a:pt x="18174" y="5446"/>
                    </a:cubicBezTo>
                    <a:cubicBezTo>
                      <a:pt x="18174" y="5427"/>
                      <a:pt x="18157" y="5405"/>
                      <a:pt x="18138" y="5405"/>
                    </a:cubicBezTo>
                    <a:close/>
                    <a:moveTo>
                      <a:pt x="784" y="5825"/>
                    </a:moveTo>
                    <a:cubicBezTo>
                      <a:pt x="765" y="5825"/>
                      <a:pt x="746" y="5844"/>
                      <a:pt x="727" y="5863"/>
                    </a:cubicBezTo>
                    <a:cubicBezTo>
                      <a:pt x="727" y="5890"/>
                      <a:pt x="700" y="5924"/>
                      <a:pt x="700" y="5978"/>
                    </a:cubicBezTo>
                    <a:cubicBezTo>
                      <a:pt x="674" y="6005"/>
                      <a:pt x="700" y="6032"/>
                      <a:pt x="727" y="6032"/>
                    </a:cubicBezTo>
                    <a:cubicBezTo>
                      <a:pt x="735" y="6040"/>
                      <a:pt x="743" y="6043"/>
                      <a:pt x="750" y="6043"/>
                    </a:cubicBezTo>
                    <a:cubicBezTo>
                      <a:pt x="768" y="6043"/>
                      <a:pt x="781" y="6024"/>
                      <a:pt x="781" y="6005"/>
                    </a:cubicBezTo>
                    <a:cubicBezTo>
                      <a:pt x="808" y="5978"/>
                      <a:pt x="808" y="5951"/>
                      <a:pt x="842" y="5890"/>
                    </a:cubicBezTo>
                    <a:cubicBezTo>
                      <a:pt x="842" y="5863"/>
                      <a:pt x="842" y="5836"/>
                      <a:pt x="808" y="5836"/>
                    </a:cubicBezTo>
                    <a:cubicBezTo>
                      <a:pt x="800" y="5829"/>
                      <a:pt x="792" y="5825"/>
                      <a:pt x="784" y="5825"/>
                    </a:cubicBezTo>
                    <a:close/>
                    <a:moveTo>
                      <a:pt x="18365" y="5910"/>
                    </a:moveTo>
                    <a:cubicBezTo>
                      <a:pt x="18358" y="5910"/>
                      <a:pt x="18350" y="5914"/>
                      <a:pt x="18342" y="5924"/>
                    </a:cubicBezTo>
                    <a:cubicBezTo>
                      <a:pt x="18308" y="5924"/>
                      <a:pt x="18281" y="5951"/>
                      <a:pt x="18308" y="6005"/>
                    </a:cubicBezTo>
                    <a:cubicBezTo>
                      <a:pt x="18308" y="6032"/>
                      <a:pt x="18342" y="6059"/>
                      <a:pt x="18342" y="6092"/>
                    </a:cubicBezTo>
                    <a:cubicBezTo>
                      <a:pt x="18361" y="6111"/>
                      <a:pt x="18380" y="6130"/>
                      <a:pt x="18399" y="6130"/>
                    </a:cubicBezTo>
                    <a:cubicBezTo>
                      <a:pt x="18407" y="6130"/>
                      <a:pt x="18415" y="6127"/>
                      <a:pt x="18423" y="6119"/>
                    </a:cubicBezTo>
                    <a:cubicBezTo>
                      <a:pt x="18450" y="6119"/>
                      <a:pt x="18450" y="6092"/>
                      <a:pt x="18450" y="6059"/>
                    </a:cubicBezTo>
                    <a:cubicBezTo>
                      <a:pt x="18423" y="6005"/>
                      <a:pt x="18423" y="5978"/>
                      <a:pt x="18396" y="5951"/>
                    </a:cubicBezTo>
                    <a:cubicBezTo>
                      <a:pt x="18396" y="5932"/>
                      <a:pt x="18382" y="5910"/>
                      <a:pt x="18365" y="5910"/>
                    </a:cubicBezTo>
                    <a:close/>
                    <a:moveTo>
                      <a:pt x="563" y="6357"/>
                    </a:moveTo>
                    <a:cubicBezTo>
                      <a:pt x="546" y="6357"/>
                      <a:pt x="532" y="6376"/>
                      <a:pt x="532" y="6395"/>
                    </a:cubicBezTo>
                    <a:cubicBezTo>
                      <a:pt x="505" y="6429"/>
                      <a:pt x="505" y="6456"/>
                      <a:pt x="505" y="6510"/>
                    </a:cubicBezTo>
                    <a:cubicBezTo>
                      <a:pt x="472" y="6536"/>
                      <a:pt x="505" y="6563"/>
                      <a:pt x="532" y="6563"/>
                    </a:cubicBezTo>
                    <a:cubicBezTo>
                      <a:pt x="540" y="6573"/>
                      <a:pt x="548" y="6578"/>
                      <a:pt x="556" y="6578"/>
                    </a:cubicBezTo>
                    <a:cubicBezTo>
                      <a:pt x="573" y="6578"/>
                      <a:pt x="586" y="6555"/>
                      <a:pt x="586" y="6536"/>
                    </a:cubicBezTo>
                    <a:cubicBezTo>
                      <a:pt x="613" y="6510"/>
                      <a:pt x="613" y="6456"/>
                      <a:pt x="640" y="6429"/>
                    </a:cubicBezTo>
                    <a:cubicBezTo>
                      <a:pt x="640" y="6395"/>
                      <a:pt x="613" y="6368"/>
                      <a:pt x="586" y="6368"/>
                    </a:cubicBezTo>
                    <a:cubicBezTo>
                      <a:pt x="578" y="6360"/>
                      <a:pt x="570" y="6357"/>
                      <a:pt x="563" y="6357"/>
                    </a:cubicBezTo>
                    <a:close/>
                    <a:moveTo>
                      <a:pt x="18561" y="6445"/>
                    </a:moveTo>
                    <a:cubicBezTo>
                      <a:pt x="18553" y="6445"/>
                      <a:pt x="18545" y="6448"/>
                      <a:pt x="18537" y="6456"/>
                    </a:cubicBezTo>
                    <a:cubicBezTo>
                      <a:pt x="18510" y="6456"/>
                      <a:pt x="18476" y="6483"/>
                      <a:pt x="18510" y="6510"/>
                    </a:cubicBezTo>
                    <a:cubicBezTo>
                      <a:pt x="18510" y="6536"/>
                      <a:pt x="18537" y="6597"/>
                      <a:pt x="18537" y="6624"/>
                    </a:cubicBezTo>
                    <a:cubicBezTo>
                      <a:pt x="18537" y="6643"/>
                      <a:pt x="18551" y="6662"/>
                      <a:pt x="18577" y="6662"/>
                    </a:cubicBezTo>
                    <a:cubicBezTo>
                      <a:pt x="18589" y="6662"/>
                      <a:pt x="18602" y="6659"/>
                      <a:pt x="18618" y="6651"/>
                    </a:cubicBezTo>
                    <a:cubicBezTo>
                      <a:pt x="18645" y="6651"/>
                      <a:pt x="18645" y="6624"/>
                      <a:pt x="18645" y="6597"/>
                    </a:cubicBezTo>
                    <a:cubicBezTo>
                      <a:pt x="18618" y="6536"/>
                      <a:pt x="18618" y="6510"/>
                      <a:pt x="18618" y="6483"/>
                    </a:cubicBezTo>
                    <a:cubicBezTo>
                      <a:pt x="18599" y="6464"/>
                      <a:pt x="18580" y="6445"/>
                      <a:pt x="18561" y="6445"/>
                    </a:cubicBezTo>
                    <a:close/>
                    <a:moveTo>
                      <a:pt x="395" y="6889"/>
                    </a:moveTo>
                    <a:cubicBezTo>
                      <a:pt x="378" y="6889"/>
                      <a:pt x="364" y="6910"/>
                      <a:pt x="364" y="6934"/>
                    </a:cubicBezTo>
                    <a:cubicBezTo>
                      <a:pt x="337" y="6961"/>
                      <a:pt x="337" y="7014"/>
                      <a:pt x="337" y="7041"/>
                    </a:cubicBezTo>
                    <a:cubicBezTo>
                      <a:pt x="303" y="7068"/>
                      <a:pt x="337" y="7102"/>
                      <a:pt x="364" y="7102"/>
                    </a:cubicBezTo>
                    <a:cubicBezTo>
                      <a:pt x="372" y="7110"/>
                      <a:pt x="379" y="7113"/>
                      <a:pt x="387" y="7113"/>
                    </a:cubicBezTo>
                    <a:cubicBezTo>
                      <a:pt x="406" y="7113"/>
                      <a:pt x="425" y="7092"/>
                      <a:pt x="445" y="7068"/>
                    </a:cubicBezTo>
                    <a:cubicBezTo>
                      <a:pt x="445" y="7041"/>
                      <a:pt x="445" y="6987"/>
                      <a:pt x="472" y="6961"/>
                    </a:cubicBezTo>
                    <a:cubicBezTo>
                      <a:pt x="472" y="6934"/>
                      <a:pt x="445" y="6900"/>
                      <a:pt x="418" y="6900"/>
                    </a:cubicBezTo>
                    <a:cubicBezTo>
                      <a:pt x="410" y="6892"/>
                      <a:pt x="402" y="6889"/>
                      <a:pt x="395" y="6889"/>
                    </a:cubicBezTo>
                    <a:close/>
                    <a:moveTo>
                      <a:pt x="18705" y="6987"/>
                    </a:moveTo>
                    <a:cubicBezTo>
                      <a:pt x="18678" y="6987"/>
                      <a:pt x="18645" y="7014"/>
                      <a:pt x="18678" y="7041"/>
                    </a:cubicBezTo>
                    <a:cubicBezTo>
                      <a:pt x="18678" y="7102"/>
                      <a:pt x="18678" y="7129"/>
                      <a:pt x="18705" y="7156"/>
                    </a:cubicBezTo>
                    <a:cubicBezTo>
                      <a:pt x="18705" y="7183"/>
                      <a:pt x="18732" y="7210"/>
                      <a:pt x="18759" y="7210"/>
                    </a:cubicBezTo>
                    <a:cubicBezTo>
                      <a:pt x="18786" y="7183"/>
                      <a:pt x="18813" y="7156"/>
                      <a:pt x="18786" y="7129"/>
                    </a:cubicBezTo>
                    <a:cubicBezTo>
                      <a:pt x="18786" y="7102"/>
                      <a:pt x="18786" y="7068"/>
                      <a:pt x="18759" y="7014"/>
                    </a:cubicBezTo>
                    <a:cubicBezTo>
                      <a:pt x="18759" y="6987"/>
                      <a:pt x="18732" y="6987"/>
                      <a:pt x="18705" y="6987"/>
                    </a:cubicBezTo>
                    <a:close/>
                    <a:moveTo>
                      <a:pt x="276" y="7438"/>
                    </a:moveTo>
                    <a:cubicBezTo>
                      <a:pt x="250" y="7438"/>
                      <a:pt x="223" y="7465"/>
                      <a:pt x="223" y="7492"/>
                    </a:cubicBezTo>
                    <a:cubicBezTo>
                      <a:pt x="223" y="7519"/>
                      <a:pt x="196" y="7546"/>
                      <a:pt x="196" y="7607"/>
                    </a:cubicBezTo>
                    <a:cubicBezTo>
                      <a:pt x="196" y="7634"/>
                      <a:pt x="196" y="7661"/>
                      <a:pt x="250" y="7661"/>
                    </a:cubicBezTo>
                    <a:cubicBezTo>
                      <a:pt x="276" y="7661"/>
                      <a:pt x="303" y="7661"/>
                      <a:pt x="303" y="7607"/>
                    </a:cubicBezTo>
                    <a:cubicBezTo>
                      <a:pt x="303" y="7573"/>
                      <a:pt x="303" y="7546"/>
                      <a:pt x="337" y="7519"/>
                    </a:cubicBezTo>
                    <a:cubicBezTo>
                      <a:pt x="337" y="7465"/>
                      <a:pt x="303" y="7438"/>
                      <a:pt x="276" y="7438"/>
                    </a:cubicBezTo>
                    <a:close/>
                    <a:moveTo>
                      <a:pt x="18847" y="7519"/>
                    </a:moveTo>
                    <a:cubicBezTo>
                      <a:pt x="18813" y="7546"/>
                      <a:pt x="18786" y="7573"/>
                      <a:pt x="18786" y="7607"/>
                    </a:cubicBezTo>
                    <a:cubicBezTo>
                      <a:pt x="18813" y="7634"/>
                      <a:pt x="18813" y="7661"/>
                      <a:pt x="18813" y="7714"/>
                    </a:cubicBezTo>
                    <a:cubicBezTo>
                      <a:pt x="18813" y="7741"/>
                      <a:pt x="18847" y="7741"/>
                      <a:pt x="18874" y="7741"/>
                    </a:cubicBezTo>
                    <a:cubicBezTo>
                      <a:pt x="18927" y="7741"/>
                      <a:pt x="18927" y="7714"/>
                      <a:pt x="18927" y="7687"/>
                    </a:cubicBezTo>
                    <a:cubicBezTo>
                      <a:pt x="18927" y="7634"/>
                      <a:pt x="18901" y="7607"/>
                      <a:pt x="18901" y="7573"/>
                    </a:cubicBezTo>
                    <a:cubicBezTo>
                      <a:pt x="18901" y="7546"/>
                      <a:pt x="18874" y="7519"/>
                      <a:pt x="18847" y="7519"/>
                    </a:cubicBezTo>
                    <a:close/>
                    <a:moveTo>
                      <a:pt x="169" y="7997"/>
                    </a:moveTo>
                    <a:cubicBezTo>
                      <a:pt x="135" y="7997"/>
                      <a:pt x="108" y="7997"/>
                      <a:pt x="108" y="8051"/>
                    </a:cubicBezTo>
                    <a:cubicBezTo>
                      <a:pt x="108" y="8078"/>
                      <a:pt x="108" y="8111"/>
                      <a:pt x="81" y="8165"/>
                    </a:cubicBezTo>
                    <a:cubicBezTo>
                      <a:pt x="81" y="8192"/>
                      <a:pt x="108" y="8219"/>
                      <a:pt x="135" y="8219"/>
                    </a:cubicBezTo>
                    <a:cubicBezTo>
                      <a:pt x="169" y="8219"/>
                      <a:pt x="196" y="8192"/>
                      <a:pt x="196" y="8165"/>
                    </a:cubicBezTo>
                    <a:cubicBezTo>
                      <a:pt x="223" y="8138"/>
                      <a:pt x="223" y="8078"/>
                      <a:pt x="223" y="8051"/>
                    </a:cubicBezTo>
                    <a:cubicBezTo>
                      <a:pt x="223" y="8024"/>
                      <a:pt x="196" y="7997"/>
                      <a:pt x="169" y="7997"/>
                    </a:cubicBezTo>
                    <a:close/>
                    <a:moveTo>
                      <a:pt x="18954" y="8078"/>
                    </a:moveTo>
                    <a:cubicBezTo>
                      <a:pt x="18901" y="8078"/>
                      <a:pt x="18901" y="8111"/>
                      <a:pt x="18901" y="8138"/>
                    </a:cubicBezTo>
                    <a:lnTo>
                      <a:pt x="18901" y="8246"/>
                    </a:lnTo>
                    <a:cubicBezTo>
                      <a:pt x="18927" y="8280"/>
                      <a:pt x="18954" y="8307"/>
                      <a:pt x="18981" y="8307"/>
                    </a:cubicBezTo>
                    <a:cubicBezTo>
                      <a:pt x="19015" y="8307"/>
                      <a:pt x="19042" y="8280"/>
                      <a:pt x="19015" y="8246"/>
                    </a:cubicBezTo>
                    <a:lnTo>
                      <a:pt x="19015" y="8138"/>
                    </a:lnTo>
                    <a:cubicBezTo>
                      <a:pt x="19015" y="8111"/>
                      <a:pt x="18981" y="8078"/>
                      <a:pt x="18954" y="8078"/>
                    </a:cubicBezTo>
                    <a:close/>
                    <a:moveTo>
                      <a:pt x="108" y="8556"/>
                    </a:moveTo>
                    <a:cubicBezTo>
                      <a:pt x="81" y="8556"/>
                      <a:pt x="54" y="8556"/>
                      <a:pt x="27" y="8616"/>
                    </a:cubicBezTo>
                    <a:lnTo>
                      <a:pt x="27" y="8724"/>
                    </a:lnTo>
                    <a:cubicBezTo>
                      <a:pt x="27" y="8751"/>
                      <a:pt x="54" y="8785"/>
                      <a:pt x="81" y="8785"/>
                    </a:cubicBezTo>
                    <a:cubicBezTo>
                      <a:pt x="108" y="8785"/>
                      <a:pt x="135" y="8751"/>
                      <a:pt x="135" y="8724"/>
                    </a:cubicBezTo>
                    <a:lnTo>
                      <a:pt x="135" y="8616"/>
                    </a:lnTo>
                    <a:cubicBezTo>
                      <a:pt x="169" y="8583"/>
                      <a:pt x="135" y="8556"/>
                      <a:pt x="108" y="8556"/>
                    </a:cubicBezTo>
                    <a:close/>
                    <a:moveTo>
                      <a:pt x="19015" y="8643"/>
                    </a:moveTo>
                    <a:cubicBezTo>
                      <a:pt x="18981" y="8643"/>
                      <a:pt x="18954" y="8670"/>
                      <a:pt x="18954" y="8697"/>
                    </a:cubicBezTo>
                    <a:cubicBezTo>
                      <a:pt x="18954" y="8724"/>
                      <a:pt x="18954" y="8785"/>
                      <a:pt x="18981" y="8811"/>
                    </a:cubicBezTo>
                    <a:cubicBezTo>
                      <a:pt x="18981" y="8838"/>
                      <a:pt x="19015" y="8865"/>
                      <a:pt x="19042" y="8865"/>
                    </a:cubicBezTo>
                    <a:cubicBezTo>
                      <a:pt x="19069" y="8865"/>
                      <a:pt x="19096" y="8838"/>
                      <a:pt x="19096" y="8811"/>
                    </a:cubicBezTo>
                    <a:cubicBezTo>
                      <a:pt x="19069" y="8751"/>
                      <a:pt x="19069" y="8724"/>
                      <a:pt x="19069" y="8697"/>
                    </a:cubicBezTo>
                    <a:cubicBezTo>
                      <a:pt x="19069" y="8670"/>
                      <a:pt x="19042" y="8643"/>
                      <a:pt x="19015" y="8643"/>
                    </a:cubicBezTo>
                    <a:close/>
                    <a:moveTo>
                      <a:pt x="54" y="9121"/>
                    </a:moveTo>
                    <a:cubicBezTo>
                      <a:pt x="27" y="9121"/>
                      <a:pt x="0" y="9148"/>
                      <a:pt x="0" y="9175"/>
                    </a:cubicBezTo>
                    <a:lnTo>
                      <a:pt x="0" y="9289"/>
                    </a:lnTo>
                    <a:cubicBezTo>
                      <a:pt x="0" y="9316"/>
                      <a:pt x="27" y="9343"/>
                      <a:pt x="54" y="9343"/>
                    </a:cubicBezTo>
                    <a:cubicBezTo>
                      <a:pt x="81" y="9343"/>
                      <a:pt x="108" y="9316"/>
                      <a:pt x="108" y="9289"/>
                    </a:cubicBezTo>
                    <a:lnTo>
                      <a:pt x="108" y="9175"/>
                    </a:lnTo>
                    <a:cubicBezTo>
                      <a:pt x="108" y="9148"/>
                      <a:pt x="81" y="9121"/>
                      <a:pt x="54" y="9121"/>
                    </a:cubicBezTo>
                    <a:close/>
                    <a:moveTo>
                      <a:pt x="19042" y="9202"/>
                    </a:moveTo>
                    <a:cubicBezTo>
                      <a:pt x="19015" y="9202"/>
                      <a:pt x="18981" y="9229"/>
                      <a:pt x="18981" y="9256"/>
                    </a:cubicBezTo>
                    <a:lnTo>
                      <a:pt x="18981" y="9370"/>
                    </a:lnTo>
                    <a:cubicBezTo>
                      <a:pt x="19015" y="9397"/>
                      <a:pt x="19015" y="9424"/>
                      <a:pt x="19069" y="9424"/>
                    </a:cubicBezTo>
                    <a:cubicBezTo>
                      <a:pt x="19096" y="9424"/>
                      <a:pt x="19123" y="9397"/>
                      <a:pt x="19096" y="9370"/>
                    </a:cubicBezTo>
                    <a:lnTo>
                      <a:pt x="19096" y="9256"/>
                    </a:lnTo>
                    <a:cubicBezTo>
                      <a:pt x="19096" y="9229"/>
                      <a:pt x="19069" y="9202"/>
                      <a:pt x="19042" y="9202"/>
                    </a:cubicBezTo>
                    <a:close/>
                    <a:moveTo>
                      <a:pt x="54" y="9680"/>
                    </a:moveTo>
                    <a:cubicBezTo>
                      <a:pt x="27" y="9680"/>
                      <a:pt x="0" y="9707"/>
                      <a:pt x="0" y="9734"/>
                    </a:cubicBezTo>
                    <a:lnTo>
                      <a:pt x="0" y="9848"/>
                    </a:lnTo>
                    <a:cubicBezTo>
                      <a:pt x="0" y="9875"/>
                      <a:pt x="27" y="9902"/>
                      <a:pt x="54" y="9902"/>
                    </a:cubicBezTo>
                    <a:cubicBezTo>
                      <a:pt x="81" y="9902"/>
                      <a:pt x="108" y="9875"/>
                      <a:pt x="108" y="9848"/>
                    </a:cubicBezTo>
                    <a:lnTo>
                      <a:pt x="108" y="9734"/>
                    </a:lnTo>
                    <a:cubicBezTo>
                      <a:pt x="108" y="9707"/>
                      <a:pt x="81" y="9680"/>
                      <a:pt x="54" y="9680"/>
                    </a:cubicBezTo>
                    <a:close/>
                    <a:moveTo>
                      <a:pt x="19042" y="9761"/>
                    </a:moveTo>
                    <a:cubicBezTo>
                      <a:pt x="19015" y="9761"/>
                      <a:pt x="18981" y="9794"/>
                      <a:pt x="18981" y="9821"/>
                    </a:cubicBezTo>
                    <a:lnTo>
                      <a:pt x="18981" y="9929"/>
                    </a:lnTo>
                    <a:cubicBezTo>
                      <a:pt x="18981" y="9962"/>
                      <a:pt x="19015" y="9989"/>
                      <a:pt x="19042" y="9989"/>
                    </a:cubicBezTo>
                    <a:cubicBezTo>
                      <a:pt x="19069" y="9989"/>
                      <a:pt x="19096" y="9962"/>
                      <a:pt x="19096" y="9929"/>
                    </a:cubicBezTo>
                    <a:lnTo>
                      <a:pt x="19096" y="9821"/>
                    </a:lnTo>
                    <a:cubicBezTo>
                      <a:pt x="19096" y="9794"/>
                      <a:pt x="19096" y="9761"/>
                      <a:pt x="19042" y="9761"/>
                    </a:cubicBezTo>
                    <a:close/>
                    <a:moveTo>
                      <a:pt x="81" y="10238"/>
                    </a:moveTo>
                    <a:cubicBezTo>
                      <a:pt x="54" y="10238"/>
                      <a:pt x="27" y="10265"/>
                      <a:pt x="27" y="10299"/>
                    </a:cubicBezTo>
                    <a:lnTo>
                      <a:pt x="27" y="10407"/>
                    </a:lnTo>
                    <a:cubicBezTo>
                      <a:pt x="27" y="10434"/>
                      <a:pt x="54" y="10467"/>
                      <a:pt x="81" y="10467"/>
                    </a:cubicBezTo>
                    <a:cubicBezTo>
                      <a:pt x="108" y="10467"/>
                      <a:pt x="135" y="10434"/>
                      <a:pt x="135" y="10407"/>
                    </a:cubicBezTo>
                    <a:lnTo>
                      <a:pt x="135" y="10299"/>
                    </a:lnTo>
                    <a:cubicBezTo>
                      <a:pt x="135" y="10265"/>
                      <a:pt x="108" y="10238"/>
                      <a:pt x="81" y="10238"/>
                    </a:cubicBezTo>
                    <a:close/>
                    <a:moveTo>
                      <a:pt x="19015" y="10326"/>
                    </a:moveTo>
                    <a:cubicBezTo>
                      <a:pt x="18981" y="10326"/>
                      <a:pt x="18954" y="10353"/>
                      <a:pt x="18954" y="10380"/>
                    </a:cubicBezTo>
                    <a:lnTo>
                      <a:pt x="18954" y="10494"/>
                    </a:lnTo>
                    <a:cubicBezTo>
                      <a:pt x="18954" y="10521"/>
                      <a:pt x="18981" y="10548"/>
                      <a:pt x="19015" y="10548"/>
                    </a:cubicBezTo>
                    <a:cubicBezTo>
                      <a:pt x="19042" y="10548"/>
                      <a:pt x="19069" y="10521"/>
                      <a:pt x="19069" y="10494"/>
                    </a:cubicBezTo>
                    <a:lnTo>
                      <a:pt x="19069" y="10380"/>
                    </a:lnTo>
                    <a:cubicBezTo>
                      <a:pt x="19069" y="10353"/>
                      <a:pt x="19069" y="10326"/>
                      <a:pt x="19015" y="10326"/>
                    </a:cubicBezTo>
                    <a:close/>
                    <a:moveTo>
                      <a:pt x="135" y="10804"/>
                    </a:moveTo>
                    <a:cubicBezTo>
                      <a:pt x="108" y="10804"/>
                      <a:pt x="81" y="10831"/>
                      <a:pt x="81" y="10858"/>
                    </a:cubicBezTo>
                    <a:cubicBezTo>
                      <a:pt x="81" y="10885"/>
                      <a:pt x="81" y="10938"/>
                      <a:pt x="108" y="10972"/>
                    </a:cubicBezTo>
                    <a:cubicBezTo>
                      <a:pt x="108" y="10999"/>
                      <a:pt x="135" y="11026"/>
                      <a:pt x="169" y="11026"/>
                    </a:cubicBezTo>
                    <a:cubicBezTo>
                      <a:pt x="196" y="11026"/>
                      <a:pt x="223" y="10999"/>
                      <a:pt x="196" y="10972"/>
                    </a:cubicBezTo>
                    <a:lnTo>
                      <a:pt x="196" y="10858"/>
                    </a:lnTo>
                    <a:cubicBezTo>
                      <a:pt x="196" y="10831"/>
                      <a:pt x="169" y="10804"/>
                      <a:pt x="135" y="10804"/>
                    </a:cubicBezTo>
                    <a:close/>
                    <a:moveTo>
                      <a:pt x="18954" y="10885"/>
                    </a:moveTo>
                    <a:cubicBezTo>
                      <a:pt x="18927" y="10885"/>
                      <a:pt x="18901" y="10911"/>
                      <a:pt x="18901" y="10938"/>
                    </a:cubicBezTo>
                    <a:cubicBezTo>
                      <a:pt x="18901" y="10972"/>
                      <a:pt x="18901" y="10999"/>
                      <a:pt x="18874" y="11053"/>
                    </a:cubicBezTo>
                    <a:cubicBezTo>
                      <a:pt x="18874" y="11080"/>
                      <a:pt x="18901" y="11107"/>
                      <a:pt x="18927" y="11107"/>
                    </a:cubicBezTo>
                    <a:cubicBezTo>
                      <a:pt x="18954" y="11107"/>
                      <a:pt x="18981" y="11080"/>
                      <a:pt x="18981" y="11053"/>
                    </a:cubicBezTo>
                    <a:cubicBezTo>
                      <a:pt x="19015" y="11026"/>
                      <a:pt x="19015" y="10999"/>
                      <a:pt x="19015" y="10938"/>
                    </a:cubicBezTo>
                    <a:cubicBezTo>
                      <a:pt x="19015" y="10911"/>
                      <a:pt x="18981" y="10885"/>
                      <a:pt x="18954" y="10885"/>
                    </a:cubicBezTo>
                    <a:close/>
                    <a:moveTo>
                      <a:pt x="223" y="11362"/>
                    </a:moveTo>
                    <a:cubicBezTo>
                      <a:pt x="196" y="11362"/>
                      <a:pt x="169" y="11389"/>
                      <a:pt x="169" y="11416"/>
                    </a:cubicBezTo>
                    <a:cubicBezTo>
                      <a:pt x="196" y="11443"/>
                      <a:pt x="196" y="11504"/>
                      <a:pt x="196" y="11531"/>
                    </a:cubicBezTo>
                    <a:cubicBezTo>
                      <a:pt x="196" y="11558"/>
                      <a:pt x="223" y="11585"/>
                      <a:pt x="250" y="11585"/>
                    </a:cubicBezTo>
                    <a:cubicBezTo>
                      <a:pt x="303" y="11558"/>
                      <a:pt x="303" y="11531"/>
                      <a:pt x="303" y="11504"/>
                    </a:cubicBezTo>
                    <a:cubicBezTo>
                      <a:pt x="303" y="11477"/>
                      <a:pt x="276" y="11443"/>
                      <a:pt x="276" y="11389"/>
                    </a:cubicBezTo>
                    <a:cubicBezTo>
                      <a:pt x="276" y="11362"/>
                      <a:pt x="250" y="11362"/>
                      <a:pt x="223" y="11362"/>
                    </a:cubicBezTo>
                    <a:close/>
                    <a:moveTo>
                      <a:pt x="18874" y="11443"/>
                    </a:moveTo>
                    <a:cubicBezTo>
                      <a:pt x="18847" y="11443"/>
                      <a:pt x="18813" y="11443"/>
                      <a:pt x="18813" y="11477"/>
                    </a:cubicBezTo>
                    <a:cubicBezTo>
                      <a:pt x="18786" y="11531"/>
                      <a:pt x="18786" y="11558"/>
                      <a:pt x="18786" y="11585"/>
                    </a:cubicBezTo>
                    <a:cubicBezTo>
                      <a:pt x="18759" y="11611"/>
                      <a:pt x="18786" y="11672"/>
                      <a:pt x="18813" y="11672"/>
                    </a:cubicBezTo>
                    <a:cubicBezTo>
                      <a:pt x="18847" y="11672"/>
                      <a:pt x="18874" y="11645"/>
                      <a:pt x="18901" y="11611"/>
                    </a:cubicBezTo>
                    <a:lnTo>
                      <a:pt x="18901" y="11504"/>
                    </a:lnTo>
                    <a:cubicBezTo>
                      <a:pt x="18927" y="11477"/>
                      <a:pt x="18901" y="11443"/>
                      <a:pt x="18874" y="11443"/>
                    </a:cubicBezTo>
                    <a:close/>
                    <a:moveTo>
                      <a:pt x="337" y="11894"/>
                    </a:moveTo>
                    <a:cubicBezTo>
                      <a:pt x="303" y="11921"/>
                      <a:pt x="276" y="11948"/>
                      <a:pt x="303" y="11982"/>
                    </a:cubicBezTo>
                    <a:cubicBezTo>
                      <a:pt x="303" y="12009"/>
                      <a:pt x="303" y="12036"/>
                      <a:pt x="337" y="12089"/>
                    </a:cubicBezTo>
                    <a:cubicBezTo>
                      <a:pt x="337" y="12116"/>
                      <a:pt x="364" y="12116"/>
                      <a:pt x="391" y="12116"/>
                    </a:cubicBezTo>
                    <a:cubicBezTo>
                      <a:pt x="418" y="12116"/>
                      <a:pt x="445" y="12089"/>
                      <a:pt x="445" y="12062"/>
                    </a:cubicBezTo>
                    <a:cubicBezTo>
                      <a:pt x="418" y="12009"/>
                      <a:pt x="418" y="11982"/>
                      <a:pt x="418" y="11948"/>
                    </a:cubicBezTo>
                    <a:cubicBezTo>
                      <a:pt x="391" y="11921"/>
                      <a:pt x="364" y="11894"/>
                      <a:pt x="337" y="11894"/>
                    </a:cubicBezTo>
                    <a:close/>
                    <a:moveTo>
                      <a:pt x="18732" y="11982"/>
                    </a:moveTo>
                    <a:cubicBezTo>
                      <a:pt x="18705" y="11982"/>
                      <a:pt x="18678" y="12009"/>
                      <a:pt x="18678" y="12036"/>
                    </a:cubicBezTo>
                    <a:cubicBezTo>
                      <a:pt x="18678" y="12062"/>
                      <a:pt x="18645" y="12089"/>
                      <a:pt x="18645" y="12150"/>
                    </a:cubicBezTo>
                    <a:cubicBezTo>
                      <a:pt x="18645" y="12177"/>
                      <a:pt x="18645" y="12204"/>
                      <a:pt x="18678" y="12204"/>
                    </a:cubicBezTo>
                    <a:cubicBezTo>
                      <a:pt x="18705" y="12204"/>
                      <a:pt x="18732" y="12204"/>
                      <a:pt x="18759" y="12177"/>
                    </a:cubicBezTo>
                    <a:cubicBezTo>
                      <a:pt x="18759" y="12150"/>
                      <a:pt x="18759" y="12089"/>
                      <a:pt x="18786" y="12062"/>
                    </a:cubicBezTo>
                    <a:cubicBezTo>
                      <a:pt x="18786" y="12036"/>
                      <a:pt x="18759" y="12009"/>
                      <a:pt x="18732" y="11982"/>
                    </a:cubicBezTo>
                    <a:close/>
                    <a:moveTo>
                      <a:pt x="528" y="12442"/>
                    </a:moveTo>
                    <a:cubicBezTo>
                      <a:pt x="521" y="12442"/>
                      <a:pt x="513" y="12445"/>
                      <a:pt x="505" y="12453"/>
                    </a:cubicBezTo>
                    <a:cubicBezTo>
                      <a:pt x="472" y="12453"/>
                      <a:pt x="445" y="12486"/>
                      <a:pt x="445" y="12513"/>
                    </a:cubicBezTo>
                    <a:cubicBezTo>
                      <a:pt x="472" y="12540"/>
                      <a:pt x="472" y="12594"/>
                      <a:pt x="505" y="12621"/>
                    </a:cubicBezTo>
                    <a:cubicBezTo>
                      <a:pt x="505" y="12645"/>
                      <a:pt x="519" y="12666"/>
                      <a:pt x="537" y="12666"/>
                    </a:cubicBezTo>
                    <a:cubicBezTo>
                      <a:pt x="544" y="12666"/>
                      <a:pt x="551" y="12662"/>
                      <a:pt x="559" y="12655"/>
                    </a:cubicBezTo>
                    <a:cubicBezTo>
                      <a:pt x="586" y="12655"/>
                      <a:pt x="613" y="12621"/>
                      <a:pt x="586" y="12594"/>
                    </a:cubicBezTo>
                    <a:cubicBezTo>
                      <a:pt x="586" y="12540"/>
                      <a:pt x="586" y="12513"/>
                      <a:pt x="559" y="12486"/>
                    </a:cubicBezTo>
                    <a:cubicBezTo>
                      <a:pt x="559" y="12462"/>
                      <a:pt x="545" y="12442"/>
                      <a:pt x="528" y="12442"/>
                    </a:cubicBezTo>
                    <a:close/>
                    <a:moveTo>
                      <a:pt x="18562" y="12529"/>
                    </a:moveTo>
                    <a:cubicBezTo>
                      <a:pt x="18537" y="12529"/>
                      <a:pt x="18510" y="12548"/>
                      <a:pt x="18510" y="12567"/>
                    </a:cubicBezTo>
                    <a:cubicBezTo>
                      <a:pt x="18510" y="12594"/>
                      <a:pt x="18476" y="12655"/>
                      <a:pt x="18476" y="12682"/>
                    </a:cubicBezTo>
                    <a:cubicBezTo>
                      <a:pt x="18450" y="12709"/>
                      <a:pt x="18476" y="12736"/>
                      <a:pt x="18510" y="12736"/>
                    </a:cubicBezTo>
                    <a:cubicBezTo>
                      <a:pt x="18518" y="12743"/>
                      <a:pt x="18526" y="12747"/>
                      <a:pt x="18534" y="12747"/>
                    </a:cubicBezTo>
                    <a:cubicBezTo>
                      <a:pt x="18553" y="12747"/>
                      <a:pt x="18572" y="12728"/>
                      <a:pt x="18591" y="12709"/>
                    </a:cubicBezTo>
                    <a:cubicBezTo>
                      <a:pt x="18591" y="12682"/>
                      <a:pt x="18591" y="12655"/>
                      <a:pt x="18618" y="12594"/>
                    </a:cubicBezTo>
                    <a:cubicBezTo>
                      <a:pt x="18618" y="12567"/>
                      <a:pt x="18618" y="12540"/>
                      <a:pt x="18591" y="12540"/>
                    </a:cubicBezTo>
                    <a:cubicBezTo>
                      <a:pt x="18583" y="12532"/>
                      <a:pt x="18573" y="12529"/>
                      <a:pt x="18562" y="12529"/>
                    </a:cubicBezTo>
                    <a:close/>
                    <a:moveTo>
                      <a:pt x="703" y="12977"/>
                    </a:moveTo>
                    <a:cubicBezTo>
                      <a:pt x="692" y="12977"/>
                      <a:pt x="682" y="12981"/>
                      <a:pt x="674" y="12991"/>
                    </a:cubicBezTo>
                    <a:cubicBezTo>
                      <a:pt x="640" y="12991"/>
                      <a:pt x="640" y="13018"/>
                      <a:pt x="640" y="13045"/>
                    </a:cubicBezTo>
                    <a:cubicBezTo>
                      <a:pt x="674" y="13072"/>
                      <a:pt x="674" y="13126"/>
                      <a:pt x="700" y="13160"/>
                    </a:cubicBezTo>
                    <a:cubicBezTo>
                      <a:pt x="700" y="13186"/>
                      <a:pt x="727" y="13186"/>
                      <a:pt x="754" y="13186"/>
                    </a:cubicBezTo>
                    <a:cubicBezTo>
                      <a:pt x="781" y="13186"/>
                      <a:pt x="808" y="13126"/>
                      <a:pt x="781" y="13099"/>
                    </a:cubicBezTo>
                    <a:cubicBezTo>
                      <a:pt x="781" y="13072"/>
                      <a:pt x="754" y="13045"/>
                      <a:pt x="754" y="13018"/>
                    </a:cubicBezTo>
                    <a:cubicBezTo>
                      <a:pt x="754" y="12999"/>
                      <a:pt x="728" y="12977"/>
                      <a:pt x="703" y="12977"/>
                    </a:cubicBezTo>
                    <a:close/>
                    <a:moveTo>
                      <a:pt x="18372" y="13061"/>
                    </a:moveTo>
                    <a:cubicBezTo>
                      <a:pt x="18352" y="13061"/>
                      <a:pt x="18332" y="13080"/>
                      <a:pt x="18308" y="13099"/>
                    </a:cubicBezTo>
                    <a:cubicBezTo>
                      <a:pt x="18308" y="13126"/>
                      <a:pt x="18281" y="13160"/>
                      <a:pt x="18281" y="13186"/>
                    </a:cubicBezTo>
                    <a:cubicBezTo>
                      <a:pt x="18254" y="13213"/>
                      <a:pt x="18281" y="13267"/>
                      <a:pt x="18308" y="13267"/>
                    </a:cubicBezTo>
                    <a:cubicBezTo>
                      <a:pt x="18342" y="13267"/>
                      <a:pt x="18369" y="13267"/>
                      <a:pt x="18369" y="13240"/>
                    </a:cubicBezTo>
                    <a:cubicBezTo>
                      <a:pt x="18396" y="13213"/>
                      <a:pt x="18396" y="13160"/>
                      <a:pt x="18423" y="13126"/>
                    </a:cubicBezTo>
                    <a:cubicBezTo>
                      <a:pt x="18423" y="13099"/>
                      <a:pt x="18423" y="13072"/>
                      <a:pt x="18396" y="13072"/>
                    </a:cubicBezTo>
                    <a:cubicBezTo>
                      <a:pt x="18388" y="13064"/>
                      <a:pt x="18380" y="13061"/>
                      <a:pt x="18372" y="13061"/>
                    </a:cubicBezTo>
                    <a:close/>
                    <a:moveTo>
                      <a:pt x="896" y="13496"/>
                    </a:moveTo>
                    <a:cubicBezTo>
                      <a:pt x="869" y="13523"/>
                      <a:pt x="869" y="13550"/>
                      <a:pt x="869" y="13577"/>
                    </a:cubicBezTo>
                    <a:cubicBezTo>
                      <a:pt x="896" y="13604"/>
                      <a:pt x="896" y="13631"/>
                      <a:pt x="923" y="13664"/>
                    </a:cubicBezTo>
                    <a:cubicBezTo>
                      <a:pt x="923" y="13683"/>
                      <a:pt x="950" y="13702"/>
                      <a:pt x="977" y="13702"/>
                    </a:cubicBezTo>
                    <a:cubicBezTo>
                      <a:pt x="989" y="13702"/>
                      <a:pt x="1000" y="13699"/>
                      <a:pt x="1010" y="13691"/>
                    </a:cubicBezTo>
                    <a:cubicBezTo>
                      <a:pt x="1037" y="13691"/>
                      <a:pt x="1037" y="13664"/>
                      <a:pt x="1037" y="13631"/>
                    </a:cubicBezTo>
                    <a:cubicBezTo>
                      <a:pt x="1010" y="13577"/>
                      <a:pt x="976" y="13550"/>
                      <a:pt x="976" y="13523"/>
                    </a:cubicBezTo>
                    <a:cubicBezTo>
                      <a:pt x="950" y="13496"/>
                      <a:pt x="923" y="13496"/>
                      <a:pt x="896" y="13496"/>
                    </a:cubicBezTo>
                    <a:close/>
                    <a:moveTo>
                      <a:pt x="18174" y="13577"/>
                    </a:moveTo>
                    <a:cubicBezTo>
                      <a:pt x="18140" y="13577"/>
                      <a:pt x="18113" y="13577"/>
                      <a:pt x="18086" y="13604"/>
                    </a:cubicBezTo>
                    <a:cubicBezTo>
                      <a:pt x="18086" y="13631"/>
                      <a:pt x="18059" y="13664"/>
                      <a:pt x="18032" y="13718"/>
                    </a:cubicBezTo>
                    <a:cubicBezTo>
                      <a:pt x="18032" y="13745"/>
                      <a:pt x="18032" y="13772"/>
                      <a:pt x="18059" y="13772"/>
                    </a:cubicBezTo>
                    <a:cubicBezTo>
                      <a:pt x="18067" y="13780"/>
                      <a:pt x="18075" y="13783"/>
                      <a:pt x="18083" y="13783"/>
                    </a:cubicBezTo>
                    <a:cubicBezTo>
                      <a:pt x="18102" y="13783"/>
                      <a:pt x="18121" y="13764"/>
                      <a:pt x="18140" y="13745"/>
                    </a:cubicBezTo>
                    <a:cubicBezTo>
                      <a:pt x="18174" y="13718"/>
                      <a:pt x="18174" y="13691"/>
                      <a:pt x="18201" y="13664"/>
                    </a:cubicBezTo>
                    <a:cubicBezTo>
                      <a:pt x="18201" y="13631"/>
                      <a:pt x="18201" y="13604"/>
                      <a:pt x="18174" y="13577"/>
                    </a:cubicBezTo>
                    <a:close/>
                    <a:moveTo>
                      <a:pt x="1145" y="14001"/>
                    </a:moveTo>
                    <a:cubicBezTo>
                      <a:pt x="1118" y="14028"/>
                      <a:pt x="1118" y="14055"/>
                      <a:pt x="1118" y="14082"/>
                    </a:cubicBezTo>
                    <a:cubicBezTo>
                      <a:pt x="1145" y="14109"/>
                      <a:pt x="1145" y="14136"/>
                      <a:pt x="1178" y="14169"/>
                    </a:cubicBezTo>
                    <a:cubicBezTo>
                      <a:pt x="1197" y="14188"/>
                      <a:pt x="1216" y="14207"/>
                      <a:pt x="1235" y="14207"/>
                    </a:cubicBezTo>
                    <a:cubicBezTo>
                      <a:pt x="1243" y="14207"/>
                      <a:pt x="1251" y="14204"/>
                      <a:pt x="1259" y="14196"/>
                    </a:cubicBezTo>
                    <a:cubicBezTo>
                      <a:pt x="1286" y="14196"/>
                      <a:pt x="1286" y="14136"/>
                      <a:pt x="1286" y="14109"/>
                    </a:cubicBezTo>
                    <a:cubicBezTo>
                      <a:pt x="1259" y="14082"/>
                      <a:pt x="1232" y="14055"/>
                      <a:pt x="1232" y="14028"/>
                    </a:cubicBezTo>
                    <a:cubicBezTo>
                      <a:pt x="1205" y="14001"/>
                      <a:pt x="1178" y="14001"/>
                      <a:pt x="1145" y="14001"/>
                    </a:cubicBezTo>
                    <a:close/>
                    <a:moveTo>
                      <a:pt x="17918" y="14082"/>
                    </a:moveTo>
                    <a:cubicBezTo>
                      <a:pt x="17891" y="14082"/>
                      <a:pt x="17864" y="14082"/>
                      <a:pt x="17837" y="14109"/>
                    </a:cubicBezTo>
                    <a:cubicBezTo>
                      <a:pt x="17803" y="14136"/>
                      <a:pt x="17803" y="14169"/>
                      <a:pt x="17776" y="14196"/>
                    </a:cubicBezTo>
                    <a:cubicBezTo>
                      <a:pt x="17750" y="14223"/>
                      <a:pt x="17776" y="14277"/>
                      <a:pt x="17803" y="14277"/>
                    </a:cubicBezTo>
                    <a:cubicBezTo>
                      <a:pt x="17813" y="14285"/>
                      <a:pt x="17823" y="14288"/>
                      <a:pt x="17831" y="14288"/>
                    </a:cubicBezTo>
                    <a:cubicBezTo>
                      <a:pt x="17853" y="14288"/>
                      <a:pt x="17872" y="14269"/>
                      <a:pt x="17891" y="14250"/>
                    </a:cubicBezTo>
                    <a:cubicBezTo>
                      <a:pt x="17891" y="14223"/>
                      <a:pt x="17918" y="14196"/>
                      <a:pt x="17918" y="14169"/>
                    </a:cubicBezTo>
                    <a:cubicBezTo>
                      <a:pt x="17945" y="14136"/>
                      <a:pt x="17945" y="14109"/>
                      <a:pt x="17918" y="14082"/>
                    </a:cubicBezTo>
                    <a:close/>
                    <a:moveTo>
                      <a:pt x="1427" y="14472"/>
                    </a:moveTo>
                    <a:cubicBezTo>
                      <a:pt x="1400" y="14506"/>
                      <a:pt x="1400" y="14533"/>
                      <a:pt x="1400" y="14560"/>
                    </a:cubicBezTo>
                    <a:cubicBezTo>
                      <a:pt x="1427" y="14587"/>
                      <a:pt x="1454" y="14613"/>
                      <a:pt x="1454" y="14674"/>
                    </a:cubicBezTo>
                    <a:cubicBezTo>
                      <a:pt x="1468" y="14687"/>
                      <a:pt x="1483" y="14694"/>
                      <a:pt x="1498" y="14694"/>
                    </a:cubicBezTo>
                    <a:cubicBezTo>
                      <a:pt x="1513" y="14694"/>
                      <a:pt x="1528" y="14687"/>
                      <a:pt x="1542" y="14674"/>
                    </a:cubicBezTo>
                    <a:cubicBezTo>
                      <a:pt x="1569" y="14674"/>
                      <a:pt x="1569" y="14613"/>
                      <a:pt x="1569" y="14587"/>
                    </a:cubicBezTo>
                    <a:cubicBezTo>
                      <a:pt x="1542" y="14560"/>
                      <a:pt x="1515" y="14533"/>
                      <a:pt x="1515" y="14506"/>
                    </a:cubicBezTo>
                    <a:cubicBezTo>
                      <a:pt x="1481" y="14472"/>
                      <a:pt x="1454" y="14472"/>
                      <a:pt x="1427" y="14472"/>
                    </a:cubicBezTo>
                    <a:close/>
                    <a:moveTo>
                      <a:pt x="17635" y="14560"/>
                    </a:moveTo>
                    <a:cubicBezTo>
                      <a:pt x="17608" y="14560"/>
                      <a:pt x="17554" y="14560"/>
                      <a:pt x="17554" y="14587"/>
                    </a:cubicBezTo>
                    <a:cubicBezTo>
                      <a:pt x="17527" y="14613"/>
                      <a:pt x="17501" y="14640"/>
                      <a:pt x="17501" y="14674"/>
                    </a:cubicBezTo>
                    <a:cubicBezTo>
                      <a:pt x="17467" y="14701"/>
                      <a:pt x="17467" y="14755"/>
                      <a:pt x="17501" y="14755"/>
                    </a:cubicBezTo>
                    <a:cubicBezTo>
                      <a:pt x="17514" y="14768"/>
                      <a:pt x="17527" y="14775"/>
                      <a:pt x="17541" y="14775"/>
                    </a:cubicBezTo>
                    <a:cubicBezTo>
                      <a:pt x="17554" y="14775"/>
                      <a:pt x="17568" y="14768"/>
                      <a:pt x="17581" y="14755"/>
                    </a:cubicBezTo>
                    <a:cubicBezTo>
                      <a:pt x="17608" y="14701"/>
                      <a:pt x="17608" y="14674"/>
                      <a:pt x="17635" y="14640"/>
                    </a:cubicBezTo>
                    <a:cubicBezTo>
                      <a:pt x="17669" y="14613"/>
                      <a:pt x="17669" y="14587"/>
                      <a:pt x="17635" y="14560"/>
                    </a:cubicBezTo>
                    <a:close/>
                    <a:moveTo>
                      <a:pt x="1737" y="14950"/>
                    </a:moveTo>
                    <a:cubicBezTo>
                      <a:pt x="1710" y="14977"/>
                      <a:pt x="1710" y="15011"/>
                      <a:pt x="1710" y="15037"/>
                    </a:cubicBezTo>
                    <a:cubicBezTo>
                      <a:pt x="1737" y="15064"/>
                      <a:pt x="1764" y="15091"/>
                      <a:pt x="1791" y="15118"/>
                    </a:cubicBezTo>
                    <a:cubicBezTo>
                      <a:pt x="1791" y="15145"/>
                      <a:pt x="1851" y="15145"/>
                      <a:pt x="1851" y="15145"/>
                    </a:cubicBezTo>
                    <a:cubicBezTo>
                      <a:pt x="1878" y="15118"/>
                      <a:pt x="1905" y="15091"/>
                      <a:pt x="1878" y="15064"/>
                    </a:cubicBezTo>
                    <a:cubicBezTo>
                      <a:pt x="1851" y="15037"/>
                      <a:pt x="1818" y="15011"/>
                      <a:pt x="1818" y="14977"/>
                    </a:cubicBezTo>
                    <a:cubicBezTo>
                      <a:pt x="1791" y="14950"/>
                      <a:pt x="1764" y="14950"/>
                      <a:pt x="1737" y="14950"/>
                    </a:cubicBezTo>
                    <a:close/>
                    <a:moveTo>
                      <a:pt x="17299" y="15037"/>
                    </a:moveTo>
                    <a:cubicBezTo>
                      <a:pt x="17299" y="15037"/>
                      <a:pt x="17245" y="15037"/>
                      <a:pt x="17245" y="15064"/>
                    </a:cubicBezTo>
                    <a:cubicBezTo>
                      <a:pt x="17218" y="15091"/>
                      <a:pt x="17191" y="15118"/>
                      <a:pt x="17164" y="15145"/>
                    </a:cubicBezTo>
                    <a:cubicBezTo>
                      <a:pt x="17164" y="15179"/>
                      <a:pt x="17164" y="15206"/>
                      <a:pt x="17191" y="15233"/>
                    </a:cubicBezTo>
                    <a:cubicBezTo>
                      <a:pt x="17218" y="15233"/>
                      <a:pt x="17245" y="15233"/>
                      <a:pt x="17272" y="15206"/>
                    </a:cubicBezTo>
                    <a:cubicBezTo>
                      <a:pt x="17272" y="15179"/>
                      <a:pt x="17299" y="15145"/>
                      <a:pt x="17332" y="15118"/>
                    </a:cubicBezTo>
                    <a:cubicBezTo>
                      <a:pt x="17359" y="15091"/>
                      <a:pt x="17332" y="15064"/>
                      <a:pt x="17299" y="15037"/>
                    </a:cubicBezTo>
                    <a:close/>
                    <a:moveTo>
                      <a:pt x="2074" y="15401"/>
                    </a:moveTo>
                    <a:cubicBezTo>
                      <a:pt x="2047" y="15428"/>
                      <a:pt x="2047" y="15455"/>
                      <a:pt x="2047" y="15482"/>
                    </a:cubicBezTo>
                    <a:cubicBezTo>
                      <a:pt x="2074" y="15515"/>
                      <a:pt x="2100" y="15542"/>
                      <a:pt x="2127" y="15569"/>
                    </a:cubicBezTo>
                    <a:cubicBezTo>
                      <a:pt x="2154" y="15596"/>
                      <a:pt x="2188" y="15596"/>
                      <a:pt x="2215" y="15596"/>
                    </a:cubicBezTo>
                    <a:cubicBezTo>
                      <a:pt x="2242" y="15569"/>
                      <a:pt x="2242" y="15542"/>
                      <a:pt x="2215" y="15515"/>
                    </a:cubicBezTo>
                    <a:cubicBezTo>
                      <a:pt x="2188" y="15482"/>
                      <a:pt x="2154" y="15455"/>
                      <a:pt x="2154" y="15428"/>
                    </a:cubicBezTo>
                    <a:cubicBezTo>
                      <a:pt x="2127" y="15401"/>
                      <a:pt x="2100" y="15401"/>
                      <a:pt x="2074" y="15401"/>
                    </a:cubicBezTo>
                    <a:close/>
                    <a:moveTo>
                      <a:pt x="16962" y="15482"/>
                    </a:moveTo>
                    <a:cubicBezTo>
                      <a:pt x="16962" y="15482"/>
                      <a:pt x="16908" y="15482"/>
                      <a:pt x="16908" y="15515"/>
                    </a:cubicBezTo>
                    <a:cubicBezTo>
                      <a:pt x="16881" y="15542"/>
                      <a:pt x="16854" y="15569"/>
                      <a:pt x="16827" y="15596"/>
                    </a:cubicBezTo>
                    <a:cubicBezTo>
                      <a:pt x="16794" y="15596"/>
                      <a:pt x="16794" y="15650"/>
                      <a:pt x="16827" y="15650"/>
                    </a:cubicBezTo>
                    <a:cubicBezTo>
                      <a:pt x="16841" y="15667"/>
                      <a:pt x="16854" y="15675"/>
                      <a:pt x="16868" y="15675"/>
                    </a:cubicBezTo>
                    <a:cubicBezTo>
                      <a:pt x="16881" y="15675"/>
                      <a:pt x="16895" y="15667"/>
                      <a:pt x="16908" y="15650"/>
                    </a:cubicBezTo>
                    <a:cubicBezTo>
                      <a:pt x="16935" y="15623"/>
                      <a:pt x="16962" y="15596"/>
                      <a:pt x="16996" y="15569"/>
                    </a:cubicBezTo>
                    <a:cubicBezTo>
                      <a:pt x="16996" y="15542"/>
                      <a:pt x="16996" y="15515"/>
                      <a:pt x="16962" y="15482"/>
                    </a:cubicBezTo>
                    <a:close/>
                    <a:moveTo>
                      <a:pt x="2464" y="15827"/>
                    </a:moveTo>
                    <a:cubicBezTo>
                      <a:pt x="2450" y="15827"/>
                      <a:pt x="2437" y="15835"/>
                      <a:pt x="2437" y="15852"/>
                    </a:cubicBezTo>
                    <a:cubicBezTo>
                      <a:pt x="2410" y="15879"/>
                      <a:pt x="2410" y="15906"/>
                      <a:pt x="2410" y="15933"/>
                    </a:cubicBezTo>
                    <a:cubicBezTo>
                      <a:pt x="2437" y="15960"/>
                      <a:pt x="2464" y="15987"/>
                      <a:pt x="2491" y="16020"/>
                    </a:cubicBezTo>
                    <a:cubicBezTo>
                      <a:pt x="2513" y="16020"/>
                      <a:pt x="2533" y="16032"/>
                      <a:pt x="2551" y="16032"/>
                    </a:cubicBezTo>
                    <a:cubicBezTo>
                      <a:pt x="2560" y="16032"/>
                      <a:pt x="2569" y="16029"/>
                      <a:pt x="2578" y="16020"/>
                    </a:cubicBezTo>
                    <a:cubicBezTo>
                      <a:pt x="2605" y="15987"/>
                      <a:pt x="2605" y="15960"/>
                      <a:pt x="2578" y="15933"/>
                    </a:cubicBezTo>
                    <a:cubicBezTo>
                      <a:pt x="2551" y="15906"/>
                      <a:pt x="2525" y="15879"/>
                      <a:pt x="2491" y="15852"/>
                    </a:cubicBezTo>
                    <a:cubicBezTo>
                      <a:pt x="2491" y="15835"/>
                      <a:pt x="2477" y="15827"/>
                      <a:pt x="2464" y="15827"/>
                    </a:cubicBezTo>
                    <a:close/>
                    <a:moveTo>
                      <a:pt x="16572" y="15912"/>
                    </a:moveTo>
                    <a:cubicBezTo>
                      <a:pt x="16558" y="15912"/>
                      <a:pt x="16545" y="15919"/>
                      <a:pt x="16545" y="15933"/>
                    </a:cubicBezTo>
                    <a:cubicBezTo>
                      <a:pt x="16518" y="15960"/>
                      <a:pt x="16491" y="15987"/>
                      <a:pt x="16457" y="16020"/>
                    </a:cubicBezTo>
                    <a:cubicBezTo>
                      <a:pt x="16430" y="16020"/>
                      <a:pt x="16430" y="16074"/>
                      <a:pt x="16457" y="16074"/>
                    </a:cubicBezTo>
                    <a:cubicBezTo>
                      <a:pt x="16474" y="16087"/>
                      <a:pt x="16489" y="16094"/>
                      <a:pt x="16504" y="16094"/>
                    </a:cubicBezTo>
                    <a:cubicBezTo>
                      <a:pt x="16518" y="16094"/>
                      <a:pt x="16531" y="16087"/>
                      <a:pt x="16545" y="16074"/>
                    </a:cubicBezTo>
                    <a:cubicBezTo>
                      <a:pt x="16572" y="16047"/>
                      <a:pt x="16599" y="16020"/>
                      <a:pt x="16599" y="15987"/>
                    </a:cubicBezTo>
                    <a:cubicBezTo>
                      <a:pt x="16626" y="15987"/>
                      <a:pt x="16626" y="15933"/>
                      <a:pt x="16599" y="15933"/>
                    </a:cubicBezTo>
                    <a:cubicBezTo>
                      <a:pt x="16599" y="15919"/>
                      <a:pt x="16585" y="15912"/>
                      <a:pt x="16572" y="15912"/>
                    </a:cubicBezTo>
                    <a:close/>
                    <a:moveTo>
                      <a:pt x="2844" y="16249"/>
                    </a:moveTo>
                    <a:cubicBezTo>
                      <a:pt x="2829" y="16249"/>
                      <a:pt x="2814" y="16256"/>
                      <a:pt x="2800" y="16269"/>
                    </a:cubicBezTo>
                    <a:lnTo>
                      <a:pt x="2800" y="16323"/>
                    </a:lnTo>
                    <a:cubicBezTo>
                      <a:pt x="2827" y="16357"/>
                      <a:pt x="2861" y="16384"/>
                      <a:pt x="2888" y="16411"/>
                    </a:cubicBezTo>
                    <a:cubicBezTo>
                      <a:pt x="2901" y="16424"/>
                      <a:pt x="2915" y="16431"/>
                      <a:pt x="2928" y="16431"/>
                    </a:cubicBezTo>
                    <a:cubicBezTo>
                      <a:pt x="2942" y="16431"/>
                      <a:pt x="2955" y="16424"/>
                      <a:pt x="2969" y="16411"/>
                    </a:cubicBezTo>
                    <a:cubicBezTo>
                      <a:pt x="2996" y="16384"/>
                      <a:pt x="2996" y="16357"/>
                      <a:pt x="2969" y="16323"/>
                    </a:cubicBezTo>
                    <a:cubicBezTo>
                      <a:pt x="2942" y="16296"/>
                      <a:pt x="2915" y="16269"/>
                      <a:pt x="2888" y="16269"/>
                    </a:cubicBezTo>
                    <a:cubicBezTo>
                      <a:pt x="2875" y="16256"/>
                      <a:pt x="2859" y="16249"/>
                      <a:pt x="2844" y="16249"/>
                    </a:cubicBezTo>
                    <a:close/>
                    <a:moveTo>
                      <a:pt x="16181" y="16303"/>
                    </a:moveTo>
                    <a:cubicBezTo>
                      <a:pt x="16168" y="16303"/>
                      <a:pt x="16154" y="16310"/>
                      <a:pt x="16154" y="16323"/>
                    </a:cubicBezTo>
                    <a:cubicBezTo>
                      <a:pt x="16121" y="16357"/>
                      <a:pt x="16094" y="16384"/>
                      <a:pt x="16067" y="16411"/>
                    </a:cubicBezTo>
                    <a:cubicBezTo>
                      <a:pt x="16040" y="16437"/>
                      <a:pt x="16040" y="16464"/>
                      <a:pt x="16067" y="16491"/>
                    </a:cubicBezTo>
                    <a:lnTo>
                      <a:pt x="16154" y="16491"/>
                    </a:lnTo>
                    <a:cubicBezTo>
                      <a:pt x="16181" y="16464"/>
                      <a:pt x="16181" y="16437"/>
                      <a:pt x="16208" y="16411"/>
                    </a:cubicBezTo>
                    <a:cubicBezTo>
                      <a:pt x="16235" y="16384"/>
                      <a:pt x="16235" y="16357"/>
                      <a:pt x="16208" y="16323"/>
                    </a:cubicBezTo>
                    <a:cubicBezTo>
                      <a:pt x="16208" y="16310"/>
                      <a:pt x="16195" y="16303"/>
                      <a:pt x="16181" y="16303"/>
                    </a:cubicBezTo>
                    <a:close/>
                    <a:moveTo>
                      <a:pt x="3278" y="16621"/>
                    </a:moveTo>
                    <a:cubicBezTo>
                      <a:pt x="3260" y="16621"/>
                      <a:pt x="3242" y="16633"/>
                      <a:pt x="3225" y="16633"/>
                    </a:cubicBezTo>
                    <a:cubicBezTo>
                      <a:pt x="3198" y="16660"/>
                      <a:pt x="3198" y="16693"/>
                      <a:pt x="3225" y="16720"/>
                    </a:cubicBezTo>
                    <a:cubicBezTo>
                      <a:pt x="3251" y="16747"/>
                      <a:pt x="3278" y="16774"/>
                      <a:pt x="3305" y="16801"/>
                    </a:cubicBezTo>
                    <a:cubicBezTo>
                      <a:pt x="3314" y="16810"/>
                      <a:pt x="3324" y="16813"/>
                      <a:pt x="3334" y="16813"/>
                    </a:cubicBezTo>
                    <a:cubicBezTo>
                      <a:pt x="3354" y="16813"/>
                      <a:pt x="3375" y="16801"/>
                      <a:pt x="3393" y="16801"/>
                    </a:cubicBezTo>
                    <a:cubicBezTo>
                      <a:pt x="3420" y="16774"/>
                      <a:pt x="3420" y="16747"/>
                      <a:pt x="3393" y="16720"/>
                    </a:cubicBezTo>
                    <a:cubicBezTo>
                      <a:pt x="3366" y="16693"/>
                      <a:pt x="3332" y="16660"/>
                      <a:pt x="3305" y="16633"/>
                    </a:cubicBezTo>
                    <a:cubicBezTo>
                      <a:pt x="3296" y="16624"/>
                      <a:pt x="3287" y="16621"/>
                      <a:pt x="3278" y="16621"/>
                    </a:cubicBezTo>
                    <a:close/>
                    <a:moveTo>
                      <a:pt x="15772" y="16700"/>
                    </a:moveTo>
                    <a:cubicBezTo>
                      <a:pt x="15757" y="16700"/>
                      <a:pt x="15744" y="16707"/>
                      <a:pt x="15730" y="16720"/>
                    </a:cubicBezTo>
                    <a:cubicBezTo>
                      <a:pt x="15703" y="16720"/>
                      <a:pt x="15676" y="16747"/>
                      <a:pt x="15650" y="16774"/>
                    </a:cubicBezTo>
                    <a:cubicBezTo>
                      <a:pt x="15616" y="16801"/>
                      <a:pt x="15616" y="16828"/>
                      <a:pt x="15650" y="16862"/>
                    </a:cubicBezTo>
                    <a:cubicBezTo>
                      <a:pt x="15650" y="16875"/>
                      <a:pt x="15663" y="16882"/>
                      <a:pt x="15676" y="16882"/>
                    </a:cubicBezTo>
                    <a:cubicBezTo>
                      <a:pt x="15690" y="16882"/>
                      <a:pt x="15703" y="16875"/>
                      <a:pt x="15703" y="16862"/>
                    </a:cubicBezTo>
                    <a:cubicBezTo>
                      <a:pt x="15757" y="16828"/>
                      <a:pt x="15784" y="16801"/>
                      <a:pt x="15818" y="16801"/>
                    </a:cubicBezTo>
                    <a:lnTo>
                      <a:pt x="15818" y="16720"/>
                    </a:lnTo>
                    <a:cubicBezTo>
                      <a:pt x="15801" y="16707"/>
                      <a:pt x="15786" y="16700"/>
                      <a:pt x="15772" y="16700"/>
                    </a:cubicBezTo>
                    <a:close/>
                    <a:moveTo>
                      <a:pt x="3686" y="16976"/>
                    </a:moveTo>
                    <a:cubicBezTo>
                      <a:pt x="3670" y="16976"/>
                      <a:pt x="3655" y="16983"/>
                      <a:pt x="3642" y="16996"/>
                    </a:cubicBezTo>
                    <a:cubicBezTo>
                      <a:pt x="3642" y="17030"/>
                      <a:pt x="3642" y="17057"/>
                      <a:pt x="3669" y="17084"/>
                    </a:cubicBezTo>
                    <a:cubicBezTo>
                      <a:pt x="3702" y="17111"/>
                      <a:pt x="3729" y="17137"/>
                      <a:pt x="3756" y="17164"/>
                    </a:cubicBezTo>
                    <a:cubicBezTo>
                      <a:pt x="3783" y="17164"/>
                      <a:pt x="3810" y="17164"/>
                      <a:pt x="3837" y="17137"/>
                    </a:cubicBezTo>
                    <a:cubicBezTo>
                      <a:pt x="3837" y="17111"/>
                      <a:pt x="3837" y="17084"/>
                      <a:pt x="3810" y="17057"/>
                    </a:cubicBezTo>
                    <a:cubicBezTo>
                      <a:pt x="3783" y="17057"/>
                      <a:pt x="3756" y="17030"/>
                      <a:pt x="3729" y="16996"/>
                    </a:cubicBezTo>
                    <a:cubicBezTo>
                      <a:pt x="3716" y="16983"/>
                      <a:pt x="3701" y="16976"/>
                      <a:pt x="3686" y="16976"/>
                    </a:cubicBezTo>
                    <a:close/>
                    <a:moveTo>
                      <a:pt x="15317" y="17045"/>
                    </a:moveTo>
                    <a:cubicBezTo>
                      <a:pt x="15304" y="17045"/>
                      <a:pt x="15291" y="17048"/>
                      <a:pt x="15279" y="17057"/>
                    </a:cubicBezTo>
                    <a:cubicBezTo>
                      <a:pt x="15252" y="17084"/>
                      <a:pt x="15225" y="17111"/>
                      <a:pt x="15199" y="17137"/>
                    </a:cubicBezTo>
                    <a:cubicBezTo>
                      <a:pt x="15172" y="17137"/>
                      <a:pt x="15172" y="17164"/>
                      <a:pt x="15199" y="17198"/>
                    </a:cubicBezTo>
                    <a:cubicBezTo>
                      <a:pt x="15225" y="17225"/>
                      <a:pt x="15252" y="17225"/>
                      <a:pt x="15279" y="17225"/>
                    </a:cubicBezTo>
                    <a:cubicBezTo>
                      <a:pt x="15313" y="17198"/>
                      <a:pt x="15340" y="17164"/>
                      <a:pt x="15367" y="17137"/>
                    </a:cubicBezTo>
                    <a:cubicBezTo>
                      <a:pt x="15394" y="17137"/>
                      <a:pt x="15394" y="17084"/>
                      <a:pt x="15367" y="17057"/>
                    </a:cubicBezTo>
                    <a:cubicBezTo>
                      <a:pt x="15367" y="17057"/>
                      <a:pt x="15343" y="17045"/>
                      <a:pt x="15317" y="17045"/>
                    </a:cubicBezTo>
                    <a:close/>
                    <a:moveTo>
                      <a:pt x="4133" y="17312"/>
                    </a:moveTo>
                    <a:cubicBezTo>
                      <a:pt x="4120" y="17312"/>
                      <a:pt x="4106" y="17319"/>
                      <a:pt x="4093" y="17333"/>
                    </a:cubicBezTo>
                    <a:cubicBezTo>
                      <a:pt x="4093" y="17366"/>
                      <a:pt x="4093" y="17393"/>
                      <a:pt x="4120" y="17420"/>
                    </a:cubicBezTo>
                    <a:cubicBezTo>
                      <a:pt x="4147" y="17447"/>
                      <a:pt x="4174" y="17474"/>
                      <a:pt x="4207" y="17474"/>
                    </a:cubicBezTo>
                    <a:cubicBezTo>
                      <a:pt x="4221" y="17487"/>
                      <a:pt x="4234" y="17494"/>
                      <a:pt x="4248" y="17494"/>
                    </a:cubicBezTo>
                    <a:cubicBezTo>
                      <a:pt x="4261" y="17494"/>
                      <a:pt x="4275" y="17487"/>
                      <a:pt x="4288" y="17474"/>
                    </a:cubicBezTo>
                    <a:cubicBezTo>
                      <a:pt x="4315" y="17447"/>
                      <a:pt x="4288" y="17420"/>
                      <a:pt x="4261" y="17393"/>
                    </a:cubicBezTo>
                    <a:cubicBezTo>
                      <a:pt x="4234" y="17366"/>
                      <a:pt x="4207" y="17366"/>
                      <a:pt x="4174" y="17333"/>
                    </a:cubicBezTo>
                    <a:cubicBezTo>
                      <a:pt x="4160" y="17319"/>
                      <a:pt x="4147" y="17312"/>
                      <a:pt x="4133" y="17312"/>
                    </a:cubicBezTo>
                    <a:close/>
                    <a:moveTo>
                      <a:pt x="14875" y="17373"/>
                    </a:moveTo>
                    <a:cubicBezTo>
                      <a:pt x="14862" y="17373"/>
                      <a:pt x="14849" y="17380"/>
                      <a:pt x="14835" y="17393"/>
                    </a:cubicBezTo>
                    <a:cubicBezTo>
                      <a:pt x="14808" y="17420"/>
                      <a:pt x="14775" y="17420"/>
                      <a:pt x="14748" y="17447"/>
                    </a:cubicBezTo>
                    <a:cubicBezTo>
                      <a:pt x="14721" y="17474"/>
                      <a:pt x="14721" y="17501"/>
                      <a:pt x="14721" y="17535"/>
                    </a:cubicBezTo>
                    <a:cubicBezTo>
                      <a:pt x="14734" y="17548"/>
                      <a:pt x="14748" y="17555"/>
                      <a:pt x="14762" y="17555"/>
                    </a:cubicBezTo>
                    <a:cubicBezTo>
                      <a:pt x="14776" y="17555"/>
                      <a:pt x="14791" y="17548"/>
                      <a:pt x="14808" y="17535"/>
                    </a:cubicBezTo>
                    <a:cubicBezTo>
                      <a:pt x="14835" y="17535"/>
                      <a:pt x="14862" y="17501"/>
                      <a:pt x="14916" y="17474"/>
                    </a:cubicBezTo>
                    <a:cubicBezTo>
                      <a:pt x="14916" y="17447"/>
                      <a:pt x="14943" y="17420"/>
                      <a:pt x="14916" y="17393"/>
                    </a:cubicBezTo>
                    <a:cubicBezTo>
                      <a:pt x="14902" y="17380"/>
                      <a:pt x="14889" y="17373"/>
                      <a:pt x="14875" y="17373"/>
                    </a:cubicBezTo>
                    <a:close/>
                    <a:moveTo>
                      <a:pt x="4611" y="17622"/>
                    </a:moveTo>
                    <a:cubicBezTo>
                      <a:pt x="4598" y="17622"/>
                      <a:pt x="4584" y="17629"/>
                      <a:pt x="4571" y="17642"/>
                    </a:cubicBezTo>
                    <a:cubicBezTo>
                      <a:pt x="4571" y="17669"/>
                      <a:pt x="4571" y="17730"/>
                      <a:pt x="4598" y="17730"/>
                    </a:cubicBezTo>
                    <a:cubicBezTo>
                      <a:pt x="4625" y="17757"/>
                      <a:pt x="4651" y="17757"/>
                      <a:pt x="4678" y="17784"/>
                    </a:cubicBezTo>
                    <a:cubicBezTo>
                      <a:pt x="4688" y="17792"/>
                      <a:pt x="4697" y="17795"/>
                      <a:pt x="4706" y="17795"/>
                    </a:cubicBezTo>
                    <a:cubicBezTo>
                      <a:pt x="4728" y="17795"/>
                      <a:pt x="4747" y="17776"/>
                      <a:pt x="4766" y="17757"/>
                    </a:cubicBezTo>
                    <a:cubicBezTo>
                      <a:pt x="4793" y="17757"/>
                      <a:pt x="4766" y="17703"/>
                      <a:pt x="4739" y="17703"/>
                    </a:cubicBezTo>
                    <a:cubicBezTo>
                      <a:pt x="4712" y="17669"/>
                      <a:pt x="4678" y="17642"/>
                      <a:pt x="4651" y="17642"/>
                    </a:cubicBezTo>
                    <a:cubicBezTo>
                      <a:pt x="4638" y="17629"/>
                      <a:pt x="4625" y="17622"/>
                      <a:pt x="4611" y="17622"/>
                    </a:cubicBezTo>
                    <a:close/>
                    <a:moveTo>
                      <a:pt x="14357" y="17669"/>
                    </a:moveTo>
                    <a:cubicBezTo>
                      <a:pt x="14330" y="17703"/>
                      <a:pt x="14303" y="17730"/>
                      <a:pt x="14270" y="17730"/>
                    </a:cubicBezTo>
                    <a:cubicBezTo>
                      <a:pt x="14243" y="17757"/>
                      <a:pt x="14243" y="17784"/>
                      <a:pt x="14243" y="17811"/>
                    </a:cubicBezTo>
                    <a:cubicBezTo>
                      <a:pt x="14270" y="17837"/>
                      <a:pt x="14303" y="17837"/>
                      <a:pt x="14330" y="17837"/>
                    </a:cubicBezTo>
                    <a:cubicBezTo>
                      <a:pt x="14357" y="17811"/>
                      <a:pt x="14384" y="17811"/>
                      <a:pt x="14438" y="17784"/>
                    </a:cubicBezTo>
                    <a:cubicBezTo>
                      <a:pt x="14438" y="17757"/>
                      <a:pt x="14472" y="17730"/>
                      <a:pt x="14438" y="17703"/>
                    </a:cubicBezTo>
                    <a:cubicBezTo>
                      <a:pt x="14438" y="17669"/>
                      <a:pt x="14384" y="17669"/>
                      <a:pt x="14357" y="17669"/>
                    </a:cubicBezTo>
                    <a:close/>
                    <a:moveTo>
                      <a:pt x="5092" y="17905"/>
                    </a:moveTo>
                    <a:cubicBezTo>
                      <a:pt x="5082" y="17905"/>
                      <a:pt x="5075" y="17912"/>
                      <a:pt x="5075" y="17925"/>
                    </a:cubicBezTo>
                    <a:cubicBezTo>
                      <a:pt x="5049" y="17952"/>
                      <a:pt x="5049" y="18006"/>
                      <a:pt x="5075" y="18006"/>
                    </a:cubicBezTo>
                    <a:cubicBezTo>
                      <a:pt x="5129" y="18039"/>
                      <a:pt x="5156" y="18039"/>
                      <a:pt x="5183" y="18066"/>
                    </a:cubicBezTo>
                    <a:cubicBezTo>
                      <a:pt x="5217" y="18066"/>
                      <a:pt x="5244" y="18066"/>
                      <a:pt x="5271" y="18039"/>
                    </a:cubicBezTo>
                    <a:cubicBezTo>
                      <a:pt x="5271" y="18006"/>
                      <a:pt x="5271" y="17979"/>
                      <a:pt x="5244" y="17952"/>
                    </a:cubicBezTo>
                    <a:cubicBezTo>
                      <a:pt x="5217" y="17952"/>
                      <a:pt x="5156" y="17925"/>
                      <a:pt x="5129" y="17925"/>
                    </a:cubicBezTo>
                    <a:cubicBezTo>
                      <a:pt x="5116" y="17912"/>
                      <a:pt x="5102" y="17905"/>
                      <a:pt x="5092" y="17905"/>
                    </a:cubicBezTo>
                    <a:close/>
                    <a:moveTo>
                      <a:pt x="13879" y="17952"/>
                    </a:moveTo>
                    <a:cubicBezTo>
                      <a:pt x="13852" y="17979"/>
                      <a:pt x="13825" y="17979"/>
                      <a:pt x="13765" y="18006"/>
                    </a:cubicBezTo>
                    <a:cubicBezTo>
                      <a:pt x="13765" y="18006"/>
                      <a:pt x="13738" y="18066"/>
                      <a:pt x="13765" y="18093"/>
                    </a:cubicBezTo>
                    <a:cubicBezTo>
                      <a:pt x="13765" y="18120"/>
                      <a:pt x="13799" y="18120"/>
                      <a:pt x="13825" y="18120"/>
                    </a:cubicBezTo>
                    <a:cubicBezTo>
                      <a:pt x="13852" y="18093"/>
                      <a:pt x="13906" y="18066"/>
                      <a:pt x="13933" y="18066"/>
                    </a:cubicBezTo>
                    <a:cubicBezTo>
                      <a:pt x="13967" y="18039"/>
                      <a:pt x="13967" y="18006"/>
                      <a:pt x="13967" y="17979"/>
                    </a:cubicBezTo>
                    <a:cubicBezTo>
                      <a:pt x="13933" y="17952"/>
                      <a:pt x="13906" y="17952"/>
                      <a:pt x="13879" y="17952"/>
                    </a:cubicBezTo>
                    <a:close/>
                    <a:moveTo>
                      <a:pt x="5634" y="18147"/>
                    </a:moveTo>
                    <a:cubicBezTo>
                      <a:pt x="5607" y="18147"/>
                      <a:pt x="5580" y="18147"/>
                      <a:pt x="5580" y="18174"/>
                    </a:cubicBezTo>
                    <a:cubicBezTo>
                      <a:pt x="5553" y="18208"/>
                      <a:pt x="5580" y="18262"/>
                      <a:pt x="5607" y="18262"/>
                    </a:cubicBezTo>
                    <a:cubicBezTo>
                      <a:pt x="5634" y="18288"/>
                      <a:pt x="5661" y="18288"/>
                      <a:pt x="5688" y="18315"/>
                    </a:cubicBezTo>
                    <a:cubicBezTo>
                      <a:pt x="5722" y="18315"/>
                      <a:pt x="5749" y="18315"/>
                      <a:pt x="5775" y="18288"/>
                    </a:cubicBezTo>
                    <a:cubicBezTo>
                      <a:pt x="5775" y="18262"/>
                      <a:pt x="5775" y="18208"/>
                      <a:pt x="5749" y="18208"/>
                    </a:cubicBezTo>
                    <a:cubicBezTo>
                      <a:pt x="5722" y="18174"/>
                      <a:pt x="5661" y="18174"/>
                      <a:pt x="5634" y="18147"/>
                    </a:cubicBezTo>
                    <a:close/>
                    <a:moveTo>
                      <a:pt x="13399" y="18194"/>
                    </a:moveTo>
                    <a:cubicBezTo>
                      <a:pt x="13391" y="18194"/>
                      <a:pt x="13383" y="18198"/>
                      <a:pt x="13375" y="18208"/>
                    </a:cubicBezTo>
                    <a:cubicBezTo>
                      <a:pt x="13348" y="18208"/>
                      <a:pt x="13321" y="18235"/>
                      <a:pt x="13260" y="18235"/>
                    </a:cubicBezTo>
                    <a:cubicBezTo>
                      <a:pt x="13233" y="18262"/>
                      <a:pt x="13233" y="18288"/>
                      <a:pt x="13233" y="18315"/>
                    </a:cubicBezTo>
                    <a:cubicBezTo>
                      <a:pt x="13260" y="18342"/>
                      <a:pt x="13294" y="18342"/>
                      <a:pt x="13321" y="18342"/>
                    </a:cubicBezTo>
                    <a:cubicBezTo>
                      <a:pt x="13348" y="18315"/>
                      <a:pt x="13375" y="18315"/>
                      <a:pt x="13428" y="18288"/>
                    </a:cubicBezTo>
                    <a:cubicBezTo>
                      <a:pt x="13462" y="18288"/>
                      <a:pt x="13462" y="18262"/>
                      <a:pt x="13462" y="18235"/>
                    </a:cubicBezTo>
                    <a:cubicBezTo>
                      <a:pt x="13438" y="18216"/>
                      <a:pt x="13418" y="18194"/>
                      <a:pt x="13399" y="18194"/>
                    </a:cubicBezTo>
                    <a:close/>
                    <a:moveTo>
                      <a:pt x="6166" y="18376"/>
                    </a:moveTo>
                    <a:cubicBezTo>
                      <a:pt x="6139" y="18376"/>
                      <a:pt x="6085" y="18376"/>
                      <a:pt x="6085" y="18403"/>
                    </a:cubicBezTo>
                    <a:cubicBezTo>
                      <a:pt x="6085" y="18430"/>
                      <a:pt x="6085" y="18457"/>
                      <a:pt x="6112" y="18484"/>
                    </a:cubicBezTo>
                    <a:cubicBezTo>
                      <a:pt x="6139" y="18484"/>
                      <a:pt x="6193" y="18511"/>
                      <a:pt x="6226" y="18511"/>
                    </a:cubicBezTo>
                    <a:cubicBezTo>
                      <a:pt x="6234" y="18521"/>
                      <a:pt x="6243" y="18525"/>
                      <a:pt x="6251" y="18525"/>
                    </a:cubicBezTo>
                    <a:cubicBezTo>
                      <a:pt x="6269" y="18525"/>
                      <a:pt x="6288" y="18503"/>
                      <a:pt x="6307" y="18484"/>
                    </a:cubicBezTo>
                    <a:cubicBezTo>
                      <a:pt x="6307" y="18457"/>
                      <a:pt x="6280" y="18430"/>
                      <a:pt x="6253" y="18430"/>
                    </a:cubicBezTo>
                    <a:cubicBezTo>
                      <a:pt x="6226" y="18403"/>
                      <a:pt x="6193" y="18403"/>
                      <a:pt x="6166" y="18376"/>
                    </a:cubicBezTo>
                    <a:close/>
                    <a:moveTo>
                      <a:pt x="12870" y="18403"/>
                    </a:moveTo>
                    <a:cubicBezTo>
                      <a:pt x="12816" y="18430"/>
                      <a:pt x="12789" y="18430"/>
                      <a:pt x="12755" y="18457"/>
                    </a:cubicBezTo>
                    <a:cubicBezTo>
                      <a:pt x="12728" y="18457"/>
                      <a:pt x="12701" y="18484"/>
                      <a:pt x="12728" y="18511"/>
                    </a:cubicBezTo>
                    <a:cubicBezTo>
                      <a:pt x="12728" y="18535"/>
                      <a:pt x="12742" y="18555"/>
                      <a:pt x="12762" y="18555"/>
                    </a:cubicBezTo>
                    <a:cubicBezTo>
                      <a:pt x="12770" y="18555"/>
                      <a:pt x="12779" y="18552"/>
                      <a:pt x="12789" y="18544"/>
                    </a:cubicBezTo>
                    <a:cubicBezTo>
                      <a:pt x="12843" y="18544"/>
                      <a:pt x="12870" y="18511"/>
                      <a:pt x="12897" y="18511"/>
                    </a:cubicBezTo>
                    <a:cubicBezTo>
                      <a:pt x="12924" y="18511"/>
                      <a:pt x="12957" y="18457"/>
                      <a:pt x="12924" y="18430"/>
                    </a:cubicBezTo>
                    <a:cubicBezTo>
                      <a:pt x="12924" y="18403"/>
                      <a:pt x="12897" y="18403"/>
                      <a:pt x="12870" y="18403"/>
                    </a:cubicBezTo>
                    <a:close/>
                    <a:moveTo>
                      <a:pt x="6657" y="18560"/>
                    </a:moveTo>
                    <a:cubicBezTo>
                      <a:pt x="6630" y="18560"/>
                      <a:pt x="6617" y="18579"/>
                      <a:pt x="6617" y="18598"/>
                    </a:cubicBezTo>
                    <a:cubicBezTo>
                      <a:pt x="6617" y="18625"/>
                      <a:pt x="6617" y="18652"/>
                      <a:pt x="6644" y="18679"/>
                    </a:cubicBezTo>
                    <a:cubicBezTo>
                      <a:pt x="6698" y="18679"/>
                      <a:pt x="6731" y="18679"/>
                      <a:pt x="6758" y="18712"/>
                    </a:cubicBezTo>
                    <a:cubicBezTo>
                      <a:pt x="6785" y="18712"/>
                      <a:pt x="6812" y="18679"/>
                      <a:pt x="6839" y="18652"/>
                    </a:cubicBezTo>
                    <a:cubicBezTo>
                      <a:pt x="6839" y="18625"/>
                      <a:pt x="6812" y="18598"/>
                      <a:pt x="6785" y="18598"/>
                    </a:cubicBezTo>
                    <a:cubicBezTo>
                      <a:pt x="6758" y="18598"/>
                      <a:pt x="6731" y="18571"/>
                      <a:pt x="6698" y="18571"/>
                    </a:cubicBezTo>
                    <a:cubicBezTo>
                      <a:pt x="6682" y="18563"/>
                      <a:pt x="6668" y="18560"/>
                      <a:pt x="6657" y="18560"/>
                    </a:cubicBezTo>
                    <a:close/>
                    <a:moveTo>
                      <a:pt x="12361" y="18587"/>
                    </a:moveTo>
                    <a:cubicBezTo>
                      <a:pt x="12354" y="18587"/>
                      <a:pt x="12346" y="18590"/>
                      <a:pt x="12338" y="18598"/>
                    </a:cubicBezTo>
                    <a:cubicBezTo>
                      <a:pt x="12284" y="18598"/>
                      <a:pt x="12250" y="18598"/>
                      <a:pt x="12224" y="18625"/>
                    </a:cubicBezTo>
                    <a:cubicBezTo>
                      <a:pt x="12197" y="18625"/>
                      <a:pt x="12170" y="18652"/>
                      <a:pt x="12197" y="18679"/>
                    </a:cubicBezTo>
                    <a:cubicBezTo>
                      <a:pt x="12197" y="18712"/>
                      <a:pt x="12224" y="18739"/>
                      <a:pt x="12250" y="18739"/>
                    </a:cubicBezTo>
                    <a:cubicBezTo>
                      <a:pt x="12284" y="18712"/>
                      <a:pt x="12338" y="18712"/>
                      <a:pt x="12365" y="18712"/>
                    </a:cubicBezTo>
                    <a:cubicBezTo>
                      <a:pt x="12392" y="18679"/>
                      <a:pt x="12419" y="18652"/>
                      <a:pt x="12392" y="18625"/>
                    </a:cubicBezTo>
                    <a:cubicBezTo>
                      <a:pt x="12392" y="18606"/>
                      <a:pt x="12378" y="18587"/>
                      <a:pt x="12361" y="18587"/>
                    </a:cubicBezTo>
                    <a:close/>
                    <a:moveTo>
                      <a:pt x="7236" y="18712"/>
                    </a:moveTo>
                    <a:cubicBezTo>
                      <a:pt x="7202" y="18712"/>
                      <a:pt x="7175" y="18739"/>
                      <a:pt x="7149" y="18766"/>
                    </a:cubicBezTo>
                    <a:cubicBezTo>
                      <a:pt x="7149" y="18793"/>
                      <a:pt x="7175" y="18820"/>
                      <a:pt x="7202" y="18820"/>
                    </a:cubicBezTo>
                    <a:cubicBezTo>
                      <a:pt x="7236" y="18820"/>
                      <a:pt x="7263" y="18847"/>
                      <a:pt x="7317" y="18847"/>
                    </a:cubicBezTo>
                    <a:cubicBezTo>
                      <a:pt x="7344" y="18847"/>
                      <a:pt x="7371" y="18847"/>
                      <a:pt x="7371" y="18820"/>
                    </a:cubicBezTo>
                    <a:cubicBezTo>
                      <a:pt x="7371" y="18793"/>
                      <a:pt x="7371" y="18739"/>
                      <a:pt x="7344" y="18739"/>
                    </a:cubicBezTo>
                    <a:cubicBezTo>
                      <a:pt x="7290" y="18739"/>
                      <a:pt x="7263" y="18739"/>
                      <a:pt x="7236" y="18712"/>
                    </a:cubicBezTo>
                    <a:close/>
                    <a:moveTo>
                      <a:pt x="11806" y="18739"/>
                    </a:moveTo>
                    <a:cubicBezTo>
                      <a:pt x="11746" y="18739"/>
                      <a:pt x="11719" y="18766"/>
                      <a:pt x="11692" y="18766"/>
                    </a:cubicBezTo>
                    <a:cubicBezTo>
                      <a:pt x="11665" y="18766"/>
                      <a:pt x="11638" y="18793"/>
                      <a:pt x="11638" y="18820"/>
                    </a:cubicBezTo>
                    <a:cubicBezTo>
                      <a:pt x="11638" y="18847"/>
                      <a:pt x="11665" y="18881"/>
                      <a:pt x="11719" y="18881"/>
                    </a:cubicBezTo>
                    <a:cubicBezTo>
                      <a:pt x="11746" y="18847"/>
                      <a:pt x="11779" y="18847"/>
                      <a:pt x="11806" y="18847"/>
                    </a:cubicBezTo>
                    <a:cubicBezTo>
                      <a:pt x="11860" y="18847"/>
                      <a:pt x="11860" y="18820"/>
                      <a:pt x="11860" y="18766"/>
                    </a:cubicBezTo>
                    <a:cubicBezTo>
                      <a:pt x="11860" y="18739"/>
                      <a:pt x="11833" y="18739"/>
                      <a:pt x="11806" y="18739"/>
                    </a:cubicBezTo>
                    <a:close/>
                    <a:moveTo>
                      <a:pt x="7744" y="18836"/>
                    </a:moveTo>
                    <a:cubicBezTo>
                      <a:pt x="7724" y="18836"/>
                      <a:pt x="7707" y="18857"/>
                      <a:pt x="7707" y="18881"/>
                    </a:cubicBezTo>
                    <a:cubicBezTo>
                      <a:pt x="7707" y="18908"/>
                      <a:pt x="7707" y="18935"/>
                      <a:pt x="7768" y="18935"/>
                    </a:cubicBezTo>
                    <a:cubicBezTo>
                      <a:pt x="7795" y="18962"/>
                      <a:pt x="7822" y="18962"/>
                      <a:pt x="7849" y="18962"/>
                    </a:cubicBezTo>
                    <a:cubicBezTo>
                      <a:pt x="7909" y="18962"/>
                      <a:pt x="7936" y="18962"/>
                      <a:pt x="7936" y="18935"/>
                    </a:cubicBezTo>
                    <a:cubicBezTo>
                      <a:pt x="7936" y="18881"/>
                      <a:pt x="7909" y="18847"/>
                      <a:pt x="7875" y="18847"/>
                    </a:cubicBezTo>
                    <a:lnTo>
                      <a:pt x="7768" y="18847"/>
                    </a:lnTo>
                    <a:cubicBezTo>
                      <a:pt x="7760" y="18839"/>
                      <a:pt x="7752" y="18836"/>
                      <a:pt x="7744" y="18836"/>
                    </a:cubicBezTo>
                    <a:close/>
                    <a:moveTo>
                      <a:pt x="11241" y="18847"/>
                    </a:moveTo>
                    <a:cubicBezTo>
                      <a:pt x="11214" y="18847"/>
                      <a:pt x="11160" y="18881"/>
                      <a:pt x="11133" y="18881"/>
                    </a:cubicBezTo>
                    <a:cubicBezTo>
                      <a:pt x="11106" y="18881"/>
                      <a:pt x="11073" y="18908"/>
                      <a:pt x="11073" y="18935"/>
                    </a:cubicBezTo>
                    <a:cubicBezTo>
                      <a:pt x="11106" y="18962"/>
                      <a:pt x="11133" y="18988"/>
                      <a:pt x="11160" y="18988"/>
                    </a:cubicBezTo>
                    <a:cubicBezTo>
                      <a:pt x="11187" y="18988"/>
                      <a:pt x="11214" y="18962"/>
                      <a:pt x="11275" y="18962"/>
                    </a:cubicBezTo>
                    <a:cubicBezTo>
                      <a:pt x="11301" y="18962"/>
                      <a:pt x="11328" y="18935"/>
                      <a:pt x="11301" y="18908"/>
                    </a:cubicBezTo>
                    <a:cubicBezTo>
                      <a:pt x="11301" y="18881"/>
                      <a:pt x="11275" y="18847"/>
                      <a:pt x="11241" y="18847"/>
                    </a:cubicBezTo>
                    <a:close/>
                    <a:moveTo>
                      <a:pt x="8326" y="18935"/>
                    </a:moveTo>
                    <a:cubicBezTo>
                      <a:pt x="8300" y="18935"/>
                      <a:pt x="8273" y="18935"/>
                      <a:pt x="8273" y="18962"/>
                    </a:cubicBezTo>
                    <a:cubicBezTo>
                      <a:pt x="8273" y="19015"/>
                      <a:pt x="8273" y="19049"/>
                      <a:pt x="8300" y="19049"/>
                    </a:cubicBezTo>
                    <a:lnTo>
                      <a:pt x="8414" y="19049"/>
                    </a:lnTo>
                    <a:cubicBezTo>
                      <a:pt x="8468" y="19049"/>
                      <a:pt x="8495" y="19015"/>
                      <a:pt x="8495" y="18988"/>
                    </a:cubicBezTo>
                    <a:cubicBezTo>
                      <a:pt x="8495" y="18962"/>
                      <a:pt x="8468" y="18935"/>
                      <a:pt x="8441" y="18935"/>
                    </a:cubicBezTo>
                    <a:close/>
                    <a:moveTo>
                      <a:pt x="10682" y="18935"/>
                    </a:moveTo>
                    <a:cubicBezTo>
                      <a:pt x="10655" y="18935"/>
                      <a:pt x="10628" y="18935"/>
                      <a:pt x="10568" y="18962"/>
                    </a:cubicBezTo>
                    <a:cubicBezTo>
                      <a:pt x="10541" y="18962"/>
                      <a:pt x="10514" y="18988"/>
                      <a:pt x="10541" y="19015"/>
                    </a:cubicBezTo>
                    <a:cubicBezTo>
                      <a:pt x="10541" y="19049"/>
                      <a:pt x="10568" y="19076"/>
                      <a:pt x="10601" y="19076"/>
                    </a:cubicBezTo>
                    <a:cubicBezTo>
                      <a:pt x="10628" y="19049"/>
                      <a:pt x="10655" y="19049"/>
                      <a:pt x="10709" y="19049"/>
                    </a:cubicBezTo>
                    <a:cubicBezTo>
                      <a:pt x="10736" y="19049"/>
                      <a:pt x="10770" y="19015"/>
                      <a:pt x="10736" y="18988"/>
                    </a:cubicBezTo>
                    <a:cubicBezTo>
                      <a:pt x="10736" y="18962"/>
                      <a:pt x="10709" y="18935"/>
                      <a:pt x="10682" y="18935"/>
                    </a:cubicBezTo>
                    <a:close/>
                    <a:moveTo>
                      <a:pt x="8885" y="18988"/>
                    </a:moveTo>
                    <a:cubicBezTo>
                      <a:pt x="8858" y="18988"/>
                      <a:pt x="8831" y="18988"/>
                      <a:pt x="8831" y="19049"/>
                    </a:cubicBezTo>
                    <a:cubicBezTo>
                      <a:pt x="8831" y="19076"/>
                      <a:pt x="8831" y="19103"/>
                      <a:pt x="8885" y="19103"/>
                    </a:cubicBezTo>
                    <a:lnTo>
                      <a:pt x="9000" y="19103"/>
                    </a:lnTo>
                    <a:cubicBezTo>
                      <a:pt x="9026" y="19103"/>
                      <a:pt x="9053" y="19076"/>
                      <a:pt x="9053" y="19049"/>
                    </a:cubicBezTo>
                    <a:cubicBezTo>
                      <a:pt x="9053" y="19015"/>
                      <a:pt x="9026" y="18988"/>
                      <a:pt x="9000" y="18988"/>
                    </a:cubicBezTo>
                    <a:close/>
                    <a:moveTo>
                      <a:pt x="9450" y="18988"/>
                    </a:moveTo>
                    <a:cubicBezTo>
                      <a:pt x="9424" y="18988"/>
                      <a:pt x="9390" y="19015"/>
                      <a:pt x="9390" y="19049"/>
                    </a:cubicBezTo>
                    <a:cubicBezTo>
                      <a:pt x="9390" y="19103"/>
                      <a:pt x="9424" y="19103"/>
                      <a:pt x="9450" y="19103"/>
                    </a:cubicBezTo>
                    <a:lnTo>
                      <a:pt x="9558" y="19103"/>
                    </a:lnTo>
                    <a:cubicBezTo>
                      <a:pt x="9619" y="19103"/>
                      <a:pt x="9619" y="19103"/>
                      <a:pt x="9619" y="19049"/>
                    </a:cubicBezTo>
                    <a:cubicBezTo>
                      <a:pt x="9619" y="19015"/>
                      <a:pt x="9619" y="18988"/>
                      <a:pt x="9558" y="18988"/>
                    </a:cubicBezTo>
                    <a:close/>
                    <a:moveTo>
                      <a:pt x="10009" y="18988"/>
                    </a:moveTo>
                    <a:cubicBezTo>
                      <a:pt x="9982" y="18988"/>
                      <a:pt x="9955" y="19015"/>
                      <a:pt x="9955" y="19049"/>
                    </a:cubicBezTo>
                    <a:cubicBezTo>
                      <a:pt x="9982" y="19076"/>
                      <a:pt x="9982" y="19103"/>
                      <a:pt x="10036" y="19103"/>
                    </a:cubicBezTo>
                    <a:lnTo>
                      <a:pt x="10150" y="19103"/>
                    </a:lnTo>
                    <a:cubicBezTo>
                      <a:pt x="10177" y="19103"/>
                      <a:pt x="10204" y="19076"/>
                      <a:pt x="10177" y="19049"/>
                    </a:cubicBezTo>
                    <a:cubicBezTo>
                      <a:pt x="10177" y="19015"/>
                      <a:pt x="10150" y="18988"/>
                      <a:pt x="10124" y="189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5"/>
              <p:cNvSpPr/>
              <p:nvPr/>
            </p:nvSpPr>
            <p:spPr>
              <a:xfrm>
                <a:off x="5401701" y="2690232"/>
                <a:ext cx="1998785" cy="850480"/>
              </a:xfrm>
              <a:custGeom>
                <a:rect b="b" l="l" r="r" t="t"/>
                <a:pathLst>
                  <a:path extrusionOk="0" h="8664" w="20362">
                    <a:moveTo>
                      <a:pt x="19493" y="1"/>
                    </a:moveTo>
                    <a:lnTo>
                      <a:pt x="0" y="3137"/>
                    </a:lnTo>
                    <a:lnTo>
                      <a:pt x="902" y="8663"/>
                    </a:lnTo>
                    <a:lnTo>
                      <a:pt x="20361" y="5554"/>
                    </a:lnTo>
                    <a:lnTo>
                      <a:pt x="19493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5"/>
              <p:cNvSpPr/>
              <p:nvPr/>
            </p:nvSpPr>
            <p:spPr>
              <a:xfrm>
                <a:off x="6684748" y="2320951"/>
                <a:ext cx="500923" cy="410417"/>
              </a:xfrm>
              <a:custGeom>
                <a:rect b="b" l="l" r="r" t="t"/>
                <a:pathLst>
                  <a:path extrusionOk="0" h="4181" w="5103">
                    <a:moveTo>
                      <a:pt x="1488" y="0"/>
                    </a:moveTo>
                    <a:lnTo>
                      <a:pt x="1" y="4180"/>
                    </a:lnTo>
                    <a:lnTo>
                      <a:pt x="5103" y="2417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5"/>
              <p:cNvSpPr/>
              <p:nvPr/>
            </p:nvSpPr>
            <p:spPr>
              <a:xfrm>
                <a:off x="6684748" y="2422646"/>
                <a:ext cx="288794" cy="308721"/>
              </a:xfrm>
              <a:custGeom>
                <a:rect b="b" l="l" r="r" t="t"/>
                <a:pathLst>
                  <a:path extrusionOk="0" h="3145" w="2942">
                    <a:moveTo>
                      <a:pt x="2525" y="1"/>
                    </a:moveTo>
                    <a:lnTo>
                      <a:pt x="1" y="3144"/>
                    </a:lnTo>
                    <a:lnTo>
                      <a:pt x="2942" y="1098"/>
                    </a:lnTo>
                    <a:lnTo>
                      <a:pt x="2525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5"/>
              <p:cNvSpPr/>
              <p:nvPr/>
            </p:nvSpPr>
            <p:spPr>
              <a:xfrm>
                <a:off x="6822172" y="2150446"/>
                <a:ext cx="438197" cy="421019"/>
              </a:xfrm>
              <a:custGeom>
                <a:rect b="b" l="l" r="r" t="t"/>
                <a:pathLst>
                  <a:path extrusionOk="0" h="4289" w="4464">
                    <a:moveTo>
                      <a:pt x="2188" y="1"/>
                    </a:moveTo>
                    <a:cubicBezTo>
                      <a:pt x="2134" y="1"/>
                      <a:pt x="2107" y="28"/>
                      <a:pt x="2080" y="82"/>
                    </a:cubicBezTo>
                    <a:lnTo>
                      <a:pt x="1515" y="1320"/>
                    </a:lnTo>
                    <a:cubicBezTo>
                      <a:pt x="1515" y="1347"/>
                      <a:pt x="1488" y="1347"/>
                      <a:pt x="1461" y="1374"/>
                    </a:cubicBezTo>
                    <a:lnTo>
                      <a:pt x="115" y="1596"/>
                    </a:lnTo>
                    <a:cubicBezTo>
                      <a:pt x="61" y="1630"/>
                      <a:pt x="28" y="1657"/>
                      <a:pt x="28" y="1683"/>
                    </a:cubicBezTo>
                    <a:cubicBezTo>
                      <a:pt x="1" y="1737"/>
                      <a:pt x="28" y="1764"/>
                      <a:pt x="61" y="1825"/>
                    </a:cubicBezTo>
                    <a:lnTo>
                      <a:pt x="1071" y="2747"/>
                    </a:lnTo>
                    <a:cubicBezTo>
                      <a:pt x="1098" y="2747"/>
                      <a:pt x="1098" y="2774"/>
                      <a:pt x="1098" y="2774"/>
                    </a:cubicBezTo>
                    <a:lnTo>
                      <a:pt x="903" y="4154"/>
                    </a:lnTo>
                    <a:cubicBezTo>
                      <a:pt x="903" y="4181"/>
                      <a:pt x="903" y="4208"/>
                      <a:pt x="929" y="4234"/>
                    </a:cubicBezTo>
                    <a:cubicBezTo>
                      <a:pt x="956" y="4261"/>
                      <a:pt x="983" y="4288"/>
                      <a:pt x="1010" y="4288"/>
                    </a:cubicBezTo>
                    <a:cubicBezTo>
                      <a:pt x="1037" y="4288"/>
                      <a:pt x="1071" y="4288"/>
                      <a:pt x="1098" y="4261"/>
                    </a:cubicBezTo>
                    <a:lnTo>
                      <a:pt x="2276" y="3588"/>
                    </a:lnTo>
                    <a:lnTo>
                      <a:pt x="2329" y="3588"/>
                    </a:lnTo>
                    <a:lnTo>
                      <a:pt x="3561" y="4181"/>
                    </a:lnTo>
                    <a:cubicBezTo>
                      <a:pt x="3595" y="4208"/>
                      <a:pt x="3595" y="4208"/>
                      <a:pt x="3622" y="4208"/>
                    </a:cubicBezTo>
                    <a:cubicBezTo>
                      <a:pt x="3649" y="4208"/>
                      <a:pt x="3703" y="4181"/>
                      <a:pt x="3703" y="4154"/>
                    </a:cubicBezTo>
                    <a:cubicBezTo>
                      <a:pt x="3729" y="4120"/>
                      <a:pt x="3729" y="4093"/>
                      <a:pt x="3729" y="4066"/>
                    </a:cubicBezTo>
                    <a:lnTo>
                      <a:pt x="3454" y="2720"/>
                    </a:lnTo>
                    <a:cubicBezTo>
                      <a:pt x="3454" y="2693"/>
                      <a:pt x="3454" y="2666"/>
                      <a:pt x="3480" y="2666"/>
                    </a:cubicBezTo>
                    <a:lnTo>
                      <a:pt x="4436" y="1657"/>
                    </a:lnTo>
                    <a:cubicBezTo>
                      <a:pt x="4463" y="1630"/>
                      <a:pt x="4463" y="1569"/>
                      <a:pt x="4463" y="1542"/>
                    </a:cubicBezTo>
                    <a:cubicBezTo>
                      <a:pt x="4436" y="1488"/>
                      <a:pt x="4403" y="1461"/>
                      <a:pt x="4349" y="1461"/>
                    </a:cubicBezTo>
                    <a:lnTo>
                      <a:pt x="3003" y="1320"/>
                    </a:lnTo>
                    <a:cubicBezTo>
                      <a:pt x="2976" y="1320"/>
                      <a:pt x="2949" y="1293"/>
                      <a:pt x="2949" y="1293"/>
                    </a:cubicBezTo>
                    <a:lnTo>
                      <a:pt x="2303" y="55"/>
                    </a:lnTo>
                    <a:cubicBezTo>
                      <a:pt x="2276" y="28"/>
                      <a:pt x="2249" y="1"/>
                      <a:pt x="2188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5"/>
              <p:cNvSpPr/>
              <p:nvPr/>
            </p:nvSpPr>
            <p:spPr>
              <a:xfrm>
                <a:off x="6819521" y="2147796"/>
                <a:ext cx="443498" cy="426909"/>
              </a:xfrm>
              <a:custGeom>
                <a:rect b="b" l="l" r="r" t="t"/>
                <a:pathLst>
                  <a:path extrusionOk="0" h="4349" w="4518">
                    <a:moveTo>
                      <a:pt x="2215" y="55"/>
                    </a:moveTo>
                    <a:cubicBezTo>
                      <a:pt x="2242" y="55"/>
                      <a:pt x="2276" y="82"/>
                      <a:pt x="2303" y="109"/>
                    </a:cubicBezTo>
                    <a:lnTo>
                      <a:pt x="2949" y="1320"/>
                    </a:lnTo>
                    <a:cubicBezTo>
                      <a:pt x="2949" y="1347"/>
                      <a:pt x="2976" y="1374"/>
                      <a:pt x="3003" y="1374"/>
                    </a:cubicBezTo>
                    <a:lnTo>
                      <a:pt x="4376" y="1515"/>
                    </a:lnTo>
                    <a:cubicBezTo>
                      <a:pt x="4463" y="1515"/>
                      <a:pt x="4490" y="1623"/>
                      <a:pt x="4430" y="1684"/>
                    </a:cubicBezTo>
                    <a:lnTo>
                      <a:pt x="3481" y="2666"/>
                    </a:lnTo>
                    <a:cubicBezTo>
                      <a:pt x="3454" y="2693"/>
                      <a:pt x="3454" y="2720"/>
                      <a:pt x="3454" y="2747"/>
                    </a:cubicBezTo>
                    <a:lnTo>
                      <a:pt x="3730" y="4093"/>
                    </a:lnTo>
                    <a:cubicBezTo>
                      <a:pt x="3756" y="4147"/>
                      <a:pt x="3703" y="4208"/>
                      <a:pt x="3649" y="4208"/>
                    </a:cubicBezTo>
                    <a:cubicBezTo>
                      <a:pt x="3649" y="4208"/>
                      <a:pt x="3622" y="4208"/>
                      <a:pt x="3622" y="4181"/>
                    </a:cubicBezTo>
                    <a:lnTo>
                      <a:pt x="2383" y="3588"/>
                    </a:lnTo>
                    <a:lnTo>
                      <a:pt x="2303" y="3588"/>
                    </a:lnTo>
                    <a:lnTo>
                      <a:pt x="1098" y="4261"/>
                    </a:lnTo>
                    <a:cubicBezTo>
                      <a:pt x="1098" y="4288"/>
                      <a:pt x="1064" y="4288"/>
                      <a:pt x="1037" y="4288"/>
                    </a:cubicBezTo>
                    <a:cubicBezTo>
                      <a:pt x="1010" y="4288"/>
                      <a:pt x="956" y="4235"/>
                      <a:pt x="956" y="4181"/>
                    </a:cubicBezTo>
                    <a:lnTo>
                      <a:pt x="1152" y="2835"/>
                    </a:lnTo>
                    <a:cubicBezTo>
                      <a:pt x="1152" y="2801"/>
                      <a:pt x="1152" y="2774"/>
                      <a:pt x="1125" y="2747"/>
                    </a:cubicBezTo>
                    <a:lnTo>
                      <a:pt x="115" y="1825"/>
                    </a:lnTo>
                    <a:cubicBezTo>
                      <a:pt x="55" y="1764"/>
                      <a:pt x="88" y="1684"/>
                      <a:pt x="142" y="1657"/>
                    </a:cubicBezTo>
                    <a:lnTo>
                      <a:pt x="1488" y="1428"/>
                    </a:lnTo>
                    <a:cubicBezTo>
                      <a:pt x="1542" y="1401"/>
                      <a:pt x="1542" y="1401"/>
                      <a:pt x="1569" y="1374"/>
                    </a:cubicBezTo>
                    <a:lnTo>
                      <a:pt x="2134" y="109"/>
                    </a:lnTo>
                    <a:cubicBezTo>
                      <a:pt x="2161" y="82"/>
                      <a:pt x="2188" y="55"/>
                      <a:pt x="2215" y="55"/>
                    </a:cubicBezTo>
                    <a:close/>
                    <a:moveTo>
                      <a:pt x="2215" y="1"/>
                    </a:moveTo>
                    <a:cubicBezTo>
                      <a:pt x="2161" y="1"/>
                      <a:pt x="2107" y="28"/>
                      <a:pt x="2074" y="82"/>
                    </a:cubicBezTo>
                    <a:lnTo>
                      <a:pt x="1515" y="1347"/>
                    </a:lnTo>
                    <a:cubicBezTo>
                      <a:pt x="1515" y="1347"/>
                      <a:pt x="1515" y="1374"/>
                      <a:pt x="1488" y="1374"/>
                    </a:cubicBezTo>
                    <a:lnTo>
                      <a:pt x="142" y="1596"/>
                    </a:lnTo>
                    <a:cubicBezTo>
                      <a:pt x="88" y="1623"/>
                      <a:pt x="28" y="1657"/>
                      <a:pt x="28" y="1710"/>
                    </a:cubicBezTo>
                    <a:cubicBezTo>
                      <a:pt x="1" y="1764"/>
                      <a:pt x="28" y="1825"/>
                      <a:pt x="55" y="1852"/>
                    </a:cubicBezTo>
                    <a:lnTo>
                      <a:pt x="1098" y="2774"/>
                    </a:lnTo>
                    <a:lnTo>
                      <a:pt x="1098" y="2801"/>
                    </a:lnTo>
                    <a:lnTo>
                      <a:pt x="896" y="4181"/>
                    </a:lnTo>
                    <a:cubicBezTo>
                      <a:pt x="896" y="4208"/>
                      <a:pt x="930" y="4261"/>
                      <a:pt x="956" y="4288"/>
                    </a:cubicBezTo>
                    <a:cubicBezTo>
                      <a:pt x="983" y="4315"/>
                      <a:pt x="1010" y="4349"/>
                      <a:pt x="1037" y="4349"/>
                    </a:cubicBezTo>
                    <a:cubicBezTo>
                      <a:pt x="1064" y="4349"/>
                      <a:pt x="1098" y="4349"/>
                      <a:pt x="1125" y="4315"/>
                    </a:cubicBezTo>
                    <a:lnTo>
                      <a:pt x="2330" y="3642"/>
                    </a:lnTo>
                    <a:lnTo>
                      <a:pt x="2356" y="3642"/>
                    </a:lnTo>
                    <a:lnTo>
                      <a:pt x="3588" y="4235"/>
                    </a:lnTo>
                    <a:cubicBezTo>
                      <a:pt x="3622" y="4235"/>
                      <a:pt x="3622" y="4261"/>
                      <a:pt x="3649" y="4261"/>
                    </a:cubicBezTo>
                    <a:cubicBezTo>
                      <a:pt x="3703" y="4261"/>
                      <a:pt x="3730" y="4235"/>
                      <a:pt x="3756" y="4208"/>
                    </a:cubicBezTo>
                    <a:cubicBezTo>
                      <a:pt x="3790" y="4181"/>
                      <a:pt x="3817" y="4120"/>
                      <a:pt x="3790" y="4066"/>
                    </a:cubicBezTo>
                    <a:lnTo>
                      <a:pt x="3507" y="2720"/>
                    </a:lnTo>
                    <a:lnTo>
                      <a:pt x="3534" y="2693"/>
                    </a:lnTo>
                    <a:lnTo>
                      <a:pt x="4490" y="1710"/>
                    </a:lnTo>
                    <a:cubicBezTo>
                      <a:pt x="4517" y="1684"/>
                      <a:pt x="4517" y="1596"/>
                      <a:pt x="4517" y="1569"/>
                    </a:cubicBezTo>
                    <a:cubicBezTo>
                      <a:pt x="4490" y="1515"/>
                      <a:pt x="4430" y="1455"/>
                      <a:pt x="4376" y="1455"/>
                    </a:cubicBezTo>
                    <a:lnTo>
                      <a:pt x="3030" y="1320"/>
                    </a:lnTo>
                    <a:cubicBezTo>
                      <a:pt x="3003" y="1320"/>
                      <a:pt x="3003" y="1286"/>
                      <a:pt x="3003" y="1286"/>
                    </a:cubicBezTo>
                    <a:lnTo>
                      <a:pt x="2356" y="82"/>
                    </a:lnTo>
                    <a:cubicBezTo>
                      <a:pt x="2330" y="28"/>
                      <a:pt x="2276" y="1"/>
                      <a:pt x="2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5"/>
              <p:cNvSpPr/>
              <p:nvPr/>
            </p:nvSpPr>
            <p:spPr>
              <a:xfrm>
                <a:off x="6913362" y="2287871"/>
                <a:ext cx="347004" cy="280941"/>
              </a:xfrm>
              <a:custGeom>
                <a:rect b="b" l="l" r="r" t="t"/>
                <a:pathLst>
                  <a:path extrusionOk="0" h="2862" w="3535">
                    <a:moveTo>
                      <a:pt x="2693" y="1"/>
                    </a:moveTo>
                    <a:cubicBezTo>
                      <a:pt x="2605" y="930"/>
                      <a:pt x="1851" y="1657"/>
                      <a:pt x="896" y="1710"/>
                    </a:cubicBezTo>
                    <a:lnTo>
                      <a:pt x="815" y="1710"/>
                    </a:lnTo>
                    <a:cubicBezTo>
                      <a:pt x="586" y="1710"/>
                      <a:pt x="364" y="1657"/>
                      <a:pt x="169" y="1576"/>
                    </a:cubicBezTo>
                    <a:lnTo>
                      <a:pt x="54" y="2357"/>
                    </a:lnTo>
                    <a:lnTo>
                      <a:pt x="0" y="2754"/>
                    </a:lnTo>
                    <a:cubicBezTo>
                      <a:pt x="0" y="2808"/>
                      <a:pt x="54" y="2861"/>
                      <a:pt x="81" y="2861"/>
                    </a:cubicBezTo>
                    <a:cubicBezTo>
                      <a:pt x="108" y="2861"/>
                      <a:pt x="142" y="2861"/>
                      <a:pt x="142" y="2834"/>
                    </a:cubicBezTo>
                    <a:lnTo>
                      <a:pt x="1286" y="2188"/>
                    </a:lnTo>
                    <a:lnTo>
                      <a:pt x="1347" y="2161"/>
                    </a:lnTo>
                    <a:lnTo>
                      <a:pt x="1427" y="2161"/>
                    </a:lnTo>
                    <a:lnTo>
                      <a:pt x="2666" y="2754"/>
                    </a:lnTo>
                    <a:cubicBezTo>
                      <a:pt x="2666" y="2781"/>
                      <a:pt x="2693" y="2781"/>
                      <a:pt x="2693" y="2781"/>
                    </a:cubicBezTo>
                    <a:cubicBezTo>
                      <a:pt x="2747" y="2781"/>
                      <a:pt x="2800" y="2720"/>
                      <a:pt x="2774" y="2666"/>
                    </a:cubicBezTo>
                    <a:lnTo>
                      <a:pt x="2720" y="2383"/>
                    </a:lnTo>
                    <a:lnTo>
                      <a:pt x="2498" y="1293"/>
                    </a:lnTo>
                    <a:cubicBezTo>
                      <a:pt x="2498" y="1293"/>
                      <a:pt x="2498" y="1266"/>
                      <a:pt x="2525" y="1239"/>
                    </a:cubicBezTo>
                    <a:lnTo>
                      <a:pt x="3474" y="257"/>
                    </a:lnTo>
                    <a:cubicBezTo>
                      <a:pt x="3534" y="196"/>
                      <a:pt x="3507" y="88"/>
                      <a:pt x="3420" y="88"/>
                    </a:cubicBezTo>
                    <a:lnTo>
                      <a:pt x="3278" y="88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BC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5"/>
              <p:cNvSpPr/>
              <p:nvPr/>
            </p:nvSpPr>
            <p:spPr>
              <a:xfrm>
                <a:off x="6913362" y="2296509"/>
                <a:ext cx="347004" cy="272303"/>
              </a:xfrm>
              <a:custGeom>
                <a:rect b="b" l="l" r="r" t="t"/>
                <a:pathLst>
                  <a:path extrusionOk="0" h="2774" w="3535">
                    <a:moveTo>
                      <a:pt x="3420" y="0"/>
                    </a:moveTo>
                    <a:cubicBezTo>
                      <a:pt x="3507" y="0"/>
                      <a:pt x="3534" y="108"/>
                      <a:pt x="3474" y="169"/>
                    </a:cubicBezTo>
                    <a:lnTo>
                      <a:pt x="3507" y="142"/>
                    </a:lnTo>
                    <a:cubicBezTo>
                      <a:pt x="3534" y="81"/>
                      <a:pt x="3534" y="27"/>
                      <a:pt x="3447" y="0"/>
                    </a:cubicBezTo>
                    <a:close/>
                    <a:moveTo>
                      <a:pt x="54" y="2269"/>
                    </a:moveTo>
                    <a:lnTo>
                      <a:pt x="0" y="2666"/>
                    </a:lnTo>
                    <a:cubicBezTo>
                      <a:pt x="0" y="2671"/>
                      <a:pt x="1" y="2676"/>
                      <a:pt x="2" y="2681"/>
                    </a:cubicBezTo>
                    <a:lnTo>
                      <a:pt x="2" y="2681"/>
                    </a:lnTo>
                    <a:lnTo>
                      <a:pt x="54" y="2269"/>
                    </a:lnTo>
                    <a:close/>
                    <a:moveTo>
                      <a:pt x="1427" y="2073"/>
                    </a:moveTo>
                    <a:lnTo>
                      <a:pt x="2670" y="2682"/>
                    </a:lnTo>
                    <a:lnTo>
                      <a:pt x="2670" y="2682"/>
                    </a:lnTo>
                    <a:cubicBezTo>
                      <a:pt x="2668" y="2678"/>
                      <a:pt x="2666" y="2673"/>
                      <a:pt x="2666" y="2666"/>
                    </a:cubicBezTo>
                    <a:lnTo>
                      <a:pt x="1427" y="2073"/>
                    </a:lnTo>
                    <a:close/>
                    <a:moveTo>
                      <a:pt x="2670" y="2682"/>
                    </a:moveTo>
                    <a:cubicBezTo>
                      <a:pt x="2678" y="2693"/>
                      <a:pt x="2693" y="2693"/>
                      <a:pt x="2693" y="2693"/>
                    </a:cubicBezTo>
                    <a:lnTo>
                      <a:pt x="2670" y="2682"/>
                    </a:lnTo>
                    <a:close/>
                    <a:moveTo>
                      <a:pt x="2720" y="2295"/>
                    </a:moveTo>
                    <a:lnTo>
                      <a:pt x="2774" y="2578"/>
                    </a:lnTo>
                    <a:cubicBezTo>
                      <a:pt x="2800" y="2632"/>
                      <a:pt x="2747" y="2693"/>
                      <a:pt x="2693" y="2693"/>
                    </a:cubicBezTo>
                    <a:lnTo>
                      <a:pt x="2720" y="2693"/>
                    </a:lnTo>
                    <a:cubicBezTo>
                      <a:pt x="2774" y="2693"/>
                      <a:pt x="2800" y="2666"/>
                      <a:pt x="2800" y="2605"/>
                    </a:cubicBezTo>
                    <a:lnTo>
                      <a:pt x="2720" y="2295"/>
                    </a:lnTo>
                    <a:close/>
                    <a:moveTo>
                      <a:pt x="1286" y="2100"/>
                    </a:moveTo>
                    <a:lnTo>
                      <a:pt x="142" y="2746"/>
                    </a:lnTo>
                    <a:cubicBezTo>
                      <a:pt x="142" y="2750"/>
                      <a:pt x="141" y="2752"/>
                      <a:pt x="140" y="2755"/>
                    </a:cubicBezTo>
                    <a:lnTo>
                      <a:pt x="140" y="2755"/>
                    </a:lnTo>
                    <a:lnTo>
                      <a:pt x="1286" y="2100"/>
                    </a:lnTo>
                    <a:close/>
                    <a:moveTo>
                      <a:pt x="140" y="2755"/>
                    </a:moveTo>
                    <a:lnTo>
                      <a:pt x="110" y="2772"/>
                    </a:lnTo>
                    <a:lnTo>
                      <a:pt x="110" y="2772"/>
                    </a:lnTo>
                    <a:cubicBezTo>
                      <a:pt x="124" y="2770"/>
                      <a:pt x="137" y="2766"/>
                      <a:pt x="140" y="2755"/>
                    </a:cubicBezTo>
                    <a:close/>
                    <a:moveTo>
                      <a:pt x="2" y="2681"/>
                    </a:moveTo>
                    <a:lnTo>
                      <a:pt x="0" y="2693"/>
                    </a:lnTo>
                    <a:cubicBezTo>
                      <a:pt x="0" y="2746"/>
                      <a:pt x="27" y="2773"/>
                      <a:pt x="81" y="2773"/>
                    </a:cubicBezTo>
                    <a:cubicBezTo>
                      <a:pt x="57" y="2773"/>
                      <a:pt x="11" y="2729"/>
                      <a:pt x="2" y="2681"/>
                    </a:cubicBezTo>
                    <a:close/>
                    <a:moveTo>
                      <a:pt x="110" y="2772"/>
                    </a:moveTo>
                    <a:cubicBezTo>
                      <a:pt x="101" y="2773"/>
                      <a:pt x="91" y="2773"/>
                      <a:pt x="81" y="2773"/>
                    </a:cubicBezTo>
                    <a:lnTo>
                      <a:pt x="108" y="2773"/>
                    </a:lnTo>
                    <a:lnTo>
                      <a:pt x="110" y="2772"/>
                    </a:lnTo>
                    <a:close/>
                  </a:path>
                </a:pathLst>
              </a:custGeom>
              <a:solidFill>
                <a:srgbClr val="FEF1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5"/>
              <p:cNvSpPr/>
              <p:nvPr/>
            </p:nvSpPr>
            <p:spPr>
              <a:xfrm>
                <a:off x="5476401" y="2508537"/>
                <a:ext cx="528605" cy="352305"/>
              </a:xfrm>
              <a:custGeom>
                <a:rect b="b" l="l" r="r" t="t"/>
                <a:pathLst>
                  <a:path extrusionOk="0" h="3589" w="5385">
                    <a:moveTo>
                      <a:pt x="2834" y="1"/>
                    </a:moveTo>
                    <a:lnTo>
                      <a:pt x="0" y="3306"/>
                    </a:lnTo>
                    <a:lnTo>
                      <a:pt x="5385" y="3588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5"/>
              <p:cNvSpPr/>
              <p:nvPr/>
            </p:nvSpPr>
            <p:spPr>
              <a:xfrm>
                <a:off x="5671935" y="2632121"/>
                <a:ext cx="333065" cy="228719"/>
              </a:xfrm>
              <a:custGeom>
                <a:rect b="b" l="l" r="r" t="t"/>
                <a:pathLst>
                  <a:path extrusionOk="0" h="2330" w="3393">
                    <a:moveTo>
                      <a:pt x="108" y="1"/>
                    </a:moveTo>
                    <a:lnTo>
                      <a:pt x="0" y="1205"/>
                    </a:lnTo>
                    <a:lnTo>
                      <a:pt x="3393" y="232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5"/>
              <p:cNvSpPr/>
              <p:nvPr/>
            </p:nvSpPr>
            <p:spPr>
              <a:xfrm>
                <a:off x="5335639" y="2400854"/>
                <a:ext cx="424258" cy="434860"/>
              </a:xfrm>
              <a:custGeom>
                <a:rect b="b" l="l" r="r" t="t"/>
                <a:pathLst>
                  <a:path extrusionOk="0" h="4430" w="4322">
                    <a:moveTo>
                      <a:pt x="1797" y="1"/>
                    </a:moveTo>
                    <a:cubicBezTo>
                      <a:pt x="1744" y="1"/>
                      <a:pt x="1683" y="28"/>
                      <a:pt x="1683" y="88"/>
                    </a:cubicBezTo>
                    <a:lnTo>
                      <a:pt x="1373" y="1434"/>
                    </a:lnTo>
                    <a:cubicBezTo>
                      <a:pt x="1373" y="1461"/>
                      <a:pt x="1373" y="1461"/>
                      <a:pt x="1347" y="1488"/>
                    </a:cubicBezTo>
                    <a:lnTo>
                      <a:pt x="88" y="1993"/>
                    </a:lnTo>
                    <a:cubicBezTo>
                      <a:pt x="27" y="2020"/>
                      <a:pt x="0" y="2047"/>
                      <a:pt x="0" y="2107"/>
                    </a:cubicBezTo>
                    <a:cubicBezTo>
                      <a:pt x="0" y="2134"/>
                      <a:pt x="27" y="2188"/>
                      <a:pt x="61" y="2215"/>
                    </a:cubicBezTo>
                    <a:lnTo>
                      <a:pt x="1239" y="2888"/>
                    </a:lnTo>
                    <a:cubicBezTo>
                      <a:pt x="1266" y="2915"/>
                      <a:pt x="1266" y="2915"/>
                      <a:pt x="1266" y="2949"/>
                    </a:cubicBezTo>
                    <a:lnTo>
                      <a:pt x="1373" y="4322"/>
                    </a:lnTo>
                    <a:cubicBezTo>
                      <a:pt x="1373" y="4376"/>
                      <a:pt x="1434" y="4430"/>
                      <a:pt x="1488" y="4430"/>
                    </a:cubicBezTo>
                    <a:cubicBezTo>
                      <a:pt x="1515" y="4430"/>
                      <a:pt x="1542" y="4403"/>
                      <a:pt x="1575" y="4403"/>
                    </a:cubicBezTo>
                    <a:lnTo>
                      <a:pt x="2612" y="3481"/>
                    </a:lnTo>
                    <a:lnTo>
                      <a:pt x="2666" y="3481"/>
                    </a:lnTo>
                    <a:lnTo>
                      <a:pt x="3985" y="3790"/>
                    </a:lnTo>
                    <a:lnTo>
                      <a:pt x="4012" y="3817"/>
                    </a:lnTo>
                    <a:cubicBezTo>
                      <a:pt x="4066" y="3817"/>
                      <a:pt x="4099" y="3790"/>
                      <a:pt x="4126" y="3757"/>
                    </a:cubicBezTo>
                    <a:cubicBezTo>
                      <a:pt x="4126" y="3703"/>
                      <a:pt x="4153" y="3676"/>
                      <a:pt x="4126" y="3649"/>
                    </a:cubicBezTo>
                    <a:lnTo>
                      <a:pt x="3561" y="2383"/>
                    </a:lnTo>
                    <a:lnTo>
                      <a:pt x="3561" y="2330"/>
                    </a:lnTo>
                    <a:lnTo>
                      <a:pt x="4295" y="1152"/>
                    </a:lnTo>
                    <a:cubicBezTo>
                      <a:pt x="4322" y="1125"/>
                      <a:pt x="4322" y="1064"/>
                      <a:pt x="4295" y="1037"/>
                    </a:cubicBezTo>
                    <a:cubicBezTo>
                      <a:pt x="4295" y="1010"/>
                      <a:pt x="4234" y="983"/>
                      <a:pt x="4207" y="983"/>
                    </a:cubicBezTo>
                    <a:lnTo>
                      <a:pt x="4180" y="983"/>
                    </a:lnTo>
                    <a:lnTo>
                      <a:pt x="2807" y="1125"/>
                    </a:lnTo>
                    <a:lnTo>
                      <a:pt x="2780" y="1098"/>
                    </a:lnTo>
                    <a:lnTo>
                      <a:pt x="1878" y="28"/>
                    </a:lnTo>
                    <a:cubicBezTo>
                      <a:pt x="1851" y="1"/>
                      <a:pt x="1824" y="1"/>
                      <a:pt x="1797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5"/>
              <p:cNvSpPr/>
              <p:nvPr/>
            </p:nvSpPr>
            <p:spPr>
              <a:xfrm>
                <a:off x="5332989" y="2398204"/>
                <a:ext cx="429559" cy="440848"/>
              </a:xfrm>
              <a:custGeom>
                <a:rect b="b" l="l" r="r" t="t"/>
                <a:pathLst>
                  <a:path extrusionOk="0" h="4491" w="4376">
                    <a:moveTo>
                      <a:pt x="1824" y="55"/>
                    </a:moveTo>
                    <a:cubicBezTo>
                      <a:pt x="1851" y="55"/>
                      <a:pt x="1878" y="55"/>
                      <a:pt x="1878" y="82"/>
                    </a:cubicBezTo>
                    <a:lnTo>
                      <a:pt x="2780" y="1125"/>
                    </a:lnTo>
                    <a:cubicBezTo>
                      <a:pt x="2807" y="1152"/>
                      <a:pt x="2807" y="1179"/>
                      <a:pt x="2834" y="1179"/>
                    </a:cubicBezTo>
                    <a:lnTo>
                      <a:pt x="2861" y="1179"/>
                    </a:lnTo>
                    <a:lnTo>
                      <a:pt x="4207" y="1037"/>
                    </a:lnTo>
                    <a:lnTo>
                      <a:pt x="4234" y="1037"/>
                    </a:lnTo>
                    <a:cubicBezTo>
                      <a:pt x="4295" y="1037"/>
                      <a:pt x="4349" y="1091"/>
                      <a:pt x="4295" y="1179"/>
                    </a:cubicBezTo>
                    <a:lnTo>
                      <a:pt x="3588" y="2330"/>
                    </a:lnTo>
                    <a:cubicBezTo>
                      <a:pt x="3561" y="2357"/>
                      <a:pt x="3561" y="2384"/>
                      <a:pt x="3561" y="2410"/>
                    </a:cubicBezTo>
                    <a:lnTo>
                      <a:pt x="4126" y="3676"/>
                    </a:lnTo>
                    <a:cubicBezTo>
                      <a:pt x="4153" y="3730"/>
                      <a:pt x="4093" y="3817"/>
                      <a:pt x="4039" y="3817"/>
                    </a:cubicBezTo>
                    <a:lnTo>
                      <a:pt x="4012" y="3817"/>
                    </a:lnTo>
                    <a:lnTo>
                      <a:pt x="2693" y="3481"/>
                    </a:lnTo>
                    <a:lnTo>
                      <a:pt x="2612" y="3481"/>
                    </a:lnTo>
                    <a:lnTo>
                      <a:pt x="1569" y="4403"/>
                    </a:lnTo>
                    <a:cubicBezTo>
                      <a:pt x="1569" y="4430"/>
                      <a:pt x="1542" y="4430"/>
                      <a:pt x="1515" y="4430"/>
                    </a:cubicBezTo>
                    <a:cubicBezTo>
                      <a:pt x="1488" y="4430"/>
                      <a:pt x="1434" y="4403"/>
                      <a:pt x="1434" y="4349"/>
                    </a:cubicBezTo>
                    <a:lnTo>
                      <a:pt x="1320" y="2976"/>
                    </a:lnTo>
                    <a:cubicBezTo>
                      <a:pt x="1320" y="2942"/>
                      <a:pt x="1320" y="2915"/>
                      <a:pt x="1293" y="2888"/>
                    </a:cubicBezTo>
                    <a:lnTo>
                      <a:pt x="115" y="2215"/>
                    </a:lnTo>
                    <a:cubicBezTo>
                      <a:pt x="27" y="2161"/>
                      <a:pt x="27" y="2074"/>
                      <a:pt x="115" y="2047"/>
                    </a:cubicBezTo>
                    <a:lnTo>
                      <a:pt x="1374" y="1515"/>
                    </a:lnTo>
                    <a:cubicBezTo>
                      <a:pt x="1400" y="1515"/>
                      <a:pt x="1434" y="1488"/>
                      <a:pt x="1434" y="1461"/>
                    </a:cubicBezTo>
                    <a:lnTo>
                      <a:pt x="1737" y="115"/>
                    </a:lnTo>
                    <a:cubicBezTo>
                      <a:pt x="1737" y="82"/>
                      <a:pt x="1771" y="55"/>
                      <a:pt x="1824" y="55"/>
                    </a:cubicBezTo>
                    <a:close/>
                    <a:moveTo>
                      <a:pt x="1824" y="1"/>
                    </a:moveTo>
                    <a:cubicBezTo>
                      <a:pt x="1737" y="1"/>
                      <a:pt x="1683" y="28"/>
                      <a:pt x="1683" y="115"/>
                    </a:cubicBezTo>
                    <a:lnTo>
                      <a:pt x="1374" y="1461"/>
                    </a:lnTo>
                    <a:lnTo>
                      <a:pt x="1374" y="1488"/>
                    </a:lnTo>
                    <a:lnTo>
                      <a:pt x="88" y="1993"/>
                    </a:lnTo>
                    <a:cubicBezTo>
                      <a:pt x="27" y="2020"/>
                      <a:pt x="0" y="2074"/>
                      <a:pt x="0" y="2134"/>
                    </a:cubicBezTo>
                    <a:cubicBezTo>
                      <a:pt x="0" y="2188"/>
                      <a:pt x="27" y="2215"/>
                      <a:pt x="88" y="2242"/>
                    </a:cubicBezTo>
                    <a:lnTo>
                      <a:pt x="1266" y="2942"/>
                    </a:lnTo>
                    <a:lnTo>
                      <a:pt x="1266" y="2976"/>
                    </a:lnTo>
                    <a:lnTo>
                      <a:pt x="1374" y="4349"/>
                    </a:lnTo>
                    <a:cubicBezTo>
                      <a:pt x="1374" y="4430"/>
                      <a:pt x="1434" y="4490"/>
                      <a:pt x="1515" y="4490"/>
                    </a:cubicBezTo>
                    <a:cubicBezTo>
                      <a:pt x="1542" y="4490"/>
                      <a:pt x="1602" y="4457"/>
                      <a:pt x="1629" y="4457"/>
                    </a:cubicBezTo>
                    <a:lnTo>
                      <a:pt x="2639" y="3534"/>
                    </a:lnTo>
                    <a:lnTo>
                      <a:pt x="2666" y="3534"/>
                    </a:lnTo>
                    <a:lnTo>
                      <a:pt x="4012" y="3844"/>
                    </a:lnTo>
                    <a:cubicBezTo>
                      <a:pt x="4012" y="3871"/>
                      <a:pt x="4039" y="3871"/>
                      <a:pt x="4039" y="3871"/>
                    </a:cubicBezTo>
                    <a:cubicBezTo>
                      <a:pt x="4093" y="3871"/>
                      <a:pt x="4126" y="3844"/>
                      <a:pt x="4153" y="3784"/>
                    </a:cubicBezTo>
                    <a:cubicBezTo>
                      <a:pt x="4180" y="3757"/>
                      <a:pt x="4207" y="3703"/>
                      <a:pt x="4180" y="3649"/>
                    </a:cubicBezTo>
                    <a:lnTo>
                      <a:pt x="3622" y="2384"/>
                    </a:lnTo>
                    <a:lnTo>
                      <a:pt x="3622" y="2357"/>
                    </a:lnTo>
                    <a:lnTo>
                      <a:pt x="4349" y="1206"/>
                    </a:lnTo>
                    <a:cubicBezTo>
                      <a:pt x="4375" y="1152"/>
                      <a:pt x="4375" y="1091"/>
                      <a:pt x="4349" y="1037"/>
                    </a:cubicBezTo>
                    <a:cubicBezTo>
                      <a:pt x="4322" y="1010"/>
                      <a:pt x="4295" y="984"/>
                      <a:pt x="4234" y="984"/>
                    </a:cubicBezTo>
                    <a:lnTo>
                      <a:pt x="4207" y="984"/>
                    </a:lnTo>
                    <a:lnTo>
                      <a:pt x="2834" y="1125"/>
                    </a:lnTo>
                    <a:cubicBezTo>
                      <a:pt x="2834" y="1125"/>
                      <a:pt x="2834" y="1091"/>
                      <a:pt x="2807" y="1091"/>
                    </a:cubicBezTo>
                    <a:lnTo>
                      <a:pt x="1939" y="55"/>
                    </a:lnTo>
                    <a:cubicBezTo>
                      <a:pt x="1905" y="1"/>
                      <a:pt x="1851" y="1"/>
                      <a:pt x="18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>
                <a:off x="5335639" y="2571359"/>
                <a:ext cx="405117" cy="261701"/>
              </a:xfrm>
              <a:custGeom>
                <a:rect b="b" l="l" r="r" t="t"/>
                <a:pathLst>
                  <a:path extrusionOk="0" h="2666" w="4127">
                    <a:moveTo>
                      <a:pt x="761" y="0"/>
                    </a:moveTo>
                    <a:lnTo>
                      <a:pt x="647" y="61"/>
                    </a:lnTo>
                    <a:lnTo>
                      <a:pt x="88" y="283"/>
                    </a:lnTo>
                    <a:cubicBezTo>
                      <a:pt x="0" y="310"/>
                      <a:pt x="0" y="397"/>
                      <a:pt x="88" y="451"/>
                    </a:cubicBezTo>
                    <a:lnTo>
                      <a:pt x="1266" y="1124"/>
                    </a:lnTo>
                    <a:lnTo>
                      <a:pt x="1266" y="1151"/>
                    </a:lnTo>
                    <a:cubicBezTo>
                      <a:pt x="1293" y="1151"/>
                      <a:pt x="1293" y="1178"/>
                      <a:pt x="1293" y="1212"/>
                    </a:cubicBezTo>
                    <a:lnTo>
                      <a:pt x="1407" y="2585"/>
                    </a:lnTo>
                    <a:cubicBezTo>
                      <a:pt x="1407" y="2639"/>
                      <a:pt x="1461" y="2666"/>
                      <a:pt x="1488" y="2666"/>
                    </a:cubicBezTo>
                    <a:cubicBezTo>
                      <a:pt x="1515" y="2666"/>
                      <a:pt x="1542" y="2666"/>
                      <a:pt x="1542" y="2639"/>
                    </a:cubicBezTo>
                    <a:lnTo>
                      <a:pt x="1797" y="2417"/>
                    </a:lnTo>
                    <a:lnTo>
                      <a:pt x="2585" y="1717"/>
                    </a:lnTo>
                    <a:lnTo>
                      <a:pt x="2666" y="1717"/>
                    </a:lnTo>
                    <a:lnTo>
                      <a:pt x="3675" y="1966"/>
                    </a:lnTo>
                    <a:lnTo>
                      <a:pt x="3985" y="2053"/>
                    </a:lnTo>
                    <a:lnTo>
                      <a:pt x="4012" y="2053"/>
                    </a:lnTo>
                    <a:cubicBezTo>
                      <a:pt x="4066" y="2053"/>
                      <a:pt x="4126" y="1966"/>
                      <a:pt x="4099" y="1912"/>
                    </a:cubicBezTo>
                    <a:lnTo>
                      <a:pt x="3985" y="1656"/>
                    </a:lnTo>
                    <a:lnTo>
                      <a:pt x="3622" y="842"/>
                    </a:lnTo>
                    <a:cubicBezTo>
                      <a:pt x="3426" y="983"/>
                      <a:pt x="3197" y="1070"/>
                      <a:pt x="2975" y="1151"/>
                    </a:cubicBezTo>
                    <a:cubicBezTo>
                      <a:pt x="2807" y="1178"/>
                      <a:pt x="2666" y="1178"/>
                      <a:pt x="2497" y="1178"/>
                    </a:cubicBezTo>
                    <a:cubicBezTo>
                      <a:pt x="1744" y="1178"/>
                      <a:pt x="1037" y="734"/>
                      <a:pt x="761" y="0"/>
                    </a:cubicBezTo>
                    <a:close/>
                  </a:path>
                </a:pathLst>
              </a:custGeom>
              <a:solidFill>
                <a:srgbClr val="FBC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5"/>
              <p:cNvSpPr/>
              <p:nvPr/>
            </p:nvSpPr>
            <p:spPr>
              <a:xfrm>
                <a:off x="5335639" y="2577249"/>
                <a:ext cx="405117" cy="258462"/>
              </a:xfrm>
              <a:custGeom>
                <a:rect b="b" l="l" r="r" t="t"/>
                <a:pathLst>
                  <a:path extrusionOk="0" h="2633" w="4127">
                    <a:moveTo>
                      <a:pt x="647" y="1"/>
                    </a:moveTo>
                    <a:lnTo>
                      <a:pt x="61" y="223"/>
                    </a:lnTo>
                    <a:cubicBezTo>
                      <a:pt x="0" y="250"/>
                      <a:pt x="0" y="337"/>
                      <a:pt x="27" y="364"/>
                    </a:cubicBezTo>
                    <a:lnTo>
                      <a:pt x="1266" y="1091"/>
                    </a:lnTo>
                    <a:lnTo>
                      <a:pt x="1266" y="1064"/>
                    </a:lnTo>
                    <a:lnTo>
                      <a:pt x="88" y="391"/>
                    </a:lnTo>
                    <a:cubicBezTo>
                      <a:pt x="0" y="337"/>
                      <a:pt x="0" y="250"/>
                      <a:pt x="88" y="223"/>
                    </a:cubicBezTo>
                    <a:lnTo>
                      <a:pt x="647" y="1"/>
                    </a:lnTo>
                    <a:close/>
                    <a:moveTo>
                      <a:pt x="4099" y="1852"/>
                    </a:moveTo>
                    <a:cubicBezTo>
                      <a:pt x="4126" y="1906"/>
                      <a:pt x="4066" y="1993"/>
                      <a:pt x="4012" y="1993"/>
                    </a:cubicBezTo>
                    <a:lnTo>
                      <a:pt x="4039" y="1993"/>
                    </a:lnTo>
                    <a:cubicBezTo>
                      <a:pt x="4099" y="1993"/>
                      <a:pt x="4126" y="1933"/>
                      <a:pt x="4126" y="1879"/>
                    </a:cubicBezTo>
                    <a:lnTo>
                      <a:pt x="4099" y="1852"/>
                    </a:lnTo>
                    <a:close/>
                    <a:moveTo>
                      <a:pt x="1797" y="2357"/>
                    </a:moveTo>
                    <a:lnTo>
                      <a:pt x="1542" y="2579"/>
                    </a:lnTo>
                    <a:cubicBezTo>
                      <a:pt x="1542" y="2580"/>
                      <a:pt x="1542" y="2581"/>
                      <a:pt x="1542" y="2582"/>
                    </a:cubicBezTo>
                    <a:lnTo>
                      <a:pt x="1542" y="2582"/>
                    </a:lnTo>
                    <a:lnTo>
                      <a:pt x="1797" y="2357"/>
                    </a:lnTo>
                    <a:close/>
                    <a:moveTo>
                      <a:pt x="1542" y="2582"/>
                    </a:moveTo>
                    <a:lnTo>
                      <a:pt x="1516" y="2604"/>
                    </a:lnTo>
                    <a:lnTo>
                      <a:pt x="1516" y="2604"/>
                    </a:lnTo>
                    <a:cubicBezTo>
                      <a:pt x="1530" y="2602"/>
                      <a:pt x="1540" y="2597"/>
                      <a:pt x="1542" y="2582"/>
                    </a:cubicBezTo>
                    <a:close/>
                    <a:moveTo>
                      <a:pt x="1293" y="1152"/>
                    </a:moveTo>
                    <a:lnTo>
                      <a:pt x="1407" y="2552"/>
                    </a:lnTo>
                    <a:cubicBezTo>
                      <a:pt x="1407" y="2606"/>
                      <a:pt x="1434" y="2633"/>
                      <a:pt x="1488" y="2633"/>
                    </a:cubicBezTo>
                    <a:lnTo>
                      <a:pt x="1515" y="2606"/>
                    </a:lnTo>
                    <a:lnTo>
                      <a:pt x="1516" y="2604"/>
                    </a:lnTo>
                    <a:lnTo>
                      <a:pt x="1516" y="2604"/>
                    </a:lnTo>
                    <a:cubicBezTo>
                      <a:pt x="1508" y="2606"/>
                      <a:pt x="1498" y="2606"/>
                      <a:pt x="1488" y="2606"/>
                    </a:cubicBezTo>
                    <a:cubicBezTo>
                      <a:pt x="1461" y="2606"/>
                      <a:pt x="1407" y="2579"/>
                      <a:pt x="1407" y="2525"/>
                    </a:cubicBezTo>
                    <a:lnTo>
                      <a:pt x="1293" y="1152"/>
                    </a:lnTo>
                    <a:close/>
                  </a:path>
                </a:pathLst>
              </a:custGeom>
              <a:solidFill>
                <a:srgbClr val="FEF1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5512033" y="2042764"/>
                <a:ext cx="465192" cy="426909"/>
              </a:xfrm>
              <a:custGeom>
                <a:rect b="b" l="l" r="r" t="t"/>
                <a:pathLst>
                  <a:path extrusionOk="0" h="4349" w="4739">
                    <a:moveTo>
                      <a:pt x="3985" y="1"/>
                    </a:moveTo>
                    <a:lnTo>
                      <a:pt x="0" y="1771"/>
                    </a:lnTo>
                    <a:lnTo>
                      <a:pt x="4739" y="434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>
                <a:off x="5724156" y="2122765"/>
                <a:ext cx="253063" cy="346906"/>
              </a:xfrm>
              <a:custGeom>
                <a:rect b="b" l="l" r="r" t="t"/>
                <a:pathLst>
                  <a:path extrusionOk="0" h="3534" w="2578">
                    <a:moveTo>
                      <a:pt x="613" y="0"/>
                    </a:moveTo>
                    <a:lnTo>
                      <a:pt x="0" y="1037"/>
                    </a:lnTo>
                    <a:lnTo>
                      <a:pt x="2578" y="3534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>
                <a:off x="5478953" y="1839277"/>
                <a:ext cx="429559" cy="432209"/>
              </a:xfrm>
              <a:custGeom>
                <a:rect b="b" l="l" r="r" t="t"/>
                <a:pathLst>
                  <a:path extrusionOk="0" h="4403" w="4376">
                    <a:moveTo>
                      <a:pt x="2498" y="1"/>
                    </a:moveTo>
                    <a:cubicBezTo>
                      <a:pt x="2471" y="1"/>
                      <a:pt x="2437" y="1"/>
                      <a:pt x="2411" y="27"/>
                    </a:cubicBezTo>
                    <a:lnTo>
                      <a:pt x="1569" y="1125"/>
                    </a:lnTo>
                    <a:cubicBezTo>
                      <a:pt x="1542" y="1152"/>
                      <a:pt x="1542" y="1152"/>
                      <a:pt x="1515" y="1152"/>
                    </a:cubicBezTo>
                    <a:lnTo>
                      <a:pt x="142" y="1064"/>
                    </a:lnTo>
                    <a:cubicBezTo>
                      <a:pt x="82" y="1064"/>
                      <a:pt x="55" y="1098"/>
                      <a:pt x="28" y="1125"/>
                    </a:cubicBezTo>
                    <a:cubicBezTo>
                      <a:pt x="1" y="1178"/>
                      <a:pt x="28" y="1205"/>
                      <a:pt x="28" y="1266"/>
                    </a:cubicBezTo>
                    <a:lnTo>
                      <a:pt x="815" y="2383"/>
                    </a:lnTo>
                    <a:lnTo>
                      <a:pt x="815" y="2444"/>
                    </a:lnTo>
                    <a:lnTo>
                      <a:pt x="311" y="3729"/>
                    </a:lnTo>
                    <a:cubicBezTo>
                      <a:pt x="311" y="3756"/>
                      <a:pt x="311" y="3817"/>
                      <a:pt x="337" y="3844"/>
                    </a:cubicBezTo>
                    <a:cubicBezTo>
                      <a:pt x="364" y="3871"/>
                      <a:pt x="391" y="3898"/>
                      <a:pt x="418" y="3898"/>
                    </a:cubicBezTo>
                    <a:lnTo>
                      <a:pt x="452" y="3898"/>
                    </a:lnTo>
                    <a:lnTo>
                      <a:pt x="1764" y="3507"/>
                    </a:lnTo>
                    <a:lnTo>
                      <a:pt x="1852" y="3507"/>
                    </a:lnTo>
                    <a:lnTo>
                      <a:pt x="2888" y="4376"/>
                    </a:lnTo>
                    <a:cubicBezTo>
                      <a:pt x="2915" y="4402"/>
                      <a:pt x="2942" y="4402"/>
                      <a:pt x="2976" y="4402"/>
                    </a:cubicBezTo>
                    <a:cubicBezTo>
                      <a:pt x="3030" y="4402"/>
                      <a:pt x="3084" y="4376"/>
                      <a:pt x="3084" y="4295"/>
                    </a:cubicBezTo>
                    <a:lnTo>
                      <a:pt x="3144" y="2915"/>
                    </a:lnTo>
                    <a:cubicBezTo>
                      <a:pt x="3144" y="2915"/>
                      <a:pt x="3144" y="2888"/>
                      <a:pt x="3171" y="2861"/>
                    </a:cubicBezTo>
                    <a:lnTo>
                      <a:pt x="4322" y="2134"/>
                    </a:lnTo>
                    <a:cubicBezTo>
                      <a:pt x="4349" y="2107"/>
                      <a:pt x="4376" y="2074"/>
                      <a:pt x="4376" y="2020"/>
                    </a:cubicBezTo>
                    <a:cubicBezTo>
                      <a:pt x="4376" y="1966"/>
                      <a:pt x="4349" y="1939"/>
                      <a:pt x="4288" y="1905"/>
                    </a:cubicBezTo>
                    <a:lnTo>
                      <a:pt x="3003" y="1461"/>
                    </a:lnTo>
                    <a:cubicBezTo>
                      <a:pt x="3003" y="1461"/>
                      <a:pt x="2976" y="1434"/>
                      <a:pt x="2976" y="1401"/>
                    </a:cubicBezTo>
                    <a:lnTo>
                      <a:pt x="2606" y="88"/>
                    </a:lnTo>
                    <a:cubicBezTo>
                      <a:pt x="2606" y="27"/>
                      <a:pt x="2552" y="1"/>
                      <a:pt x="2498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5476401" y="1836626"/>
                <a:ext cx="434762" cy="437510"/>
              </a:xfrm>
              <a:custGeom>
                <a:rect b="b" l="l" r="r" t="t"/>
                <a:pathLst>
                  <a:path extrusionOk="0" h="4457" w="4429">
                    <a:moveTo>
                      <a:pt x="2524" y="54"/>
                    </a:moveTo>
                    <a:cubicBezTo>
                      <a:pt x="2578" y="54"/>
                      <a:pt x="2605" y="81"/>
                      <a:pt x="2605" y="115"/>
                    </a:cubicBezTo>
                    <a:lnTo>
                      <a:pt x="2968" y="1461"/>
                    </a:lnTo>
                    <a:cubicBezTo>
                      <a:pt x="2968" y="1488"/>
                      <a:pt x="3002" y="1488"/>
                      <a:pt x="3029" y="1515"/>
                    </a:cubicBezTo>
                    <a:lnTo>
                      <a:pt x="4314" y="1966"/>
                    </a:lnTo>
                    <a:cubicBezTo>
                      <a:pt x="4375" y="1993"/>
                      <a:pt x="4402" y="2101"/>
                      <a:pt x="4348" y="2134"/>
                    </a:cubicBezTo>
                    <a:lnTo>
                      <a:pt x="3170" y="2888"/>
                    </a:lnTo>
                    <a:cubicBezTo>
                      <a:pt x="3137" y="2888"/>
                      <a:pt x="3137" y="2915"/>
                      <a:pt x="3137" y="2942"/>
                    </a:cubicBezTo>
                    <a:lnTo>
                      <a:pt x="3083" y="4322"/>
                    </a:lnTo>
                    <a:cubicBezTo>
                      <a:pt x="3083" y="4376"/>
                      <a:pt x="3056" y="4403"/>
                      <a:pt x="3002" y="4403"/>
                    </a:cubicBezTo>
                    <a:lnTo>
                      <a:pt x="2941" y="4403"/>
                    </a:lnTo>
                    <a:lnTo>
                      <a:pt x="1878" y="3534"/>
                    </a:lnTo>
                    <a:cubicBezTo>
                      <a:pt x="1878" y="3507"/>
                      <a:pt x="1851" y="3507"/>
                      <a:pt x="1824" y="3507"/>
                    </a:cubicBezTo>
                    <a:lnTo>
                      <a:pt x="1790" y="3507"/>
                    </a:lnTo>
                    <a:lnTo>
                      <a:pt x="478" y="3898"/>
                    </a:lnTo>
                    <a:lnTo>
                      <a:pt x="444" y="3898"/>
                    </a:lnTo>
                    <a:cubicBezTo>
                      <a:pt x="390" y="3898"/>
                      <a:pt x="337" y="3844"/>
                      <a:pt x="363" y="3756"/>
                    </a:cubicBezTo>
                    <a:lnTo>
                      <a:pt x="868" y="2498"/>
                    </a:lnTo>
                    <a:lnTo>
                      <a:pt x="868" y="2410"/>
                    </a:lnTo>
                    <a:lnTo>
                      <a:pt x="81" y="1259"/>
                    </a:lnTo>
                    <a:cubicBezTo>
                      <a:pt x="54" y="1205"/>
                      <a:pt x="81" y="1125"/>
                      <a:pt x="168" y="1125"/>
                    </a:cubicBezTo>
                    <a:lnTo>
                      <a:pt x="1541" y="1205"/>
                    </a:lnTo>
                    <a:cubicBezTo>
                      <a:pt x="1568" y="1205"/>
                      <a:pt x="1595" y="1205"/>
                      <a:pt x="1622" y="1179"/>
                    </a:cubicBezTo>
                    <a:lnTo>
                      <a:pt x="2463" y="81"/>
                    </a:lnTo>
                    <a:cubicBezTo>
                      <a:pt x="2463" y="54"/>
                      <a:pt x="2497" y="54"/>
                      <a:pt x="2524" y="54"/>
                    </a:cubicBezTo>
                    <a:close/>
                    <a:moveTo>
                      <a:pt x="2524" y="1"/>
                    </a:moveTo>
                    <a:cubicBezTo>
                      <a:pt x="2497" y="1"/>
                      <a:pt x="2437" y="28"/>
                      <a:pt x="2410" y="54"/>
                    </a:cubicBezTo>
                    <a:lnTo>
                      <a:pt x="1568" y="1152"/>
                    </a:lnTo>
                    <a:lnTo>
                      <a:pt x="1541" y="1152"/>
                    </a:lnTo>
                    <a:lnTo>
                      <a:pt x="168" y="1064"/>
                    </a:lnTo>
                    <a:cubicBezTo>
                      <a:pt x="108" y="1064"/>
                      <a:pt x="54" y="1091"/>
                      <a:pt x="27" y="1152"/>
                    </a:cubicBezTo>
                    <a:cubicBezTo>
                      <a:pt x="0" y="1205"/>
                      <a:pt x="0" y="1259"/>
                      <a:pt x="54" y="1293"/>
                    </a:cubicBezTo>
                    <a:lnTo>
                      <a:pt x="814" y="2437"/>
                    </a:lnTo>
                    <a:lnTo>
                      <a:pt x="814" y="2471"/>
                    </a:lnTo>
                    <a:lnTo>
                      <a:pt x="310" y="3756"/>
                    </a:lnTo>
                    <a:cubicBezTo>
                      <a:pt x="310" y="3783"/>
                      <a:pt x="310" y="3844"/>
                      <a:pt x="337" y="3871"/>
                    </a:cubicBezTo>
                    <a:cubicBezTo>
                      <a:pt x="363" y="3925"/>
                      <a:pt x="417" y="3952"/>
                      <a:pt x="444" y="3952"/>
                    </a:cubicBezTo>
                    <a:lnTo>
                      <a:pt x="505" y="3952"/>
                    </a:lnTo>
                    <a:lnTo>
                      <a:pt x="1824" y="3561"/>
                    </a:lnTo>
                    <a:lnTo>
                      <a:pt x="1851" y="3561"/>
                    </a:lnTo>
                    <a:lnTo>
                      <a:pt x="2914" y="4429"/>
                    </a:lnTo>
                    <a:cubicBezTo>
                      <a:pt x="2941" y="4456"/>
                      <a:pt x="2968" y="4456"/>
                      <a:pt x="3002" y="4456"/>
                    </a:cubicBezTo>
                    <a:cubicBezTo>
                      <a:pt x="3083" y="4456"/>
                      <a:pt x="3137" y="4403"/>
                      <a:pt x="3137" y="4322"/>
                    </a:cubicBezTo>
                    <a:lnTo>
                      <a:pt x="3197" y="2942"/>
                    </a:lnTo>
                    <a:lnTo>
                      <a:pt x="3197" y="2915"/>
                    </a:lnTo>
                    <a:lnTo>
                      <a:pt x="4375" y="2188"/>
                    </a:lnTo>
                    <a:cubicBezTo>
                      <a:pt x="4402" y="2161"/>
                      <a:pt x="4429" y="2101"/>
                      <a:pt x="4429" y="2047"/>
                    </a:cubicBezTo>
                    <a:cubicBezTo>
                      <a:pt x="4429" y="1993"/>
                      <a:pt x="4375" y="1932"/>
                      <a:pt x="4348" y="1932"/>
                    </a:cubicBezTo>
                    <a:lnTo>
                      <a:pt x="3056" y="1461"/>
                    </a:lnTo>
                    <a:cubicBezTo>
                      <a:pt x="3029" y="1461"/>
                      <a:pt x="3029" y="1428"/>
                      <a:pt x="3029" y="1428"/>
                    </a:cubicBezTo>
                    <a:lnTo>
                      <a:pt x="2665" y="115"/>
                    </a:lnTo>
                    <a:cubicBezTo>
                      <a:pt x="2665" y="28"/>
                      <a:pt x="2605" y="1"/>
                      <a:pt x="2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5481603" y="1946959"/>
                <a:ext cx="302733" cy="321875"/>
              </a:xfrm>
              <a:custGeom>
                <a:rect b="b" l="l" r="r" t="t"/>
                <a:pathLst>
                  <a:path extrusionOk="0" h="3279" w="3084">
                    <a:moveTo>
                      <a:pt x="115" y="1"/>
                    </a:moveTo>
                    <a:cubicBezTo>
                      <a:pt x="28" y="1"/>
                      <a:pt x="1" y="81"/>
                      <a:pt x="28" y="135"/>
                    </a:cubicBezTo>
                    <a:lnTo>
                      <a:pt x="425" y="701"/>
                    </a:lnTo>
                    <a:lnTo>
                      <a:pt x="815" y="1286"/>
                    </a:lnTo>
                    <a:lnTo>
                      <a:pt x="815" y="1347"/>
                    </a:lnTo>
                    <a:lnTo>
                      <a:pt x="364" y="2552"/>
                    </a:lnTo>
                    <a:lnTo>
                      <a:pt x="310" y="2632"/>
                    </a:lnTo>
                    <a:cubicBezTo>
                      <a:pt x="284" y="2720"/>
                      <a:pt x="337" y="2774"/>
                      <a:pt x="391" y="2774"/>
                    </a:cubicBezTo>
                    <a:lnTo>
                      <a:pt x="425" y="2774"/>
                    </a:lnTo>
                    <a:lnTo>
                      <a:pt x="620" y="2720"/>
                    </a:lnTo>
                    <a:lnTo>
                      <a:pt x="1737" y="2383"/>
                    </a:lnTo>
                    <a:lnTo>
                      <a:pt x="1825" y="2383"/>
                    </a:lnTo>
                    <a:lnTo>
                      <a:pt x="2888" y="3279"/>
                    </a:lnTo>
                    <a:lnTo>
                      <a:pt x="2949" y="3279"/>
                    </a:lnTo>
                    <a:cubicBezTo>
                      <a:pt x="3003" y="3279"/>
                      <a:pt x="3030" y="3252"/>
                      <a:pt x="3030" y="3198"/>
                    </a:cubicBezTo>
                    <a:lnTo>
                      <a:pt x="3084" y="2020"/>
                    </a:lnTo>
                    <a:lnTo>
                      <a:pt x="3084" y="2020"/>
                    </a:lnTo>
                    <a:cubicBezTo>
                      <a:pt x="2976" y="2047"/>
                      <a:pt x="2835" y="2047"/>
                      <a:pt x="2720" y="2047"/>
                    </a:cubicBezTo>
                    <a:cubicBezTo>
                      <a:pt x="2612" y="2047"/>
                      <a:pt x="2471" y="2047"/>
                      <a:pt x="2357" y="2020"/>
                    </a:cubicBezTo>
                    <a:cubicBezTo>
                      <a:pt x="1401" y="1818"/>
                      <a:pt x="788" y="977"/>
                      <a:pt x="842" y="55"/>
                    </a:cubicBez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BC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>
                <a:off x="5478953" y="1946959"/>
                <a:ext cx="305384" cy="324525"/>
              </a:xfrm>
              <a:custGeom>
                <a:rect b="b" l="l" r="r" t="t"/>
                <a:pathLst>
                  <a:path extrusionOk="0" h="3306" w="3111">
                    <a:moveTo>
                      <a:pt x="115" y="1"/>
                    </a:moveTo>
                    <a:cubicBezTo>
                      <a:pt x="55" y="1"/>
                      <a:pt x="1" y="55"/>
                      <a:pt x="28" y="108"/>
                    </a:cubicBezTo>
                    <a:lnTo>
                      <a:pt x="452" y="701"/>
                    </a:lnTo>
                    <a:lnTo>
                      <a:pt x="55" y="135"/>
                    </a:lnTo>
                    <a:cubicBezTo>
                      <a:pt x="29" y="85"/>
                      <a:pt x="52" y="10"/>
                      <a:pt x="127" y="2"/>
                    </a:cubicBezTo>
                    <a:lnTo>
                      <a:pt x="127" y="2"/>
                    </a:lnTo>
                    <a:lnTo>
                      <a:pt x="869" y="55"/>
                    </a:lnTo>
                    <a:lnTo>
                      <a:pt x="869" y="55"/>
                    </a:lnTo>
                    <a:lnTo>
                      <a:pt x="142" y="1"/>
                    </a:lnTo>
                    <a:cubicBezTo>
                      <a:pt x="137" y="1"/>
                      <a:pt x="132" y="1"/>
                      <a:pt x="127" y="2"/>
                    </a:cubicBezTo>
                    <a:lnTo>
                      <a:pt x="127" y="2"/>
                    </a:lnTo>
                    <a:lnTo>
                      <a:pt x="115" y="1"/>
                    </a:lnTo>
                    <a:close/>
                    <a:moveTo>
                      <a:pt x="391" y="2552"/>
                    </a:moveTo>
                    <a:lnTo>
                      <a:pt x="337" y="2632"/>
                    </a:lnTo>
                    <a:cubicBezTo>
                      <a:pt x="330" y="2658"/>
                      <a:pt x="329" y="2680"/>
                      <a:pt x="332" y="2699"/>
                    </a:cubicBezTo>
                    <a:lnTo>
                      <a:pt x="332" y="2699"/>
                    </a:lnTo>
                    <a:cubicBezTo>
                      <a:pt x="334" y="2697"/>
                      <a:pt x="335" y="2695"/>
                      <a:pt x="337" y="2693"/>
                    </a:cubicBezTo>
                    <a:lnTo>
                      <a:pt x="391" y="2552"/>
                    </a:lnTo>
                    <a:close/>
                    <a:moveTo>
                      <a:pt x="332" y="2699"/>
                    </a:moveTo>
                    <a:cubicBezTo>
                      <a:pt x="315" y="2728"/>
                      <a:pt x="341" y="2774"/>
                      <a:pt x="391" y="2774"/>
                    </a:cubicBezTo>
                    <a:lnTo>
                      <a:pt x="418" y="2774"/>
                    </a:lnTo>
                    <a:cubicBezTo>
                      <a:pt x="380" y="2774"/>
                      <a:pt x="342" y="2747"/>
                      <a:pt x="332" y="2699"/>
                    </a:cubicBezTo>
                    <a:close/>
                    <a:moveTo>
                      <a:pt x="3111" y="2020"/>
                    </a:moveTo>
                    <a:lnTo>
                      <a:pt x="3057" y="3198"/>
                    </a:lnTo>
                    <a:cubicBezTo>
                      <a:pt x="3057" y="3252"/>
                      <a:pt x="3030" y="3279"/>
                      <a:pt x="2976" y="3279"/>
                    </a:cubicBezTo>
                    <a:lnTo>
                      <a:pt x="2942" y="3279"/>
                    </a:lnTo>
                    <a:cubicBezTo>
                      <a:pt x="2976" y="3305"/>
                      <a:pt x="2976" y="3305"/>
                      <a:pt x="3003" y="3305"/>
                    </a:cubicBezTo>
                    <a:cubicBezTo>
                      <a:pt x="3030" y="3305"/>
                      <a:pt x="3057" y="3279"/>
                      <a:pt x="3057" y="3225"/>
                    </a:cubicBezTo>
                    <a:lnTo>
                      <a:pt x="3111" y="2020"/>
                    </a:lnTo>
                    <a:close/>
                  </a:path>
                </a:pathLst>
              </a:custGeom>
              <a:solidFill>
                <a:srgbClr val="FEF1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>
                <a:off x="5564254" y="3204987"/>
                <a:ext cx="77352" cy="76665"/>
              </a:xfrm>
              <a:custGeom>
                <a:rect b="b" l="l" r="r" t="t"/>
                <a:pathLst>
                  <a:path extrusionOk="0" h="781" w="788">
                    <a:moveTo>
                      <a:pt x="391" y="0"/>
                    </a:moveTo>
                    <a:cubicBezTo>
                      <a:pt x="168" y="0"/>
                      <a:pt x="0" y="168"/>
                      <a:pt x="0" y="391"/>
                    </a:cubicBezTo>
                    <a:cubicBezTo>
                      <a:pt x="0" y="586"/>
                      <a:pt x="168" y="781"/>
                      <a:pt x="391" y="781"/>
                    </a:cubicBezTo>
                    <a:cubicBezTo>
                      <a:pt x="619" y="781"/>
                      <a:pt x="788" y="586"/>
                      <a:pt x="788" y="391"/>
                    </a:cubicBezTo>
                    <a:cubicBezTo>
                      <a:pt x="788" y="168"/>
                      <a:pt x="619" y="0"/>
                      <a:pt x="391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5"/>
              <p:cNvSpPr/>
              <p:nvPr/>
            </p:nvSpPr>
            <p:spPr>
              <a:xfrm>
                <a:off x="7182909" y="2951241"/>
                <a:ext cx="77450" cy="77352"/>
              </a:xfrm>
              <a:custGeom>
                <a:rect b="b" l="l" r="r" t="t"/>
                <a:pathLst>
                  <a:path extrusionOk="0" h="788" w="789">
                    <a:moveTo>
                      <a:pt x="391" y="0"/>
                    </a:moveTo>
                    <a:cubicBezTo>
                      <a:pt x="169" y="0"/>
                      <a:pt x="1" y="169"/>
                      <a:pt x="1" y="398"/>
                    </a:cubicBezTo>
                    <a:cubicBezTo>
                      <a:pt x="1" y="593"/>
                      <a:pt x="169" y="788"/>
                      <a:pt x="391" y="788"/>
                    </a:cubicBezTo>
                    <a:cubicBezTo>
                      <a:pt x="620" y="788"/>
                      <a:pt x="788" y="593"/>
                      <a:pt x="788" y="398"/>
                    </a:cubicBezTo>
                    <a:cubicBezTo>
                      <a:pt x="788" y="169"/>
                      <a:pt x="620" y="0"/>
                      <a:pt x="391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9" name="Google Shape;1479;p35"/>
            <p:cNvSpPr/>
            <p:nvPr/>
          </p:nvSpPr>
          <p:spPr>
            <a:xfrm rot="585461">
              <a:off x="6982093" y="2528358"/>
              <a:ext cx="1106856" cy="1965547"/>
            </a:xfrm>
            <a:custGeom>
              <a:rect b="b" l="l" r="r" t="t"/>
              <a:pathLst>
                <a:path extrusionOk="0" h="31206" w="17573">
                  <a:moveTo>
                    <a:pt x="8408" y="1"/>
                  </a:moveTo>
                  <a:cubicBezTo>
                    <a:pt x="7785" y="1"/>
                    <a:pt x="7597" y="1203"/>
                    <a:pt x="8319" y="3395"/>
                  </a:cubicBezTo>
                  <a:cubicBezTo>
                    <a:pt x="8653" y="4487"/>
                    <a:pt x="8996" y="5507"/>
                    <a:pt x="9330" y="6365"/>
                  </a:cubicBezTo>
                  <a:cubicBezTo>
                    <a:pt x="9141" y="6031"/>
                    <a:pt x="8915" y="5688"/>
                    <a:pt x="8690" y="5354"/>
                  </a:cubicBezTo>
                  <a:cubicBezTo>
                    <a:pt x="8319" y="4749"/>
                    <a:pt x="6207" y="1328"/>
                    <a:pt x="3544" y="425"/>
                  </a:cubicBezTo>
                  <a:cubicBezTo>
                    <a:pt x="2896" y="213"/>
                    <a:pt x="2324" y="118"/>
                    <a:pt x="1864" y="118"/>
                  </a:cubicBezTo>
                  <a:cubicBezTo>
                    <a:pt x="206" y="118"/>
                    <a:pt x="0" y="1351"/>
                    <a:pt x="2975" y="2799"/>
                  </a:cubicBezTo>
                  <a:cubicBezTo>
                    <a:pt x="5647" y="4108"/>
                    <a:pt x="7417" y="4903"/>
                    <a:pt x="8238" y="5237"/>
                  </a:cubicBezTo>
                  <a:cubicBezTo>
                    <a:pt x="9899" y="7421"/>
                    <a:pt x="10495" y="10093"/>
                    <a:pt x="10459" y="12802"/>
                  </a:cubicBezTo>
                  <a:cubicBezTo>
                    <a:pt x="10044" y="11032"/>
                    <a:pt x="8879" y="6744"/>
                    <a:pt x="6884" y="6744"/>
                  </a:cubicBezTo>
                  <a:cubicBezTo>
                    <a:pt x="3544" y="6780"/>
                    <a:pt x="9141" y="12233"/>
                    <a:pt x="10423" y="13361"/>
                  </a:cubicBezTo>
                  <a:cubicBezTo>
                    <a:pt x="10351" y="15059"/>
                    <a:pt x="10044" y="16792"/>
                    <a:pt x="9592" y="18372"/>
                  </a:cubicBezTo>
                  <a:cubicBezTo>
                    <a:pt x="9520" y="18706"/>
                    <a:pt x="9412" y="19049"/>
                    <a:pt x="9294" y="19419"/>
                  </a:cubicBezTo>
                  <a:cubicBezTo>
                    <a:pt x="9035" y="18160"/>
                    <a:pt x="7893" y="13324"/>
                    <a:pt x="5352" y="13324"/>
                  </a:cubicBezTo>
                  <a:cubicBezTo>
                    <a:pt x="5324" y="13324"/>
                    <a:pt x="5296" y="13324"/>
                    <a:pt x="5268" y="13325"/>
                  </a:cubicBezTo>
                  <a:cubicBezTo>
                    <a:pt x="2334" y="13515"/>
                    <a:pt x="7227" y="18372"/>
                    <a:pt x="9222" y="19645"/>
                  </a:cubicBezTo>
                  <a:cubicBezTo>
                    <a:pt x="8581" y="21757"/>
                    <a:pt x="7642" y="23860"/>
                    <a:pt x="6514" y="25774"/>
                  </a:cubicBezTo>
                  <a:cubicBezTo>
                    <a:pt x="6776" y="24574"/>
                    <a:pt x="7525" y="20809"/>
                    <a:pt x="5683" y="20701"/>
                  </a:cubicBezTo>
                  <a:cubicBezTo>
                    <a:pt x="5651" y="20698"/>
                    <a:pt x="5619" y="20697"/>
                    <a:pt x="5589" y="20697"/>
                  </a:cubicBezTo>
                  <a:cubicBezTo>
                    <a:pt x="3724" y="20697"/>
                    <a:pt x="5916" y="25263"/>
                    <a:pt x="6324" y="26045"/>
                  </a:cubicBezTo>
                  <a:cubicBezTo>
                    <a:pt x="5232" y="27851"/>
                    <a:pt x="3950" y="29503"/>
                    <a:pt x="2488" y="30929"/>
                  </a:cubicBezTo>
                  <a:cubicBezTo>
                    <a:pt x="2370" y="31046"/>
                    <a:pt x="2475" y="31206"/>
                    <a:pt x="2583" y="31206"/>
                  </a:cubicBezTo>
                  <a:cubicBezTo>
                    <a:pt x="2616" y="31206"/>
                    <a:pt x="2650" y="31191"/>
                    <a:pt x="2677" y="31155"/>
                  </a:cubicBezTo>
                  <a:cubicBezTo>
                    <a:pt x="3724" y="30144"/>
                    <a:pt x="4672" y="29051"/>
                    <a:pt x="5494" y="27851"/>
                  </a:cubicBezTo>
                  <a:cubicBezTo>
                    <a:pt x="5923" y="27861"/>
                    <a:pt x="6648" y="27889"/>
                    <a:pt x="7443" y="27889"/>
                  </a:cubicBezTo>
                  <a:cubicBezTo>
                    <a:pt x="9442" y="27889"/>
                    <a:pt x="11889" y="27709"/>
                    <a:pt x="11217" y="26605"/>
                  </a:cubicBezTo>
                  <a:cubicBezTo>
                    <a:pt x="10987" y="26235"/>
                    <a:pt x="10566" y="26092"/>
                    <a:pt x="10050" y="26092"/>
                  </a:cubicBezTo>
                  <a:cubicBezTo>
                    <a:pt x="8624" y="26092"/>
                    <a:pt x="6476" y="27190"/>
                    <a:pt x="5647" y="27661"/>
                  </a:cubicBezTo>
                  <a:cubicBezTo>
                    <a:pt x="6397" y="26569"/>
                    <a:pt x="7074" y="25440"/>
                    <a:pt x="7678" y="24276"/>
                  </a:cubicBezTo>
                  <a:cubicBezTo>
                    <a:pt x="10269" y="24240"/>
                    <a:pt x="14485" y="22579"/>
                    <a:pt x="13393" y="20665"/>
                  </a:cubicBezTo>
                  <a:cubicBezTo>
                    <a:pt x="13310" y="20512"/>
                    <a:pt x="13164" y="20444"/>
                    <a:pt x="12972" y="20444"/>
                  </a:cubicBezTo>
                  <a:cubicBezTo>
                    <a:pt x="11794" y="20444"/>
                    <a:pt x="8865" y="22993"/>
                    <a:pt x="7832" y="23933"/>
                  </a:cubicBezTo>
                  <a:cubicBezTo>
                    <a:pt x="8617" y="22317"/>
                    <a:pt x="9258" y="20665"/>
                    <a:pt x="9746" y="18967"/>
                  </a:cubicBezTo>
                  <a:cubicBezTo>
                    <a:pt x="10838" y="18742"/>
                    <a:pt x="16932" y="17198"/>
                    <a:pt x="15686" y="14797"/>
                  </a:cubicBezTo>
                  <a:cubicBezTo>
                    <a:pt x="15558" y="14561"/>
                    <a:pt x="15359" y="14458"/>
                    <a:pt x="15110" y="14458"/>
                  </a:cubicBezTo>
                  <a:cubicBezTo>
                    <a:pt x="13693" y="14458"/>
                    <a:pt x="10655" y="17782"/>
                    <a:pt x="9818" y="18742"/>
                  </a:cubicBezTo>
                  <a:cubicBezTo>
                    <a:pt x="9863" y="18516"/>
                    <a:pt x="9935" y="18290"/>
                    <a:pt x="10008" y="18029"/>
                  </a:cubicBezTo>
                  <a:cubicBezTo>
                    <a:pt x="10387" y="16566"/>
                    <a:pt x="10649" y="14941"/>
                    <a:pt x="10721" y="13361"/>
                  </a:cubicBezTo>
                  <a:cubicBezTo>
                    <a:pt x="11813" y="12278"/>
                    <a:pt x="17573" y="6221"/>
                    <a:pt x="15009" y="5282"/>
                  </a:cubicBezTo>
                  <a:cubicBezTo>
                    <a:pt x="14865" y="5225"/>
                    <a:pt x="14724" y="5199"/>
                    <a:pt x="14586" y="5199"/>
                  </a:cubicBezTo>
                  <a:cubicBezTo>
                    <a:pt x="12597" y="5199"/>
                    <a:pt x="11188" y="10723"/>
                    <a:pt x="10766" y="12766"/>
                  </a:cubicBezTo>
                  <a:cubicBezTo>
                    <a:pt x="10766" y="11827"/>
                    <a:pt x="10685" y="10843"/>
                    <a:pt x="10540" y="9940"/>
                  </a:cubicBezTo>
                  <a:cubicBezTo>
                    <a:pt x="10612" y="9037"/>
                    <a:pt x="11136" y="3205"/>
                    <a:pt x="9782" y="1174"/>
                  </a:cubicBezTo>
                  <a:cubicBezTo>
                    <a:pt x="9243" y="379"/>
                    <a:pt x="8757" y="1"/>
                    <a:pt x="840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 flipH="1" rot="-585509">
              <a:off x="4856496" y="2509454"/>
              <a:ext cx="843941" cy="1498664"/>
            </a:xfrm>
            <a:custGeom>
              <a:rect b="b" l="l" r="r" t="t"/>
              <a:pathLst>
                <a:path extrusionOk="0" h="31206" w="17573">
                  <a:moveTo>
                    <a:pt x="8408" y="1"/>
                  </a:moveTo>
                  <a:cubicBezTo>
                    <a:pt x="7785" y="1"/>
                    <a:pt x="7597" y="1203"/>
                    <a:pt x="8319" y="3395"/>
                  </a:cubicBezTo>
                  <a:cubicBezTo>
                    <a:pt x="8653" y="4487"/>
                    <a:pt x="8996" y="5507"/>
                    <a:pt x="9330" y="6365"/>
                  </a:cubicBezTo>
                  <a:cubicBezTo>
                    <a:pt x="9141" y="6031"/>
                    <a:pt x="8915" y="5688"/>
                    <a:pt x="8690" y="5354"/>
                  </a:cubicBezTo>
                  <a:cubicBezTo>
                    <a:pt x="8319" y="4749"/>
                    <a:pt x="6207" y="1328"/>
                    <a:pt x="3544" y="425"/>
                  </a:cubicBezTo>
                  <a:cubicBezTo>
                    <a:pt x="2896" y="213"/>
                    <a:pt x="2324" y="118"/>
                    <a:pt x="1864" y="118"/>
                  </a:cubicBezTo>
                  <a:cubicBezTo>
                    <a:pt x="206" y="118"/>
                    <a:pt x="0" y="1351"/>
                    <a:pt x="2975" y="2799"/>
                  </a:cubicBezTo>
                  <a:cubicBezTo>
                    <a:pt x="5647" y="4108"/>
                    <a:pt x="7417" y="4903"/>
                    <a:pt x="8238" y="5237"/>
                  </a:cubicBezTo>
                  <a:cubicBezTo>
                    <a:pt x="9899" y="7421"/>
                    <a:pt x="10495" y="10093"/>
                    <a:pt x="10459" y="12802"/>
                  </a:cubicBezTo>
                  <a:cubicBezTo>
                    <a:pt x="10044" y="11032"/>
                    <a:pt x="8879" y="6744"/>
                    <a:pt x="6884" y="6744"/>
                  </a:cubicBezTo>
                  <a:cubicBezTo>
                    <a:pt x="3544" y="6780"/>
                    <a:pt x="9141" y="12233"/>
                    <a:pt x="10423" y="13361"/>
                  </a:cubicBezTo>
                  <a:cubicBezTo>
                    <a:pt x="10351" y="15059"/>
                    <a:pt x="10044" y="16792"/>
                    <a:pt x="9592" y="18372"/>
                  </a:cubicBezTo>
                  <a:cubicBezTo>
                    <a:pt x="9520" y="18706"/>
                    <a:pt x="9412" y="19049"/>
                    <a:pt x="9294" y="19419"/>
                  </a:cubicBezTo>
                  <a:cubicBezTo>
                    <a:pt x="9035" y="18160"/>
                    <a:pt x="7893" y="13324"/>
                    <a:pt x="5352" y="13324"/>
                  </a:cubicBezTo>
                  <a:cubicBezTo>
                    <a:pt x="5324" y="13324"/>
                    <a:pt x="5296" y="13324"/>
                    <a:pt x="5268" y="13325"/>
                  </a:cubicBezTo>
                  <a:cubicBezTo>
                    <a:pt x="2334" y="13515"/>
                    <a:pt x="7227" y="18372"/>
                    <a:pt x="9222" y="19645"/>
                  </a:cubicBezTo>
                  <a:cubicBezTo>
                    <a:pt x="8581" y="21757"/>
                    <a:pt x="7642" y="23860"/>
                    <a:pt x="6514" y="25774"/>
                  </a:cubicBezTo>
                  <a:cubicBezTo>
                    <a:pt x="6776" y="24574"/>
                    <a:pt x="7525" y="20809"/>
                    <a:pt x="5683" y="20701"/>
                  </a:cubicBezTo>
                  <a:cubicBezTo>
                    <a:pt x="5651" y="20698"/>
                    <a:pt x="5619" y="20697"/>
                    <a:pt x="5589" y="20697"/>
                  </a:cubicBezTo>
                  <a:cubicBezTo>
                    <a:pt x="3724" y="20697"/>
                    <a:pt x="5916" y="25263"/>
                    <a:pt x="6324" y="26045"/>
                  </a:cubicBezTo>
                  <a:cubicBezTo>
                    <a:pt x="5232" y="27851"/>
                    <a:pt x="3950" y="29503"/>
                    <a:pt x="2488" y="30929"/>
                  </a:cubicBezTo>
                  <a:cubicBezTo>
                    <a:pt x="2370" y="31046"/>
                    <a:pt x="2475" y="31206"/>
                    <a:pt x="2583" y="31206"/>
                  </a:cubicBezTo>
                  <a:cubicBezTo>
                    <a:pt x="2616" y="31206"/>
                    <a:pt x="2650" y="31191"/>
                    <a:pt x="2677" y="31155"/>
                  </a:cubicBezTo>
                  <a:cubicBezTo>
                    <a:pt x="3724" y="30144"/>
                    <a:pt x="4672" y="29051"/>
                    <a:pt x="5494" y="27851"/>
                  </a:cubicBezTo>
                  <a:cubicBezTo>
                    <a:pt x="5923" y="27861"/>
                    <a:pt x="6648" y="27889"/>
                    <a:pt x="7443" y="27889"/>
                  </a:cubicBezTo>
                  <a:cubicBezTo>
                    <a:pt x="9442" y="27889"/>
                    <a:pt x="11889" y="27709"/>
                    <a:pt x="11217" y="26605"/>
                  </a:cubicBezTo>
                  <a:cubicBezTo>
                    <a:pt x="10987" y="26235"/>
                    <a:pt x="10566" y="26092"/>
                    <a:pt x="10050" y="26092"/>
                  </a:cubicBezTo>
                  <a:cubicBezTo>
                    <a:pt x="8624" y="26092"/>
                    <a:pt x="6476" y="27190"/>
                    <a:pt x="5647" y="27661"/>
                  </a:cubicBezTo>
                  <a:cubicBezTo>
                    <a:pt x="6397" y="26569"/>
                    <a:pt x="7074" y="25440"/>
                    <a:pt x="7678" y="24276"/>
                  </a:cubicBezTo>
                  <a:cubicBezTo>
                    <a:pt x="10269" y="24240"/>
                    <a:pt x="14485" y="22579"/>
                    <a:pt x="13393" y="20665"/>
                  </a:cubicBezTo>
                  <a:cubicBezTo>
                    <a:pt x="13310" y="20512"/>
                    <a:pt x="13164" y="20444"/>
                    <a:pt x="12972" y="20444"/>
                  </a:cubicBezTo>
                  <a:cubicBezTo>
                    <a:pt x="11794" y="20444"/>
                    <a:pt x="8865" y="22993"/>
                    <a:pt x="7832" y="23933"/>
                  </a:cubicBezTo>
                  <a:cubicBezTo>
                    <a:pt x="8617" y="22317"/>
                    <a:pt x="9258" y="20665"/>
                    <a:pt x="9746" y="18967"/>
                  </a:cubicBezTo>
                  <a:cubicBezTo>
                    <a:pt x="10838" y="18742"/>
                    <a:pt x="16932" y="17198"/>
                    <a:pt x="15686" y="14797"/>
                  </a:cubicBezTo>
                  <a:cubicBezTo>
                    <a:pt x="15558" y="14561"/>
                    <a:pt x="15359" y="14458"/>
                    <a:pt x="15110" y="14458"/>
                  </a:cubicBezTo>
                  <a:cubicBezTo>
                    <a:pt x="13693" y="14458"/>
                    <a:pt x="10655" y="17782"/>
                    <a:pt x="9818" y="18742"/>
                  </a:cubicBezTo>
                  <a:cubicBezTo>
                    <a:pt x="9863" y="18516"/>
                    <a:pt x="9935" y="18290"/>
                    <a:pt x="10008" y="18029"/>
                  </a:cubicBezTo>
                  <a:cubicBezTo>
                    <a:pt x="10387" y="16566"/>
                    <a:pt x="10649" y="14941"/>
                    <a:pt x="10721" y="13361"/>
                  </a:cubicBezTo>
                  <a:cubicBezTo>
                    <a:pt x="11813" y="12278"/>
                    <a:pt x="17573" y="6221"/>
                    <a:pt x="15009" y="5282"/>
                  </a:cubicBezTo>
                  <a:cubicBezTo>
                    <a:pt x="14865" y="5225"/>
                    <a:pt x="14724" y="5199"/>
                    <a:pt x="14586" y="5199"/>
                  </a:cubicBezTo>
                  <a:cubicBezTo>
                    <a:pt x="12597" y="5199"/>
                    <a:pt x="11188" y="10723"/>
                    <a:pt x="10766" y="12766"/>
                  </a:cubicBezTo>
                  <a:cubicBezTo>
                    <a:pt x="10766" y="11827"/>
                    <a:pt x="10685" y="10843"/>
                    <a:pt x="10540" y="9940"/>
                  </a:cubicBezTo>
                  <a:cubicBezTo>
                    <a:pt x="10612" y="9037"/>
                    <a:pt x="11136" y="3205"/>
                    <a:pt x="9782" y="1174"/>
                  </a:cubicBezTo>
                  <a:cubicBezTo>
                    <a:pt x="9243" y="379"/>
                    <a:pt x="8757" y="1"/>
                    <a:pt x="8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3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482" name="Google Shape;1482;p35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achievements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3" name="Google Shape;1483;p35"/>
          <p:cNvSpPr txBox="1"/>
          <p:nvPr/>
        </p:nvSpPr>
        <p:spPr>
          <a:xfrm>
            <a:off x="1977750" y="2202000"/>
            <a:ext cx="796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4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4" name="Google Shape;1484;p35"/>
          <p:cNvSpPr txBox="1"/>
          <p:nvPr/>
        </p:nvSpPr>
        <p:spPr>
          <a:xfrm>
            <a:off x="5941288" y="2604325"/>
            <a:ext cx="796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4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5" name="Google Shape;1485;p35"/>
          <p:cNvSpPr/>
          <p:nvPr/>
        </p:nvSpPr>
        <p:spPr>
          <a:xfrm>
            <a:off x="5406388" y="3667725"/>
            <a:ext cx="1866300" cy="954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5"/>
          <p:cNvSpPr txBox="1"/>
          <p:nvPr/>
        </p:nvSpPr>
        <p:spPr>
          <a:xfrm>
            <a:off x="5584204" y="3740600"/>
            <a:ext cx="15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7" name="Google Shape;1487;p35"/>
          <p:cNvSpPr txBox="1"/>
          <p:nvPr/>
        </p:nvSpPr>
        <p:spPr>
          <a:xfrm>
            <a:off x="5584213" y="4000100"/>
            <a:ext cx="1592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35"/>
          <p:cNvSpPr/>
          <p:nvPr/>
        </p:nvSpPr>
        <p:spPr>
          <a:xfrm>
            <a:off x="1442838" y="3667725"/>
            <a:ext cx="1866300" cy="954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5"/>
          <p:cNvSpPr txBox="1"/>
          <p:nvPr/>
        </p:nvSpPr>
        <p:spPr>
          <a:xfrm>
            <a:off x="1579653" y="3740603"/>
            <a:ext cx="15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90" name="Google Shape;1490;p35"/>
          <p:cNvSpPr txBox="1"/>
          <p:nvPr/>
        </p:nvSpPr>
        <p:spPr>
          <a:xfrm>
            <a:off x="1579650" y="4000100"/>
            <a:ext cx="1592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6"/>
          <p:cNvSpPr/>
          <p:nvPr/>
        </p:nvSpPr>
        <p:spPr>
          <a:xfrm rot="5400000">
            <a:off x="1260275" y="3464741"/>
            <a:ext cx="237000" cy="346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6"/>
          <p:cNvSpPr/>
          <p:nvPr/>
        </p:nvSpPr>
        <p:spPr>
          <a:xfrm rot="5400000">
            <a:off x="3393533" y="3464741"/>
            <a:ext cx="237000" cy="346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6"/>
          <p:cNvSpPr/>
          <p:nvPr/>
        </p:nvSpPr>
        <p:spPr>
          <a:xfrm rot="5400000">
            <a:off x="5526797" y="3462638"/>
            <a:ext cx="237000" cy="346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6"/>
          <p:cNvSpPr/>
          <p:nvPr/>
        </p:nvSpPr>
        <p:spPr>
          <a:xfrm rot="5400000">
            <a:off x="7660075" y="3462638"/>
            <a:ext cx="237000" cy="346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500" name="Google Shape;1500;p36"/>
          <p:cNvSpPr txBox="1"/>
          <p:nvPr/>
        </p:nvSpPr>
        <p:spPr>
          <a:xfrm>
            <a:off x="2126100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Different departments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1" name="Google Shape;1501;p36"/>
          <p:cNvSpPr txBox="1"/>
          <p:nvPr/>
        </p:nvSpPr>
        <p:spPr>
          <a:xfrm>
            <a:off x="4848929" y="2326525"/>
            <a:ext cx="15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2" name="Google Shape;1502;p36"/>
          <p:cNvSpPr txBox="1"/>
          <p:nvPr/>
        </p:nvSpPr>
        <p:spPr>
          <a:xfrm>
            <a:off x="2715690" y="2326528"/>
            <a:ext cx="15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3" name="Google Shape;1503;p36"/>
          <p:cNvSpPr txBox="1"/>
          <p:nvPr/>
        </p:nvSpPr>
        <p:spPr>
          <a:xfrm>
            <a:off x="2715687" y="2589450"/>
            <a:ext cx="1592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36"/>
          <p:cNvSpPr txBox="1"/>
          <p:nvPr/>
        </p:nvSpPr>
        <p:spPr>
          <a:xfrm>
            <a:off x="4848938" y="2589450"/>
            <a:ext cx="1592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5" name="Google Shape;1505;p36"/>
          <p:cNvCxnSpPr/>
          <p:nvPr/>
        </p:nvCxnSpPr>
        <p:spPr>
          <a:xfrm>
            <a:off x="462725" y="4014225"/>
            <a:ext cx="8244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6" name="Google Shape;1506;p36"/>
          <p:cNvGrpSpPr/>
          <p:nvPr/>
        </p:nvGrpSpPr>
        <p:grpSpPr>
          <a:xfrm>
            <a:off x="3338925" y="3853525"/>
            <a:ext cx="291600" cy="291600"/>
            <a:chOff x="388725" y="4081475"/>
            <a:chExt cx="291600" cy="291600"/>
          </a:xfrm>
        </p:grpSpPr>
        <p:sp>
          <p:nvSpPr>
            <p:cNvPr id="1507" name="Google Shape;1507;p36"/>
            <p:cNvSpPr/>
            <p:nvPr/>
          </p:nvSpPr>
          <p:spPr>
            <a:xfrm>
              <a:off x="388725" y="4081475"/>
              <a:ext cx="291600" cy="29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458169" y="4150925"/>
              <a:ext cx="152700" cy="15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36"/>
          <p:cNvGrpSpPr/>
          <p:nvPr/>
        </p:nvGrpSpPr>
        <p:grpSpPr>
          <a:xfrm>
            <a:off x="5499475" y="3853525"/>
            <a:ext cx="291600" cy="291600"/>
            <a:chOff x="388725" y="4081475"/>
            <a:chExt cx="291600" cy="291600"/>
          </a:xfrm>
        </p:grpSpPr>
        <p:sp>
          <p:nvSpPr>
            <p:cNvPr id="1510" name="Google Shape;1510;p36"/>
            <p:cNvSpPr/>
            <p:nvPr/>
          </p:nvSpPr>
          <p:spPr>
            <a:xfrm>
              <a:off x="388725" y="4081475"/>
              <a:ext cx="291600" cy="29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458169" y="4150925"/>
              <a:ext cx="152700" cy="15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36"/>
          <p:cNvGrpSpPr/>
          <p:nvPr/>
        </p:nvGrpSpPr>
        <p:grpSpPr>
          <a:xfrm>
            <a:off x="7631000" y="3853525"/>
            <a:ext cx="291600" cy="291600"/>
            <a:chOff x="388725" y="4081475"/>
            <a:chExt cx="291600" cy="291600"/>
          </a:xfrm>
        </p:grpSpPr>
        <p:sp>
          <p:nvSpPr>
            <p:cNvPr id="1513" name="Google Shape;1513;p36"/>
            <p:cNvSpPr/>
            <p:nvPr/>
          </p:nvSpPr>
          <p:spPr>
            <a:xfrm>
              <a:off x="388725" y="4081475"/>
              <a:ext cx="291600" cy="29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458169" y="4150925"/>
              <a:ext cx="152700" cy="15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36"/>
          <p:cNvSpPr txBox="1"/>
          <p:nvPr/>
        </p:nvSpPr>
        <p:spPr>
          <a:xfrm>
            <a:off x="516113" y="42423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97K</a:t>
            </a:r>
            <a:endParaRPr sz="24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6" name="Google Shape;1516;p36"/>
          <p:cNvSpPr txBox="1"/>
          <p:nvPr/>
        </p:nvSpPr>
        <p:spPr>
          <a:xfrm>
            <a:off x="4782638" y="42423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48K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7" name="Google Shape;1517;p36"/>
          <p:cNvSpPr txBox="1"/>
          <p:nvPr/>
        </p:nvSpPr>
        <p:spPr>
          <a:xfrm>
            <a:off x="2622063" y="4242303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85K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8" name="Google Shape;1518;p36"/>
          <p:cNvSpPr/>
          <p:nvPr/>
        </p:nvSpPr>
        <p:spPr>
          <a:xfrm>
            <a:off x="4729238" y="1763850"/>
            <a:ext cx="1832100" cy="1832100"/>
          </a:xfrm>
          <a:prstGeom prst="frame">
            <a:avLst>
              <a:gd fmla="val 8071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6"/>
          <p:cNvSpPr/>
          <p:nvPr/>
        </p:nvSpPr>
        <p:spPr>
          <a:xfrm>
            <a:off x="2595975" y="1763850"/>
            <a:ext cx="1832100" cy="1832100"/>
          </a:xfrm>
          <a:prstGeom prst="frame">
            <a:avLst>
              <a:gd fmla="val 8071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6"/>
          <p:cNvSpPr/>
          <p:nvPr/>
        </p:nvSpPr>
        <p:spPr>
          <a:xfrm>
            <a:off x="462713" y="1763850"/>
            <a:ext cx="1832100" cy="1832100"/>
          </a:xfrm>
          <a:prstGeom prst="frame">
            <a:avLst>
              <a:gd fmla="val 8071" name="adj1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36"/>
          <p:cNvSpPr txBox="1"/>
          <p:nvPr/>
        </p:nvSpPr>
        <p:spPr>
          <a:xfrm>
            <a:off x="586814" y="2326527"/>
            <a:ext cx="15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2" name="Google Shape;1522;p36"/>
          <p:cNvSpPr txBox="1"/>
          <p:nvPr/>
        </p:nvSpPr>
        <p:spPr>
          <a:xfrm>
            <a:off x="640201" y="2589450"/>
            <a:ext cx="1485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36"/>
          <p:cNvSpPr txBox="1"/>
          <p:nvPr/>
        </p:nvSpPr>
        <p:spPr>
          <a:xfrm>
            <a:off x="6980442" y="2326525"/>
            <a:ext cx="15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4" name="Google Shape;1524;p36"/>
          <p:cNvSpPr txBox="1"/>
          <p:nvPr/>
        </p:nvSpPr>
        <p:spPr>
          <a:xfrm>
            <a:off x="6980450" y="2589450"/>
            <a:ext cx="1592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the closest object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5" name="Google Shape;1525;p36"/>
          <p:cNvSpPr/>
          <p:nvPr/>
        </p:nvSpPr>
        <p:spPr>
          <a:xfrm>
            <a:off x="6862500" y="1763850"/>
            <a:ext cx="1832100" cy="1832100"/>
          </a:xfrm>
          <a:prstGeom prst="frame">
            <a:avLst>
              <a:gd fmla="val 8071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6" name="Google Shape;1526;p36"/>
          <p:cNvGrpSpPr/>
          <p:nvPr/>
        </p:nvGrpSpPr>
        <p:grpSpPr>
          <a:xfrm>
            <a:off x="1237375" y="3853525"/>
            <a:ext cx="291600" cy="291600"/>
            <a:chOff x="388725" y="4081475"/>
            <a:chExt cx="291600" cy="291600"/>
          </a:xfrm>
        </p:grpSpPr>
        <p:sp>
          <p:nvSpPr>
            <p:cNvPr id="1527" name="Google Shape;1527;p36"/>
            <p:cNvSpPr/>
            <p:nvPr/>
          </p:nvSpPr>
          <p:spPr>
            <a:xfrm>
              <a:off x="388725" y="4081475"/>
              <a:ext cx="291600" cy="291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58169" y="4150925"/>
              <a:ext cx="152700" cy="15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9" name="Google Shape;1529;p36"/>
          <p:cNvSpPr txBox="1"/>
          <p:nvPr/>
        </p:nvSpPr>
        <p:spPr>
          <a:xfrm>
            <a:off x="6914138" y="42444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56K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grpSp>
        <p:nvGrpSpPr>
          <p:cNvPr id="1535" name="Google Shape;1535;p37"/>
          <p:cNvGrpSpPr/>
          <p:nvPr/>
        </p:nvGrpSpPr>
        <p:grpSpPr>
          <a:xfrm>
            <a:off x="517987" y="1089398"/>
            <a:ext cx="3461099" cy="3631430"/>
            <a:chOff x="517987" y="1089398"/>
            <a:chExt cx="3461099" cy="3631430"/>
          </a:xfrm>
        </p:grpSpPr>
        <p:sp>
          <p:nvSpPr>
            <p:cNvPr id="1536" name="Google Shape;1536;p37"/>
            <p:cNvSpPr/>
            <p:nvPr/>
          </p:nvSpPr>
          <p:spPr>
            <a:xfrm>
              <a:off x="1389512" y="1741911"/>
              <a:ext cx="138567" cy="115706"/>
            </a:xfrm>
            <a:custGeom>
              <a:rect b="b" l="l" r="r" t="t"/>
              <a:pathLst>
                <a:path extrusionOk="0" h="1569" w="1879">
                  <a:moveTo>
                    <a:pt x="1266" y="0"/>
                  </a:moveTo>
                  <a:lnTo>
                    <a:pt x="869" y="169"/>
                  </a:lnTo>
                  <a:lnTo>
                    <a:pt x="424" y="418"/>
                  </a:lnTo>
                  <a:lnTo>
                    <a:pt x="283" y="559"/>
                  </a:lnTo>
                  <a:lnTo>
                    <a:pt x="142" y="1010"/>
                  </a:lnTo>
                  <a:lnTo>
                    <a:pt x="0" y="1400"/>
                  </a:lnTo>
                  <a:lnTo>
                    <a:pt x="169" y="1569"/>
                  </a:lnTo>
                  <a:cubicBezTo>
                    <a:pt x="169" y="1569"/>
                    <a:pt x="310" y="1400"/>
                    <a:pt x="505" y="1320"/>
                  </a:cubicBezTo>
                  <a:cubicBezTo>
                    <a:pt x="700" y="1259"/>
                    <a:pt x="788" y="1037"/>
                    <a:pt x="788" y="842"/>
                  </a:cubicBezTo>
                  <a:cubicBezTo>
                    <a:pt x="761" y="673"/>
                    <a:pt x="869" y="647"/>
                    <a:pt x="1010" y="613"/>
                  </a:cubicBezTo>
                  <a:cubicBezTo>
                    <a:pt x="1124" y="586"/>
                    <a:pt x="1205" y="559"/>
                    <a:pt x="1232" y="505"/>
                  </a:cubicBezTo>
                  <a:cubicBezTo>
                    <a:pt x="1232" y="505"/>
                    <a:pt x="1569" y="586"/>
                    <a:pt x="1683" y="586"/>
                  </a:cubicBezTo>
                  <a:cubicBezTo>
                    <a:pt x="1706" y="591"/>
                    <a:pt x="1727" y="593"/>
                    <a:pt x="1747" y="593"/>
                  </a:cubicBezTo>
                  <a:cubicBezTo>
                    <a:pt x="1826" y="593"/>
                    <a:pt x="1878" y="559"/>
                    <a:pt x="1878" y="559"/>
                  </a:cubicBezTo>
                  <a:lnTo>
                    <a:pt x="1542" y="54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589472" y="1543056"/>
              <a:ext cx="2859029" cy="3177772"/>
            </a:xfrm>
            <a:custGeom>
              <a:rect b="b" l="l" r="r" t="t"/>
              <a:pathLst>
                <a:path extrusionOk="0" h="58281" w="52440">
                  <a:moveTo>
                    <a:pt x="41277" y="0"/>
                  </a:moveTo>
                  <a:cubicBezTo>
                    <a:pt x="40344" y="0"/>
                    <a:pt x="39392" y="175"/>
                    <a:pt x="38474" y="408"/>
                  </a:cubicBezTo>
                  <a:cubicBezTo>
                    <a:pt x="36710" y="886"/>
                    <a:pt x="34967" y="1586"/>
                    <a:pt x="33372" y="2488"/>
                  </a:cubicBezTo>
                  <a:cubicBezTo>
                    <a:pt x="31760" y="3363"/>
                    <a:pt x="30083" y="4493"/>
                    <a:pt x="28277" y="4493"/>
                  </a:cubicBezTo>
                  <a:cubicBezTo>
                    <a:pt x="28070" y="4493"/>
                    <a:pt x="27861" y="4478"/>
                    <a:pt x="27651" y="4446"/>
                  </a:cubicBezTo>
                  <a:cubicBezTo>
                    <a:pt x="25073" y="4029"/>
                    <a:pt x="23444" y="1142"/>
                    <a:pt x="20866" y="664"/>
                  </a:cubicBezTo>
                  <a:cubicBezTo>
                    <a:pt x="20616" y="616"/>
                    <a:pt x="20366" y="593"/>
                    <a:pt x="20117" y="593"/>
                  </a:cubicBezTo>
                  <a:cubicBezTo>
                    <a:pt x="18623" y="593"/>
                    <a:pt x="17168" y="1415"/>
                    <a:pt x="16181" y="2569"/>
                  </a:cubicBezTo>
                  <a:cubicBezTo>
                    <a:pt x="15030" y="3942"/>
                    <a:pt x="14438" y="5685"/>
                    <a:pt x="14048" y="7394"/>
                  </a:cubicBezTo>
                  <a:cubicBezTo>
                    <a:pt x="13711" y="8821"/>
                    <a:pt x="13489" y="10282"/>
                    <a:pt x="12789" y="11541"/>
                  </a:cubicBezTo>
                  <a:cubicBezTo>
                    <a:pt x="12100" y="12754"/>
                    <a:pt x="10896" y="13741"/>
                    <a:pt x="9549" y="13741"/>
                  </a:cubicBezTo>
                  <a:cubicBezTo>
                    <a:pt x="9460" y="13741"/>
                    <a:pt x="9372" y="13737"/>
                    <a:pt x="9282" y="13728"/>
                  </a:cubicBezTo>
                  <a:cubicBezTo>
                    <a:pt x="8663" y="13674"/>
                    <a:pt x="8104" y="13392"/>
                    <a:pt x="7485" y="13338"/>
                  </a:cubicBezTo>
                  <a:cubicBezTo>
                    <a:pt x="7409" y="13331"/>
                    <a:pt x="7334" y="13328"/>
                    <a:pt x="7258" y="13328"/>
                  </a:cubicBezTo>
                  <a:cubicBezTo>
                    <a:pt x="6026" y="13328"/>
                    <a:pt x="4898" y="14192"/>
                    <a:pt x="4315" y="15276"/>
                  </a:cubicBezTo>
                  <a:cubicBezTo>
                    <a:pt x="3702" y="16421"/>
                    <a:pt x="3615" y="17800"/>
                    <a:pt x="3642" y="19086"/>
                  </a:cubicBezTo>
                  <a:cubicBezTo>
                    <a:pt x="3702" y="21246"/>
                    <a:pt x="4093" y="23407"/>
                    <a:pt x="4820" y="25426"/>
                  </a:cubicBezTo>
                  <a:cubicBezTo>
                    <a:pt x="5244" y="26550"/>
                    <a:pt x="5749" y="27641"/>
                    <a:pt x="5856" y="28792"/>
                  </a:cubicBezTo>
                  <a:cubicBezTo>
                    <a:pt x="5998" y="29970"/>
                    <a:pt x="5634" y="31289"/>
                    <a:pt x="4651" y="31962"/>
                  </a:cubicBezTo>
                  <a:cubicBezTo>
                    <a:pt x="3783" y="32547"/>
                    <a:pt x="2632" y="32521"/>
                    <a:pt x="1737" y="33079"/>
                  </a:cubicBezTo>
                  <a:cubicBezTo>
                    <a:pt x="0" y="34149"/>
                    <a:pt x="249" y="36896"/>
                    <a:pt x="1454" y="38551"/>
                  </a:cubicBezTo>
                  <a:cubicBezTo>
                    <a:pt x="2644" y="40186"/>
                    <a:pt x="4463" y="41270"/>
                    <a:pt x="5727" y="42864"/>
                  </a:cubicBezTo>
                  <a:lnTo>
                    <a:pt x="5727" y="42864"/>
                  </a:lnTo>
                  <a:cubicBezTo>
                    <a:pt x="5247" y="45197"/>
                    <a:pt x="7242" y="47463"/>
                    <a:pt x="9424" y="48560"/>
                  </a:cubicBezTo>
                  <a:cubicBezTo>
                    <a:pt x="11665" y="49738"/>
                    <a:pt x="14303" y="50276"/>
                    <a:pt x="16208" y="51925"/>
                  </a:cubicBezTo>
                  <a:cubicBezTo>
                    <a:pt x="17467" y="53023"/>
                    <a:pt x="18308" y="54483"/>
                    <a:pt x="19547" y="55627"/>
                  </a:cubicBezTo>
                  <a:cubicBezTo>
                    <a:pt x="21691" y="57608"/>
                    <a:pt x="24687" y="58280"/>
                    <a:pt x="27655" y="58280"/>
                  </a:cubicBezTo>
                  <a:cubicBezTo>
                    <a:pt x="28217" y="58280"/>
                    <a:pt x="28779" y="58256"/>
                    <a:pt x="29333" y="58212"/>
                  </a:cubicBezTo>
                  <a:cubicBezTo>
                    <a:pt x="31494" y="58044"/>
                    <a:pt x="33708" y="57566"/>
                    <a:pt x="35418" y="56247"/>
                  </a:cubicBezTo>
                  <a:cubicBezTo>
                    <a:pt x="36710" y="55264"/>
                    <a:pt x="37632" y="53864"/>
                    <a:pt x="38534" y="52491"/>
                  </a:cubicBezTo>
                  <a:cubicBezTo>
                    <a:pt x="40271" y="49879"/>
                    <a:pt x="41980" y="47248"/>
                    <a:pt x="43717" y="44609"/>
                  </a:cubicBezTo>
                  <a:cubicBezTo>
                    <a:pt x="44841" y="42873"/>
                    <a:pt x="46019" y="41102"/>
                    <a:pt x="46524" y="39083"/>
                  </a:cubicBezTo>
                  <a:cubicBezTo>
                    <a:pt x="47028" y="37064"/>
                    <a:pt x="46806" y="34735"/>
                    <a:pt x="45373" y="33194"/>
                  </a:cubicBezTo>
                  <a:cubicBezTo>
                    <a:pt x="44895" y="32689"/>
                    <a:pt x="44255" y="32184"/>
                    <a:pt x="44222" y="31457"/>
                  </a:cubicBezTo>
                  <a:cubicBezTo>
                    <a:pt x="44195" y="30925"/>
                    <a:pt x="44531" y="30474"/>
                    <a:pt x="44895" y="30084"/>
                  </a:cubicBezTo>
                  <a:cubicBezTo>
                    <a:pt x="46133" y="28765"/>
                    <a:pt x="47789" y="27923"/>
                    <a:pt x="49243" y="26853"/>
                  </a:cubicBezTo>
                  <a:cubicBezTo>
                    <a:pt x="50703" y="25790"/>
                    <a:pt x="52077" y="24363"/>
                    <a:pt x="52332" y="22566"/>
                  </a:cubicBezTo>
                  <a:cubicBezTo>
                    <a:pt x="52440" y="21610"/>
                    <a:pt x="52245" y="20627"/>
                    <a:pt x="52023" y="19678"/>
                  </a:cubicBezTo>
                  <a:cubicBezTo>
                    <a:pt x="51713" y="18554"/>
                    <a:pt x="51403" y="17403"/>
                    <a:pt x="50677" y="16481"/>
                  </a:cubicBezTo>
                  <a:cubicBezTo>
                    <a:pt x="49189" y="14570"/>
                    <a:pt x="46470" y="14098"/>
                    <a:pt x="44787" y="12355"/>
                  </a:cubicBezTo>
                  <a:cubicBezTo>
                    <a:pt x="44424" y="11965"/>
                    <a:pt x="44114" y="11514"/>
                    <a:pt x="44053" y="11009"/>
                  </a:cubicBezTo>
                  <a:cubicBezTo>
                    <a:pt x="44000" y="10565"/>
                    <a:pt x="44114" y="10141"/>
                    <a:pt x="44255" y="9723"/>
                  </a:cubicBezTo>
                  <a:cubicBezTo>
                    <a:pt x="44646" y="8431"/>
                    <a:pt x="45036" y="7139"/>
                    <a:pt x="45433" y="5853"/>
                  </a:cubicBezTo>
                  <a:cubicBezTo>
                    <a:pt x="45709" y="4951"/>
                    <a:pt x="45992" y="4029"/>
                    <a:pt x="45824" y="3073"/>
                  </a:cubicBezTo>
                  <a:cubicBezTo>
                    <a:pt x="45568" y="1646"/>
                    <a:pt x="44255" y="549"/>
                    <a:pt x="42822" y="186"/>
                  </a:cubicBezTo>
                  <a:cubicBezTo>
                    <a:pt x="42319" y="55"/>
                    <a:pt x="41801" y="0"/>
                    <a:pt x="412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2525194" y="4210959"/>
              <a:ext cx="134068" cy="105677"/>
            </a:xfrm>
            <a:custGeom>
              <a:rect b="b" l="l" r="r" t="t"/>
              <a:pathLst>
                <a:path extrusionOk="0" h="1433" w="1818">
                  <a:moveTo>
                    <a:pt x="1662" y="0"/>
                  </a:moveTo>
                  <a:cubicBezTo>
                    <a:pt x="1539" y="0"/>
                    <a:pt x="1359" y="320"/>
                    <a:pt x="1178" y="342"/>
                  </a:cubicBezTo>
                  <a:cubicBezTo>
                    <a:pt x="1178" y="342"/>
                    <a:pt x="1145" y="369"/>
                    <a:pt x="1118" y="369"/>
                  </a:cubicBezTo>
                  <a:lnTo>
                    <a:pt x="1118" y="449"/>
                  </a:lnTo>
                  <a:cubicBezTo>
                    <a:pt x="1091" y="678"/>
                    <a:pt x="949" y="900"/>
                    <a:pt x="727" y="954"/>
                  </a:cubicBezTo>
                  <a:cubicBezTo>
                    <a:pt x="586" y="1015"/>
                    <a:pt x="418" y="988"/>
                    <a:pt x="249" y="1042"/>
                  </a:cubicBezTo>
                  <a:cubicBezTo>
                    <a:pt x="135" y="1069"/>
                    <a:pt x="54" y="1156"/>
                    <a:pt x="0" y="1264"/>
                  </a:cubicBezTo>
                  <a:lnTo>
                    <a:pt x="0" y="1324"/>
                  </a:lnTo>
                  <a:cubicBezTo>
                    <a:pt x="0" y="1378"/>
                    <a:pt x="54" y="1405"/>
                    <a:pt x="108" y="1405"/>
                  </a:cubicBezTo>
                  <a:cubicBezTo>
                    <a:pt x="445" y="1432"/>
                    <a:pt x="781" y="1432"/>
                    <a:pt x="1118" y="1432"/>
                  </a:cubicBezTo>
                  <a:cubicBezTo>
                    <a:pt x="1286" y="1432"/>
                    <a:pt x="1454" y="1405"/>
                    <a:pt x="1595" y="1351"/>
                  </a:cubicBezTo>
                  <a:cubicBezTo>
                    <a:pt x="1649" y="1324"/>
                    <a:pt x="1710" y="1291"/>
                    <a:pt x="1737" y="1210"/>
                  </a:cubicBezTo>
                  <a:cubicBezTo>
                    <a:pt x="1764" y="1183"/>
                    <a:pt x="1764" y="1156"/>
                    <a:pt x="1764" y="1095"/>
                  </a:cubicBezTo>
                  <a:cubicBezTo>
                    <a:pt x="1791" y="927"/>
                    <a:pt x="1818" y="227"/>
                    <a:pt x="1737" y="59"/>
                  </a:cubicBezTo>
                  <a:cubicBezTo>
                    <a:pt x="1715" y="17"/>
                    <a:pt x="1690" y="0"/>
                    <a:pt x="1662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2795693" y="4195399"/>
              <a:ext cx="144983" cy="109290"/>
            </a:xfrm>
            <a:custGeom>
              <a:rect b="b" l="l" r="r" t="t"/>
              <a:pathLst>
                <a:path extrusionOk="0" h="1482" w="1966">
                  <a:moveTo>
                    <a:pt x="1664" y="0"/>
                  </a:moveTo>
                  <a:cubicBezTo>
                    <a:pt x="1458" y="0"/>
                    <a:pt x="1159" y="325"/>
                    <a:pt x="1212" y="526"/>
                  </a:cubicBezTo>
                  <a:cubicBezTo>
                    <a:pt x="1239" y="694"/>
                    <a:pt x="1152" y="829"/>
                    <a:pt x="1044" y="943"/>
                  </a:cubicBezTo>
                  <a:cubicBezTo>
                    <a:pt x="929" y="1031"/>
                    <a:pt x="761" y="1084"/>
                    <a:pt x="620" y="1111"/>
                  </a:cubicBezTo>
                  <a:cubicBezTo>
                    <a:pt x="425" y="1138"/>
                    <a:pt x="229" y="1165"/>
                    <a:pt x="88" y="1280"/>
                  </a:cubicBezTo>
                  <a:cubicBezTo>
                    <a:pt x="34" y="1333"/>
                    <a:pt x="1" y="1394"/>
                    <a:pt x="61" y="1448"/>
                  </a:cubicBezTo>
                  <a:cubicBezTo>
                    <a:pt x="88" y="1475"/>
                    <a:pt x="115" y="1475"/>
                    <a:pt x="142" y="1475"/>
                  </a:cubicBezTo>
                  <a:cubicBezTo>
                    <a:pt x="232" y="1479"/>
                    <a:pt x="322" y="1482"/>
                    <a:pt x="411" y="1482"/>
                  </a:cubicBezTo>
                  <a:cubicBezTo>
                    <a:pt x="846" y="1482"/>
                    <a:pt x="1264" y="1428"/>
                    <a:pt x="1683" y="1333"/>
                  </a:cubicBezTo>
                  <a:cubicBezTo>
                    <a:pt x="1744" y="1306"/>
                    <a:pt x="1798" y="1306"/>
                    <a:pt x="1852" y="1253"/>
                  </a:cubicBezTo>
                  <a:cubicBezTo>
                    <a:pt x="1912" y="1199"/>
                    <a:pt x="1912" y="1084"/>
                    <a:pt x="1912" y="997"/>
                  </a:cubicBezTo>
                  <a:cubicBezTo>
                    <a:pt x="1885" y="775"/>
                    <a:pt x="1966" y="129"/>
                    <a:pt x="1744" y="21"/>
                  </a:cubicBezTo>
                  <a:cubicBezTo>
                    <a:pt x="1720" y="7"/>
                    <a:pt x="1693" y="0"/>
                    <a:pt x="166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2700856" y="3575869"/>
              <a:ext cx="243801" cy="669015"/>
            </a:xfrm>
            <a:custGeom>
              <a:rect b="b" l="l" r="r" t="t"/>
              <a:pathLst>
                <a:path extrusionOk="0" h="9072" w="3306">
                  <a:moveTo>
                    <a:pt x="2095" y="1"/>
                  </a:moveTo>
                  <a:cubicBezTo>
                    <a:pt x="1954" y="1"/>
                    <a:pt x="1720" y="66"/>
                    <a:pt x="1623" y="89"/>
                  </a:cubicBezTo>
                  <a:cubicBezTo>
                    <a:pt x="1233" y="143"/>
                    <a:pt x="869" y="204"/>
                    <a:pt x="506" y="231"/>
                  </a:cubicBezTo>
                  <a:cubicBezTo>
                    <a:pt x="445" y="257"/>
                    <a:pt x="391" y="257"/>
                    <a:pt x="338" y="284"/>
                  </a:cubicBezTo>
                  <a:cubicBezTo>
                    <a:pt x="277" y="345"/>
                    <a:pt x="277" y="399"/>
                    <a:pt x="277" y="480"/>
                  </a:cubicBezTo>
                  <a:cubicBezTo>
                    <a:pt x="1" y="2108"/>
                    <a:pt x="391" y="3764"/>
                    <a:pt x="815" y="5359"/>
                  </a:cubicBezTo>
                  <a:cubicBezTo>
                    <a:pt x="896" y="5669"/>
                    <a:pt x="984" y="5952"/>
                    <a:pt x="1064" y="6261"/>
                  </a:cubicBezTo>
                  <a:cubicBezTo>
                    <a:pt x="1260" y="6766"/>
                    <a:pt x="2020" y="8617"/>
                    <a:pt x="2269" y="8981"/>
                  </a:cubicBezTo>
                  <a:cubicBezTo>
                    <a:pt x="2296" y="9007"/>
                    <a:pt x="2330" y="9061"/>
                    <a:pt x="2357" y="9061"/>
                  </a:cubicBezTo>
                  <a:cubicBezTo>
                    <a:pt x="2368" y="9068"/>
                    <a:pt x="2413" y="9071"/>
                    <a:pt x="2478" y="9071"/>
                  </a:cubicBezTo>
                  <a:cubicBezTo>
                    <a:pt x="2724" y="9071"/>
                    <a:pt x="3252" y="9029"/>
                    <a:pt x="3252" y="9007"/>
                  </a:cubicBezTo>
                  <a:cubicBezTo>
                    <a:pt x="3306" y="8954"/>
                    <a:pt x="3279" y="8866"/>
                    <a:pt x="3279" y="8785"/>
                  </a:cubicBezTo>
                  <a:cubicBezTo>
                    <a:pt x="3084" y="7688"/>
                    <a:pt x="2606" y="6288"/>
                    <a:pt x="2074" y="5306"/>
                  </a:cubicBezTo>
                  <a:cubicBezTo>
                    <a:pt x="2020" y="5164"/>
                    <a:pt x="1960" y="5056"/>
                    <a:pt x="1933" y="4915"/>
                  </a:cubicBezTo>
                  <a:cubicBezTo>
                    <a:pt x="1906" y="4801"/>
                    <a:pt x="1933" y="4686"/>
                    <a:pt x="1960" y="4579"/>
                  </a:cubicBezTo>
                  <a:cubicBezTo>
                    <a:pt x="2047" y="4074"/>
                    <a:pt x="2411" y="1355"/>
                    <a:pt x="2438" y="984"/>
                  </a:cubicBezTo>
                  <a:cubicBezTo>
                    <a:pt x="2464" y="735"/>
                    <a:pt x="2384" y="567"/>
                    <a:pt x="2330" y="345"/>
                  </a:cubicBezTo>
                  <a:cubicBezTo>
                    <a:pt x="2296" y="204"/>
                    <a:pt x="2296" y="62"/>
                    <a:pt x="2162" y="8"/>
                  </a:cubicBezTo>
                  <a:cubicBezTo>
                    <a:pt x="2144" y="3"/>
                    <a:pt x="2121" y="1"/>
                    <a:pt x="2095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2497908" y="3633759"/>
              <a:ext cx="384728" cy="632142"/>
            </a:xfrm>
            <a:custGeom>
              <a:rect b="b" l="l" r="r" t="t"/>
              <a:pathLst>
                <a:path extrusionOk="0" h="8572" w="5217">
                  <a:moveTo>
                    <a:pt x="5163" y="0"/>
                  </a:moveTo>
                  <a:cubicBezTo>
                    <a:pt x="5039" y="0"/>
                    <a:pt x="4541" y="92"/>
                    <a:pt x="4516" y="92"/>
                  </a:cubicBezTo>
                  <a:cubicBezTo>
                    <a:pt x="4464" y="92"/>
                    <a:pt x="4410" y="91"/>
                    <a:pt x="4354" y="91"/>
                  </a:cubicBezTo>
                  <a:cubicBezTo>
                    <a:pt x="3721" y="91"/>
                    <a:pt x="2889" y="114"/>
                    <a:pt x="2524" y="677"/>
                  </a:cubicBezTo>
                  <a:cubicBezTo>
                    <a:pt x="1992" y="1465"/>
                    <a:pt x="424" y="3457"/>
                    <a:pt x="310" y="3733"/>
                  </a:cubicBezTo>
                  <a:cubicBezTo>
                    <a:pt x="0" y="4406"/>
                    <a:pt x="256" y="5194"/>
                    <a:pt x="478" y="5894"/>
                  </a:cubicBezTo>
                  <a:lnTo>
                    <a:pt x="1239" y="8169"/>
                  </a:lnTo>
                  <a:cubicBezTo>
                    <a:pt x="1265" y="8222"/>
                    <a:pt x="1265" y="8505"/>
                    <a:pt x="1319" y="8532"/>
                  </a:cubicBezTo>
                  <a:cubicBezTo>
                    <a:pt x="1345" y="8555"/>
                    <a:pt x="1374" y="8563"/>
                    <a:pt x="1403" y="8563"/>
                  </a:cubicBezTo>
                  <a:cubicBezTo>
                    <a:pt x="1443" y="8563"/>
                    <a:pt x="1483" y="8548"/>
                    <a:pt x="1515" y="8532"/>
                  </a:cubicBezTo>
                  <a:cubicBezTo>
                    <a:pt x="1554" y="8523"/>
                    <a:pt x="1596" y="8519"/>
                    <a:pt x="1639" y="8519"/>
                  </a:cubicBezTo>
                  <a:cubicBezTo>
                    <a:pt x="1804" y="8519"/>
                    <a:pt x="1991" y="8572"/>
                    <a:pt x="2153" y="8572"/>
                  </a:cubicBezTo>
                  <a:cubicBezTo>
                    <a:pt x="2196" y="8572"/>
                    <a:pt x="2237" y="8568"/>
                    <a:pt x="2275" y="8559"/>
                  </a:cubicBezTo>
                  <a:cubicBezTo>
                    <a:pt x="2107" y="7300"/>
                    <a:pt x="1885" y="5618"/>
                    <a:pt x="1716" y="4352"/>
                  </a:cubicBezTo>
                  <a:cubicBezTo>
                    <a:pt x="1683" y="4298"/>
                    <a:pt x="1683" y="4271"/>
                    <a:pt x="1716" y="4211"/>
                  </a:cubicBezTo>
                  <a:cubicBezTo>
                    <a:pt x="1743" y="4130"/>
                    <a:pt x="3648" y="3060"/>
                    <a:pt x="4321" y="2360"/>
                  </a:cubicBezTo>
                  <a:cubicBezTo>
                    <a:pt x="4516" y="2138"/>
                    <a:pt x="4994" y="1801"/>
                    <a:pt x="5048" y="1492"/>
                  </a:cubicBezTo>
                  <a:cubicBezTo>
                    <a:pt x="5109" y="987"/>
                    <a:pt x="5216" y="31"/>
                    <a:pt x="5190" y="4"/>
                  </a:cubicBezTo>
                  <a:cubicBezTo>
                    <a:pt x="5187" y="1"/>
                    <a:pt x="5177" y="0"/>
                    <a:pt x="5163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2134047" y="3190332"/>
              <a:ext cx="469608" cy="169687"/>
            </a:xfrm>
            <a:custGeom>
              <a:rect b="b" l="l" r="r" t="t"/>
              <a:pathLst>
                <a:path extrusionOk="0" h="2301" w="6368">
                  <a:moveTo>
                    <a:pt x="582" y="1"/>
                  </a:moveTo>
                  <a:cubicBezTo>
                    <a:pt x="387" y="1"/>
                    <a:pt x="191" y="62"/>
                    <a:pt x="54" y="215"/>
                  </a:cubicBezTo>
                  <a:cubicBezTo>
                    <a:pt x="27" y="242"/>
                    <a:pt x="0" y="296"/>
                    <a:pt x="0" y="357"/>
                  </a:cubicBezTo>
                  <a:cubicBezTo>
                    <a:pt x="27" y="437"/>
                    <a:pt x="142" y="464"/>
                    <a:pt x="223" y="464"/>
                  </a:cubicBezTo>
                  <a:cubicBezTo>
                    <a:pt x="310" y="437"/>
                    <a:pt x="391" y="410"/>
                    <a:pt x="478" y="410"/>
                  </a:cubicBezTo>
                  <a:cubicBezTo>
                    <a:pt x="488" y="409"/>
                    <a:pt x="498" y="409"/>
                    <a:pt x="508" y="409"/>
                  </a:cubicBezTo>
                  <a:cubicBezTo>
                    <a:pt x="769" y="409"/>
                    <a:pt x="878" y="750"/>
                    <a:pt x="1124" y="828"/>
                  </a:cubicBezTo>
                  <a:cubicBezTo>
                    <a:pt x="1232" y="861"/>
                    <a:pt x="1347" y="861"/>
                    <a:pt x="1434" y="888"/>
                  </a:cubicBezTo>
                  <a:cubicBezTo>
                    <a:pt x="1515" y="915"/>
                    <a:pt x="1602" y="996"/>
                    <a:pt x="1656" y="1057"/>
                  </a:cubicBezTo>
                  <a:cubicBezTo>
                    <a:pt x="1939" y="1306"/>
                    <a:pt x="2242" y="1501"/>
                    <a:pt x="2578" y="1642"/>
                  </a:cubicBezTo>
                  <a:cubicBezTo>
                    <a:pt x="2861" y="1757"/>
                    <a:pt x="3144" y="1837"/>
                    <a:pt x="3453" y="1925"/>
                  </a:cubicBezTo>
                  <a:cubicBezTo>
                    <a:pt x="4126" y="2093"/>
                    <a:pt x="4853" y="2234"/>
                    <a:pt x="5553" y="2288"/>
                  </a:cubicBezTo>
                  <a:cubicBezTo>
                    <a:pt x="5619" y="2295"/>
                    <a:pt x="5687" y="2300"/>
                    <a:pt x="5753" y="2300"/>
                  </a:cubicBezTo>
                  <a:cubicBezTo>
                    <a:pt x="5943" y="2300"/>
                    <a:pt x="6122" y="2258"/>
                    <a:pt x="6226" y="2093"/>
                  </a:cubicBezTo>
                  <a:cubicBezTo>
                    <a:pt x="6368" y="1925"/>
                    <a:pt x="6280" y="1669"/>
                    <a:pt x="6173" y="1474"/>
                  </a:cubicBezTo>
                  <a:cubicBezTo>
                    <a:pt x="6088" y="1341"/>
                    <a:pt x="6003" y="1307"/>
                    <a:pt x="5888" y="1307"/>
                  </a:cubicBezTo>
                  <a:cubicBezTo>
                    <a:pt x="5811" y="1307"/>
                    <a:pt x="5720" y="1322"/>
                    <a:pt x="5607" y="1333"/>
                  </a:cubicBezTo>
                  <a:cubicBezTo>
                    <a:pt x="5433" y="1344"/>
                    <a:pt x="5256" y="1351"/>
                    <a:pt x="5078" y="1351"/>
                  </a:cubicBezTo>
                  <a:cubicBezTo>
                    <a:pt x="4715" y="1351"/>
                    <a:pt x="4351" y="1320"/>
                    <a:pt x="4012" y="1225"/>
                  </a:cubicBezTo>
                  <a:cubicBezTo>
                    <a:pt x="3790" y="1137"/>
                    <a:pt x="3561" y="1057"/>
                    <a:pt x="3339" y="996"/>
                  </a:cubicBezTo>
                  <a:cubicBezTo>
                    <a:pt x="2807" y="828"/>
                    <a:pt x="2275" y="801"/>
                    <a:pt x="1798" y="552"/>
                  </a:cubicBezTo>
                  <a:cubicBezTo>
                    <a:pt x="1515" y="410"/>
                    <a:pt x="1266" y="188"/>
                    <a:pt x="956" y="74"/>
                  </a:cubicBezTo>
                  <a:cubicBezTo>
                    <a:pt x="843" y="28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1983164" y="3069685"/>
              <a:ext cx="512823" cy="512823"/>
            </a:xfrm>
            <a:custGeom>
              <a:rect b="b" l="l" r="r" t="t"/>
              <a:pathLst>
                <a:path extrusionOk="0" h="6954" w="6954">
                  <a:moveTo>
                    <a:pt x="3480" y="0"/>
                  </a:moveTo>
                  <a:cubicBezTo>
                    <a:pt x="1569" y="0"/>
                    <a:pt x="0" y="1542"/>
                    <a:pt x="0" y="3473"/>
                  </a:cubicBezTo>
                  <a:cubicBezTo>
                    <a:pt x="0" y="5385"/>
                    <a:pt x="1569" y="6953"/>
                    <a:pt x="3480" y="6953"/>
                  </a:cubicBezTo>
                  <a:cubicBezTo>
                    <a:pt x="5412" y="6953"/>
                    <a:pt x="6953" y="5385"/>
                    <a:pt x="6953" y="3473"/>
                  </a:cubicBezTo>
                  <a:cubicBezTo>
                    <a:pt x="6953" y="1542"/>
                    <a:pt x="5412" y="0"/>
                    <a:pt x="3480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1951896" y="3065187"/>
              <a:ext cx="513265" cy="513339"/>
            </a:xfrm>
            <a:custGeom>
              <a:rect b="b" l="l" r="r" t="t"/>
              <a:pathLst>
                <a:path extrusionOk="0" h="6961" w="6960">
                  <a:moveTo>
                    <a:pt x="3480" y="1"/>
                  </a:moveTo>
                  <a:cubicBezTo>
                    <a:pt x="1548" y="1"/>
                    <a:pt x="0" y="1549"/>
                    <a:pt x="0" y="3480"/>
                  </a:cubicBezTo>
                  <a:cubicBezTo>
                    <a:pt x="0" y="5385"/>
                    <a:pt x="1548" y="6960"/>
                    <a:pt x="3480" y="6960"/>
                  </a:cubicBezTo>
                  <a:cubicBezTo>
                    <a:pt x="5385" y="6960"/>
                    <a:pt x="6960" y="5385"/>
                    <a:pt x="6960" y="3480"/>
                  </a:cubicBezTo>
                  <a:cubicBezTo>
                    <a:pt x="6960" y="1549"/>
                    <a:pt x="5385" y="1"/>
                    <a:pt x="3480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2551964" y="3288560"/>
              <a:ext cx="28908" cy="72565"/>
            </a:xfrm>
            <a:custGeom>
              <a:rect b="b" l="l" r="r" t="t"/>
              <a:pathLst>
                <a:path extrusionOk="0" h="984" w="392">
                  <a:moveTo>
                    <a:pt x="108" y="1"/>
                  </a:moveTo>
                  <a:lnTo>
                    <a:pt x="28" y="283"/>
                  </a:lnTo>
                  <a:cubicBezTo>
                    <a:pt x="1" y="451"/>
                    <a:pt x="1" y="620"/>
                    <a:pt x="28" y="761"/>
                  </a:cubicBezTo>
                  <a:lnTo>
                    <a:pt x="82" y="983"/>
                  </a:lnTo>
                  <a:lnTo>
                    <a:pt x="391" y="92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2295329" y="3454338"/>
              <a:ext cx="405597" cy="146458"/>
            </a:xfrm>
            <a:custGeom>
              <a:rect b="b" l="l" r="r" t="t"/>
              <a:pathLst>
                <a:path extrusionOk="0" h="1986" w="5500">
                  <a:moveTo>
                    <a:pt x="1064" y="1"/>
                  </a:moveTo>
                  <a:cubicBezTo>
                    <a:pt x="1011" y="28"/>
                    <a:pt x="957" y="81"/>
                    <a:pt x="957" y="169"/>
                  </a:cubicBezTo>
                  <a:cubicBezTo>
                    <a:pt x="984" y="223"/>
                    <a:pt x="1037" y="277"/>
                    <a:pt x="1011" y="337"/>
                  </a:cubicBezTo>
                  <a:cubicBezTo>
                    <a:pt x="812" y="259"/>
                    <a:pt x="635" y="165"/>
                    <a:pt x="436" y="165"/>
                  </a:cubicBezTo>
                  <a:cubicBezTo>
                    <a:pt x="413" y="165"/>
                    <a:pt x="389" y="166"/>
                    <a:pt x="364" y="169"/>
                  </a:cubicBezTo>
                  <a:cubicBezTo>
                    <a:pt x="257" y="169"/>
                    <a:pt x="142" y="196"/>
                    <a:pt x="88" y="277"/>
                  </a:cubicBezTo>
                  <a:cubicBezTo>
                    <a:pt x="1" y="364"/>
                    <a:pt x="55" y="505"/>
                    <a:pt x="142" y="559"/>
                  </a:cubicBezTo>
                  <a:cubicBezTo>
                    <a:pt x="1233" y="1232"/>
                    <a:pt x="2357" y="1515"/>
                    <a:pt x="3649" y="1905"/>
                  </a:cubicBezTo>
                  <a:cubicBezTo>
                    <a:pt x="3801" y="1957"/>
                    <a:pt x="3959" y="1985"/>
                    <a:pt x="4117" y="1985"/>
                  </a:cubicBezTo>
                  <a:cubicBezTo>
                    <a:pt x="4309" y="1985"/>
                    <a:pt x="4501" y="1944"/>
                    <a:pt x="4686" y="1852"/>
                  </a:cubicBezTo>
                  <a:cubicBezTo>
                    <a:pt x="4995" y="1683"/>
                    <a:pt x="5244" y="1401"/>
                    <a:pt x="5412" y="1091"/>
                  </a:cubicBezTo>
                  <a:cubicBezTo>
                    <a:pt x="5439" y="1037"/>
                    <a:pt x="5500" y="983"/>
                    <a:pt x="5473" y="896"/>
                  </a:cubicBezTo>
                  <a:cubicBezTo>
                    <a:pt x="5473" y="842"/>
                    <a:pt x="5439" y="815"/>
                    <a:pt x="5386" y="754"/>
                  </a:cubicBezTo>
                  <a:cubicBezTo>
                    <a:pt x="5305" y="647"/>
                    <a:pt x="5049" y="310"/>
                    <a:pt x="4854" y="310"/>
                  </a:cubicBezTo>
                  <a:cubicBezTo>
                    <a:pt x="4659" y="310"/>
                    <a:pt x="4571" y="586"/>
                    <a:pt x="4490" y="728"/>
                  </a:cubicBezTo>
                  <a:cubicBezTo>
                    <a:pt x="4403" y="842"/>
                    <a:pt x="4349" y="983"/>
                    <a:pt x="4235" y="1037"/>
                  </a:cubicBezTo>
                  <a:cubicBezTo>
                    <a:pt x="4150" y="1101"/>
                    <a:pt x="4007" y="1168"/>
                    <a:pt x="3898" y="1168"/>
                  </a:cubicBezTo>
                  <a:cubicBezTo>
                    <a:pt x="3868" y="1168"/>
                    <a:pt x="3840" y="1163"/>
                    <a:pt x="3817" y="1152"/>
                  </a:cubicBezTo>
                  <a:cubicBezTo>
                    <a:pt x="3198" y="983"/>
                    <a:pt x="2747" y="896"/>
                    <a:pt x="2108" y="754"/>
                  </a:cubicBezTo>
                  <a:cubicBezTo>
                    <a:pt x="1939" y="728"/>
                    <a:pt x="1684" y="728"/>
                    <a:pt x="1542" y="613"/>
                  </a:cubicBezTo>
                  <a:cubicBezTo>
                    <a:pt x="1401" y="479"/>
                    <a:pt x="1293" y="391"/>
                    <a:pt x="1206" y="196"/>
                  </a:cubicBezTo>
                  <a:cubicBezTo>
                    <a:pt x="1152" y="142"/>
                    <a:pt x="1152" y="1"/>
                    <a:pt x="1064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2632420" y="3477199"/>
              <a:ext cx="70500" cy="70058"/>
            </a:xfrm>
            <a:custGeom>
              <a:rect b="b" l="l" r="r" t="t"/>
              <a:pathLst>
                <a:path extrusionOk="0" h="950" w="956">
                  <a:moveTo>
                    <a:pt x="141" y="0"/>
                  </a:moveTo>
                  <a:lnTo>
                    <a:pt x="0" y="303"/>
                  </a:lnTo>
                  <a:cubicBezTo>
                    <a:pt x="0" y="303"/>
                    <a:pt x="115" y="613"/>
                    <a:pt x="424" y="754"/>
                  </a:cubicBezTo>
                  <a:cubicBezTo>
                    <a:pt x="700" y="922"/>
                    <a:pt x="761" y="949"/>
                    <a:pt x="761" y="949"/>
                  </a:cubicBezTo>
                  <a:lnTo>
                    <a:pt x="956" y="67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2562435" y="3275138"/>
              <a:ext cx="148965" cy="99998"/>
            </a:xfrm>
            <a:custGeom>
              <a:rect b="b" l="l" r="r" t="t"/>
              <a:pathLst>
                <a:path extrusionOk="0" h="1356" w="2020">
                  <a:moveTo>
                    <a:pt x="703" y="0"/>
                  </a:moveTo>
                  <a:cubicBezTo>
                    <a:pt x="551" y="0"/>
                    <a:pt x="405" y="6"/>
                    <a:pt x="276" y="14"/>
                  </a:cubicBezTo>
                  <a:lnTo>
                    <a:pt x="195" y="14"/>
                  </a:lnTo>
                  <a:cubicBezTo>
                    <a:pt x="168" y="48"/>
                    <a:pt x="168" y="75"/>
                    <a:pt x="168" y="75"/>
                  </a:cubicBezTo>
                  <a:cubicBezTo>
                    <a:pt x="54" y="438"/>
                    <a:pt x="0" y="829"/>
                    <a:pt x="54" y="1192"/>
                  </a:cubicBezTo>
                  <a:cubicBezTo>
                    <a:pt x="81" y="1253"/>
                    <a:pt x="81" y="1280"/>
                    <a:pt x="108" y="1307"/>
                  </a:cubicBezTo>
                  <a:cubicBezTo>
                    <a:pt x="135" y="1333"/>
                    <a:pt x="195" y="1333"/>
                    <a:pt x="222" y="1333"/>
                  </a:cubicBezTo>
                  <a:cubicBezTo>
                    <a:pt x="386" y="1344"/>
                    <a:pt x="555" y="1356"/>
                    <a:pt x="724" y="1356"/>
                  </a:cubicBezTo>
                  <a:cubicBezTo>
                    <a:pt x="985" y="1356"/>
                    <a:pt x="1244" y="1328"/>
                    <a:pt x="1481" y="1226"/>
                  </a:cubicBezTo>
                  <a:cubicBezTo>
                    <a:pt x="1683" y="1111"/>
                    <a:pt x="1878" y="943"/>
                    <a:pt x="1959" y="721"/>
                  </a:cubicBezTo>
                  <a:cubicBezTo>
                    <a:pt x="2019" y="492"/>
                    <a:pt x="1932" y="216"/>
                    <a:pt x="1710" y="129"/>
                  </a:cubicBezTo>
                  <a:cubicBezTo>
                    <a:pt x="1433" y="30"/>
                    <a:pt x="1052" y="0"/>
                    <a:pt x="703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2644809" y="3260832"/>
              <a:ext cx="237828" cy="412235"/>
            </a:xfrm>
            <a:custGeom>
              <a:rect b="b" l="l" r="r" t="t"/>
              <a:pathLst>
                <a:path extrusionOk="0" h="5590" w="3225">
                  <a:moveTo>
                    <a:pt x="1598" y="1"/>
                  </a:moveTo>
                  <a:cubicBezTo>
                    <a:pt x="1532" y="1"/>
                    <a:pt x="1420" y="105"/>
                    <a:pt x="1347" y="127"/>
                  </a:cubicBezTo>
                  <a:cubicBezTo>
                    <a:pt x="1151" y="181"/>
                    <a:pt x="929" y="242"/>
                    <a:pt x="700" y="296"/>
                  </a:cubicBezTo>
                  <a:cubicBezTo>
                    <a:pt x="647" y="323"/>
                    <a:pt x="566" y="350"/>
                    <a:pt x="505" y="410"/>
                  </a:cubicBezTo>
                  <a:cubicBezTo>
                    <a:pt x="451" y="437"/>
                    <a:pt x="424" y="518"/>
                    <a:pt x="398" y="578"/>
                  </a:cubicBezTo>
                  <a:cubicBezTo>
                    <a:pt x="169" y="1050"/>
                    <a:pt x="0" y="1756"/>
                    <a:pt x="196" y="2261"/>
                  </a:cubicBezTo>
                  <a:cubicBezTo>
                    <a:pt x="283" y="2510"/>
                    <a:pt x="424" y="2732"/>
                    <a:pt x="532" y="2961"/>
                  </a:cubicBezTo>
                  <a:cubicBezTo>
                    <a:pt x="647" y="3325"/>
                    <a:pt x="673" y="3688"/>
                    <a:pt x="700" y="4052"/>
                  </a:cubicBezTo>
                  <a:cubicBezTo>
                    <a:pt x="761" y="4476"/>
                    <a:pt x="532" y="5425"/>
                    <a:pt x="566" y="5485"/>
                  </a:cubicBezTo>
                  <a:cubicBezTo>
                    <a:pt x="628" y="5567"/>
                    <a:pt x="887" y="5590"/>
                    <a:pt x="1133" y="5590"/>
                  </a:cubicBezTo>
                  <a:cubicBezTo>
                    <a:pt x="1315" y="5590"/>
                    <a:pt x="1490" y="5577"/>
                    <a:pt x="1575" y="5566"/>
                  </a:cubicBezTo>
                  <a:cubicBezTo>
                    <a:pt x="1993" y="5512"/>
                    <a:pt x="2383" y="5425"/>
                    <a:pt x="2807" y="5256"/>
                  </a:cubicBezTo>
                  <a:cubicBezTo>
                    <a:pt x="2888" y="5229"/>
                    <a:pt x="3144" y="5149"/>
                    <a:pt x="3198" y="5061"/>
                  </a:cubicBezTo>
                  <a:cubicBezTo>
                    <a:pt x="3224" y="5007"/>
                    <a:pt x="2524" y="1588"/>
                    <a:pt x="2471" y="1386"/>
                  </a:cubicBezTo>
                  <a:cubicBezTo>
                    <a:pt x="2383" y="1083"/>
                    <a:pt x="2302" y="1023"/>
                    <a:pt x="2161" y="747"/>
                  </a:cubicBezTo>
                  <a:cubicBezTo>
                    <a:pt x="2047" y="518"/>
                    <a:pt x="1824" y="242"/>
                    <a:pt x="1629" y="13"/>
                  </a:cubicBezTo>
                  <a:cubicBezTo>
                    <a:pt x="1621" y="5"/>
                    <a:pt x="1610" y="1"/>
                    <a:pt x="1598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2630429" y="3378233"/>
              <a:ext cx="150956" cy="163050"/>
            </a:xfrm>
            <a:custGeom>
              <a:rect b="b" l="l" r="r" t="t"/>
              <a:pathLst>
                <a:path extrusionOk="0" h="2211" w="2047">
                  <a:moveTo>
                    <a:pt x="1531" y="0"/>
                  </a:moveTo>
                  <a:cubicBezTo>
                    <a:pt x="1295" y="0"/>
                    <a:pt x="1059" y="66"/>
                    <a:pt x="868" y="191"/>
                  </a:cubicBezTo>
                  <a:cubicBezTo>
                    <a:pt x="619" y="360"/>
                    <a:pt x="364" y="696"/>
                    <a:pt x="195" y="945"/>
                  </a:cubicBezTo>
                  <a:cubicBezTo>
                    <a:pt x="0" y="1201"/>
                    <a:pt x="142" y="1477"/>
                    <a:pt x="337" y="1706"/>
                  </a:cubicBezTo>
                  <a:cubicBezTo>
                    <a:pt x="532" y="1928"/>
                    <a:pt x="788" y="2150"/>
                    <a:pt x="1064" y="2211"/>
                  </a:cubicBezTo>
                  <a:cubicBezTo>
                    <a:pt x="1205" y="1874"/>
                    <a:pt x="1461" y="1618"/>
                    <a:pt x="1656" y="1342"/>
                  </a:cubicBezTo>
                  <a:cubicBezTo>
                    <a:pt x="1878" y="1086"/>
                    <a:pt x="2046" y="750"/>
                    <a:pt x="2046" y="413"/>
                  </a:cubicBezTo>
                  <a:cubicBezTo>
                    <a:pt x="2046" y="272"/>
                    <a:pt x="1993" y="164"/>
                    <a:pt x="1905" y="77"/>
                  </a:cubicBezTo>
                  <a:cubicBezTo>
                    <a:pt x="1851" y="50"/>
                    <a:pt x="1797" y="50"/>
                    <a:pt x="1770" y="23"/>
                  </a:cubicBezTo>
                  <a:cubicBezTo>
                    <a:pt x="1692" y="8"/>
                    <a:pt x="1612" y="0"/>
                    <a:pt x="1531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2684042" y="3191217"/>
              <a:ext cx="89379" cy="128833"/>
            </a:xfrm>
            <a:custGeom>
              <a:rect b="b" l="l" r="r" t="t"/>
              <a:pathLst>
                <a:path extrusionOk="0" h="1747" w="1212">
                  <a:moveTo>
                    <a:pt x="1000" y="0"/>
                  </a:moveTo>
                  <a:cubicBezTo>
                    <a:pt x="901" y="0"/>
                    <a:pt x="693" y="66"/>
                    <a:pt x="619" y="89"/>
                  </a:cubicBezTo>
                  <a:cubicBezTo>
                    <a:pt x="478" y="143"/>
                    <a:pt x="229" y="513"/>
                    <a:pt x="141" y="621"/>
                  </a:cubicBezTo>
                  <a:cubicBezTo>
                    <a:pt x="61" y="762"/>
                    <a:pt x="141" y="1213"/>
                    <a:pt x="88" y="1381"/>
                  </a:cubicBezTo>
                  <a:cubicBezTo>
                    <a:pt x="61" y="1489"/>
                    <a:pt x="0" y="1657"/>
                    <a:pt x="88" y="1718"/>
                  </a:cubicBezTo>
                  <a:cubicBezTo>
                    <a:pt x="118" y="1738"/>
                    <a:pt x="158" y="1747"/>
                    <a:pt x="200" y="1747"/>
                  </a:cubicBezTo>
                  <a:cubicBezTo>
                    <a:pt x="269" y="1747"/>
                    <a:pt x="343" y="1724"/>
                    <a:pt x="397" y="1691"/>
                  </a:cubicBezTo>
                  <a:cubicBezTo>
                    <a:pt x="592" y="1576"/>
                    <a:pt x="1178" y="1125"/>
                    <a:pt x="1212" y="1071"/>
                  </a:cubicBezTo>
                  <a:cubicBezTo>
                    <a:pt x="1212" y="1071"/>
                    <a:pt x="1151" y="789"/>
                    <a:pt x="1151" y="647"/>
                  </a:cubicBezTo>
                  <a:cubicBezTo>
                    <a:pt x="1151" y="513"/>
                    <a:pt x="1151" y="35"/>
                    <a:pt x="1043" y="8"/>
                  </a:cubicBezTo>
                  <a:cubicBezTo>
                    <a:pt x="1034" y="3"/>
                    <a:pt x="1019" y="0"/>
                    <a:pt x="1000" y="0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2682051" y="3220567"/>
              <a:ext cx="84954" cy="35619"/>
            </a:xfrm>
            <a:custGeom>
              <a:rect b="b" l="l" r="r" t="t"/>
              <a:pathLst>
                <a:path extrusionOk="0" h="483" w="1152">
                  <a:moveTo>
                    <a:pt x="1151" y="0"/>
                  </a:moveTo>
                  <a:lnTo>
                    <a:pt x="168" y="223"/>
                  </a:lnTo>
                  <a:cubicBezTo>
                    <a:pt x="168" y="223"/>
                    <a:pt x="0" y="418"/>
                    <a:pt x="364" y="478"/>
                  </a:cubicBezTo>
                  <a:cubicBezTo>
                    <a:pt x="382" y="481"/>
                    <a:pt x="399" y="482"/>
                    <a:pt x="417" y="482"/>
                  </a:cubicBezTo>
                  <a:cubicBezTo>
                    <a:pt x="773" y="482"/>
                    <a:pt x="1151" y="0"/>
                    <a:pt x="1151" y="0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2642818" y="3187308"/>
              <a:ext cx="10472" cy="22935"/>
            </a:xfrm>
            <a:custGeom>
              <a:rect b="b" l="l" r="r" t="t"/>
              <a:pathLst>
                <a:path extrusionOk="0" h="311" w="142">
                  <a:moveTo>
                    <a:pt x="0" y="0"/>
                  </a:moveTo>
                  <a:lnTo>
                    <a:pt x="0" y="310"/>
                  </a:lnTo>
                  <a:lnTo>
                    <a:pt x="115" y="310"/>
                  </a:lnTo>
                  <a:lnTo>
                    <a:pt x="14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2638836" y="3046087"/>
              <a:ext cx="148965" cy="192917"/>
            </a:xfrm>
            <a:custGeom>
              <a:rect b="b" l="l" r="r" t="t"/>
              <a:pathLst>
                <a:path extrusionOk="0" h="2616" w="2020">
                  <a:moveTo>
                    <a:pt x="732" y="1"/>
                  </a:moveTo>
                  <a:cubicBezTo>
                    <a:pt x="620" y="1"/>
                    <a:pt x="504" y="31"/>
                    <a:pt x="418" y="91"/>
                  </a:cubicBezTo>
                  <a:cubicBezTo>
                    <a:pt x="310" y="179"/>
                    <a:pt x="310" y="11"/>
                    <a:pt x="250" y="374"/>
                  </a:cubicBezTo>
                  <a:cubicBezTo>
                    <a:pt x="250" y="374"/>
                    <a:pt x="223" y="711"/>
                    <a:pt x="196" y="906"/>
                  </a:cubicBezTo>
                  <a:cubicBezTo>
                    <a:pt x="196" y="1047"/>
                    <a:pt x="81" y="1942"/>
                    <a:pt x="54" y="2084"/>
                  </a:cubicBezTo>
                  <a:cubicBezTo>
                    <a:pt x="28" y="2198"/>
                    <a:pt x="1" y="2339"/>
                    <a:pt x="81" y="2481"/>
                  </a:cubicBezTo>
                  <a:cubicBezTo>
                    <a:pt x="142" y="2589"/>
                    <a:pt x="701" y="2615"/>
                    <a:pt x="781" y="2615"/>
                  </a:cubicBezTo>
                  <a:cubicBezTo>
                    <a:pt x="1374" y="2589"/>
                    <a:pt x="1596" y="2111"/>
                    <a:pt x="1623" y="2003"/>
                  </a:cubicBezTo>
                  <a:cubicBezTo>
                    <a:pt x="1624" y="2000"/>
                    <a:pt x="1626" y="1997"/>
                    <a:pt x="1627" y="1995"/>
                  </a:cubicBezTo>
                  <a:lnTo>
                    <a:pt x="1627" y="1995"/>
                  </a:lnTo>
                  <a:cubicBezTo>
                    <a:pt x="1718" y="1835"/>
                    <a:pt x="1959" y="1832"/>
                    <a:pt x="1959" y="1639"/>
                  </a:cubicBezTo>
                  <a:cubicBezTo>
                    <a:pt x="1993" y="1357"/>
                    <a:pt x="2020" y="1101"/>
                    <a:pt x="1932" y="852"/>
                  </a:cubicBezTo>
                  <a:cubicBezTo>
                    <a:pt x="1825" y="542"/>
                    <a:pt x="1569" y="320"/>
                    <a:pt x="1259" y="152"/>
                  </a:cubicBezTo>
                  <a:cubicBezTo>
                    <a:pt x="1152" y="91"/>
                    <a:pt x="1010" y="11"/>
                    <a:pt x="842" y="11"/>
                  </a:cubicBezTo>
                  <a:cubicBezTo>
                    <a:pt x="807" y="4"/>
                    <a:pt x="770" y="1"/>
                    <a:pt x="732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2638836" y="3002209"/>
              <a:ext cx="216958" cy="222415"/>
            </a:xfrm>
            <a:custGeom>
              <a:rect b="b" l="l" r="r" t="t"/>
              <a:pathLst>
                <a:path extrusionOk="0" h="3016" w="2942">
                  <a:moveTo>
                    <a:pt x="820" y="0"/>
                  </a:moveTo>
                  <a:cubicBezTo>
                    <a:pt x="734" y="0"/>
                    <a:pt x="649" y="23"/>
                    <a:pt x="586" y="74"/>
                  </a:cubicBezTo>
                  <a:cubicBezTo>
                    <a:pt x="418" y="182"/>
                    <a:pt x="364" y="410"/>
                    <a:pt x="418" y="579"/>
                  </a:cubicBezTo>
                  <a:cubicBezTo>
                    <a:pt x="400" y="574"/>
                    <a:pt x="380" y="572"/>
                    <a:pt x="360" y="572"/>
                  </a:cubicBezTo>
                  <a:cubicBezTo>
                    <a:pt x="264" y="572"/>
                    <a:pt x="154" y="625"/>
                    <a:pt x="81" y="720"/>
                  </a:cubicBezTo>
                  <a:cubicBezTo>
                    <a:pt x="28" y="801"/>
                    <a:pt x="1" y="969"/>
                    <a:pt x="54" y="1084"/>
                  </a:cubicBezTo>
                  <a:cubicBezTo>
                    <a:pt x="142" y="1164"/>
                    <a:pt x="277" y="1225"/>
                    <a:pt x="391" y="1225"/>
                  </a:cubicBezTo>
                  <a:cubicBezTo>
                    <a:pt x="479" y="1225"/>
                    <a:pt x="586" y="1225"/>
                    <a:pt x="647" y="1191"/>
                  </a:cubicBezTo>
                  <a:cubicBezTo>
                    <a:pt x="728" y="1164"/>
                    <a:pt x="815" y="1084"/>
                    <a:pt x="815" y="996"/>
                  </a:cubicBezTo>
                  <a:lnTo>
                    <a:pt x="842" y="1023"/>
                  </a:lnTo>
                  <a:cubicBezTo>
                    <a:pt x="781" y="1137"/>
                    <a:pt x="815" y="1252"/>
                    <a:pt x="896" y="1359"/>
                  </a:cubicBezTo>
                  <a:cubicBezTo>
                    <a:pt x="950" y="1447"/>
                    <a:pt x="1064" y="1501"/>
                    <a:pt x="1179" y="1528"/>
                  </a:cubicBezTo>
                  <a:cubicBezTo>
                    <a:pt x="1233" y="1541"/>
                    <a:pt x="1286" y="1549"/>
                    <a:pt x="1336" y="1549"/>
                  </a:cubicBezTo>
                  <a:cubicBezTo>
                    <a:pt x="1416" y="1549"/>
                    <a:pt x="1488" y="1528"/>
                    <a:pt x="1542" y="1474"/>
                  </a:cubicBezTo>
                  <a:lnTo>
                    <a:pt x="1542" y="1474"/>
                  </a:lnTo>
                  <a:cubicBezTo>
                    <a:pt x="1542" y="1696"/>
                    <a:pt x="1542" y="1952"/>
                    <a:pt x="1515" y="2201"/>
                  </a:cubicBezTo>
                  <a:cubicBezTo>
                    <a:pt x="1545" y="2181"/>
                    <a:pt x="1580" y="2172"/>
                    <a:pt x="1615" y="2172"/>
                  </a:cubicBezTo>
                  <a:cubicBezTo>
                    <a:pt x="1673" y="2172"/>
                    <a:pt x="1730" y="2197"/>
                    <a:pt x="1764" y="2234"/>
                  </a:cubicBezTo>
                  <a:cubicBezTo>
                    <a:pt x="1825" y="2315"/>
                    <a:pt x="1852" y="2430"/>
                    <a:pt x="1791" y="2510"/>
                  </a:cubicBezTo>
                  <a:cubicBezTo>
                    <a:pt x="1764" y="2598"/>
                    <a:pt x="1683" y="2652"/>
                    <a:pt x="1569" y="2679"/>
                  </a:cubicBezTo>
                  <a:cubicBezTo>
                    <a:pt x="1569" y="2766"/>
                    <a:pt x="1596" y="2847"/>
                    <a:pt x="1656" y="2908"/>
                  </a:cubicBezTo>
                  <a:cubicBezTo>
                    <a:pt x="1710" y="2988"/>
                    <a:pt x="1825" y="3015"/>
                    <a:pt x="1932" y="3015"/>
                  </a:cubicBezTo>
                  <a:cubicBezTo>
                    <a:pt x="2101" y="2988"/>
                    <a:pt x="2269" y="2908"/>
                    <a:pt x="2383" y="2739"/>
                  </a:cubicBezTo>
                  <a:cubicBezTo>
                    <a:pt x="2464" y="2598"/>
                    <a:pt x="2464" y="2369"/>
                    <a:pt x="2383" y="2234"/>
                  </a:cubicBezTo>
                  <a:cubicBezTo>
                    <a:pt x="2498" y="2234"/>
                    <a:pt x="2579" y="2234"/>
                    <a:pt x="2666" y="2201"/>
                  </a:cubicBezTo>
                  <a:cubicBezTo>
                    <a:pt x="2774" y="2174"/>
                    <a:pt x="2834" y="2120"/>
                    <a:pt x="2888" y="2033"/>
                  </a:cubicBezTo>
                  <a:cubicBezTo>
                    <a:pt x="2942" y="1898"/>
                    <a:pt x="2888" y="1757"/>
                    <a:pt x="2801" y="1642"/>
                  </a:cubicBezTo>
                  <a:cubicBezTo>
                    <a:pt x="2720" y="1561"/>
                    <a:pt x="2605" y="1474"/>
                    <a:pt x="2498" y="1420"/>
                  </a:cubicBezTo>
                  <a:cubicBezTo>
                    <a:pt x="2693" y="1359"/>
                    <a:pt x="2774" y="1164"/>
                    <a:pt x="2747" y="969"/>
                  </a:cubicBezTo>
                  <a:cubicBezTo>
                    <a:pt x="2720" y="801"/>
                    <a:pt x="2552" y="659"/>
                    <a:pt x="2356" y="633"/>
                  </a:cubicBezTo>
                  <a:cubicBezTo>
                    <a:pt x="2242" y="633"/>
                    <a:pt x="2128" y="659"/>
                    <a:pt x="1993" y="659"/>
                  </a:cubicBezTo>
                  <a:cubicBezTo>
                    <a:pt x="2074" y="552"/>
                    <a:pt x="2020" y="350"/>
                    <a:pt x="1932" y="269"/>
                  </a:cubicBezTo>
                  <a:cubicBezTo>
                    <a:pt x="1825" y="155"/>
                    <a:pt x="1656" y="128"/>
                    <a:pt x="1488" y="128"/>
                  </a:cubicBezTo>
                  <a:cubicBezTo>
                    <a:pt x="1366" y="128"/>
                    <a:pt x="1224" y="193"/>
                    <a:pt x="1170" y="297"/>
                  </a:cubicBezTo>
                  <a:lnTo>
                    <a:pt x="1170" y="297"/>
                  </a:lnTo>
                  <a:cubicBezTo>
                    <a:pt x="1179" y="260"/>
                    <a:pt x="1179" y="223"/>
                    <a:pt x="1179" y="182"/>
                  </a:cubicBezTo>
                  <a:cubicBezTo>
                    <a:pt x="1152" y="155"/>
                    <a:pt x="1118" y="128"/>
                    <a:pt x="1118" y="101"/>
                  </a:cubicBezTo>
                  <a:cubicBezTo>
                    <a:pt x="1043" y="37"/>
                    <a:pt x="930" y="0"/>
                    <a:pt x="82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2760958" y="3181335"/>
              <a:ext cx="12463" cy="14454"/>
            </a:xfrm>
            <a:custGeom>
              <a:rect b="b" l="l" r="r" t="t"/>
              <a:pathLst>
                <a:path extrusionOk="0" h="196" w="169">
                  <a:moveTo>
                    <a:pt x="0" y="1"/>
                  </a:moveTo>
                  <a:lnTo>
                    <a:pt x="0" y="196"/>
                  </a:lnTo>
                  <a:lnTo>
                    <a:pt x="169" y="19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69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2758451" y="3191807"/>
              <a:ext cx="6563" cy="5973"/>
            </a:xfrm>
            <a:custGeom>
              <a:rect b="b" l="l" r="r" t="t"/>
              <a:pathLst>
                <a:path extrusionOk="0" h="81" w="89">
                  <a:moveTo>
                    <a:pt x="34" y="0"/>
                  </a:moveTo>
                  <a:lnTo>
                    <a:pt x="1" y="81"/>
                  </a:lnTo>
                  <a:cubicBezTo>
                    <a:pt x="34" y="81"/>
                    <a:pt x="61" y="54"/>
                    <a:pt x="88" y="54"/>
                  </a:cubicBezTo>
                  <a:cubicBezTo>
                    <a:pt x="61" y="27"/>
                    <a:pt x="61" y="0"/>
                    <a:pt x="34" y="0"/>
                  </a:cubicBezTo>
                  <a:close/>
                </a:path>
              </a:pathLst>
            </a:custGeom>
            <a:solidFill>
              <a:srgbClr val="775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2760958" y="3166955"/>
              <a:ext cx="12463" cy="24926"/>
            </a:xfrm>
            <a:custGeom>
              <a:rect b="b" l="l" r="r" t="t"/>
              <a:pathLst>
                <a:path extrusionOk="0" h="338" w="169">
                  <a:moveTo>
                    <a:pt x="108" y="0"/>
                  </a:moveTo>
                  <a:lnTo>
                    <a:pt x="0" y="337"/>
                  </a:lnTo>
                  <a:cubicBezTo>
                    <a:pt x="54" y="276"/>
                    <a:pt x="108" y="223"/>
                    <a:pt x="169" y="196"/>
                  </a:cubicBezTo>
                  <a:cubicBezTo>
                    <a:pt x="169" y="135"/>
                    <a:pt x="169" y="54"/>
                    <a:pt x="108" y="0"/>
                  </a:cubicBezTo>
                  <a:close/>
                </a:path>
              </a:pathLst>
            </a:custGeom>
            <a:solidFill>
              <a:srgbClr val="775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2752478" y="3152058"/>
              <a:ext cx="55677" cy="52211"/>
            </a:xfrm>
            <a:custGeom>
              <a:rect b="b" l="l" r="r" t="t"/>
              <a:pathLst>
                <a:path extrusionOk="0" h="708" w="755">
                  <a:moveTo>
                    <a:pt x="250" y="1"/>
                  </a:moveTo>
                  <a:cubicBezTo>
                    <a:pt x="115" y="1"/>
                    <a:pt x="1" y="115"/>
                    <a:pt x="1" y="115"/>
                  </a:cubicBezTo>
                  <a:lnTo>
                    <a:pt x="82" y="142"/>
                  </a:lnTo>
                  <a:lnTo>
                    <a:pt x="142" y="142"/>
                  </a:lnTo>
                  <a:lnTo>
                    <a:pt x="223" y="169"/>
                  </a:lnTo>
                  <a:lnTo>
                    <a:pt x="223" y="202"/>
                  </a:lnTo>
                  <a:cubicBezTo>
                    <a:pt x="284" y="256"/>
                    <a:pt x="284" y="337"/>
                    <a:pt x="284" y="398"/>
                  </a:cubicBezTo>
                  <a:cubicBezTo>
                    <a:pt x="284" y="425"/>
                    <a:pt x="284" y="452"/>
                    <a:pt x="250" y="478"/>
                  </a:cubicBezTo>
                  <a:cubicBezTo>
                    <a:pt x="223" y="505"/>
                    <a:pt x="196" y="566"/>
                    <a:pt x="169" y="593"/>
                  </a:cubicBezTo>
                  <a:cubicBezTo>
                    <a:pt x="142" y="593"/>
                    <a:pt x="115" y="620"/>
                    <a:pt x="82" y="620"/>
                  </a:cubicBezTo>
                  <a:lnTo>
                    <a:pt x="82" y="674"/>
                  </a:lnTo>
                  <a:cubicBezTo>
                    <a:pt x="142" y="674"/>
                    <a:pt x="196" y="707"/>
                    <a:pt x="250" y="707"/>
                  </a:cubicBezTo>
                  <a:cubicBezTo>
                    <a:pt x="587" y="707"/>
                    <a:pt x="755" y="283"/>
                    <a:pt x="506" y="88"/>
                  </a:cubicBezTo>
                  <a:cubicBezTo>
                    <a:pt x="418" y="34"/>
                    <a:pt x="338" y="1"/>
                    <a:pt x="250" y="1"/>
                  </a:cubicBezTo>
                  <a:close/>
                </a:path>
              </a:pathLst>
            </a:custGeom>
            <a:solidFill>
              <a:srgbClr val="121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2744071" y="3154787"/>
              <a:ext cx="49704" cy="47934"/>
            </a:xfrm>
            <a:custGeom>
              <a:rect b="b" l="l" r="r" t="t"/>
              <a:pathLst>
                <a:path extrusionOk="0" h="650" w="674">
                  <a:moveTo>
                    <a:pt x="298" y="0"/>
                  </a:moveTo>
                  <a:cubicBezTo>
                    <a:pt x="214" y="0"/>
                    <a:pt x="139" y="30"/>
                    <a:pt x="115" y="105"/>
                  </a:cubicBezTo>
                  <a:cubicBezTo>
                    <a:pt x="88" y="165"/>
                    <a:pt x="88" y="219"/>
                    <a:pt x="88" y="273"/>
                  </a:cubicBezTo>
                  <a:cubicBezTo>
                    <a:pt x="88" y="334"/>
                    <a:pt x="1" y="529"/>
                    <a:pt x="27" y="556"/>
                  </a:cubicBezTo>
                  <a:cubicBezTo>
                    <a:pt x="92" y="616"/>
                    <a:pt x="172" y="650"/>
                    <a:pt x="252" y="650"/>
                  </a:cubicBezTo>
                  <a:cubicBezTo>
                    <a:pt x="281" y="650"/>
                    <a:pt x="309" y="645"/>
                    <a:pt x="337" y="637"/>
                  </a:cubicBezTo>
                  <a:cubicBezTo>
                    <a:pt x="478" y="637"/>
                    <a:pt x="593" y="529"/>
                    <a:pt x="620" y="415"/>
                  </a:cubicBezTo>
                  <a:cubicBezTo>
                    <a:pt x="674" y="300"/>
                    <a:pt x="647" y="192"/>
                    <a:pt x="566" y="105"/>
                  </a:cubicBezTo>
                  <a:cubicBezTo>
                    <a:pt x="518" y="45"/>
                    <a:pt x="401" y="0"/>
                    <a:pt x="298" y="0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2636845" y="3174329"/>
              <a:ext cx="96901" cy="67993"/>
            </a:xfrm>
            <a:custGeom>
              <a:rect b="b" l="l" r="r" t="t"/>
              <a:pathLst>
                <a:path extrusionOk="0" h="922" w="1314">
                  <a:moveTo>
                    <a:pt x="141" y="1"/>
                  </a:moveTo>
                  <a:cubicBezTo>
                    <a:pt x="131" y="1"/>
                    <a:pt x="121" y="3"/>
                    <a:pt x="108" y="8"/>
                  </a:cubicBezTo>
                  <a:cubicBezTo>
                    <a:pt x="55" y="35"/>
                    <a:pt x="1" y="681"/>
                    <a:pt x="55" y="769"/>
                  </a:cubicBezTo>
                  <a:cubicBezTo>
                    <a:pt x="81" y="796"/>
                    <a:pt x="135" y="823"/>
                    <a:pt x="196" y="850"/>
                  </a:cubicBezTo>
                  <a:cubicBezTo>
                    <a:pt x="250" y="876"/>
                    <a:pt x="304" y="876"/>
                    <a:pt x="364" y="910"/>
                  </a:cubicBezTo>
                  <a:lnTo>
                    <a:pt x="728" y="910"/>
                  </a:lnTo>
                  <a:cubicBezTo>
                    <a:pt x="760" y="918"/>
                    <a:pt x="792" y="921"/>
                    <a:pt x="824" y="921"/>
                  </a:cubicBezTo>
                  <a:cubicBezTo>
                    <a:pt x="904" y="921"/>
                    <a:pt x="982" y="900"/>
                    <a:pt x="1064" y="876"/>
                  </a:cubicBezTo>
                  <a:cubicBezTo>
                    <a:pt x="1145" y="876"/>
                    <a:pt x="1206" y="823"/>
                    <a:pt x="1286" y="796"/>
                  </a:cubicBezTo>
                  <a:cubicBezTo>
                    <a:pt x="1286" y="796"/>
                    <a:pt x="1313" y="769"/>
                    <a:pt x="1286" y="742"/>
                  </a:cubicBezTo>
                  <a:lnTo>
                    <a:pt x="1232" y="742"/>
                  </a:lnTo>
                  <a:cubicBezTo>
                    <a:pt x="1232" y="742"/>
                    <a:pt x="1151" y="746"/>
                    <a:pt x="1048" y="746"/>
                  </a:cubicBezTo>
                  <a:cubicBezTo>
                    <a:pt x="879" y="746"/>
                    <a:pt x="651" y="735"/>
                    <a:pt x="613" y="681"/>
                  </a:cubicBezTo>
                  <a:cubicBezTo>
                    <a:pt x="559" y="627"/>
                    <a:pt x="674" y="513"/>
                    <a:pt x="674" y="405"/>
                  </a:cubicBezTo>
                  <a:cubicBezTo>
                    <a:pt x="674" y="345"/>
                    <a:pt x="674" y="318"/>
                    <a:pt x="640" y="264"/>
                  </a:cubicBezTo>
                  <a:cubicBezTo>
                    <a:pt x="613" y="150"/>
                    <a:pt x="506" y="69"/>
                    <a:pt x="391" y="35"/>
                  </a:cubicBezTo>
                  <a:cubicBezTo>
                    <a:pt x="373" y="26"/>
                    <a:pt x="354" y="23"/>
                    <a:pt x="336" y="23"/>
                  </a:cubicBezTo>
                  <a:cubicBezTo>
                    <a:pt x="298" y="23"/>
                    <a:pt x="259" y="35"/>
                    <a:pt x="223" y="35"/>
                  </a:cubicBezTo>
                  <a:cubicBezTo>
                    <a:pt x="201" y="35"/>
                    <a:pt x="180" y="1"/>
                    <a:pt x="141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1379040" y="3619600"/>
              <a:ext cx="829558" cy="684575"/>
            </a:xfrm>
            <a:custGeom>
              <a:rect b="b" l="l" r="r" t="t"/>
              <a:pathLst>
                <a:path extrusionOk="0" h="9283" w="11249">
                  <a:moveTo>
                    <a:pt x="4517" y="1"/>
                  </a:moveTo>
                  <a:lnTo>
                    <a:pt x="4517" y="3084"/>
                  </a:lnTo>
                  <a:lnTo>
                    <a:pt x="2249" y="3084"/>
                  </a:lnTo>
                  <a:lnTo>
                    <a:pt x="2249" y="6200"/>
                  </a:lnTo>
                  <a:lnTo>
                    <a:pt x="1" y="6200"/>
                  </a:lnTo>
                  <a:lnTo>
                    <a:pt x="1" y="9283"/>
                  </a:lnTo>
                  <a:lnTo>
                    <a:pt x="11248" y="9283"/>
                  </a:lnTo>
                  <a:lnTo>
                    <a:pt x="11248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1759789" y="3514366"/>
              <a:ext cx="182224" cy="141959"/>
            </a:xfrm>
            <a:custGeom>
              <a:rect b="b" l="l" r="r" t="t"/>
              <a:pathLst>
                <a:path extrusionOk="0" h="1925" w="2471">
                  <a:moveTo>
                    <a:pt x="166" y="1"/>
                  </a:moveTo>
                  <a:cubicBezTo>
                    <a:pt x="121" y="1"/>
                    <a:pt x="83" y="26"/>
                    <a:pt x="54" y="82"/>
                  </a:cubicBezTo>
                  <a:cubicBezTo>
                    <a:pt x="0" y="223"/>
                    <a:pt x="391" y="1206"/>
                    <a:pt x="391" y="1374"/>
                  </a:cubicBezTo>
                  <a:cubicBezTo>
                    <a:pt x="418" y="1482"/>
                    <a:pt x="451" y="1623"/>
                    <a:pt x="505" y="1765"/>
                  </a:cubicBezTo>
                  <a:cubicBezTo>
                    <a:pt x="505" y="1791"/>
                    <a:pt x="505" y="1818"/>
                    <a:pt x="559" y="1852"/>
                  </a:cubicBezTo>
                  <a:cubicBezTo>
                    <a:pt x="559" y="1879"/>
                    <a:pt x="620" y="1879"/>
                    <a:pt x="647" y="1879"/>
                  </a:cubicBezTo>
                  <a:cubicBezTo>
                    <a:pt x="844" y="1909"/>
                    <a:pt x="1048" y="1924"/>
                    <a:pt x="1255" y="1924"/>
                  </a:cubicBezTo>
                  <a:cubicBezTo>
                    <a:pt x="1606" y="1924"/>
                    <a:pt x="1963" y="1880"/>
                    <a:pt x="2302" y="1791"/>
                  </a:cubicBezTo>
                  <a:cubicBezTo>
                    <a:pt x="2356" y="1791"/>
                    <a:pt x="2437" y="1765"/>
                    <a:pt x="2471" y="1711"/>
                  </a:cubicBezTo>
                  <a:cubicBezTo>
                    <a:pt x="2471" y="1623"/>
                    <a:pt x="2410" y="1569"/>
                    <a:pt x="2329" y="1542"/>
                  </a:cubicBezTo>
                  <a:cubicBezTo>
                    <a:pt x="2073" y="1401"/>
                    <a:pt x="1764" y="1374"/>
                    <a:pt x="1461" y="1287"/>
                  </a:cubicBezTo>
                  <a:cubicBezTo>
                    <a:pt x="1166" y="1216"/>
                    <a:pt x="485" y="1"/>
                    <a:pt x="166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1375132" y="3936555"/>
              <a:ext cx="171752" cy="150661"/>
            </a:xfrm>
            <a:custGeom>
              <a:rect b="b" l="l" r="r" t="t"/>
              <a:pathLst>
                <a:path extrusionOk="0" h="2043" w="2329">
                  <a:moveTo>
                    <a:pt x="190" y="0"/>
                  </a:moveTo>
                  <a:cubicBezTo>
                    <a:pt x="148" y="0"/>
                    <a:pt x="111" y="24"/>
                    <a:pt x="81" y="78"/>
                  </a:cubicBezTo>
                  <a:cubicBezTo>
                    <a:pt x="0" y="192"/>
                    <a:pt x="283" y="1229"/>
                    <a:pt x="283" y="1370"/>
                  </a:cubicBezTo>
                  <a:cubicBezTo>
                    <a:pt x="283" y="1512"/>
                    <a:pt x="310" y="1646"/>
                    <a:pt x="337" y="1761"/>
                  </a:cubicBezTo>
                  <a:cubicBezTo>
                    <a:pt x="337" y="1815"/>
                    <a:pt x="364" y="1848"/>
                    <a:pt x="390" y="1875"/>
                  </a:cubicBezTo>
                  <a:cubicBezTo>
                    <a:pt x="390" y="1902"/>
                    <a:pt x="451" y="1902"/>
                    <a:pt x="478" y="1902"/>
                  </a:cubicBezTo>
                  <a:cubicBezTo>
                    <a:pt x="843" y="1999"/>
                    <a:pt x="1221" y="2042"/>
                    <a:pt x="1606" y="2042"/>
                  </a:cubicBezTo>
                  <a:cubicBezTo>
                    <a:pt x="1781" y="2042"/>
                    <a:pt x="1957" y="2033"/>
                    <a:pt x="2134" y="2016"/>
                  </a:cubicBezTo>
                  <a:cubicBezTo>
                    <a:pt x="2188" y="1983"/>
                    <a:pt x="2268" y="1983"/>
                    <a:pt x="2302" y="1929"/>
                  </a:cubicBezTo>
                  <a:cubicBezTo>
                    <a:pt x="2329" y="1848"/>
                    <a:pt x="2241" y="1788"/>
                    <a:pt x="2188" y="1734"/>
                  </a:cubicBezTo>
                  <a:cubicBezTo>
                    <a:pt x="1932" y="1566"/>
                    <a:pt x="1629" y="1512"/>
                    <a:pt x="1346" y="1397"/>
                  </a:cubicBezTo>
                  <a:cubicBezTo>
                    <a:pt x="1074" y="1296"/>
                    <a:pt x="498" y="0"/>
                    <a:pt x="190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1249027" y="3067768"/>
              <a:ext cx="587231" cy="523147"/>
            </a:xfrm>
            <a:custGeom>
              <a:rect b="b" l="l" r="r" t="t"/>
              <a:pathLst>
                <a:path extrusionOk="0" h="7094" w="7963">
                  <a:moveTo>
                    <a:pt x="3282" y="0"/>
                  </a:moveTo>
                  <a:cubicBezTo>
                    <a:pt x="2695" y="0"/>
                    <a:pt x="2225" y="35"/>
                    <a:pt x="2047" y="107"/>
                  </a:cubicBezTo>
                  <a:cubicBezTo>
                    <a:pt x="1454" y="336"/>
                    <a:pt x="842" y="612"/>
                    <a:pt x="337" y="975"/>
                  </a:cubicBezTo>
                  <a:cubicBezTo>
                    <a:pt x="169" y="1117"/>
                    <a:pt x="0" y="1258"/>
                    <a:pt x="27" y="1480"/>
                  </a:cubicBezTo>
                  <a:cubicBezTo>
                    <a:pt x="27" y="1568"/>
                    <a:pt x="81" y="1682"/>
                    <a:pt x="142" y="1763"/>
                  </a:cubicBezTo>
                  <a:cubicBezTo>
                    <a:pt x="559" y="2355"/>
                    <a:pt x="1232" y="2745"/>
                    <a:pt x="1959" y="2799"/>
                  </a:cubicBezTo>
                  <a:cubicBezTo>
                    <a:pt x="2034" y="2807"/>
                    <a:pt x="2108" y="2810"/>
                    <a:pt x="2182" y="2810"/>
                  </a:cubicBezTo>
                  <a:cubicBezTo>
                    <a:pt x="2361" y="2810"/>
                    <a:pt x="2539" y="2791"/>
                    <a:pt x="2720" y="2772"/>
                  </a:cubicBezTo>
                  <a:cubicBezTo>
                    <a:pt x="3675" y="2719"/>
                    <a:pt x="4624" y="2577"/>
                    <a:pt x="5553" y="2409"/>
                  </a:cubicBezTo>
                  <a:cubicBezTo>
                    <a:pt x="5567" y="2395"/>
                    <a:pt x="5587" y="2389"/>
                    <a:pt x="5607" y="2389"/>
                  </a:cubicBezTo>
                  <a:cubicBezTo>
                    <a:pt x="5627" y="2389"/>
                    <a:pt x="5648" y="2395"/>
                    <a:pt x="5661" y="2409"/>
                  </a:cubicBezTo>
                  <a:cubicBezTo>
                    <a:pt x="5722" y="2436"/>
                    <a:pt x="5749" y="2490"/>
                    <a:pt x="5749" y="2523"/>
                  </a:cubicBezTo>
                  <a:cubicBezTo>
                    <a:pt x="6085" y="3809"/>
                    <a:pt x="6644" y="5828"/>
                    <a:pt x="6980" y="7094"/>
                  </a:cubicBezTo>
                  <a:cubicBezTo>
                    <a:pt x="7263" y="6838"/>
                    <a:pt x="7795" y="6865"/>
                    <a:pt x="7936" y="6501"/>
                  </a:cubicBezTo>
                  <a:cubicBezTo>
                    <a:pt x="7963" y="6421"/>
                    <a:pt x="7768" y="5579"/>
                    <a:pt x="7741" y="5465"/>
                  </a:cubicBezTo>
                  <a:cubicBezTo>
                    <a:pt x="7626" y="3870"/>
                    <a:pt x="7546" y="1285"/>
                    <a:pt x="7122" y="612"/>
                  </a:cubicBezTo>
                  <a:cubicBezTo>
                    <a:pt x="6901" y="214"/>
                    <a:pt x="4735" y="0"/>
                    <a:pt x="328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217759" y="3121823"/>
              <a:ext cx="289965" cy="880589"/>
            </a:xfrm>
            <a:custGeom>
              <a:rect b="b" l="l" r="r" t="t"/>
              <a:pathLst>
                <a:path extrusionOk="0" h="11941" w="3932">
                  <a:moveTo>
                    <a:pt x="809" y="1"/>
                  </a:moveTo>
                  <a:cubicBezTo>
                    <a:pt x="605" y="1"/>
                    <a:pt x="425" y="37"/>
                    <a:pt x="310" y="135"/>
                  </a:cubicBezTo>
                  <a:cubicBezTo>
                    <a:pt x="0" y="411"/>
                    <a:pt x="364" y="1312"/>
                    <a:pt x="451" y="1649"/>
                  </a:cubicBezTo>
                  <a:cubicBezTo>
                    <a:pt x="761" y="2881"/>
                    <a:pt x="1124" y="4146"/>
                    <a:pt x="1744" y="5263"/>
                  </a:cubicBezTo>
                  <a:cubicBezTo>
                    <a:pt x="1939" y="5573"/>
                    <a:pt x="1993" y="6051"/>
                    <a:pt x="2107" y="6388"/>
                  </a:cubicBezTo>
                  <a:cubicBezTo>
                    <a:pt x="2383" y="7343"/>
                    <a:pt x="2080" y="8185"/>
                    <a:pt x="1966" y="9161"/>
                  </a:cubicBezTo>
                  <a:cubicBezTo>
                    <a:pt x="1912" y="9699"/>
                    <a:pt x="1966" y="11153"/>
                    <a:pt x="2107" y="11685"/>
                  </a:cubicBezTo>
                  <a:cubicBezTo>
                    <a:pt x="2107" y="11745"/>
                    <a:pt x="2134" y="11826"/>
                    <a:pt x="2188" y="11853"/>
                  </a:cubicBezTo>
                  <a:cubicBezTo>
                    <a:pt x="2248" y="11887"/>
                    <a:pt x="2302" y="11887"/>
                    <a:pt x="2356" y="11887"/>
                  </a:cubicBezTo>
                  <a:cubicBezTo>
                    <a:pt x="2720" y="11913"/>
                    <a:pt x="3090" y="11913"/>
                    <a:pt x="3453" y="11940"/>
                  </a:cubicBezTo>
                  <a:cubicBezTo>
                    <a:pt x="3507" y="10399"/>
                    <a:pt x="3561" y="7956"/>
                    <a:pt x="3790" y="6414"/>
                  </a:cubicBezTo>
                  <a:cubicBezTo>
                    <a:pt x="3844" y="6051"/>
                    <a:pt x="3931" y="5661"/>
                    <a:pt x="3898" y="5263"/>
                  </a:cubicBezTo>
                  <a:cubicBezTo>
                    <a:pt x="3898" y="4927"/>
                    <a:pt x="3817" y="4563"/>
                    <a:pt x="3763" y="4227"/>
                  </a:cubicBezTo>
                  <a:cubicBezTo>
                    <a:pt x="3534" y="3305"/>
                    <a:pt x="3339" y="2349"/>
                    <a:pt x="3144" y="1420"/>
                  </a:cubicBezTo>
                  <a:cubicBezTo>
                    <a:pt x="3056" y="1117"/>
                    <a:pt x="2975" y="808"/>
                    <a:pt x="2753" y="579"/>
                  </a:cubicBezTo>
                  <a:cubicBezTo>
                    <a:pt x="2585" y="384"/>
                    <a:pt x="2329" y="303"/>
                    <a:pt x="2080" y="242"/>
                  </a:cubicBezTo>
                  <a:cubicBezTo>
                    <a:pt x="1809" y="169"/>
                    <a:pt x="1251" y="1"/>
                    <a:pt x="80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1397919" y="2738571"/>
              <a:ext cx="510832" cy="215704"/>
            </a:xfrm>
            <a:custGeom>
              <a:rect b="b" l="l" r="r" t="t"/>
              <a:pathLst>
                <a:path extrusionOk="0" h="2925" w="6927">
                  <a:moveTo>
                    <a:pt x="728" y="1"/>
                  </a:moveTo>
                  <a:cubicBezTo>
                    <a:pt x="505" y="1"/>
                    <a:pt x="364" y="257"/>
                    <a:pt x="223" y="425"/>
                  </a:cubicBezTo>
                  <a:cubicBezTo>
                    <a:pt x="81" y="559"/>
                    <a:pt x="1" y="788"/>
                    <a:pt x="55" y="984"/>
                  </a:cubicBezTo>
                  <a:cubicBezTo>
                    <a:pt x="142" y="1179"/>
                    <a:pt x="250" y="1488"/>
                    <a:pt x="418" y="1603"/>
                  </a:cubicBezTo>
                  <a:cubicBezTo>
                    <a:pt x="1347" y="2047"/>
                    <a:pt x="2383" y="2276"/>
                    <a:pt x="3305" y="2720"/>
                  </a:cubicBezTo>
                  <a:cubicBezTo>
                    <a:pt x="3583" y="2859"/>
                    <a:pt x="3956" y="2924"/>
                    <a:pt x="4316" y="2924"/>
                  </a:cubicBezTo>
                  <a:cubicBezTo>
                    <a:pt x="4393" y="2924"/>
                    <a:pt x="4469" y="2921"/>
                    <a:pt x="4544" y="2915"/>
                  </a:cubicBezTo>
                  <a:cubicBezTo>
                    <a:pt x="5439" y="2834"/>
                    <a:pt x="6058" y="2666"/>
                    <a:pt x="6927" y="2410"/>
                  </a:cubicBezTo>
                  <a:cubicBezTo>
                    <a:pt x="6839" y="2215"/>
                    <a:pt x="6785" y="2020"/>
                    <a:pt x="6705" y="1825"/>
                  </a:cubicBezTo>
                  <a:cubicBezTo>
                    <a:pt x="6671" y="1798"/>
                    <a:pt x="6671" y="1737"/>
                    <a:pt x="6644" y="1710"/>
                  </a:cubicBezTo>
                  <a:cubicBezTo>
                    <a:pt x="6621" y="1688"/>
                    <a:pt x="6448" y="1679"/>
                    <a:pt x="6211" y="1679"/>
                  </a:cubicBezTo>
                  <a:cubicBezTo>
                    <a:pt x="5888" y="1679"/>
                    <a:pt x="5445" y="1695"/>
                    <a:pt x="5103" y="1710"/>
                  </a:cubicBezTo>
                  <a:cubicBezTo>
                    <a:pt x="4878" y="1710"/>
                    <a:pt x="4618" y="1737"/>
                    <a:pt x="4370" y="1737"/>
                  </a:cubicBezTo>
                  <a:cubicBezTo>
                    <a:pt x="4246" y="1737"/>
                    <a:pt x="4124" y="1731"/>
                    <a:pt x="4012" y="1710"/>
                  </a:cubicBezTo>
                  <a:cubicBezTo>
                    <a:pt x="3756" y="1684"/>
                    <a:pt x="3534" y="1569"/>
                    <a:pt x="3305" y="1461"/>
                  </a:cubicBezTo>
                  <a:cubicBezTo>
                    <a:pt x="2720" y="1179"/>
                    <a:pt x="2128" y="842"/>
                    <a:pt x="1569" y="506"/>
                  </a:cubicBezTo>
                  <a:cubicBezTo>
                    <a:pt x="1374" y="391"/>
                    <a:pt x="950" y="1"/>
                    <a:pt x="72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1232139" y="2697938"/>
              <a:ext cx="248226" cy="501097"/>
            </a:xfrm>
            <a:custGeom>
              <a:rect b="b" l="l" r="r" t="t"/>
              <a:pathLst>
                <a:path extrusionOk="0" h="6795" w="3366">
                  <a:moveTo>
                    <a:pt x="1638" y="1"/>
                  </a:moveTo>
                  <a:cubicBezTo>
                    <a:pt x="1611" y="1"/>
                    <a:pt x="1581" y="14"/>
                    <a:pt x="1549" y="47"/>
                  </a:cubicBezTo>
                  <a:cubicBezTo>
                    <a:pt x="1461" y="134"/>
                    <a:pt x="1125" y="269"/>
                    <a:pt x="1071" y="330"/>
                  </a:cubicBezTo>
                  <a:cubicBezTo>
                    <a:pt x="903" y="525"/>
                    <a:pt x="903" y="552"/>
                    <a:pt x="876" y="639"/>
                  </a:cubicBezTo>
                  <a:cubicBezTo>
                    <a:pt x="371" y="1481"/>
                    <a:pt x="169" y="2235"/>
                    <a:pt x="61" y="3190"/>
                  </a:cubicBezTo>
                  <a:cubicBezTo>
                    <a:pt x="1" y="3635"/>
                    <a:pt x="1" y="4085"/>
                    <a:pt x="1" y="4536"/>
                  </a:cubicBezTo>
                  <a:cubicBezTo>
                    <a:pt x="1" y="5149"/>
                    <a:pt x="1" y="5768"/>
                    <a:pt x="34" y="6387"/>
                  </a:cubicBezTo>
                  <a:cubicBezTo>
                    <a:pt x="61" y="6441"/>
                    <a:pt x="61" y="6495"/>
                    <a:pt x="88" y="6556"/>
                  </a:cubicBezTo>
                  <a:cubicBezTo>
                    <a:pt x="115" y="6583"/>
                    <a:pt x="142" y="6583"/>
                    <a:pt x="203" y="6610"/>
                  </a:cubicBezTo>
                  <a:cubicBezTo>
                    <a:pt x="575" y="6734"/>
                    <a:pt x="970" y="6795"/>
                    <a:pt x="1368" y="6795"/>
                  </a:cubicBezTo>
                  <a:cubicBezTo>
                    <a:pt x="1957" y="6795"/>
                    <a:pt x="2552" y="6663"/>
                    <a:pt x="3090" y="6414"/>
                  </a:cubicBezTo>
                  <a:cubicBezTo>
                    <a:pt x="3171" y="6360"/>
                    <a:pt x="3258" y="6300"/>
                    <a:pt x="3312" y="6219"/>
                  </a:cubicBezTo>
                  <a:cubicBezTo>
                    <a:pt x="3366" y="6132"/>
                    <a:pt x="3339" y="6024"/>
                    <a:pt x="3312" y="5910"/>
                  </a:cubicBezTo>
                  <a:cubicBezTo>
                    <a:pt x="3090" y="4563"/>
                    <a:pt x="2976" y="3190"/>
                    <a:pt x="3003" y="1817"/>
                  </a:cubicBezTo>
                  <a:cubicBezTo>
                    <a:pt x="3003" y="1508"/>
                    <a:pt x="3063" y="1171"/>
                    <a:pt x="3063" y="834"/>
                  </a:cubicBezTo>
                  <a:cubicBezTo>
                    <a:pt x="3063" y="525"/>
                    <a:pt x="3117" y="579"/>
                    <a:pt x="2807" y="552"/>
                  </a:cubicBezTo>
                  <a:cubicBezTo>
                    <a:pt x="2525" y="525"/>
                    <a:pt x="2356" y="552"/>
                    <a:pt x="2053" y="410"/>
                  </a:cubicBezTo>
                  <a:cubicBezTo>
                    <a:pt x="1863" y="343"/>
                    <a:pt x="1775" y="1"/>
                    <a:pt x="163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1428671" y="2736949"/>
              <a:ext cx="48819" cy="443134"/>
            </a:xfrm>
            <a:custGeom>
              <a:rect b="b" l="l" r="r" t="t"/>
              <a:pathLst>
                <a:path extrusionOk="0" h="6009" w="662">
                  <a:moveTo>
                    <a:pt x="186" y="1"/>
                  </a:moveTo>
                  <a:cubicBezTo>
                    <a:pt x="162" y="1"/>
                    <a:pt x="142" y="16"/>
                    <a:pt x="142" y="50"/>
                  </a:cubicBezTo>
                  <a:lnTo>
                    <a:pt x="142" y="77"/>
                  </a:lnTo>
                  <a:lnTo>
                    <a:pt x="115" y="332"/>
                  </a:lnTo>
                  <a:cubicBezTo>
                    <a:pt x="1" y="1228"/>
                    <a:pt x="28" y="2130"/>
                    <a:pt x="88" y="3025"/>
                  </a:cubicBezTo>
                  <a:cubicBezTo>
                    <a:pt x="142" y="4007"/>
                    <a:pt x="364" y="4990"/>
                    <a:pt x="533" y="5966"/>
                  </a:cubicBezTo>
                  <a:cubicBezTo>
                    <a:pt x="548" y="5994"/>
                    <a:pt x="579" y="6009"/>
                    <a:pt x="605" y="6009"/>
                  </a:cubicBezTo>
                  <a:cubicBezTo>
                    <a:pt x="636" y="6009"/>
                    <a:pt x="662" y="5987"/>
                    <a:pt x="647" y="5939"/>
                  </a:cubicBezTo>
                  <a:cubicBezTo>
                    <a:pt x="479" y="5017"/>
                    <a:pt x="257" y="4061"/>
                    <a:pt x="196" y="3079"/>
                  </a:cubicBezTo>
                  <a:cubicBezTo>
                    <a:pt x="142" y="2130"/>
                    <a:pt x="115" y="1086"/>
                    <a:pt x="257" y="137"/>
                  </a:cubicBezTo>
                  <a:lnTo>
                    <a:pt x="257" y="77"/>
                  </a:lnTo>
                  <a:cubicBezTo>
                    <a:pt x="257" y="30"/>
                    <a:pt x="218" y="1"/>
                    <a:pt x="186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1327419" y="2786210"/>
              <a:ext cx="10546" cy="18436"/>
            </a:xfrm>
            <a:custGeom>
              <a:rect b="b" l="l" r="r" t="t"/>
              <a:pathLst>
                <a:path extrusionOk="0" h="250" w="143">
                  <a:moveTo>
                    <a:pt x="88" y="1"/>
                  </a:moveTo>
                  <a:cubicBezTo>
                    <a:pt x="55" y="1"/>
                    <a:pt x="28" y="28"/>
                    <a:pt x="28" y="55"/>
                  </a:cubicBezTo>
                  <a:lnTo>
                    <a:pt x="28" y="196"/>
                  </a:lnTo>
                  <a:cubicBezTo>
                    <a:pt x="1" y="223"/>
                    <a:pt x="28" y="250"/>
                    <a:pt x="55" y="250"/>
                  </a:cubicBezTo>
                  <a:cubicBezTo>
                    <a:pt x="88" y="250"/>
                    <a:pt x="115" y="223"/>
                    <a:pt x="115" y="196"/>
                  </a:cubicBezTo>
                  <a:cubicBezTo>
                    <a:pt x="115" y="115"/>
                    <a:pt x="142" y="55"/>
                    <a:pt x="142" y="55"/>
                  </a:cubicBezTo>
                  <a:cubicBezTo>
                    <a:pt x="142" y="28"/>
                    <a:pt x="115" y="28"/>
                    <a:pt x="88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1296667" y="2817036"/>
              <a:ext cx="37315" cy="353976"/>
            </a:xfrm>
            <a:custGeom>
              <a:rect b="b" l="l" r="r" t="t"/>
              <a:pathLst>
                <a:path extrusionOk="0" h="4800" w="506">
                  <a:moveTo>
                    <a:pt x="445" y="0"/>
                  </a:moveTo>
                  <a:cubicBezTo>
                    <a:pt x="418" y="0"/>
                    <a:pt x="391" y="34"/>
                    <a:pt x="391" y="61"/>
                  </a:cubicBezTo>
                  <a:cubicBezTo>
                    <a:pt x="391" y="142"/>
                    <a:pt x="364" y="229"/>
                    <a:pt x="364" y="310"/>
                  </a:cubicBezTo>
                  <a:cubicBezTo>
                    <a:pt x="364" y="337"/>
                    <a:pt x="364" y="370"/>
                    <a:pt x="391" y="370"/>
                  </a:cubicBezTo>
                  <a:cubicBezTo>
                    <a:pt x="418" y="370"/>
                    <a:pt x="445" y="370"/>
                    <a:pt x="445" y="337"/>
                  </a:cubicBezTo>
                  <a:cubicBezTo>
                    <a:pt x="472" y="229"/>
                    <a:pt x="472" y="142"/>
                    <a:pt x="505" y="61"/>
                  </a:cubicBezTo>
                  <a:cubicBezTo>
                    <a:pt x="505" y="34"/>
                    <a:pt x="472" y="0"/>
                    <a:pt x="445" y="0"/>
                  </a:cubicBezTo>
                  <a:close/>
                  <a:moveTo>
                    <a:pt x="391" y="566"/>
                  </a:moveTo>
                  <a:cubicBezTo>
                    <a:pt x="364" y="566"/>
                    <a:pt x="337" y="566"/>
                    <a:pt x="337" y="593"/>
                  </a:cubicBezTo>
                  <a:cubicBezTo>
                    <a:pt x="303" y="673"/>
                    <a:pt x="303" y="788"/>
                    <a:pt x="277" y="875"/>
                  </a:cubicBezTo>
                  <a:cubicBezTo>
                    <a:pt x="277" y="902"/>
                    <a:pt x="303" y="929"/>
                    <a:pt x="337" y="929"/>
                  </a:cubicBezTo>
                  <a:cubicBezTo>
                    <a:pt x="364" y="929"/>
                    <a:pt x="391" y="902"/>
                    <a:pt x="391" y="875"/>
                  </a:cubicBezTo>
                  <a:cubicBezTo>
                    <a:pt x="391" y="788"/>
                    <a:pt x="418" y="707"/>
                    <a:pt x="418" y="620"/>
                  </a:cubicBezTo>
                  <a:cubicBezTo>
                    <a:pt x="418" y="593"/>
                    <a:pt x="391" y="566"/>
                    <a:pt x="391" y="566"/>
                  </a:cubicBezTo>
                  <a:close/>
                  <a:moveTo>
                    <a:pt x="303" y="1097"/>
                  </a:moveTo>
                  <a:cubicBezTo>
                    <a:pt x="277" y="1097"/>
                    <a:pt x="250" y="1124"/>
                    <a:pt x="250" y="1151"/>
                  </a:cubicBezTo>
                  <a:cubicBezTo>
                    <a:pt x="250" y="1239"/>
                    <a:pt x="250" y="1320"/>
                    <a:pt x="223" y="1434"/>
                  </a:cubicBezTo>
                  <a:cubicBezTo>
                    <a:pt x="223" y="1461"/>
                    <a:pt x="250" y="1461"/>
                    <a:pt x="277" y="1488"/>
                  </a:cubicBezTo>
                  <a:cubicBezTo>
                    <a:pt x="303" y="1488"/>
                    <a:pt x="303" y="1461"/>
                    <a:pt x="337" y="1434"/>
                  </a:cubicBezTo>
                  <a:cubicBezTo>
                    <a:pt x="337" y="1346"/>
                    <a:pt x="337" y="1239"/>
                    <a:pt x="364" y="1151"/>
                  </a:cubicBezTo>
                  <a:cubicBezTo>
                    <a:pt x="364" y="1124"/>
                    <a:pt x="337" y="1097"/>
                    <a:pt x="303" y="1097"/>
                  </a:cubicBezTo>
                  <a:close/>
                  <a:moveTo>
                    <a:pt x="250" y="1656"/>
                  </a:moveTo>
                  <a:cubicBezTo>
                    <a:pt x="223" y="1656"/>
                    <a:pt x="196" y="1683"/>
                    <a:pt x="196" y="1683"/>
                  </a:cubicBezTo>
                  <a:cubicBezTo>
                    <a:pt x="196" y="1797"/>
                    <a:pt x="169" y="1885"/>
                    <a:pt x="169" y="1966"/>
                  </a:cubicBezTo>
                  <a:cubicBezTo>
                    <a:pt x="169" y="1993"/>
                    <a:pt x="196" y="2020"/>
                    <a:pt x="196" y="2020"/>
                  </a:cubicBezTo>
                  <a:lnTo>
                    <a:pt x="223" y="2020"/>
                  </a:lnTo>
                  <a:cubicBezTo>
                    <a:pt x="250" y="2020"/>
                    <a:pt x="250" y="2020"/>
                    <a:pt x="250" y="1993"/>
                  </a:cubicBezTo>
                  <a:cubicBezTo>
                    <a:pt x="277" y="1885"/>
                    <a:pt x="277" y="1797"/>
                    <a:pt x="277" y="1717"/>
                  </a:cubicBezTo>
                  <a:cubicBezTo>
                    <a:pt x="303" y="1683"/>
                    <a:pt x="277" y="1656"/>
                    <a:pt x="250" y="1656"/>
                  </a:cubicBezTo>
                  <a:close/>
                  <a:moveTo>
                    <a:pt x="196" y="2221"/>
                  </a:moveTo>
                  <a:cubicBezTo>
                    <a:pt x="169" y="2221"/>
                    <a:pt x="135" y="2221"/>
                    <a:pt x="135" y="2248"/>
                  </a:cubicBezTo>
                  <a:cubicBezTo>
                    <a:pt x="135" y="2329"/>
                    <a:pt x="135" y="2444"/>
                    <a:pt x="108" y="2524"/>
                  </a:cubicBezTo>
                  <a:cubicBezTo>
                    <a:pt x="108" y="2558"/>
                    <a:pt x="135" y="2585"/>
                    <a:pt x="169" y="2585"/>
                  </a:cubicBezTo>
                  <a:cubicBezTo>
                    <a:pt x="196" y="2585"/>
                    <a:pt x="223" y="2558"/>
                    <a:pt x="223" y="2524"/>
                  </a:cubicBezTo>
                  <a:cubicBezTo>
                    <a:pt x="223" y="2444"/>
                    <a:pt x="223" y="2356"/>
                    <a:pt x="250" y="2248"/>
                  </a:cubicBezTo>
                  <a:cubicBezTo>
                    <a:pt x="250" y="2248"/>
                    <a:pt x="223" y="2221"/>
                    <a:pt x="196" y="2221"/>
                  </a:cubicBezTo>
                  <a:close/>
                  <a:moveTo>
                    <a:pt x="135" y="2753"/>
                  </a:moveTo>
                  <a:cubicBezTo>
                    <a:pt x="108" y="2753"/>
                    <a:pt x="108" y="2780"/>
                    <a:pt x="81" y="2807"/>
                  </a:cubicBezTo>
                  <a:lnTo>
                    <a:pt x="81" y="3090"/>
                  </a:lnTo>
                  <a:cubicBezTo>
                    <a:pt x="81" y="3117"/>
                    <a:pt x="81" y="3117"/>
                    <a:pt x="108" y="3117"/>
                  </a:cubicBezTo>
                  <a:lnTo>
                    <a:pt x="108" y="3144"/>
                  </a:lnTo>
                  <a:cubicBezTo>
                    <a:pt x="135" y="3144"/>
                    <a:pt x="169" y="3117"/>
                    <a:pt x="169" y="3090"/>
                  </a:cubicBezTo>
                  <a:cubicBezTo>
                    <a:pt x="169" y="3002"/>
                    <a:pt x="196" y="2895"/>
                    <a:pt x="196" y="2807"/>
                  </a:cubicBezTo>
                  <a:cubicBezTo>
                    <a:pt x="196" y="2780"/>
                    <a:pt x="169" y="2753"/>
                    <a:pt x="135" y="2753"/>
                  </a:cubicBezTo>
                  <a:close/>
                  <a:moveTo>
                    <a:pt x="108" y="3312"/>
                  </a:moveTo>
                  <a:cubicBezTo>
                    <a:pt x="81" y="3312"/>
                    <a:pt x="54" y="3339"/>
                    <a:pt x="54" y="3366"/>
                  </a:cubicBezTo>
                  <a:cubicBezTo>
                    <a:pt x="54" y="3453"/>
                    <a:pt x="54" y="3534"/>
                    <a:pt x="28" y="3621"/>
                  </a:cubicBezTo>
                  <a:cubicBezTo>
                    <a:pt x="28" y="3648"/>
                    <a:pt x="54" y="3675"/>
                    <a:pt x="81" y="3675"/>
                  </a:cubicBezTo>
                  <a:cubicBezTo>
                    <a:pt x="108" y="3675"/>
                    <a:pt x="135" y="3675"/>
                    <a:pt x="135" y="3648"/>
                  </a:cubicBezTo>
                  <a:lnTo>
                    <a:pt x="135" y="3366"/>
                  </a:lnTo>
                  <a:cubicBezTo>
                    <a:pt x="135" y="3339"/>
                    <a:pt x="135" y="3312"/>
                    <a:pt x="108" y="3312"/>
                  </a:cubicBezTo>
                  <a:close/>
                  <a:moveTo>
                    <a:pt x="81" y="3870"/>
                  </a:moveTo>
                  <a:cubicBezTo>
                    <a:pt x="54" y="3870"/>
                    <a:pt x="28" y="3870"/>
                    <a:pt x="28" y="3904"/>
                  </a:cubicBezTo>
                  <a:lnTo>
                    <a:pt x="28" y="4180"/>
                  </a:lnTo>
                  <a:cubicBezTo>
                    <a:pt x="28" y="4207"/>
                    <a:pt x="28" y="4241"/>
                    <a:pt x="54" y="4241"/>
                  </a:cubicBezTo>
                  <a:cubicBezTo>
                    <a:pt x="81" y="4241"/>
                    <a:pt x="108" y="4207"/>
                    <a:pt x="108" y="4180"/>
                  </a:cubicBezTo>
                  <a:lnTo>
                    <a:pt x="108" y="3904"/>
                  </a:lnTo>
                  <a:cubicBezTo>
                    <a:pt x="108" y="3904"/>
                    <a:pt x="108" y="3870"/>
                    <a:pt x="81" y="3870"/>
                  </a:cubicBezTo>
                  <a:close/>
                  <a:moveTo>
                    <a:pt x="54" y="4409"/>
                  </a:moveTo>
                  <a:cubicBezTo>
                    <a:pt x="28" y="4409"/>
                    <a:pt x="28" y="4436"/>
                    <a:pt x="28" y="4463"/>
                  </a:cubicBezTo>
                  <a:cubicBezTo>
                    <a:pt x="1" y="4577"/>
                    <a:pt x="28" y="4658"/>
                    <a:pt x="28" y="4745"/>
                  </a:cubicBezTo>
                  <a:cubicBezTo>
                    <a:pt x="28" y="4772"/>
                    <a:pt x="28" y="4799"/>
                    <a:pt x="54" y="4799"/>
                  </a:cubicBezTo>
                  <a:cubicBezTo>
                    <a:pt x="81" y="4799"/>
                    <a:pt x="108" y="4772"/>
                    <a:pt x="108" y="4745"/>
                  </a:cubicBezTo>
                  <a:lnTo>
                    <a:pt x="108" y="4463"/>
                  </a:lnTo>
                  <a:cubicBezTo>
                    <a:pt x="108" y="4436"/>
                    <a:pt x="81" y="4409"/>
                    <a:pt x="54" y="440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1298658" y="3183326"/>
              <a:ext cx="8038" cy="16445"/>
            </a:xfrm>
            <a:custGeom>
              <a:rect b="b" l="l" r="r" t="t"/>
              <a:pathLst>
                <a:path extrusionOk="0" h="223" w="109">
                  <a:moveTo>
                    <a:pt x="54" y="1"/>
                  </a:moveTo>
                  <a:cubicBezTo>
                    <a:pt x="27" y="1"/>
                    <a:pt x="1" y="28"/>
                    <a:pt x="1" y="54"/>
                  </a:cubicBezTo>
                  <a:lnTo>
                    <a:pt x="1" y="196"/>
                  </a:lnTo>
                  <a:cubicBezTo>
                    <a:pt x="1" y="223"/>
                    <a:pt x="27" y="223"/>
                    <a:pt x="54" y="223"/>
                  </a:cubicBezTo>
                  <a:cubicBezTo>
                    <a:pt x="81" y="223"/>
                    <a:pt x="108" y="223"/>
                    <a:pt x="108" y="196"/>
                  </a:cubicBezTo>
                  <a:cubicBezTo>
                    <a:pt x="108" y="142"/>
                    <a:pt x="81" y="81"/>
                    <a:pt x="81" y="54"/>
                  </a:cubicBezTo>
                  <a:cubicBezTo>
                    <a:pt x="81" y="28"/>
                    <a:pt x="54" y="1"/>
                    <a:pt x="54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883903" y="2852286"/>
              <a:ext cx="99335" cy="60102"/>
            </a:xfrm>
            <a:custGeom>
              <a:rect b="b" l="l" r="r" t="t"/>
              <a:pathLst>
                <a:path extrusionOk="0" h="815" w="1347">
                  <a:moveTo>
                    <a:pt x="646" y="0"/>
                  </a:moveTo>
                  <a:cubicBezTo>
                    <a:pt x="478" y="0"/>
                    <a:pt x="195" y="61"/>
                    <a:pt x="81" y="229"/>
                  </a:cubicBezTo>
                  <a:cubicBezTo>
                    <a:pt x="0" y="337"/>
                    <a:pt x="115" y="646"/>
                    <a:pt x="168" y="761"/>
                  </a:cubicBezTo>
                  <a:cubicBezTo>
                    <a:pt x="168" y="788"/>
                    <a:pt x="195" y="815"/>
                    <a:pt x="222" y="815"/>
                  </a:cubicBezTo>
                  <a:lnTo>
                    <a:pt x="249" y="815"/>
                  </a:lnTo>
                  <a:cubicBezTo>
                    <a:pt x="364" y="788"/>
                    <a:pt x="478" y="700"/>
                    <a:pt x="532" y="592"/>
                  </a:cubicBezTo>
                  <a:cubicBezTo>
                    <a:pt x="586" y="566"/>
                    <a:pt x="619" y="505"/>
                    <a:pt x="646" y="451"/>
                  </a:cubicBezTo>
                  <a:cubicBezTo>
                    <a:pt x="688" y="417"/>
                    <a:pt x="735" y="406"/>
                    <a:pt x="785" y="406"/>
                  </a:cubicBezTo>
                  <a:cubicBezTo>
                    <a:pt x="864" y="406"/>
                    <a:pt x="950" y="435"/>
                    <a:pt x="1037" y="451"/>
                  </a:cubicBezTo>
                  <a:cubicBezTo>
                    <a:pt x="1124" y="451"/>
                    <a:pt x="1205" y="451"/>
                    <a:pt x="1292" y="424"/>
                  </a:cubicBezTo>
                  <a:lnTo>
                    <a:pt x="1319" y="424"/>
                  </a:lnTo>
                  <a:cubicBezTo>
                    <a:pt x="1346" y="397"/>
                    <a:pt x="1319" y="310"/>
                    <a:pt x="1292" y="283"/>
                  </a:cubicBezTo>
                  <a:cubicBezTo>
                    <a:pt x="1124" y="115"/>
                    <a:pt x="895" y="27"/>
                    <a:pt x="646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532431" y="2626922"/>
              <a:ext cx="583323" cy="602128"/>
            </a:xfrm>
            <a:custGeom>
              <a:rect b="b" l="l" r="r" t="t"/>
              <a:pathLst>
                <a:path extrusionOk="0" h="8165" w="7910">
                  <a:moveTo>
                    <a:pt x="1906" y="0"/>
                  </a:moveTo>
                  <a:lnTo>
                    <a:pt x="1374" y="88"/>
                  </a:lnTo>
                  <a:lnTo>
                    <a:pt x="1" y="6846"/>
                  </a:lnTo>
                  <a:lnTo>
                    <a:pt x="6530" y="8165"/>
                  </a:lnTo>
                  <a:lnTo>
                    <a:pt x="7095" y="7855"/>
                  </a:lnTo>
                  <a:lnTo>
                    <a:pt x="7909" y="1434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573655" y="2626922"/>
              <a:ext cx="579341" cy="579341"/>
            </a:xfrm>
            <a:custGeom>
              <a:rect b="b" l="l" r="r" t="t"/>
              <a:pathLst>
                <a:path extrusionOk="0" h="7856" w="7856">
                  <a:moveTo>
                    <a:pt x="1347" y="0"/>
                  </a:moveTo>
                  <a:lnTo>
                    <a:pt x="0" y="6536"/>
                  </a:lnTo>
                  <a:lnTo>
                    <a:pt x="6536" y="7855"/>
                  </a:lnTo>
                  <a:lnTo>
                    <a:pt x="7855" y="132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740025" y="2949555"/>
              <a:ext cx="102727" cy="42846"/>
            </a:xfrm>
            <a:custGeom>
              <a:rect b="b" l="l" r="r" t="t"/>
              <a:pathLst>
                <a:path extrusionOk="0" h="581" w="1393">
                  <a:moveTo>
                    <a:pt x="659" y="0"/>
                  </a:moveTo>
                  <a:cubicBezTo>
                    <a:pt x="491" y="27"/>
                    <a:pt x="154" y="54"/>
                    <a:pt x="73" y="256"/>
                  </a:cubicBezTo>
                  <a:cubicBezTo>
                    <a:pt x="1" y="418"/>
                    <a:pt x="165" y="581"/>
                    <a:pt x="334" y="581"/>
                  </a:cubicBezTo>
                  <a:cubicBezTo>
                    <a:pt x="369" y="581"/>
                    <a:pt x="404" y="574"/>
                    <a:pt x="437" y="559"/>
                  </a:cubicBezTo>
                  <a:cubicBezTo>
                    <a:pt x="517" y="532"/>
                    <a:pt x="578" y="451"/>
                    <a:pt x="632" y="391"/>
                  </a:cubicBezTo>
                  <a:cubicBezTo>
                    <a:pt x="678" y="372"/>
                    <a:pt x="727" y="365"/>
                    <a:pt x="777" y="365"/>
                  </a:cubicBezTo>
                  <a:cubicBezTo>
                    <a:pt x="903" y="365"/>
                    <a:pt x="1040" y="406"/>
                    <a:pt x="1163" y="406"/>
                  </a:cubicBezTo>
                  <a:cubicBezTo>
                    <a:pt x="1203" y="406"/>
                    <a:pt x="1242" y="402"/>
                    <a:pt x="1278" y="391"/>
                  </a:cubicBezTo>
                  <a:cubicBezTo>
                    <a:pt x="1305" y="391"/>
                    <a:pt x="1332" y="364"/>
                    <a:pt x="1359" y="337"/>
                  </a:cubicBezTo>
                  <a:cubicBezTo>
                    <a:pt x="1392" y="310"/>
                    <a:pt x="1332" y="256"/>
                    <a:pt x="1305" y="223"/>
                  </a:cubicBezTo>
                  <a:cubicBezTo>
                    <a:pt x="1137" y="54"/>
                    <a:pt x="888" y="0"/>
                    <a:pt x="659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294159" y="2767553"/>
              <a:ext cx="484062" cy="320570"/>
            </a:xfrm>
            <a:custGeom>
              <a:rect b="b" l="l" r="r" t="t"/>
              <a:pathLst>
                <a:path extrusionOk="0" h="4347" w="6564">
                  <a:moveTo>
                    <a:pt x="748" y="1"/>
                  </a:moveTo>
                  <a:cubicBezTo>
                    <a:pt x="552" y="1"/>
                    <a:pt x="365" y="72"/>
                    <a:pt x="230" y="227"/>
                  </a:cubicBezTo>
                  <a:cubicBezTo>
                    <a:pt x="35" y="422"/>
                    <a:pt x="1" y="732"/>
                    <a:pt x="62" y="1008"/>
                  </a:cubicBezTo>
                  <a:cubicBezTo>
                    <a:pt x="115" y="1264"/>
                    <a:pt x="284" y="1486"/>
                    <a:pt x="452" y="1715"/>
                  </a:cubicBezTo>
                  <a:cubicBezTo>
                    <a:pt x="1125" y="2610"/>
                    <a:pt x="1993" y="3364"/>
                    <a:pt x="2835" y="4097"/>
                  </a:cubicBezTo>
                  <a:cubicBezTo>
                    <a:pt x="2976" y="4205"/>
                    <a:pt x="3117" y="4346"/>
                    <a:pt x="3286" y="4346"/>
                  </a:cubicBezTo>
                  <a:cubicBezTo>
                    <a:pt x="3400" y="4346"/>
                    <a:pt x="3508" y="4319"/>
                    <a:pt x="3622" y="4292"/>
                  </a:cubicBezTo>
                  <a:cubicBezTo>
                    <a:pt x="4437" y="4010"/>
                    <a:pt x="5251" y="3700"/>
                    <a:pt x="6059" y="3424"/>
                  </a:cubicBezTo>
                  <a:cubicBezTo>
                    <a:pt x="6227" y="3337"/>
                    <a:pt x="6456" y="3256"/>
                    <a:pt x="6510" y="3061"/>
                  </a:cubicBezTo>
                  <a:cubicBezTo>
                    <a:pt x="6563" y="2832"/>
                    <a:pt x="6261" y="2522"/>
                    <a:pt x="6092" y="2522"/>
                  </a:cubicBezTo>
                  <a:cubicBezTo>
                    <a:pt x="5837" y="2522"/>
                    <a:pt x="5641" y="2583"/>
                    <a:pt x="5386" y="2610"/>
                  </a:cubicBezTo>
                  <a:cubicBezTo>
                    <a:pt x="4838" y="2712"/>
                    <a:pt x="3745" y="2901"/>
                    <a:pt x="3420" y="2901"/>
                  </a:cubicBezTo>
                  <a:cubicBezTo>
                    <a:pt x="3382" y="2901"/>
                    <a:pt x="3354" y="2898"/>
                    <a:pt x="3339" y="2892"/>
                  </a:cubicBezTo>
                  <a:cubicBezTo>
                    <a:pt x="3198" y="2832"/>
                    <a:pt x="2330" y="1822"/>
                    <a:pt x="2108" y="1237"/>
                  </a:cubicBezTo>
                  <a:cubicBezTo>
                    <a:pt x="1912" y="759"/>
                    <a:pt x="1657" y="281"/>
                    <a:pt x="1125" y="86"/>
                  </a:cubicBezTo>
                  <a:cubicBezTo>
                    <a:pt x="1004" y="30"/>
                    <a:pt x="874" y="1"/>
                    <a:pt x="748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331401" y="2622940"/>
              <a:ext cx="134585" cy="120426"/>
            </a:xfrm>
            <a:custGeom>
              <a:rect b="b" l="l" r="r" t="t"/>
              <a:pathLst>
                <a:path extrusionOk="0" h="1633" w="1825">
                  <a:moveTo>
                    <a:pt x="479" y="1"/>
                  </a:moveTo>
                  <a:cubicBezTo>
                    <a:pt x="593" y="108"/>
                    <a:pt x="169" y="1010"/>
                    <a:pt x="1" y="1205"/>
                  </a:cubicBezTo>
                  <a:cubicBezTo>
                    <a:pt x="127" y="1332"/>
                    <a:pt x="917" y="1632"/>
                    <a:pt x="1363" y="1632"/>
                  </a:cubicBezTo>
                  <a:cubicBezTo>
                    <a:pt x="1511" y="1632"/>
                    <a:pt x="1621" y="1599"/>
                    <a:pt x="1657" y="1515"/>
                  </a:cubicBezTo>
                  <a:cubicBezTo>
                    <a:pt x="1381" y="815"/>
                    <a:pt x="1683" y="842"/>
                    <a:pt x="1825" y="701"/>
                  </a:cubicBezTo>
                  <a:cubicBezTo>
                    <a:pt x="1515" y="364"/>
                    <a:pt x="983" y="54"/>
                    <a:pt x="539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352271" y="2632895"/>
              <a:ext cx="115706" cy="64601"/>
            </a:xfrm>
            <a:custGeom>
              <a:rect b="b" l="l" r="r" t="t"/>
              <a:pathLst>
                <a:path extrusionOk="0" h="876" w="1569">
                  <a:moveTo>
                    <a:pt x="174" y="1"/>
                  </a:moveTo>
                  <a:cubicBezTo>
                    <a:pt x="154" y="1"/>
                    <a:pt x="142" y="10"/>
                    <a:pt x="142" y="34"/>
                  </a:cubicBezTo>
                  <a:cubicBezTo>
                    <a:pt x="142" y="115"/>
                    <a:pt x="27" y="512"/>
                    <a:pt x="0" y="566"/>
                  </a:cubicBezTo>
                  <a:cubicBezTo>
                    <a:pt x="0" y="599"/>
                    <a:pt x="85" y="622"/>
                    <a:pt x="171" y="622"/>
                  </a:cubicBezTo>
                  <a:cubicBezTo>
                    <a:pt x="224" y="622"/>
                    <a:pt x="277" y="613"/>
                    <a:pt x="310" y="592"/>
                  </a:cubicBezTo>
                  <a:cubicBezTo>
                    <a:pt x="331" y="584"/>
                    <a:pt x="356" y="580"/>
                    <a:pt x="385" y="580"/>
                  </a:cubicBezTo>
                  <a:cubicBezTo>
                    <a:pt x="627" y="580"/>
                    <a:pt x="1116" y="851"/>
                    <a:pt x="1266" y="875"/>
                  </a:cubicBezTo>
                  <a:cubicBezTo>
                    <a:pt x="1266" y="875"/>
                    <a:pt x="1293" y="619"/>
                    <a:pt x="1542" y="619"/>
                  </a:cubicBezTo>
                  <a:cubicBezTo>
                    <a:pt x="1569" y="592"/>
                    <a:pt x="1266" y="370"/>
                    <a:pt x="1232" y="343"/>
                  </a:cubicBezTo>
                  <a:cubicBezTo>
                    <a:pt x="1098" y="310"/>
                    <a:pt x="1037" y="370"/>
                    <a:pt x="956" y="229"/>
                  </a:cubicBezTo>
                  <a:cubicBezTo>
                    <a:pt x="929" y="141"/>
                    <a:pt x="815" y="141"/>
                    <a:pt x="727" y="115"/>
                  </a:cubicBezTo>
                  <a:cubicBezTo>
                    <a:pt x="709" y="106"/>
                    <a:pt x="688" y="103"/>
                    <a:pt x="666" y="103"/>
                  </a:cubicBezTo>
                  <a:cubicBezTo>
                    <a:pt x="622" y="103"/>
                    <a:pt x="573" y="115"/>
                    <a:pt x="532" y="115"/>
                  </a:cubicBezTo>
                  <a:cubicBezTo>
                    <a:pt x="526" y="116"/>
                    <a:pt x="519" y="117"/>
                    <a:pt x="512" y="117"/>
                  </a:cubicBezTo>
                  <a:cubicBezTo>
                    <a:pt x="419" y="117"/>
                    <a:pt x="246" y="1"/>
                    <a:pt x="174" y="1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362669" y="2477441"/>
              <a:ext cx="159437" cy="216663"/>
            </a:xfrm>
            <a:custGeom>
              <a:rect b="b" l="l" r="r" t="t"/>
              <a:pathLst>
                <a:path extrusionOk="0" h="2938" w="2162">
                  <a:moveTo>
                    <a:pt x="1560" y="1"/>
                  </a:moveTo>
                  <a:cubicBezTo>
                    <a:pt x="1424" y="1"/>
                    <a:pt x="1288" y="40"/>
                    <a:pt x="1152" y="62"/>
                  </a:cubicBezTo>
                  <a:cubicBezTo>
                    <a:pt x="788" y="176"/>
                    <a:pt x="452" y="345"/>
                    <a:pt x="250" y="654"/>
                  </a:cubicBezTo>
                  <a:cubicBezTo>
                    <a:pt x="115" y="903"/>
                    <a:pt x="55" y="1213"/>
                    <a:pt x="28" y="1496"/>
                  </a:cubicBezTo>
                  <a:cubicBezTo>
                    <a:pt x="1" y="1718"/>
                    <a:pt x="337" y="1664"/>
                    <a:pt x="364" y="1886"/>
                  </a:cubicBezTo>
                  <a:cubicBezTo>
                    <a:pt x="364" y="2000"/>
                    <a:pt x="142" y="2283"/>
                    <a:pt x="364" y="2478"/>
                  </a:cubicBezTo>
                  <a:cubicBezTo>
                    <a:pt x="613" y="2674"/>
                    <a:pt x="1119" y="2938"/>
                    <a:pt x="1447" y="2938"/>
                  </a:cubicBezTo>
                  <a:cubicBezTo>
                    <a:pt x="1491" y="2938"/>
                    <a:pt x="1532" y="2933"/>
                    <a:pt x="1569" y="2923"/>
                  </a:cubicBezTo>
                  <a:cubicBezTo>
                    <a:pt x="1710" y="2869"/>
                    <a:pt x="1737" y="2674"/>
                    <a:pt x="1825" y="2647"/>
                  </a:cubicBezTo>
                  <a:cubicBezTo>
                    <a:pt x="1993" y="2586"/>
                    <a:pt x="1906" y="2674"/>
                    <a:pt x="1966" y="2505"/>
                  </a:cubicBezTo>
                  <a:cubicBezTo>
                    <a:pt x="1966" y="2364"/>
                    <a:pt x="2161" y="2337"/>
                    <a:pt x="2161" y="1186"/>
                  </a:cubicBezTo>
                  <a:cubicBezTo>
                    <a:pt x="2161" y="937"/>
                    <a:pt x="2020" y="291"/>
                    <a:pt x="1906" y="176"/>
                  </a:cubicBezTo>
                  <a:cubicBezTo>
                    <a:pt x="1798" y="35"/>
                    <a:pt x="1825" y="8"/>
                    <a:pt x="1657" y="8"/>
                  </a:cubicBezTo>
                  <a:cubicBezTo>
                    <a:pt x="1624" y="3"/>
                    <a:pt x="1592" y="1"/>
                    <a:pt x="1560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1399910" y="2548457"/>
              <a:ext cx="26917" cy="32890"/>
            </a:xfrm>
            <a:custGeom>
              <a:rect b="b" l="l" r="r" t="t"/>
              <a:pathLst>
                <a:path extrusionOk="0" h="446" w="365">
                  <a:moveTo>
                    <a:pt x="1" y="1"/>
                  </a:moveTo>
                  <a:cubicBezTo>
                    <a:pt x="28" y="109"/>
                    <a:pt x="28" y="250"/>
                    <a:pt x="54" y="391"/>
                  </a:cubicBezTo>
                  <a:lnTo>
                    <a:pt x="54" y="445"/>
                  </a:lnTo>
                  <a:lnTo>
                    <a:pt x="81" y="445"/>
                  </a:lnTo>
                  <a:cubicBezTo>
                    <a:pt x="169" y="418"/>
                    <a:pt x="310" y="445"/>
                    <a:pt x="337" y="364"/>
                  </a:cubicBezTo>
                  <a:cubicBezTo>
                    <a:pt x="364" y="277"/>
                    <a:pt x="310" y="109"/>
                    <a:pt x="283" y="28"/>
                  </a:cubicBezTo>
                  <a:cubicBezTo>
                    <a:pt x="283" y="1"/>
                    <a:pt x="250" y="1"/>
                    <a:pt x="250" y="1"/>
                  </a:cubicBezTo>
                  <a:close/>
                </a:path>
              </a:pathLst>
            </a:custGeom>
            <a:solidFill>
              <a:srgbClr val="BD9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1315029" y="2707820"/>
              <a:ext cx="148965" cy="59807"/>
            </a:xfrm>
            <a:custGeom>
              <a:rect b="b" l="l" r="r" t="t"/>
              <a:pathLst>
                <a:path extrusionOk="0" h="811" w="2020">
                  <a:moveTo>
                    <a:pt x="283" y="0"/>
                  </a:moveTo>
                  <a:cubicBezTo>
                    <a:pt x="283" y="0"/>
                    <a:pt x="1" y="54"/>
                    <a:pt x="256" y="303"/>
                  </a:cubicBezTo>
                  <a:cubicBezTo>
                    <a:pt x="385" y="496"/>
                    <a:pt x="1185" y="811"/>
                    <a:pt x="1499" y="811"/>
                  </a:cubicBezTo>
                  <a:cubicBezTo>
                    <a:pt x="1515" y="811"/>
                    <a:pt x="1529" y="810"/>
                    <a:pt x="1542" y="808"/>
                  </a:cubicBezTo>
                  <a:cubicBezTo>
                    <a:pt x="1798" y="808"/>
                    <a:pt x="1798" y="445"/>
                    <a:pt x="1798" y="445"/>
                  </a:cubicBezTo>
                  <a:cubicBezTo>
                    <a:pt x="1798" y="445"/>
                    <a:pt x="1939" y="640"/>
                    <a:pt x="1966" y="640"/>
                  </a:cubicBezTo>
                  <a:cubicBezTo>
                    <a:pt x="2020" y="640"/>
                    <a:pt x="1966" y="337"/>
                    <a:pt x="1905" y="303"/>
                  </a:cubicBezTo>
                  <a:cubicBezTo>
                    <a:pt x="1904" y="303"/>
                    <a:pt x="1903" y="302"/>
                    <a:pt x="1902" y="302"/>
                  </a:cubicBezTo>
                  <a:cubicBezTo>
                    <a:pt x="1876" y="302"/>
                    <a:pt x="1878" y="464"/>
                    <a:pt x="1604" y="464"/>
                  </a:cubicBezTo>
                  <a:cubicBezTo>
                    <a:pt x="1387" y="464"/>
                    <a:pt x="997" y="363"/>
                    <a:pt x="283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1317020" y="2436660"/>
              <a:ext cx="246308" cy="267989"/>
            </a:xfrm>
            <a:custGeom>
              <a:rect b="b" l="l" r="r" t="t"/>
              <a:pathLst>
                <a:path extrusionOk="0" h="3634" w="3340">
                  <a:moveTo>
                    <a:pt x="1152" y="1739"/>
                  </a:moveTo>
                  <a:cubicBezTo>
                    <a:pt x="1178" y="1880"/>
                    <a:pt x="1205" y="1995"/>
                    <a:pt x="1205" y="2129"/>
                  </a:cubicBezTo>
                  <a:cubicBezTo>
                    <a:pt x="1178" y="2331"/>
                    <a:pt x="1125" y="2500"/>
                    <a:pt x="1037" y="2695"/>
                  </a:cubicBezTo>
                  <a:cubicBezTo>
                    <a:pt x="1010" y="2527"/>
                    <a:pt x="1037" y="2358"/>
                    <a:pt x="983" y="2217"/>
                  </a:cubicBezTo>
                  <a:cubicBezTo>
                    <a:pt x="956" y="2163"/>
                    <a:pt x="929" y="2102"/>
                    <a:pt x="869" y="2022"/>
                  </a:cubicBezTo>
                  <a:cubicBezTo>
                    <a:pt x="956" y="1907"/>
                    <a:pt x="1037" y="1827"/>
                    <a:pt x="1152" y="1739"/>
                  </a:cubicBezTo>
                  <a:close/>
                  <a:moveTo>
                    <a:pt x="2591" y="0"/>
                  </a:moveTo>
                  <a:cubicBezTo>
                    <a:pt x="2577" y="0"/>
                    <a:pt x="2564" y="1"/>
                    <a:pt x="2552" y="2"/>
                  </a:cubicBezTo>
                  <a:cubicBezTo>
                    <a:pt x="1912" y="2"/>
                    <a:pt x="1629" y="676"/>
                    <a:pt x="1374" y="783"/>
                  </a:cubicBezTo>
                  <a:cubicBezTo>
                    <a:pt x="842" y="985"/>
                    <a:pt x="701" y="817"/>
                    <a:pt x="310" y="1120"/>
                  </a:cubicBezTo>
                  <a:cubicBezTo>
                    <a:pt x="115" y="1261"/>
                    <a:pt x="1" y="1490"/>
                    <a:pt x="1" y="1739"/>
                  </a:cubicBezTo>
                  <a:cubicBezTo>
                    <a:pt x="1" y="1739"/>
                    <a:pt x="61" y="2022"/>
                    <a:pt x="196" y="2271"/>
                  </a:cubicBezTo>
                  <a:cubicBezTo>
                    <a:pt x="256" y="2412"/>
                    <a:pt x="310" y="2527"/>
                    <a:pt x="398" y="2668"/>
                  </a:cubicBezTo>
                  <a:cubicBezTo>
                    <a:pt x="398" y="2695"/>
                    <a:pt x="425" y="2722"/>
                    <a:pt x="452" y="2749"/>
                  </a:cubicBezTo>
                  <a:cubicBezTo>
                    <a:pt x="478" y="2836"/>
                    <a:pt x="532" y="2917"/>
                    <a:pt x="593" y="2944"/>
                  </a:cubicBezTo>
                  <a:cubicBezTo>
                    <a:pt x="674" y="3004"/>
                    <a:pt x="761" y="3004"/>
                    <a:pt x="815" y="3004"/>
                  </a:cubicBezTo>
                  <a:lnTo>
                    <a:pt x="929" y="3004"/>
                  </a:lnTo>
                  <a:cubicBezTo>
                    <a:pt x="929" y="3031"/>
                    <a:pt x="929" y="3031"/>
                    <a:pt x="956" y="3058"/>
                  </a:cubicBezTo>
                  <a:cubicBezTo>
                    <a:pt x="983" y="3173"/>
                    <a:pt x="1071" y="3227"/>
                    <a:pt x="1178" y="3253"/>
                  </a:cubicBezTo>
                  <a:cubicBezTo>
                    <a:pt x="1320" y="3341"/>
                    <a:pt x="1434" y="3395"/>
                    <a:pt x="1576" y="3449"/>
                  </a:cubicBezTo>
                  <a:cubicBezTo>
                    <a:pt x="1755" y="3541"/>
                    <a:pt x="1935" y="3634"/>
                    <a:pt x="2118" y="3634"/>
                  </a:cubicBezTo>
                  <a:cubicBezTo>
                    <a:pt x="2161" y="3634"/>
                    <a:pt x="2205" y="3629"/>
                    <a:pt x="2249" y="3617"/>
                  </a:cubicBezTo>
                  <a:cubicBezTo>
                    <a:pt x="2498" y="3590"/>
                    <a:pt x="2693" y="3341"/>
                    <a:pt x="2693" y="3058"/>
                  </a:cubicBezTo>
                  <a:cubicBezTo>
                    <a:pt x="2693" y="2890"/>
                    <a:pt x="2585" y="2722"/>
                    <a:pt x="2417" y="2668"/>
                  </a:cubicBezTo>
                  <a:cubicBezTo>
                    <a:pt x="2388" y="2662"/>
                    <a:pt x="2360" y="2660"/>
                    <a:pt x="2331" y="2660"/>
                  </a:cubicBezTo>
                  <a:cubicBezTo>
                    <a:pt x="2234" y="2660"/>
                    <a:pt x="2138" y="2686"/>
                    <a:pt x="2048" y="2686"/>
                  </a:cubicBezTo>
                  <a:cubicBezTo>
                    <a:pt x="2011" y="2686"/>
                    <a:pt x="1974" y="2681"/>
                    <a:pt x="1939" y="2668"/>
                  </a:cubicBezTo>
                  <a:cubicBezTo>
                    <a:pt x="1798" y="2634"/>
                    <a:pt x="1683" y="2527"/>
                    <a:pt x="1629" y="2412"/>
                  </a:cubicBezTo>
                  <a:cubicBezTo>
                    <a:pt x="1602" y="2298"/>
                    <a:pt x="1576" y="2217"/>
                    <a:pt x="1542" y="2102"/>
                  </a:cubicBezTo>
                  <a:lnTo>
                    <a:pt x="1576" y="2076"/>
                  </a:lnTo>
                  <a:cubicBezTo>
                    <a:pt x="1576" y="2022"/>
                    <a:pt x="1542" y="1766"/>
                    <a:pt x="1488" y="1571"/>
                  </a:cubicBezTo>
                  <a:cubicBezTo>
                    <a:pt x="1744" y="1517"/>
                    <a:pt x="2047" y="1517"/>
                    <a:pt x="2329" y="1517"/>
                  </a:cubicBezTo>
                  <a:cubicBezTo>
                    <a:pt x="2639" y="1490"/>
                    <a:pt x="2949" y="1429"/>
                    <a:pt x="3171" y="1234"/>
                  </a:cubicBezTo>
                  <a:cubicBezTo>
                    <a:pt x="3312" y="1093"/>
                    <a:pt x="3339" y="729"/>
                    <a:pt x="3285" y="561"/>
                  </a:cubicBezTo>
                  <a:cubicBezTo>
                    <a:pt x="3228" y="241"/>
                    <a:pt x="2848" y="0"/>
                    <a:pt x="259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1356253" y="2543590"/>
              <a:ext cx="54129" cy="53760"/>
            </a:xfrm>
            <a:custGeom>
              <a:rect b="b" l="l" r="r" t="t"/>
              <a:pathLst>
                <a:path extrusionOk="0" h="729" w="734">
                  <a:moveTo>
                    <a:pt x="434" y="0"/>
                  </a:moveTo>
                  <a:cubicBezTo>
                    <a:pt x="328" y="0"/>
                    <a:pt x="220" y="27"/>
                    <a:pt x="169" y="67"/>
                  </a:cubicBezTo>
                  <a:cubicBezTo>
                    <a:pt x="61" y="148"/>
                    <a:pt x="0" y="289"/>
                    <a:pt x="34" y="403"/>
                  </a:cubicBezTo>
                  <a:cubicBezTo>
                    <a:pt x="61" y="545"/>
                    <a:pt x="169" y="652"/>
                    <a:pt x="310" y="713"/>
                  </a:cubicBezTo>
                  <a:cubicBezTo>
                    <a:pt x="351" y="723"/>
                    <a:pt x="395" y="729"/>
                    <a:pt x="440" y="729"/>
                  </a:cubicBezTo>
                  <a:cubicBezTo>
                    <a:pt x="521" y="729"/>
                    <a:pt x="604" y="709"/>
                    <a:pt x="673" y="652"/>
                  </a:cubicBezTo>
                  <a:cubicBezTo>
                    <a:pt x="707" y="626"/>
                    <a:pt x="734" y="599"/>
                    <a:pt x="734" y="572"/>
                  </a:cubicBezTo>
                  <a:cubicBezTo>
                    <a:pt x="707" y="545"/>
                    <a:pt x="707" y="511"/>
                    <a:pt x="673" y="511"/>
                  </a:cubicBezTo>
                  <a:cubicBezTo>
                    <a:pt x="646" y="457"/>
                    <a:pt x="646" y="403"/>
                    <a:pt x="646" y="343"/>
                  </a:cubicBezTo>
                  <a:cubicBezTo>
                    <a:pt x="673" y="289"/>
                    <a:pt x="707" y="235"/>
                    <a:pt x="707" y="148"/>
                  </a:cubicBezTo>
                  <a:cubicBezTo>
                    <a:pt x="689" y="41"/>
                    <a:pt x="563" y="0"/>
                    <a:pt x="434" y="0"/>
                  </a:cubicBezTo>
                  <a:close/>
                </a:path>
              </a:pathLst>
            </a:custGeom>
            <a:solidFill>
              <a:srgbClr val="0C11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1362669" y="2546393"/>
              <a:ext cx="51695" cy="54498"/>
            </a:xfrm>
            <a:custGeom>
              <a:rect b="b" l="l" r="r" t="t"/>
              <a:pathLst>
                <a:path extrusionOk="0" h="739" w="701">
                  <a:moveTo>
                    <a:pt x="366" y="0"/>
                  </a:moveTo>
                  <a:cubicBezTo>
                    <a:pt x="273" y="0"/>
                    <a:pt x="185" y="21"/>
                    <a:pt x="142" y="56"/>
                  </a:cubicBezTo>
                  <a:cubicBezTo>
                    <a:pt x="28" y="137"/>
                    <a:pt x="1" y="278"/>
                    <a:pt x="1" y="419"/>
                  </a:cubicBezTo>
                  <a:cubicBezTo>
                    <a:pt x="28" y="561"/>
                    <a:pt x="142" y="675"/>
                    <a:pt x="283" y="729"/>
                  </a:cubicBezTo>
                  <a:cubicBezTo>
                    <a:pt x="310" y="736"/>
                    <a:pt x="339" y="739"/>
                    <a:pt x="368" y="739"/>
                  </a:cubicBezTo>
                  <a:cubicBezTo>
                    <a:pt x="459" y="739"/>
                    <a:pt x="561" y="707"/>
                    <a:pt x="647" y="641"/>
                  </a:cubicBezTo>
                  <a:cubicBezTo>
                    <a:pt x="674" y="641"/>
                    <a:pt x="701" y="588"/>
                    <a:pt x="701" y="561"/>
                  </a:cubicBezTo>
                  <a:cubicBezTo>
                    <a:pt x="674" y="561"/>
                    <a:pt x="674" y="534"/>
                    <a:pt x="647" y="534"/>
                  </a:cubicBezTo>
                  <a:cubicBezTo>
                    <a:pt x="620" y="473"/>
                    <a:pt x="620" y="419"/>
                    <a:pt x="620" y="339"/>
                  </a:cubicBezTo>
                  <a:cubicBezTo>
                    <a:pt x="647" y="278"/>
                    <a:pt x="674" y="224"/>
                    <a:pt x="674" y="170"/>
                  </a:cubicBezTo>
                  <a:cubicBezTo>
                    <a:pt x="658" y="48"/>
                    <a:pt x="507" y="0"/>
                    <a:pt x="366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2365830" y="2366529"/>
              <a:ext cx="432441" cy="95205"/>
            </a:xfrm>
            <a:custGeom>
              <a:rect b="b" l="l" r="r" t="t"/>
              <a:pathLst>
                <a:path extrusionOk="0" h="1291" w="5864">
                  <a:moveTo>
                    <a:pt x="782" y="0"/>
                  </a:moveTo>
                  <a:cubicBezTo>
                    <a:pt x="596" y="0"/>
                    <a:pt x="459" y="54"/>
                    <a:pt x="277" y="193"/>
                  </a:cubicBezTo>
                  <a:cubicBezTo>
                    <a:pt x="196" y="253"/>
                    <a:pt x="1" y="617"/>
                    <a:pt x="81" y="698"/>
                  </a:cubicBezTo>
                  <a:cubicBezTo>
                    <a:pt x="100" y="724"/>
                    <a:pt x="123" y="735"/>
                    <a:pt x="149" y="735"/>
                  </a:cubicBezTo>
                  <a:cubicBezTo>
                    <a:pt x="209" y="735"/>
                    <a:pt x="285" y="681"/>
                    <a:pt x="364" y="644"/>
                  </a:cubicBezTo>
                  <a:cubicBezTo>
                    <a:pt x="443" y="578"/>
                    <a:pt x="576" y="554"/>
                    <a:pt x="687" y="554"/>
                  </a:cubicBezTo>
                  <a:cubicBezTo>
                    <a:pt x="814" y="554"/>
                    <a:pt x="912" y="585"/>
                    <a:pt x="869" y="617"/>
                  </a:cubicBezTo>
                  <a:cubicBezTo>
                    <a:pt x="727" y="781"/>
                    <a:pt x="743" y="846"/>
                    <a:pt x="820" y="846"/>
                  </a:cubicBezTo>
                  <a:cubicBezTo>
                    <a:pt x="834" y="846"/>
                    <a:pt x="851" y="843"/>
                    <a:pt x="869" y="839"/>
                  </a:cubicBezTo>
                  <a:cubicBezTo>
                    <a:pt x="950" y="812"/>
                    <a:pt x="1010" y="758"/>
                    <a:pt x="1091" y="698"/>
                  </a:cubicBezTo>
                  <a:cubicBezTo>
                    <a:pt x="1215" y="616"/>
                    <a:pt x="1353" y="587"/>
                    <a:pt x="1499" y="587"/>
                  </a:cubicBezTo>
                  <a:cubicBezTo>
                    <a:pt x="1750" y="587"/>
                    <a:pt x="2022" y="673"/>
                    <a:pt x="2269" y="725"/>
                  </a:cubicBezTo>
                  <a:cubicBezTo>
                    <a:pt x="3252" y="893"/>
                    <a:pt x="4207" y="1229"/>
                    <a:pt x="5217" y="1290"/>
                  </a:cubicBezTo>
                  <a:cubicBezTo>
                    <a:pt x="5358" y="1290"/>
                    <a:pt x="5298" y="1229"/>
                    <a:pt x="5412" y="1149"/>
                  </a:cubicBezTo>
                  <a:cubicBezTo>
                    <a:pt x="5863" y="758"/>
                    <a:pt x="5412" y="556"/>
                    <a:pt x="5217" y="503"/>
                  </a:cubicBezTo>
                  <a:cubicBezTo>
                    <a:pt x="4685" y="422"/>
                    <a:pt x="3420" y="280"/>
                    <a:pt x="3137" y="253"/>
                  </a:cubicBezTo>
                  <a:cubicBezTo>
                    <a:pt x="2720" y="193"/>
                    <a:pt x="1764" y="112"/>
                    <a:pt x="1488" y="85"/>
                  </a:cubicBezTo>
                  <a:cubicBezTo>
                    <a:pt x="1347" y="85"/>
                    <a:pt x="1206" y="25"/>
                    <a:pt x="1037" y="25"/>
                  </a:cubicBezTo>
                  <a:cubicBezTo>
                    <a:pt x="940" y="9"/>
                    <a:pt x="857" y="0"/>
                    <a:pt x="782" y="0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1925053" y="2277445"/>
              <a:ext cx="821077" cy="698955"/>
            </a:xfrm>
            <a:custGeom>
              <a:rect b="b" l="l" r="r" t="t"/>
              <a:pathLst>
                <a:path extrusionOk="0" h="9478" w="11134">
                  <a:moveTo>
                    <a:pt x="842" y="1"/>
                  </a:moveTo>
                  <a:lnTo>
                    <a:pt x="1" y="560"/>
                  </a:lnTo>
                  <a:lnTo>
                    <a:pt x="3427" y="4457"/>
                  </a:lnTo>
                  <a:lnTo>
                    <a:pt x="5136" y="9478"/>
                  </a:lnTo>
                  <a:lnTo>
                    <a:pt x="6005" y="8919"/>
                  </a:lnTo>
                  <a:lnTo>
                    <a:pt x="8556" y="4457"/>
                  </a:lnTo>
                  <a:lnTo>
                    <a:pt x="11133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1925053" y="2318669"/>
              <a:ext cx="759057" cy="657732"/>
            </a:xfrm>
            <a:custGeom>
              <a:rect b="b" l="l" r="r" t="t"/>
              <a:pathLst>
                <a:path extrusionOk="0" h="8919" w="10293">
                  <a:moveTo>
                    <a:pt x="1" y="1"/>
                  </a:moveTo>
                  <a:lnTo>
                    <a:pt x="2585" y="4463"/>
                  </a:lnTo>
                  <a:lnTo>
                    <a:pt x="5136" y="8919"/>
                  </a:lnTo>
                  <a:lnTo>
                    <a:pt x="7714" y="4463"/>
                  </a:lnTo>
                  <a:lnTo>
                    <a:pt x="10292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2305801" y="2591451"/>
              <a:ext cx="363858" cy="120794"/>
            </a:xfrm>
            <a:custGeom>
              <a:rect b="b" l="l" r="r" t="t"/>
              <a:pathLst>
                <a:path extrusionOk="0" h="1638" w="4934">
                  <a:moveTo>
                    <a:pt x="580" y="0"/>
                  </a:moveTo>
                  <a:cubicBezTo>
                    <a:pt x="571" y="0"/>
                    <a:pt x="564" y="1"/>
                    <a:pt x="559" y="3"/>
                  </a:cubicBezTo>
                  <a:cubicBezTo>
                    <a:pt x="478" y="118"/>
                    <a:pt x="673" y="145"/>
                    <a:pt x="700" y="199"/>
                  </a:cubicBezTo>
                  <a:cubicBezTo>
                    <a:pt x="660" y="224"/>
                    <a:pt x="613" y="232"/>
                    <a:pt x="562" y="232"/>
                  </a:cubicBezTo>
                  <a:cubicBezTo>
                    <a:pt x="456" y="232"/>
                    <a:pt x="334" y="194"/>
                    <a:pt x="226" y="194"/>
                  </a:cubicBezTo>
                  <a:cubicBezTo>
                    <a:pt x="206" y="194"/>
                    <a:pt x="187" y="196"/>
                    <a:pt x="169" y="199"/>
                  </a:cubicBezTo>
                  <a:cubicBezTo>
                    <a:pt x="0" y="232"/>
                    <a:pt x="27" y="454"/>
                    <a:pt x="142" y="596"/>
                  </a:cubicBezTo>
                  <a:cubicBezTo>
                    <a:pt x="249" y="764"/>
                    <a:pt x="364" y="818"/>
                    <a:pt x="532" y="845"/>
                  </a:cubicBezTo>
                  <a:lnTo>
                    <a:pt x="1010" y="845"/>
                  </a:lnTo>
                  <a:cubicBezTo>
                    <a:pt x="1028" y="844"/>
                    <a:pt x="1046" y="844"/>
                    <a:pt x="1063" y="844"/>
                  </a:cubicBezTo>
                  <a:cubicBezTo>
                    <a:pt x="2194" y="844"/>
                    <a:pt x="3179" y="1637"/>
                    <a:pt x="4277" y="1637"/>
                  </a:cubicBezTo>
                  <a:cubicBezTo>
                    <a:pt x="4328" y="1637"/>
                    <a:pt x="4378" y="1636"/>
                    <a:pt x="4429" y="1632"/>
                  </a:cubicBezTo>
                  <a:cubicBezTo>
                    <a:pt x="4658" y="1605"/>
                    <a:pt x="4934" y="1491"/>
                    <a:pt x="4934" y="1242"/>
                  </a:cubicBezTo>
                  <a:cubicBezTo>
                    <a:pt x="4934" y="777"/>
                    <a:pt x="4797" y="642"/>
                    <a:pt x="4615" y="642"/>
                  </a:cubicBezTo>
                  <a:cubicBezTo>
                    <a:pt x="4361" y="642"/>
                    <a:pt x="4019" y="908"/>
                    <a:pt x="3844" y="908"/>
                  </a:cubicBezTo>
                  <a:cubicBezTo>
                    <a:pt x="3834" y="908"/>
                    <a:pt x="3825" y="907"/>
                    <a:pt x="3817" y="905"/>
                  </a:cubicBezTo>
                  <a:cubicBezTo>
                    <a:pt x="3170" y="764"/>
                    <a:pt x="2524" y="623"/>
                    <a:pt x="1851" y="481"/>
                  </a:cubicBezTo>
                  <a:cubicBezTo>
                    <a:pt x="1710" y="454"/>
                    <a:pt x="1259" y="367"/>
                    <a:pt x="1091" y="232"/>
                  </a:cubicBezTo>
                  <a:cubicBezTo>
                    <a:pt x="967" y="128"/>
                    <a:pt x="675" y="0"/>
                    <a:pt x="580" y="0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2597170" y="2643293"/>
              <a:ext cx="39749" cy="68583"/>
            </a:xfrm>
            <a:custGeom>
              <a:rect b="b" l="l" r="r" t="t"/>
              <a:pathLst>
                <a:path extrusionOk="0" h="930" w="539">
                  <a:moveTo>
                    <a:pt x="424" y="0"/>
                  </a:moveTo>
                  <a:lnTo>
                    <a:pt x="283" y="61"/>
                  </a:lnTo>
                  <a:cubicBezTo>
                    <a:pt x="283" y="61"/>
                    <a:pt x="0" y="734"/>
                    <a:pt x="256" y="929"/>
                  </a:cubicBezTo>
                  <a:lnTo>
                    <a:pt x="478" y="929"/>
                  </a:lnTo>
                  <a:lnTo>
                    <a:pt x="539" y="169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3821715" y="2633338"/>
              <a:ext cx="80972" cy="55677"/>
            </a:xfrm>
            <a:custGeom>
              <a:rect b="b" l="l" r="r" t="t"/>
              <a:pathLst>
                <a:path extrusionOk="0" h="755" w="1098">
                  <a:moveTo>
                    <a:pt x="868" y="1"/>
                  </a:moveTo>
                  <a:cubicBezTo>
                    <a:pt x="841" y="1"/>
                    <a:pt x="841" y="1"/>
                    <a:pt x="815" y="28"/>
                  </a:cubicBezTo>
                  <a:cubicBezTo>
                    <a:pt x="559" y="135"/>
                    <a:pt x="0" y="337"/>
                    <a:pt x="390" y="701"/>
                  </a:cubicBezTo>
                  <a:cubicBezTo>
                    <a:pt x="424" y="728"/>
                    <a:pt x="451" y="728"/>
                    <a:pt x="505" y="755"/>
                  </a:cubicBezTo>
                  <a:cubicBezTo>
                    <a:pt x="532" y="755"/>
                    <a:pt x="559" y="728"/>
                    <a:pt x="559" y="728"/>
                  </a:cubicBezTo>
                  <a:cubicBezTo>
                    <a:pt x="761" y="674"/>
                    <a:pt x="895" y="586"/>
                    <a:pt x="1037" y="445"/>
                  </a:cubicBezTo>
                  <a:cubicBezTo>
                    <a:pt x="1064" y="445"/>
                    <a:pt x="1097" y="418"/>
                    <a:pt x="1097" y="391"/>
                  </a:cubicBezTo>
                  <a:cubicBezTo>
                    <a:pt x="1097" y="364"/>
                    <a:pt x="1064" y="337"/>
                    <a:pt x="1064" y="304"/>
                  </a:cubicBezTo>
                  <a:cubicBezTo>
                    <a:pt x="1010" y="223"/>
                    <a:pt x="956" y="135"/>
                    <a:pt x="929" y="55"/>
                  </a:cubicBezTo>
                  <a:cubicBezTo>
                    <a:pt x="895" y="28"/>
                    <a:pt x="895" y="28"/>
                    <a:pt x="868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602322" y="3113563"/>
              <a:ext cx="68509" cy="41076"/>
            </a:xfrm>
            <a:custGeom>
              <a:rect b="b" l="l" r="r" t="t"/>
              <a:pathLst>
                <a:path extrusionOk="0" h="557" w="929">
                  <a:moveTo>
                    <a:pt x="326" y="0"/>
                  </a:moveTo>
                  <a:cubicBezTo>
                    <a:pt x="277" y="0"/>
                    <a:pt x="234" y="5"/>
                    <a:pt x="202" y="18"/>
                  </a:cubicBezTo>
                  <a:cubicBezTo>
                    <a:pt x="0" y="105"/>
                    <a:pt x="88" y="300"/>
                    <a:pt x="88" y="469"/>
                  </a:cubicBezTo>
                  <a:cubicBezTo>
                    <a:pt x="88" y="496"/>
                    <a:pt x="88" y="496"/>
                    <a:pt x="115" y="523"/>
                  </a:cubicBezTo>
                  <a:lnTo>
                    <a:pt x="141" y="523"/>
                  </a:lnTo>
                  <a:cubicBezTo>
                    <a:pt x="370" y="556"/>
                    <a:pt x="619" y="556"/>
                    <a:pt x="841" y="556"/>
                  </a:cubicBezTo>
                  <a:cubicBezTo>
                    <a:pt x="875" y="556"/>
                    <a:pt x="875" y="523"/>
                    <a:pt x="902" y="523"/>
                  </a:cubicBezTo>
                  <a:lnTo>
                    <a:pt x="902" y="469"/>
                  </a:lnTo>
                  <a:cubicBezTo>
                    <a:pt x="902" y="354"/>
                    <a:pt x="902" y="274"/>
                    <a:pt x="929" y="159"/>
                  </a:cubicBezTo>
                  <a:cubicBezTo>
                    <a:pt x="929" y="132"/>
                    <a:pt x="902" y="78"/>
                    <a:pt x="875" y="78"/>
                  </a:cubicBezTo>
                  <a:cubicBezTo>
                    <a:pt x="875" y="51"/>
                    <a:pt x="841" y="51"/>
                    <a:pt x="841" y="51"/>
                  </a:cubicBezTo>
                  <a:cubicBezTo>
                    <a:pt x="713" y="51"/>
                    <a:pt x="486" y="0"/>
                    <a:pt x="326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873336" y="2618441"/>
              <a:ext cx="105750" cy="94320"/>
            </a:xfrm>
            <a:custGeom>
              <a:rect b="b" l="l" r="r" t="t"/>
              <a:pathLst>
                <a:path extrusionOk="0" h="1279" w="1434">
                  <a:moveTo>
                    <a:pt x="532" y="1"/>
                  </a:moveTo>
                  <a:cubicBezTo>
                    <a:pt x="451" y="1"/>
                    <a:pt x="141" y="115"/>
                    <a:pt x="88" y="203"/>
                  </a:cubicBezTo>
                  <a:cubicBezTo>
                    <a:pt x="0" y="398"/>
                    <a:pt x="256" y="539"/>
                    <a:pt x="397" y="620"/>
                  </a:cubicBezTo>
                  <a:cubicBezTo>
                    <a:pt x="700" y="842"/>
                    <a:pt x="1010" y="1044"/>
                    <a:pt x="1292" y="1266"/>
                  </a:cubicBezTo>
                  <a:cubicBezTo>
                    <a:pt x="1310" y="1266"/>
                    <a:pt x="1340" y="1278"/>
                    <a:pt x="1368" y="1278"/>
                  </a:cubicBezTo>
                  <a:cubicBezTo>
                    <a:pt x="1382" y="1278"/>
                    <a:pt x="1396" y="1275"/>
                    <a:pt x="1407" y="1266"/>
                  </a:cubicBezTo>
                  <a:cubicBezTo>
                    <a:pt x="1434" y="1266"/>
                    <a:pt x="1434" y="1239"/>
                    <a:pt x="1434" y="1212"/>
                  </a:cubicBezTo>
                  <a:cubicBezTo>
                    <a:pt x="1434" y="984"/>
                    <a:pt x="1239" y="842"/>
                    <a:pt x="1097" y="674"/>
                  </a:cubicBezTo>
                  <a:cubicBezTo>
                    <a:pt x="929" y="479"/>
                    <a:pt x="841" y="203"/>
                    <a:pt x="646" y="62"/>
                  </a:cubicBezTo>
                  <a:cubicBezTo>
                    <a:pt x="592" y="35"/>
                    <a:pt x="565" y="1"/>
                    <a:pt x="532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643988" y="3113785"/>
              <a:ext cx="62093" cy="121237"/>
            </a:xfrm>
            <a:custGeom>
              <a:rect b="b" l="l" r="r" t="t"/>
              <a:pathLst>
                <a:path extrusionOk="0" h="1644" w="842">
                  <a:moveTo>
                    <a:pt x="260" y="1"/>
                  </a:moveTo>
                  <a:cubicBezTo>
                    <a:pt x="233" y="1"/>
                    <a:pt x="210" y="5"/>
                    <a:pt x="196" y="15"/>
                  </a:cubicBezTo>
                  <a:cubicBezTo>
                    <a:pt x="0" y="129"/>
                    <a:pt x="142" y="412"/>
                    <a:pt x="196" y="553"/>
                  </a:cubicBezTo>
                  <a:cubicBezTo>
                    <a:pt x="310" y="890"/>
                    <a:pt x="445" y="1226"/>
                    <a:pt x="586" y="1590"/>
                  </a:cubicBezTo>
                  <a:cubicBezTo>
                    <a:pt x="586" y="1617"/>
                    <a:pt x="613" y="1644"/>
                    <a:pt x="647" y="1644"/>
                  </a:cubicBezTo>
                  <a:cubicBezTo>
                    <a:pt x="674" y="1644"/>
                    <a:pt x="700" y="1644"/>
                    <a:pt x="700" y="1617"/>
                  </a:cubicBezTo>
                  <a:cubicBezTo>
                    <a:pt x="842" y="1448"/>
                    <a:pt x="754" y="1193"/>
                    <a:pt x="754" y="971"/>
                  </a:cubicBezTo>
                  <a:cubicBezTo>
                    <a:pt x="727" y="721"/>
                    <a:pt x="815" y="466"/>
                    <a:pt x="727" y="217"/>
                  </a:cubicBezTo>
                  <a:cubicBezTo>
                    <a:pt x="700" y="183"/>
                    <a:pt x="700" y="156"/>
                    <a:pt x="674" y="129"/>
                  </a:cubicBezTo>
                  <a:cubicBezTo>
                    <a:pt x="602" y="85"/>
                    <a:pt x="382" y="1"/>
                    <a:pt x="260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2947092" y="2581569"/>
              <a:ext cx="940691" cy="600211"/>
            </a:xfrm>
            <a:custGeom>
              <a:rect b="b" l="l" r="r" t="t"/>
              <a:pathLst>
                <a:path extrusionOk="0" h="8139" w="12756">
                  <a:moveTo>
                    <a:pt x="2412" y="1"/>
                  </a:moveTo>
                  <a:cubicBezTo>
                    <a:pt x="1757" y="1"/>
                    <a:pt x="1109" y="176"/>
                    <a:pt x="613" y="615"/>
                  </a:cubicBezTo>
                  <a:lnTo>
                    <a:pt x="613" y="703"/>
                  </a:lnTo>
                  <a:cubicBezTo>
                    <a:pt x="169" y="925"/>
                    <a:pt x="0" y="1484"/>
                    <a:pt x="27" y="1962"/>
                  </a:cubicBezTo>
                  <a:cubicBezTo>
                    <a:pt x="81" y="2466"/>
                    <a:pt x="303" y="2917"/>
                    <a:pt x="532" y="3362"/>
                  </a:cubicBezTo>
                  <a:cubicBezTo>
                    <a:pt x="1064" y="4317"/>
                    <a:pt x="1623" y="5273"/>
                    <a:pt x="2296" y="6141"/>
                  </a:cubicBezTo>
                  <a:cubicBezTo>
                    <a:pt x="2632" y="6559"/>
                    <a:pt x="3029" y="6983"/>
                    <a:pt x="3474" y="7292"/>
                  </a:cubicBezTo>
                  <a:cubicBezTo>
                    <a:pt x="3951" y="7629"/>
                    <a:pt x="4147" y="7797"/>
                    <a:pt x="5580" y="8019"/>
                  </a:cubicBezTo>
                  <a:cubicBezTo>
                    <a:pt x="6100" y="8092"/>
                    <a:pt x="6641" y="8138"/>
                    <a:pt x="7183" y="8138"/>
                  </a:cubicBezTo>
                  <a:cubicBezTo>
                    <a:pt x="7897" y="8138"/>
                    <a:pt x="8612" y="8058"/>
                    <a:pt x="9282" y="7851"/>
                  </a:cubicBezTo>
                  <a:cubicBezTo>
                    <a:pt x="9363" y="7373"/>
                    <a:pt x="9504" y="6956"/>
                    <a:pt x="8468" y="6814"/>
                  </a:cubicBezTo>
                  <a:cubicBezTo>
                    <a:pt x="7598" y="6673"/>
                    <a:pt x="6727" y="6513"/>
                    <a:pt x="5837" y="6513"/>
                  </a:cubicBezTo>
                  <a:cubicBezTo>
                    <a:pt x="5667" y="6513"/>
                    <a:pt x="5496" y="6519"/>
                    <a:pt x="5325" y="6532"/>
                  </a:cubicBezTo>
                  <a:cubicBezTo>
                    <a:pt x="5311" y="6534"/>
                    <a:pt x="5297" y="6535"/>
                    <a:pt x="5283" y="6535"/>
                  </a:cubicBezTo>
                  <a:cubicBezTo>
                    <a:pt x="5106" y="6535"/>
                    <a:pt x="4953" y="6378"/>
                    <a:pt x="4847" y="6222"/>
                  </a:cubicBezTo>
                  <a:cubicBezTo>
                    <a:pt x="4625" y="5919"/>
                    <a:pt x="3978" y="4849"/>
                    <a:pt x="3756" y="4203"/>
                  </a:cubicBezTo>
                  <a:cubicBezTo>
                    <a:pt x="3500" y="3503"/>
                    <a:pt x="3164" y="2688"/>
                    <a:pt x="2774" y="2466"/>
                  </a:cubicBezTo>
                  <a:lnTo>
                    <a:pt x="2774" y="2466"/>
                  </a:lnTo>
                  <a:cubicBezTo>
                    <a:pt x="3366" y="2581"/>
                    <a:pt x="4988" y="3166"/>
                    <a:pt x="5890" y="3335"/>
                  </a:cubicBezTo>
                  <a:cubicBezTo>
                    <a:pt x="6226" y="3362"/>
                    <a:pt x="7122" y="3476"/>
                    <a:pt x="7431" y="3476"/>
                  </a:cubicBezTo>
                  <a:cubicBezTo>
                    <a:pt x="7474" y="3481"/>
                    <a:pt x="7517" y="3483"/>
                    <a:pt x="7562" y="3483"/>
                  </a:cubicBezTo>
                  <a:cubicBezTo>
                    <a:pt x="7750" y="3483"/>
                    <a:pt x="7952" y="3444"/>
                    <a:pt x="8131" y="3422"/>
                  </a:cubicBezTo>
                  <a:cubicBezTo>
                    <a:pt x="8919" y="3308"/>
                    <a:pt x="9726" y="3166"/>
                    <a:pt x="10487" y="2857"/>
                  </a:cubicBezTo>
                  <a:cubicBezTo>
                    <a:pt x="11241" y="2581"/>
                    <a:pt x="12170" y="2130"/>
                    <a:pt x="12648" y="1484"/>
                  </a:cubicBezTo>
                  <a:cubicBezTo>
                    <a:pt x="12755" y="1315"/>
                    <a:pt x="12621" y="1006"/>
                    <a:pt x="12452" y="898"/>
                  </a:cubicBezTo>
                  <a:cubicBezTo>
                    <a:pt x="12365" y="837"/>
                    <a:pt x="12284" y="837"/>
                    <a:pt x="12197" y="837"/>
                  </a:cubicBezTo>
                  <a:cubicBezTo>
                    <a:pt x="11073" y="871"/>
                    <a:pt x="10177" y="1066"/>
                    <a:pt x="9087" y="1457"/>
                  </a:cubicBezTo>
                  <a:cubicBezTo>
                    <a:pt x="8750" y="1571"/>
                    <a:pt x="8044" y="2076"/>
                    <a:pt x="7653" y="2103"/>
                  </a:cubicBezTo>
                  <a:cubicBezTo>
                    <a:pt x="7095" y="2103"/>
                    <a:pt x="6671" y="1712"/>
                    <a:pt x="6166" y="1430"/>
                  </a:cubicBezTo>
                  <a:cubicBezTo>
                    <a:pt x="5271" y="952"/>
                    <a:pt x="4429" y="420"/>
                    <a:pt x="3447" y="137"/>
                  </a:cubicBezTo>
                  <a:cubicBezTo>
                    <a:pt x="3114" y="51"/>
                    <a:pt x="2762" y="1"/>
                    <a:pt x="2412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2616048" y="2396764"/>
              <a:ext cx="517247" cy="412898"/>
            </a:xfrm>
            <a:custGeom>
              <a:rect b="b" l="l" r="r" t="t"/>
              <a:pathLst>
                <a:path extrusionOk="0" h="5599" w="7014">
                  <a:moveTo>
                    <a:pt x="2151" y="1"/>
                  </a:moveTo>
                  <a:cubicBezTo>
                    <a:pt x="1983" y="1"/>
                    <a:pt x="1910" y="63"/>
                    <a:pt x="1824" y="261"/>
                  </a:cubicBezTo>
                  <a:cubicBezTo>
                    <a:pt x="1710" y="543"/>
                    <a:pt x="1488" y="819"/>
                    <a:pt x="1824" y="880"/>
                  </a:cubicBezTo>
                  <a:cubicBezTo>
                    <a:pt x="1873" y="887"/>
                    <a:pt x="1923" y="888"/>
                    <a:pt x="1975" y="888"/>
                  </a:cubicBezTo>
                  <a:cubicBezTo>
                    <a:pt x="2026" y="888"/>
                    <a:pt x="2078" y="887"/>
                    <a:pt x="2130" y="887"/>
                  </a:cubicBezTo>
                  <a:cubicBezTo>
                    <a:pt x="2235" y="887"/>
                    <a:pt x="2339" y="893"/>
                    <a:pt x="2437" y="934"/>
                  </a:cubicBezTo>
                  <a:cubicBezTo>
                    <a:pt x="1205" y="1748"/>
                    <a:pt x="2019" y="1829"/>
                    <a:pt x="1683" y="2617"/>
                  </a:cubicBezTo>
                  <a:cubicBezTo>
                    <a:pt x="1656" y="2670"/>
                    <a:pt x="1541" y="2812"/>
                    <a:pt x="1461" y="2839"/>
                  </a:cubicBezTo>
                  <a:cubicBezTo>
                    <a:pt x="1178" y="2980"/>
                    <a:pt x="868" y="3094"/>
                    <a:pt x="532" y="3148"/>
                  </a:cubicBezTo>
                  <a:cubicBezTo>
                    <a:pt x="27" y="3236"/>
                    <a:pt x="141" y="3485"/>
                    <a:pt x="81" y="3741"/>
                  </a:cubicBezTo>
                  <a:cubicBezTo>
                    <a:pt x="4" y="4060"/>
                    <a:pt x="0" y="4356"/>
                    <a:pt x="288" y="4356"/>
                  </a:cubicBezTo>
                  <a:cubicBezTo>
                    <a:pt x="304" y="4356"/>
                    <a:pt x="320" y="4355"/>
                    <a:pt x="337" y="4353"/>
                  </a:cubicBezTo>
                  <a:cubicBezTo>
                    <a:pt x="673" y="4326"/>
                    <a:pt x="1346" y="4017"/>
                    <a:pt x="1568" y="3909"/>
                  </a:cubicBezTo>
                  <a:cubicBezTo>
                    <a:pt x="1691" y="3849"/>
                    <a:pt x="1865" y="3826"/>
                    <a:pt x="2056" y="3826"/>
                  </a:cubicBezTo>
                  <a:cubicBezTo>
                    <a:pt x="2484" y="3826"/>
                    <a:pt x="2993" y="3942"/>
                    <a:pt x="3170" y="4017"/>
                  </a:cubicBezTo>
                  <a:cubicBezTo>
                    <a:pt x="3816" y="4299"/>
                    <a:pt x="4119" y="4468"/>
                    <a:pt x="4375" y="5026"/>
                  </a:cubicBezTo>
                  <a:cubicBezTo>
                    <a:pt x="4429" y="5168"/>
                    <a:pt x="4489" y="5309"/>
                    <a:pt x="4570" y="5423"/>
                  </a:cubicBezTo>
                  <a:cubicBezTo>
                    <a:pt x="4666" y="5541"/>
                    <a:pt x="4780" y="5598"/>
                    <a:pt x="4913" y="5598"/>
                  </a:cubicBezTo>
                  <a:cubicBezTo>
                    <a:pt x="4939" y="5598"/>
                    <a:pt x="4966" y="5596"/>
                    <a:pt x="4994" y="5592"/>
                  </a:cubicBezTo>
                  <a:cubicBezTo>
                    <a:pt x="5216" y="5504"/>
                    <a:pt x="5216" y="5168"/>
                    <a:pt x="5129" y="4945"/>
                  </a:cubicBezTo>
                  <a:lnTo>
                    <a:pt x="5129" y="4945"/>
                  </a:lnTo>
                  <a:cubicBezTo>
                    <a:pt x="5191" y="4975"/>
                    <a:pt x="5262" y="4991"/>
                    <a:pt x="5332" y="4991"/>
                  </a:cubicBezTo>
                  <a:cubicBezTo>
                    <a:pt x="5450" y="4991"/>
                    <a:pt x="5566" y="4947"/>
                    <a:pt x="5634" y="4858"/>
                  </a:cubicBezTo>
                  <a:cubicBezTo>
                    <a:pt x="5775" y="4723"/>
                    <a:pt x="5775" y="4468"/>
                    <a:pt x="5667" y="4326"/>
                  </a:cubicBezTo>
                  <a:lnTo>
                    <a:pt x="5667" y="4326"/>
                  </a:lnTo>
                  <a:cubicBezTo>
                    <a:pt x="5708" y="4337"/>
                    <a:pt x="5749" y="4343"/>
                    <a:pt x="5790" y="4343"/>
                  </a:cubicBezTo>
                  <a:cubicBezTo>
                    <a:pt x="5968" y="4343"/>
                    <a:pt x="6133" y="4241"/>
                    <a:pt x="6226" y="4104"/>
                  </a:cubicBezTo>
                  <a:cubicBezTo>
                    <a:pt x="6340" y="3936"/>
                    <a:pt x="6340" y="3680"/>
                    <a:pt x="6199" y="3512"/>
                  </a:cubicBezTo>
                  <a:lnTo>
                    <a:pt x="6199" y="3512"/>
                  </a:lnTo>
                  <a:cubicBezTo>
                    <a:pt x="6222" y="3516"/>
                    <a:pt x="6245" y="3518"/>
                    <a:pt x="6267" y="3518"/>
                  </a:cubicBezTo>
                  <a:cubicBezTo>
                    <a:pt x="6433" y="3518"/>
                    <a:pt x="6572" y="3411"/>
                    <a:pt x="6643" y="3263"/>
                  </a:cubicBezTo>
                  <a:cubicBezTo>
                    <a:pt x="6704" y="3094"/>
                    <a:pt x="6677" y="2899"/>
                    <a:pt x="6536" y="2785"/>
                  </a:cubicBezTo>
                  <a:cubicBezTo>
                    <a:pt x="6643" y="2758"/>
                    <a:pt x="6758" y="2731"/>
                    <a:pt x="6872" y="2670"/>
                  </a:cubicBezTo>
                  <a:cubicBezTo>
                    <a:pt x="6953" y="2617"/>
                    <a:pt x="7013" y="2475"/>
                    <a:pt x="6980" y="2368"/>
                  </a:cubicBezTo>
                  <a:cubicBezTo>
                    <a:pt x="6953" y="2280"/>
                    <a:pt x="6845" y="2199"/>
                    <a:pt x="6731" y="2199"/>
                  </a:cubicBezTo>
                  <a:cubicBezTo>
                    <a:pt x="6702" y="2188"/>
                    <a:pt x="6670" y="2184"/>
                    <a:pt x="6637" y="2184"/>
                  </a:cubicBezTo>
                  <a:cubicBezTo>
                    <a:pt x="6571" y="2184"/>
                    <a:pt x="6497" y="2199"/>
                    <a:pt x="6421" y="2199"/>
                  </a:cubicBezTo>
                  <a:cubicBezTo>
                    <a:pt x="6361" y="2205"/>
                    <a:pt x="6304" y="2207"/>
                    <a:pt x="6249" y="2207"/>
                  </a:cubicBezTo>
                  <a:cubicBezTo>
                    <a:pt x="5770" y="2207"/>
                    <a:pt x="5471" y="2007"/>
                    <a:pt x="4994" y="1802"/>
                  </a:cubicBezTo>
                  <a:cubicBezTo>
                    <a:pt x="4624" y="1634"/>
                    <a:pt x="4038" y="853"/>
                    <a:pt x="3951" y="685"/>
                  </a:cubicBezTo>
                  <a:cubicBezTo>
                    <a:pt x="3897" y="597"/>
                    <a:pt x="3816" y="543"/>
                    <a:pt x="3729" y="483"/>
                  </a:cubicBezTo>
                  <a:lnTo>
                    <a:pt x="3588" y="402"/>
                  </a:lnTo>
                  <a:cubicBezTo>
                    <a:pt x="3143" y="119"/>
                    <a:pt x="2807" y="93"/>
                    <a:pt x="2302" y="12"/>
                  </a:cubicBezTo>
                  <a:cubicBezTo>
                    <a:pt x="2244" y="5"/>
                    <a:pt x="2195" y="1"/>
                    <a:pt x="2151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2837506" y="2431646"/>
              <a:ext cx="299773" cy="400288"/>
            </a:xfrm>
            <a:custGeom>
              <a:rect b="b" l="l" r="r" t="t"/>
              <a:pathLst>
                <a:path extrusionOk="0" h="5428" w="4065">
                  <a:moveTo>
                    <a:pt x="2997" y="613"/>
                  </a:moveTo>
                  <a:cubicBezTo>
                    <a:pt x="3398" y="613"/>
                    <a:pt x="3408" y="1234"/>
                    <a:pt x="3364" y="1558"/>
                  </a:cubicBezTo>
                  <a:cubicBezTo>
                    <a:pt x="3337" y="2029"/>
                    <a:pt x="3109" y="2507"/>
                    <a:pt x="2886" y="2958"/>
                  </a:cubicBezTo>
                  <a:cubicBezTo>
                    <a:pt x="2664" y="3348"/>
                    <a:pt x="2435" y="3712"/>
                    <a:pt x="2160" y="4082"/>
                  </a:cubicBezTo>
                  <a:cubicBezTo>
                    <a:pt x="1948" y="4287"/>
                    <a:pt x="1456" y="4876"/>
                    <a:pt x="1075" y="4876"/>
                  </a:cubicBezTo>
                  <a:cubicBezTo>
                    <a:pt x="1043" y="4876"/>
                    <a:pt x="1012" y="4872"/>
                    <a:pt x="982" y="4863"/>
                  </a:cubicBezTo>
                  <a:lnTo>
                    <a:pt x="982" y="4863"/>
                  </a:lnTo>
                  <a:cubicBezTo>
                    <a:pt x="982" y="4863"/>
                    <a:pt x="982" y="4863"/>
                    <a:pt x="982" y="4863"/>
                  </a:cubicBezTo>
                  <a:cubicBezTo>
                    <a:pt x="611" y="4721"/>
                    <a:pt x="1009" y="3544"/>
                    <a:pt x="1089" y="3295"/>
                  </a:cubicBezTo>
                  <a:cubicBezTo>
                    <a:pt x="1345" y="2480"/>
                    <a:pt x="1823" y="1753"/>
                    <a:pt x="2328" y="1107"/>
                  </a:cubicBezTo>
                  <a:cubicBezTo>
                    <a:pt x="2409" y="993"/>
                    <a:pt x="2550" y="770"/>
                    <a:pt x="2664" y="717"/>
                  </a:cubicBezTo>
                  <a:cubicBezTo>
                    <a:pt x="2797" y="644"/>
                    <a:pt x="2907" y="613"/>
                    <a:pt x="2997" y="613"/>
                  </a:cubicBezTo>
                  <a:close/>
                  <a:moveTo>
                    <a:pt x="2955" y="1"/>
                  </a:moveTo>
                  <a:cubicBezTo>
                    <a:pt x="2915" y="1"/>
                    <a:pt x="2874" y="4"/>
                    <a:pt x="2833" y="10"/>
                  </a:cubicBezTo>
                  <a:cubicBezTo>
                    <a:pt x="2186" y="97"/>
                    <a:pt x="1762" y="885"/>
                    <a:pt x="1426" y="1356"/>
                  </a:cubicBezTo>
                  <a:cubicBezTo>
                    <a:pt x="1062" y="1921"/>
                    <a:pt x="753" y="2507"/>
                    <a:pt x="531" y="3126"/>
                  </a:cubicBezTo>
                  <a:cubicBezTo>
                    <a:pt x="343" y="3772"/>
                    <a:pt x="1" y="4958"/>
                    <a:pt x="742" y="5350"/>
                  </a:cubicBezTo>
                  <a:lnTo>
                    <a:pt x="742" y="5350"/>
                  </a:lnTo>
                  <a:cubicBezTo>
                    <a:pt x="769" y="5370"/>
                    <a:pt x="801" y="5385"/>
                    <a:pt x="840" y="5395"/>
                  </a:cubicBezTo>
                  <a:cubicBezTo>
                    <a:pt x="840" y="5395"/>
                    <a:pt x="840" y="5395"/>
                    <a:pt x="840" y="5395"/>
                  </a:cubicBezTo>
                  <a:lnTo>
                    <a:pt x="840" y="5395"/>
                  </a:lnTo>
                  <a:cubicBezTo>
                    <a:pt x="875" y="5409"/>
                    <a:pt x="908" y="5417"/>
                    <a:pt x="938" y="5418"/>
                  </a:cubicBezTo>
                  <a:lnTo>
                    <a:pt x="938" y="5418"/>
                  </a:lnTo>
                  <a:cubicBezTo>
                    <a:pt x="979" y="5425"/>
                    <a:pt x="1021" y="5428"/>
                    <a:pt x="1062" y="5428"/>
                  </a:cubicBezTo>
                  <a:cubicBezTo>
                    <a:pt x="1536" y="5428"/>
                    <a:pt x="2037" y="5012"/>
                    <a:pt x="2328" y="4721"/>
                  </a:cubicBezTo>
                  <a:cubicBezTo>
                    <a:pt x="2833" y="4217"/>
                    <a:pt x="3223" y="3544"/>
                    <a:pt x="3533" y="2904"/>
                  </a:cubicBezTo>
                  <a:cubicBezTo>
                    <a:pt x="3809" y="2312"/>
                    <a:pt x="4064" y="1585"/>
                    <a:pt x="3896" y="912"/>
                  </a:cubicBezTo>
                  <a:cubicBezTo>
                    <a:pt x="3790" y="445"/>
                    <a:pt x="3448" y="1"/>
                    <a:pt x="295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2690458" y="2475229"/>
              <a:ext cx="84954" cy="62904"/>
            </a:xfrm>
            <a:custGeom>
              <a:rect b="b" l="l" r="r" t="t"/>
              <a:pathLst>
                <a:path extrusionOk="0" h="853" w="1152">
                  <a:moveTo>
                    <a:pt x="516" y="1"/>
                  </a:moveTo>
                  <a:cubicBezTo>
                    <a:pt x="284" y="1"/>
                    <a:pt x="99" y="85"/>
                    <a:pt x="1" y="429"/>
                  </a:cubicBezTo>
                  <a:lnTo>
                    <a:pt x="1" y="516"/>
                  </a:lnTo>
                  <a:cubicBezTo>
                    <a:pt x="1" y="543"/>
                    <a:pt x="28" y="570"/>
                    <a:pt x="54" y="570"/>
                  </a:cubicBezTo>
                  <a:cubicBezTo>
                    <a:pt x="283" y="684"/>
                    <a:pt x="505" y="799"/>
                    <a:pt x="754" y="853"/>
                  </a:cubicBezTo>
                  <a:cubicBezTo>
                    <a:pt x="869" y="630"/>
                    <a:pt x="1010" y="402"/>
                    <a:pt x="1125" y="179"/>
                  </a:cubicBezTo>
                  <a:cubicBezTo>
                    <a:pt x="1152" y="153"/>
                    <a:pt x="1152" y="126"/>
                    <a:pt x="1152" y="92"/>
                  </a:cubicBezTo>
                  <a:cubicBezTo>
                    <a:pt x="1125" y="65"/>
                    <a:pt x="1091" y="65"/>
                    <a:pt x="1064" y="65"/>
                  </a:cubicBezTo>
                  <a:cubicBezTo>
                    <a:pt x="866" y="43"/>
                    <a:pt x="679" y="1"/>
                    <a:pt x="516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2578807" y="2420141"/>
              <a:ext cx="150956" cy="116001"/>
            </a:xfrm>
            <a:custGeom>
              <a:rect b="b" l="l" r="r" t="t"/>
              <a:pathLst>
                <a:path extrusionOk="0" h="1573" w="2047">
                  <a:moveTo>
                    <a:pt x="765" y="1"/>
                  </a:moveTo>
                  <a:cubicBezTo>
                    <a:pt x="647" y="1"/>
                    <a:pt x="530" y="19"/>
                    <a:pt x="418" y="58"/>
                  </a:cubicBezTo>
                  <a:cubicBezTo>
                    <a:pt x="0" y="200"/>
                    <a:pt x="27" y="785"/>
                    <a:pt x="249" y="1095"/>
                  </a:cubicBezTo>
                  <a:cubicBezTo>
                    <a:pt x="451" y="1344"/>
                    <a:pt x="754" y="1485"/>
                    <a:pt x="1064" y="1546"/>
                  </a:cubicBezTo>
                  <a:cubicBezTo>
                    <a:pt x="1151" y="1546"/>
                    <a:pt x="1232" y="1573"/>
                    <a:pt x="1319" y="1573"/>
                  </a:cubicBezTo>
                  <a:cubicBezTo>
                    <a:pt x="1515" y="1546"/>
                    <a:pt x="1710" y="1458"/>
                    <a:pt x="1851" y="1317"/>
                  </a:cubicBezTo>
                  <a:cubicBezTo>
                    <a:pt x="1993" y="1176"/>
                    <a:pt x="2046" y="953"/>
                    <a:pt x="1993" y="758"/>
                  </a:cubicBezTo>
                  <a:cubicBezTo>
                    <a:pt x="1932" y="644"/>
                    <a:pt x="1878" y="536"/>
                    <a:pt x="1797" y="449"/>
                  </a:cubicBezTo>
                  <a:cubicBezTo>
                    <a:pt x="1540" y="191"/>
                    <a:pt x="1149" y="1"/>
                    <a:pt x="765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2475563" y="2386440"/>
              <a:ext cx="647334" cy="478310"/>
            </a:xfrm>
            <a:custGeom>
              <a:rect b="b" l="l" r="r" t="t"/>
              <a:pathLst>
                <a:path extrusionOk="0" h="6486" w="8778">
                  <a:moveTo>
                    <a:pt x="6082" y="0"/>
                  </a:moveTo>
                  <a:cubicBezTo>
                    <a:pt x="6016" y="0"/>
                    <a:pt x="5952" y="4"/>
                    <a:pt x="5890" y="10"/>
                  </a:cubicBezTo>
                  <a:cubicBezTo>
                    <a:pt x="5553" y="37"/>
                    <a:pt x="5270" y="206"/>
                    <a:pt x="4961" y="286"/>
                  </a:cubicBezTo>
                  <a:cubicBezTo>
                    <a:pt x="4679" y="368"/>
                    <a:pt x="4397" y="397"/>
                    <a:pt x="4115" y="397"/>
                  </a:cubicBezTo>
                  <a:cubicBezTo>
                    <a:pt x="3422" y="397"/>
                    <a:pt x="2729" y="223"/>
                    <a:pt x="2038" y="223"/>
                  </a:cubicBezTo>
                  <a:cubicBezTo>
                    <a:pt x="1946" y="223"/>
                    <a:pt x="1855" y="226"/>
                    <a:pt x="1764" y="233"/>
                  </a:cubicBezTo>
                  <a:cubicBezTo>
                    <a:pt x="976" y="320"/>
                    <a:pt x="0" y="933"/>
                    <a:pt x="418" y="1861"/>
                  </a:cubicBezTo>
                  <a:cubicBezTo>
                    <a:pt x="613" y="2366"/>
                    <a:pt x="1091" y="2676"/>
                    <a:pt x="1542" y="2979"/>
                  </a:cubicBezTo>
                  <a:cubicBezTo>
                    <a:pt x="1986" y="3261"/>
                    <a:pt x="2464" y="3598"/>
                    <a:pt x="2659" y="4103"/>
                  </a:cubicBezTo>
                  <a:cubicBezTo>
                    <a:pt x="2800" y="4439"/>
                    <a:pt x="2800" y="4830"/>
                    <a:pt x="2942" y="5166"/>
                  </a:cubicBezTo>
                  <a:cubicBezTo>
                    <a:pt x="3197" y="5785"/>
                    <a:pt x="3870" y="6122"/>
                    <a:pt x="4483" y="6405"/>
                  </a:cubicBezTo>
                  <a:cubicBezTo>
                    <a:pt x="4597" y="6459"/>
                    <a:pt x="4712" y="6485"/>
                    <a:pt x="4819" y="6485"/>
                  </a:cubicBezTo>
                  <a:cubicBezTo>
                    <a:pt x="5102" y="6459"/>
                    <a:pt x="5243" y="6176"/>
                    <a:pt x="5412" y="5954"/>
                  </a:cubicBezTo>
                  <a:cubicBezTo>
                    <a:pt x="5661" y="5644"/>
                    <a:pt x="6058" y="5422"/>
                    <a:pt x="6475" y="5422"/>
                  </a:cubicBezTo>
                  <a:cubicBezTo>
                    <a:pt x="6517" y="5418"/>
                    <a:pt x="6558" y="5416"/>
                    <a:pt x="6599" y="5416"/>
                  </a:cubicBezTo>
                  <a:cubicBezTo>
                    <a:pt x="6797" y="5416"/>
                    <a:pt x="6991" y="5454"/>
                    <a:pt x="7176" y="5454"/>
                  </a:cubicBezTo>
                  <a:cubicBezTo>
                    <a:pt x="7214" y="5454"/>
                    <a:pt x="7252" y="5453"/>
                    <a:pt x="7290" y="5449"/>
                  </a:cubicBezTo>
                  <a:cubicBezTo>
                    <a:pt x="7848" y="5422"/>
                    <a:pt x="8353" y="5032"/>
                    <a:pt x="8582" y="4493"/>
                  </a:cubicBezTo>
                  <a:cubicBezTo>
                    <a:pt x="8777" y="3988"/>
                    <a:pt x="8717" y="3376"/>
                    <a:pt x="8468" y="2871"/>
                  </a:cubicBezTo>
                  <a:cubicBezTo>
                    <a:pt x="8353" y="2676"/>
                    <a:pt x="8212" y="2474"/>
                    <a:pt x="8131" y="2279"/>
                  </a:cubicBezTo>
                  <a:cubicBezTo>
                    <a:pt x="7963" y="1861"/>
                    <a:pt x="8043" y="1410"/>
                    <a:pt x="7875" y="1020"/>
                  </a:cubicBezTo>
                  <a:cubicBezTo>
                    <a:pt x="7680" y="542"/>
                    <a:pt x="7175" y="259"/>
                    <a:pt x="6697" y="91"/>
                  </a:cubicBezTo>
                  <a:cubicBezTo>
                    <a:pt x="6490" y="31"/>
                    <a:pt x="6280" y="0"/>
                    <a:pt x="608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2995163" y="1089398"/>
              <a:ext cx="237401" cy="1410456"/>
            </a:xfrm>
            <a:custGeom>
              <a:rect b="b" l="l" r="r" t="t"/>
              <a:pathLst>
                <a:path extrusionOk="0" h="24191" w="3219">
                  <a:moveTo>
                    <a:pt x="1069" y="22316"/>
                  </a:moveTo>
                  <a:cubicBezTo>
                    <a:pt x="1083" y="22316"/>
                    <a:pt x="1096" y="22319"/>
                    <a:pt x="1112" y="22327"/>
                  </a:cubicBezTo>
                  <a:cubicBezTo>
                    <a:pt x="1085" y="22576"/>
                    <a:pt x="1085" y="22805"/>
                    <a:pt x="1058" y="23054"/>
                  </a:cubicBezTo>
                  <a:cubicBezTo>
                    <a:pt x="1031" y="23000"/>
                    <a:pt x="997" y="22939"/>
                    <a:pt x="997" y="22859"/>
                  </a:cubicBezTo>
                  <a:cubicBezTo>
                    <a:pt x="971" y="22771"/>
                    <a:pt x="890" y="22408"/>
                    <a:pt x="944" y="22354"/>
                  </a:cubicBezTo>
                  <a:cubicBezTo>
                    <a:pt x="1006" y="22335"/>
                    <a:pt x="1037" y="22316"/>
                    <a:pt x="1069" y="22316"/>
                  </a:cubicBezTo>
                  <a:close/>
                  <a:moveTo>
                    <a:pt x="2295" y="23266"/>
                  </a:moveTo>
                  <a:cubicBezTo>
                    <a:pt x="2395" y="23266"/>
                    <a:pt x="2458" y="23381"/>
                    <a:pt x="2458" y="23586"/>
                  </a:cubicBezTo>
                  <a:cubicBezTo>
                    <a:pt x="2404" y="23646"/>
                    <a:pt x="2041" y="23646"/>
                    <a:pt x="1953" y="23646"/>
                  </a:cubicBezTo>
                  <a:cubicBezTo>
                    <a:pt x="1812" y="23612"/>
                    <a:pt x="1671" y="23586"/>
                    <a:pt x="1563" y="23505"/>
                  </a:cubicBezTo>
                  <a:lnTo>
                    <a:pt x="1563" y="23478"/>
                  </a:lnTo>
                  <a:cubicBezTo>
                    <a:pt x="1704" y="23417"/>
                    <a:pt x="1899" y="23390"/>
                    <a:pt x="2007" y="23336"/>
                  </a:cubicBezTo>
                  <a:cubicBezTo>
                    <a:pt x="2068" y="23336"/>
                    <a:pt x="2122" y="23310"/>
                    <a:pt x="2175" y="23310"/>
                  </a:cubicBezTo>
                  <a:cubicBezTo>
                    <a:pt x="2219" y="23280"/>
                    <a:pt x="2259" y="23266"/>
                    <a:pt x="2295" y="23266"/>
                  </a:cubicBezTo>
                  <a:close/>
                  <a:moveTo>
                    <a:pt x="997" y="1"/>
                  </a:moveTo>
                  <a:cubicBezTo>
                    <a:pt x="1199" y="2444"/>
                    <a:pt x="1368" y="4881"/>
                    <a:pt x="1395" y="5863"/>
                  </a:cubicBezTo>
                  <a:cubicBezTo>
                    <a:pt x="1448" y="7714"/>
                    <a:pt x="1166" y="9538"/>
                    <a:pt x="1031" y="11389"/>
                  </a:cubicBezTo>
                  <a:cubicBezTo>
                    <a:pt x="890" y="13240"/>
                    <a:pt x="775" y="15118"/>
                    <a:pt x="802" y="16996"/>
                  </a:cubicBezTo>
                  <a:cubicBezTo>
                    <a:pt x="829" y="18537"/>
                    <a:pt x="1085" y="20112"/>
                    <a:pt x="1112" y="21654"/>
                  </a:cubicBezTo>
                  <a:lnTo>
                    <a:pt x="1058" y="21654"/>
                  </a:lnTo>
                  <a:cubicBezTo>
                    <a:pt x="1017" y="21648"/>
                    <a:pt x="978" y="21646"/>
                    <a:pt x="941" y="21646"/>
                  </a:cubicBezTo>
                  <a:cubicBezTo>
                    <a:pt x="1" y="21646"/>
                    <a:pt x="504" y="23325"/>
                    <a:pt x="802" y="23727"/>
                  </a:cubicBezTo>
                  <a:cubicBezTo>
                    <a:pt x="890" y="23841"/>
                    <a:pt x="997" y="23868"/>
                    <a:pt x="1112" y="23868"/>
                  </a:cubicBezTo>
                  <a:cubicBezTo>
                    <a:pt x="1371" y="24077"/>
                    <a:pt x="1706" y="24191"/>
                    <a:pt x="2057" y="24191"/>
                  </a:cubicBezTo>
                  <a:cubicBezTo>
                    <a:pt x="2125" y="24191"/>
                    <a:pt x="2194" y="24187"/>
                    <a:pt x="2263" y="24178"/>
                  </a:cubicBezTo>
                  <a:cubicBezTo>
                    <a:pt x="2680" y="24151"/>
                    <a:pt x="3131" y="23949"/>
                    <a:pt x="3185" y="23478"/>
                  </a:cubicBezTo>
                  <a:cubicBezTo>
                    <a:pt x="3219" y="23000"/>
                    <a:pt x="2822" y="22690"/>
                    <a:pt x="2377" y="22690"/>
                  </a:cubicBezTo>
                  <a:cubicBezTo>
                    <a:pt x="2236" y="22690"/>
                    <a:pt x="2007" y="22744"/>
                    <a:pt x="1785" y="22805"/>
                  </a:cubicBezTo>
                  <a:lnTo>
                    <a:pt x="1785" y="22522"/>
                  </a:lnTo>
                  <a:cubicBezTo>
                    <a:pt x="1758" y="22381"/>
                    <a:pt x="1731" y="22239"/>
                    <a:pt x="1644" y="22098"/>
                  </a:cubicBezTo>
                  <a:cubicBezTo>
                    <a:pt x="1644" y="20812"/>
                    <a:pt x="1475" y="19520"/>
                    <a:pt x="1395" y="18201"/>
                  </a:cubicBezTo>
                  <a:cubicBezTo>
                    <a:pt x="1307" y="16296"/>
                    <a:pt x="1395" y="14391"/>
                    <a:pt x="1502" y="12480"/>
                  </a:cubicBezTo>
                  <a:cubicBezTo>
                    <a:pt x="1644" y="10602"/>
                    <a:pt x="1899" y="8724"/>
                    <a:pt x="1953" y="6846"/>
                  </a:cubicBezTo>
                  <a:cubicBezTo>
                    <a:pt x="2041" y="4908"/>
                    <a:pt x="1785" y="2915"/>
                    <a:pt x="1617" y="983"/>
                  </a:cubicBezTo>
                  <a:cubicBezTo>
                    <a:pt x="1590" y="674"/>
                    <a:pt x="1563" y="28"/>
                    <a:pt x="1563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517987" y="2350305"/>
              <a:ext cx="185100" cy="112977"/>
            </a:xfrm>
            <a:custGeom>
              <a:rect b="b" l="l" r="r" t="t"/>
              <a:pathLst>
                <a:path extrusionOk="0" h="1532" w="2510">
                  <a:moveTo>
                    <a:pt x="1344" y="0"/>
                  </a:moveTo>
                  <a:cubicBezTo>
                    <a:pt x="1167" y="0"/>
                    <a:pt x="881" y="305"/>
                    <a:pt x="881" y="305"/>
                  </a:cubicBezTo>
                  <a:lnTo>
                    <a:pt x="1022" y="413"/>
                  </a:lnTo>
                  <a:cubicBezTo>
                    <a:pt x="1022" y="413"/>
                    <a:pt x="39" y="837"/>
                    <a:pt x="12" y="1086"/>
                  </a:cubicBezTo>
                  <a:cubicBezTo>
                    <a:pt x="1" y="1149"/>
                    <a:pt x="31" y="1173"/>
                    <a:pt x="89" y="1173"/>
                  </a:cubicBezTo>
                  <a:cubicBezTo>
                    <a:pt x="281" y="1173"/>
                    <a:pt x="777" y="914"/>
                    <a:pt x="1076" y="914"/>
                  </a:cubicBezTo>
                  <a:cubicBezTo>
                    <a:pt x="1097" y="914"/>
                    <a:pt x="1117" y="915"/>
                    <a:pt x="1136" y="918"/>
                  </a:cubicBezTo>
                  <a:cubicBezTo>
                    <a:pt x="1500" y="978"/>
                    <a:pt x="2146" y="1369"/>
                    <a:pt x="2314" y="1510"/>
                  </a:cubicBezTo>
                  <a:cubicBezTo>
                    <a:pt x="2335" y="1525"/>
                    <a:pt x="2354" y="1532"/>
                    <a:pt x="2370" y="1532"/>
                  </a:cubicBezTo>
                  <a:cubicBezTo>
                    <a:pt x="2510" y="1532"/>
                    <a:pt x="2510" y="1059"/>
                    <a:pt x="2510" y="1059"/>
                  </a:cubicBezTo>
                  <a:cubicBezTo>
                    <a:pt x="2510" y="1059"/>
                    <a:pt x="1554" y="218"/>
                    <a:pt x="1439" y="49"/>
                  </a:cubicBezTo>
                  <a:cubicBezTo>
                    <a:pt x="1415" y="15"/>
                    <a:pt x="1382" y="0"/>
                    <a:pt x="1344" y="0"/>
                  </a:cubicBezTo>
                  <a:close/>
                </a:path>
              </a:pathLst>
            </a:custGeom>
            <a:solidFill>
              <a:srgbClr val="292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90401" y="3085024"/>
              <a:ext cx="138567" cy="177357"/>
            </a:xfrm>
            <a:custGeom>
              <a:rect b="b" l="l" r="r" t="t"/>
              <a:pathLst>
                <a:path extrusionOk="0" h="2405" w="1879">
                  <a:moveTo>
                    <a:pt x="1037" y="0"/>
                  </a:moveTo>
                  <a:cubicBezTo>
                    <a:pt x="895" y="0"/>
                    <a:pt x="647" y="102"/>
                    <a:pt x="647" y="102"/>
                  </a:cubicBezTo>
                  <a:cubicBezTo>
                    <a:pt x="647" y="102"/>
                    <a:pt x="223" y="1307"/>
                    <a:pt x="115" y="1475"/>
                  </a:cubicBezTo>
                  <a:cubicBezTo>
                    <a:pt x="1" y="1670"/>
                    <a:pt x="559" y="1892"/>
                    <a:pt x="559" y="1892"/>
                  </a:cubicBezTo>
                  <a:lnTo>
                    <a:pt x="586" y="1724"/>
                  </a:lnTo>
                  <a:cubicBezTo>
                    <a:pt x="586" y="1724"/>
                    <a:pt x="1290" y="2404"/>
                    <a:pt x="1583" y="2404"/>
                  </a:cubicBezTo>
                  <a:cubicBezTo>
                    <a:pt x="1600" y="2404"/>
                    <a:pt x="1616" y="2402"/>
                    <a:pt x="1630" y="2397"/>
                  </a:cubicBezTo>
                  <a:cubicBezTo>
                    <a:pt x="1879" y="2343"/>
                    <a:pt x="1125" y="1785"/>
                    <a:pt x="1037" y="1448"/>
                  </a:cubicBezTo>
                  <a:cubicBezTo>
                    <a:pt x="956" y="1078"/>
                    <a:pt x="1064" y="324"/>
                    <a:pt x="1125" y="102"/>
                  </a:cubicBezTo>
                  <a:cubicBezTo>
                    <a:pt x="1152" y="26"/>
                    <a:pt x="1108" y="0"/>
                    <a:pt x="1037" y="0"/>
                  </a:cubicBezTo>
                  <a:close/>
                </a:path>
              </a:pathLst>
            </a:custGeom>
            <a:solidFill>
              <a:srgbClr val="292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1203379" y="1803045"/>
              <a:ext cx="312236" cy="289965"/>
            </a:xfrm>
            <a:custGeom>
              <a:rect b="b" l="l" r="r" t="t"/>
              <a:pathLst>
                <a:path extrusionOk="0" h="3932" w="4234">
                  <a:moveTo>
                    <a:pt x="2951" y="0"/>
                  </a:moveTo>
                  <a:cubicBezTo>
                    <a:pt x="2903" y="0"/>
                    <a:pt x="2855" y="4"/>
                    <a:pt x="2807" y="13"/>
                  </a:cubicBezTo>
                  <a:cubicBezTo>
                    <a:pt x="2551" y="67"/>
                    <a:pt x="2329" y="262"/>
                    <a:pt x="2161" y="457"/>
                  </a:cubicBezTo>
                  <a:cubicBezTo>
                    <a:pt x="2019" y="686"/>
                    <a:pt x="1905" y="935"/>
                    <a:pt x="1770" y="1164"/>
                  </a:cubicBezTo>
                  <a:cubicBezTo>
                    <a:pt x="1629" y="1386"/>
                    <a:pt x="1461" y="1608"/>
                    <a:pt x="1232" y="1749"/>
                  </a:cubicBezTo>
                  <a:cubicBezTo>
                    <a:pt x="1124" y="1837"/>
                    <a:pt x="1010" y="1864"/>
                    <a:pt x="868" y="1891"/>
                  </a:cubicBezTo>
                  <a:cubicBezTo>
                    <a:pt x="788" y="1918"/>
                    <a:pt x="700" y="1918"/>
                    <a:pt x="619" y="1971"/>
                  </a:cubicBezTo>
                  <a:cubicBezTo>
                    <a:pt x="505" y="2032"/>
                    <a:pt x="451" y="2140"/>
                    <a:pt x="391" y="2227"/>
                  </a:cubicBezTo>
                  <a:cubicBezTo>
                    <a:pt x="256" y="2449"/>
                    <a:pt x="142" y="2678"/>
                    <a:pt x="54" y="2900"/>
                  </a:cubicBezTo>
                  <a:cubicBezTo>
                    <a:pt x="0" y="3149"/>
                    <a:pt x="0" y="3432"/>
                    <a:pt x="88" y="3654"/>
                  </a:cubicBezTo>
                  <a:cubicBezTo>
                    <a:pt x="142" y="3768"/>
                    <a:pt x="195" y="3856"/>
                    <a:pt x="283" y="3910"/>
                  </a:cubicBezTo>
                  <a:cubicBezTo>
                    <a:pt x="322" y="3925"/>
                    <a:pt x="363" y="3931"/>
                    <a:pt x="404" y="3931"/>
                  </a:cubicBezTo>
                  <a:cubicBezTo>
                    <a:pt x="513" y="3931"/>
                    <a:pt x="622" y="3886"/>
                    <a:pt x="700" y="3822"/>
                  </a:cubicBezTo>
                  <a:cubicBezTo>
                    <a:pt x="815" y="3742"/>
                    <a:pt x="895" y="3627"/>
                    <a:pt x="983" y="3519"/>
                  </a:cubicBezTo>
                  <a:cubicBezTo>
                    <a:pt x="1064" y="3378"/>
                    <a:pt x="1178" y="3210"/>
                    <a:pt x="1266" y="3068"/>
                  </a:cubicBezTo>
                  <a:cubicBezTo>
                    <a:pt x="1373" y="2927"/>
                    <a:pt x="1461" y="2786"/>
                    <a:pt x="1629" y="2705"/>
                  </a:cubicBezTo>
                  <a:cubicBezTo>
                    <a:pt x="1698" y="2680"/>
                    <a:pt x="1773" y="2671"/>
                    <a:pt x="1849" y="2671"/>
                  </a:cubicBezTo>
                  <a:cubicBezTo>
                    <a:pt x="1958" y="2671"/>
                    <a:pt x="2073" y="2689"/>
                    <a:pt x="2188" y="2705"/>
                  </a:cubicBezTo>
                  <a:cubicBezTo>
                    <a:pt x="2215" y="2707"/>
                    <a:pt x="2243" y="2707"/>
                    <a:pt x="2270" y="2707"/>
                  </a:cubicBezTo>
                  <a:cubicBezTo>
                    <a:pt x="2744" y="2707"/>
                    <a:pt x="3190" y="2490"/>
                    <a:pt x="3534" y="2140"/>
                  </a:cubicBezTo>
                  <a:cubicBezTo>
                    <a:pt x="3756" y="1918"/>
                    <a:pt x="3924" y="1608"/>
                    <a:pt x="4012" y="1298"/>
                  </a:cubicBezTo>
                  <a:cubicBezTo>
                    <a:pt x="4093" y="1076"/>
                    <a:pt x="4234" y="713"/>
                    <a:pt x="4066" y="491"/>
                  </a:cubicBezTo>
                  <a:cubicBezTo>
                    <a:pt x="3985" y="376"/>
                    <a:pt x="3870" y="322"/>
                    <a:pt x="3756" y="262"/>
                  </a:cubicBezTo>
                  <a:cubicBezTo>
                    <a:pt x="3497" y="141"/>
                    <a:pt x="3232" y="0"/>
                    <a:pt x="295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1476385" y="1853561"/>
              <a:ext cx="517247" cy="248004"/>
            </a:xfrm>
            <a:custGeom>
              <a:rect b="b" l="l" r="r" t="t"/>
              <a:pathLst>
                <a:path extrusionOk="0" h="3363" w="7014">
                  <a:moveTo>
                    <a:pt x="6509" y="1"/>
                  </a:moveTo>
                  <a:cubicBezTo>
                    <a:pt x="6112" y="28"/>
                    <a:pt x="5721" y="277"/>
                    <a:pt x="5526" y="613"/>
                  </a:cubicBezTo>
                  <a:cubicBezTo>
                    <a:pt x="5499" y="701"/>
                    <a:pt x="5439" y="782"/>
                    <a:pt x="5385" y="842"/>
                  </a:cubicBezTo>
                  <a:cubicBezTo>
                    <a:pt x="5304" y="923"/>
                    <a:pt x="5190" y="950"/>
                    <a:pt x="5075" y="983"/>
                  </a:cubicBezTo>
                  <a:cubicBezTo>
                    <a:pt x="4375" y="1206"/>
                    <a:pt x="3729" y="1542"/>
                    <a:pt x="3116" y="1933"/>
                  </a:cubicBezTo>
                  <a:cubicBezTo>
                    <a:pt x="2948" y="2020"/>
                    <a:pt x="2807" y="2128"/>
                    <a:pt x="2639" y="2188"/>
                  </a:cubicBezTo>
                  <a:cubicBezTo>
                    <a:pt x="2497" y="2215"/>
                    <a:pt x="2356" y="2242"/>
                    <a:pt x="2215" y="2242"/>
                  </a:cubicBezTo>
                  <a:cubicBezTo>
                    <a:pt x="1816" y="2242"/>
                    <a:pt x="1368" y="2197"/>
                    <a:pt x="944" y="2197"/>
                  </a:cubicBezTo>
                  <a:cubicBezTo>
                    <a:pt x="803" y="2197"/>
                    <a:pt x="665" y="2202"/>
                    <a:pt x="532" y="2215"/>
                  </a:cubicBezTo>
                  <a:cubicBezTo>
                    <a:pt x="141" y="2269"/>
                    <a:pt x="0" y="2774"/>
                    <a:pt x="88" y="3110"/>
                  </a:cubicBezTo>
                  <a:cubicBezTo>
                    <a:pt x="115" y="3171"/>
                    <a:pt x="141" y="3225"/>
                    <a:pt x="168" y="3279"/>
                  </a:cubicBezTo>
                  <a:cubicBezTo>
                    <a:pt x="256" y="3339"/>
                    <a:pt x="337" y="3339"/>
                    <a:pt x="424" y="3339"/>
                  </a:cubicBezTo>
                  <a:cubicBezTo>
                    <a:pt x="730" y="3351"/>
                    <a:pt x="1035" y="3363"/>
                    <a:pt x="1341" y="3363"/>
                  </a:cubicBezTo>
                  <a:cubicBezTo>
                    <a:pt x="1735" y="3363"/>
                    <a:pt x="2130" y="3343"/>
                    <a:pt x="2524" y="3279"/>
                  </a:cubicBezTo>
                  <a:cubicBezTo>
                    <a:pt x="3197" y="3171"/>
                    <a:pt x="3897" y="2942"/>
                    <a:pt x="4429" y="2498"/>
                  </a:cubicBezTo>
                  <a:cubicBezTo>
                    <a:pt x="4543" y="2383"/>
                    <a:pt x="4685" y="2242"/>
                    <a:pt x="4799" y="2161"/>
                  </a:cubicBezTo>
                  <a:cubicBezTo>
                    <a:pt x="5216" y="1825"/>
                    <a:pt x="5721" y="1569"/>
                    <a:pt x="5943" y="1091"/>
                  </a:cubicBezTo>
                  <a:cubicBezTo>
                    <a:pt x="6058" y="896"/>
                    <a:pt x="6112" y="647"/>
                    <a:pt x="6314" y="506"/>
                  </a:cubicBezTo>
                  <a:cubicBezTo>
                    <a:pt x="6408" y="441"/>
                    <a:pt x="6529" y="422"/>
                    <a:pt x="6651" y="422"/>
                  </a:cubicBezTo>
                  <a:cubicBezTo>
                    <a:pt x="6745" y="422"/>
                    <a:pt x="6841" y="433"/>
                    <a:pt x="6926" y="445"/>
                  </a:cubicBezTo>
                  <a:cubicBezTo>
                    <a:pt x="7014" y="337"/>
                    <a:pt x="6987" y="169"/>
                    <a:pt x="6872" y="108"/>
                  </a:cubicBezTo>
                  <a:cubicBezTo>
                    <a:pt x="6758" y="28"/>
                    <a:pt x="6650" y="1"/>
                    <a:pt x="6509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1755807" y="1820302"/>
              <a:ext cx="955588" cy="494460"/>
            </a:xfrm>
            <a:custGeom>
              <a:rect b="b" l="l" r="r" t="t"/>
              <a:pathLst>
                <a:path extrusionOk="0" h="6705" w="12958">
                  <a:moveTo>
                    <a:pt x="808" y="1"/>
                  </a:moveTo>
                  <a:lnTo>
                    <a:pt x="1" y="506"/>
                  </a:lnTo>
                  <a:lnTo>
                    <a:pt x="808" y="6200"/>
                  </a:lnTo>
                  <a:lnTo>
                    <a:pt x="12116" y="6705"/>
                  </a:lnTo>
                  <a:lnTo>
                    <a:pt x="12957" y="6200"/>
                  </a:lnTo>
                  <a:lnTo>
                    <a:pt x="12957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1755807" y="1857543"/>
              <a:ext cx="893494" cy="457219"/>
            </a:xfrm>
            <a:custGeom>
              <a:rect b="b" l="l" r="r" t="t"/>
              <a:pathLst>
                <a:path extrusionOk="0" h="6200" w="12116">
                  <a:moveTo>
                    <a:pt x="1" y="1"/>
                  </a:moveTo>
                  <a:lnTo>
                    <a:pt x="1" y="6200"/>
                  </a:lnTo>
                  <a:lnTo>
                    <a:pt x="12116" y="6200"/>
                  </a:lnTo>
                  <a:lnTo>
                    <a:pt x="12116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1492756" y="2016905"/>
              <a:ext cx="47713" cy="82963"/>
            </a:xfrm>
            <a:custGeom>
              <a:rect b="b" l="l" r="r" t="t"/>
              <a:pathLst>
                <a:path extrusionOk="0" h="1125" w="647">
                  <a:moveTo>
                    <a:pt x="370" y="0"/>
                  </a:moveTo>
                  <a:lnTo>
                    <a:pt x="0" y="727"/>
                  </a:lnTo>
                  <a:lnTo>
                    <a:pt x="142" y="1124"/>
                  </a:lnTo>
                  <a:lnTo>
                    <a:pt x="310" y="1124"/>
                  </a:lnTo>
                  <a:cubicBezTo>
                    <a:pt x="310" y="1124"/>
                    <a:pt x="646" y="559"/>
                    <a:pt x="619" y="310"/>
                  </a:cubicBezTo>
                  <a:cubicBezTo>
                    <a:pt x="566" y="54"/>
                    <a:pt x="539" y="0"/>
                    <a:pt x="539" y="0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1428671" y="1976493"/>
              <a:ext cx="101399" cy="128243"/>
            </a:xfrm>
            <a:custGeom>
              <a:rect b="b" l="l" r="r" t="t"/>
              <a:pathLst>
                <a:path extrusionOk="0" h="1739" w="1375">
                  <a:moveTo>
                    <a:pt x="362" y="1"/>
                  </a:moveTo>
                  <a:cubicBezTo>
                    <a:pt x="113" y="1"/>
                    <a:pt x="258" y="573"/>
                    <a:pt x="88" y="912"/>
                  </a:cubicBezTo>
                  <a:cubicBezTo>
                    <a:pt x="28" y="966"/>
                    <a:pt x="1" y="1053"/>
                    <a:pt x="1" y="1167"/>
                  </a:cubicBezTo>
                  <a:cubicBezTo>
                    <a:pt x="1" y="1221"/>
                    <a:pt x="28" y="1302"/>
                    <a:pt x="88" y="1363"/>
                  </a:cubicBezTo>
                  <a:cubicBezTo>
                    <a:pt x="230" y="1558"/>
                    <a:pt x="479" y="1672"/>
                    <a:pt x="701" y="1726"/>
                  </a:cubicBezTo>
                  <a:cubicBezTo>
                    <a:pt x="741" y="1726"/>
                    <a:pt x="779" y="1738"/>
                    <a:pt x="815" y="1738"/>
                  </a:cubicBezTo>
                  <a:cubicBezTo>
                    <a:pt x="833" y="1738"/>
                    <a:pt x="851" y="1735"/>
                    <a:pt x="869" y="1726"/>
                  </a:cubicBezTo>
                  <a:cubicBezTo>
                    <a:pt x="957" y="1726"/>
                    <a:pt x="1038" y="1639"/>
                    <a:pt x="1098" y="1585"/>
                  </a:cubicBezTo>
                  <a:cubicBezTo>
                    <a:pt x="1266" y="1336"/>
                    <a:pt x="1374" y="1026"/>
                    <a:pt x="1374" y="716"/>
                  </a:cubicBezTo>
                  <a:cubicBezTo>
                    <a:pt x="1374" y="663"/>
                    <a:pt x="1347" y="575"/>
                    <a:pt x="1320" y="521"/>
                  </a:cubicBezTo>
                  <a:cubicBezTo>
                    <a:pt x="1266" y="380"/>
                    <a:pt x="735" y="185"/>
                    <a:pt x="506" y="43"/>
                  </a:cubicBezTo>
                  <a:cubicBezTo>
                    <a:pt x="447" y="14"/>
                    <a:pt x="400" y="1"/>
                    <a:pt x="362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669756" y="2281133"/>
              <a:ext cx="605520" cy="445346"/>
            </a:xfrm>
            <a:custGeom>
              <a:rect b="b" l="l" r="r" t="t"/>
              <a:pathLst>
                <a:path extrusionOk="0" h="6039" w="8211">
                  <a:moveTo>
                    <a:pt x="6667" y="0"/>
                  </a:moveTo>
                  <a:cubicBezTo>
                    <a:pt x="6395" y="0"/>
                    <a:pt x="6122" y="55"/>
                    <a:pt x="5889" y="161"/>
                  </a:cubicBezTo>
                  <a:lnTo>
                    <a:pt x="5889" y="161"/>
                  </a:lnTo>
                  <a:cubicBezTo>
                    <a:pt x="5941" y="118"/>
                    <a:pt x="5952" y="77"/>
                    <a:pt x="5836" y="65"/>
                  </a:cubicBezTo>
                  <a:cubicBezTo>
                    <a:pt x="5811" y="63"/>
                    <a:pt x="5786" y="63"/>
                    <a:pt x="5762" y="63"/>
                  </a:cubicBezTo>
                  <a:cubicBezTo>
                    <a:pt x="5006" y="63"/>
                    <a:pt x="4756" y="973"/>
                    <a:pt x="4429" y="2219"/>
                  </a:cubicBezTo>
                  <a:cubicBezTo>
                    <a:pt x="4234" y="3007"/>
                    <a:pt x="3844" y="3397"/>
                    <a:pt x="3561" y="4185"/>
                  </a:cubicBezTo>
                  <a:cubicBezTo>
                    <a:pt x="3507" y="4299"/>
                    <a:pt x="3454" y="4407"/>
                    <a:pt x="3339" y="4407"/>
                  </a:cubicBezTo>
                  <a:cubicBezTo>
                    <a:pt x="3225" y="4407"/>
                    <a:pt x="3171" y="4326"/>
                    <a:pt x="3117" y="4238"/>
                  </a:cubicBezTo>
                  <a:cubicBezTo>
                    <a:pt x="2720" y="3626"/>
                    <a:pt x="2242" y="3061"/>
                    <a:pt x="1710" y="2589"/>
                  </a:cubicBezTo>
                  <a:cubicBezTo>
                    <a:pt x="1401" y="2307"/>
                    <a:pt x="1037" y="2024"/>
                    <a:pt x="620" y="1970"/>
                  </a:cubicBezTo>
                  <a:cubicBezTo>
                    <a:pt x="565" y="1957"/>
                    <a:pt x="508" y="1950"/>
                    <a:pt x="453" y="1950"/>
                  </a:cubicBezTo>
                  <a:cubicBezTo>
                    <a:pt x="280" y="1950"/>
                    <a:pt x="121" y="2017"/>
                    <a:pt x="54" y="2165"/>
                  </a:cubicBezTo>
                  <a:cubicBezTo>
                    <a:pt x="1" y="2334"/>
                    <a:pt x="54" y="2502"/>
                    <a:pt x="142" y="2643"/>
                  </a:cubicBezTo>
                  <a:cubicBezTo>
                    <a:pt x="788" y="3821"/>
                    <a:pt x="1656" y="4831"/>
                    <a:pt x="2693" y="5645"/>
                  </a:cubicBezTo>
                  <a:cubicBezTo>
                    <a:pt x="2933" y="5853"/>
                    <a:pt x="3214" y="6038"/>
                    <a:pt x="3526" y="6038"/>
                  </a:cubicBezTo>
                  <a:cubicBezTo>
                    <a:pt x="3546" y="6038"/>
                    <a:pt x="3567" y="6037"/>
                    <a:pt x="3588" y="6036"/>
                  </a:cubicBezTo>
                  <a:cubicBezTo>
                    <a:pt x="3898" y="6009"/>
                    <a:pt x="4154" y="5813"/>
                    <a:pt x="4403" y="5585"/>
                  </a:cubicBezTo>
                  <a:cubicBezTo>
                    <a:pt x="5527" y="4636"/>
                    <a:pt x="6651" y="3653"/>
                    <a:pt x="7546" y="2448"/>
                  </a:cubicBezTo>
                  <a:cubicBezTo>
                    <a:pt x="7795" y="2138"/>
                    <a:pt x="8024" y="1775"/>
                    <a:pt x="8078" y="1351"/>
                  </a:cubicBezTo>
                  <a:cubicBezTo>
                    <a:pt x="8210" y="436"/>
                    <a:pt x="7439" y="0"/>
                    <a:pt x="6667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678236" y="2344258"/>
              <a:ext cx="504342" cy="324183"/>
            </a:xfrm>
            <a:custGeom>
              <a:rect b="b" l="l" r="r" t="t"/>
              <a:pathLst>
                <a:path extrusionOk="0" h="4396" w="6839">
                  <a:moveTo>
                    <a:pt x="6810" y="0"/>
                  </a:moveTo>
                  <a:cubicBezTo>
                    <a:pt x="6752" y="0"/>
                    <a:pt x="6612" y="185"/>
                    <a:pt x="5889" y="1282"/>
                  </a:cubicBezTo>
                  <a:cubicBezTo>
                    <a:pt x="5216" y="2238"/>
                    <a:pt x="4314" y="3551"/>
                    <a:pt x="3978" y="3833"/>
                  </a:cubicBezTo>
                  <a:cubicBezTo>
                    <a:pt x="3693" y="4077"/>
                    <a:pt x="3430" y="4261"/>
                    <a:pt x="3128" y="4261"/>
                  </a:cubicBezTo>
                  <a:cubicBezTo>
                    <a:pt x="2838" y="4261"/>
                    <a:pt x="2513" y="4090"/>
                    <a:pt x="2100" y="3638"/>
                  </a:cubicBezTo>
                  <a:cubicBezTo>
                    <a:pt x="1232" y="2709"/>
                    <a:pt x="108" y="1141"/>
                    <a:pt x="108" y="1141"/>
                  </a:cubicBezTo>
                  <a:lnTo>
                    <a:pt x="0" y="1195"/>
                  </a:lnTo>
                  <a:cubicBezTo>
                    <a:pt x="0" y="1229"/>
                    <a:pt x="1117" y="2797"/>
                    <a:pt x="1992" y="3719"/>
                  </a:cubicBezTo>
                  <a:cubicBezTo>
                    <a:pt x="2356" y="4116"/>
                    <a:pt x="2665" y="4311"/>
                    <a:pt x="2914" y="4365"/>
                  </a:cubicBezTo>
                  <a:cubicBezTo>
                    <a:pt x="2997" y="4386"/>
                    <a:pt x="3075" y="4396"/>
                    <a:pt x="3151" y="4396"/>
                  </a:cubicBezTo>
                  <a:cubicBezTo>
                    <a:pt x="3489" y="4396"/>
                    <a:pt x="3768" y="4201"/>
                    <a:pt x="4065" y="3948"/>
                  </a:cubicBezTo>
                  <a:cubicBezTo>
                    <a:pt x="4429" y="3638"/>
                    <a:pt x="5297" y="2373"/>
                    <a:pt x="5997" y="1336"/>
                  </a:cubicBezTo>
                  <a:cubicBezTo>
                    <a:pt x="6394" y="778"/>
                    <a:pt x="6785" y="185"/>
                    <a:pt x="6839" y="131"/>
                  </a:cubicBezTo>
                  <a:lnTo>
                    <a:pt x="6839" y="131"/>
                  </a:lnTo>
                  <a:cubicBezTo>
                    <a:pt x="6838" y="132"/>
                    <a:pt x="6826" y="143"/>
                    <a:pt x="6811" y="143"/>
                  </a:cubicBezTo>
                  <a:cubicBezTo>
                    <a:pt x="6803" y="143"/>
                    <a:pt x="6794" y="140"/>
                    <a:pt x="6785" y="131"/>
                  </a:cubicBezTo>
                  <a:lnTo>
                    <a:pt x="6839" y="17"/>
                  </a:lnTo>
                  <a:cubicBezTo>
                    <a:pt x="6829" y="8"/>
                    <a:pt x="6821" y="0"/>
                    <a:pt x="6810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1019236" y="2290129"/>
              <a:ext cx="280305" cy="833761"/>
            </a:xfrm>
            <a:custGeom>
              <a:rect b="b" l="l" r="r" t="t"/>
              <a:pathLst>
                <a:path extrusionOk="0" h="11306" w="3801">
                  <a:moveTo>
                    <a:pt x="2333" y="1"/>
                  </a:moveTo>
                  <a:cubicBezTo>
                    <a:pt x="1705" y="1"/>
                    <a:pt x="1047" y="594"/>
                    <a:pt x="815" y="1175"/>
                  </a:cubicBezTo>
                  <a:cubicBezTo>
                    <a:pt x="592" y="1734"/>
                    <a:pt x="646" y="2326"/>
                    <a:pt x="673" y="2885"/>
                  </a:cubicBezTo>
                  <a:cubicBezTo>
                    <a:pt x="734" y="3814"/>
                    <a:pt x="788" y="4709"/>
                    <a:pt x="1010" y="5604"/>
                  </a:cubicBezTo>
                  <a:cubicBezTo>
                    <a:pt x="1097" y="6001"/>
                    <a:pt x="1239" y="6418"/>
                    <a:pt x="1178" y="6842"/>
                  </a:cubicBezTo>
                  <a:cubicBezTo>
                    <a:pt x="1124" y="7314"/>
                    <a:pt x="815" y="7738"/>
                    <a:pt x="592" y="8189"/>
                  </a:cubicBezTo>
                  <a:cubicBezTo>
                    <a:pt x="168" y="8996"/>
                    <a:pt x="0" y="9952"/>
                    <a:pt x="115" y="10847"/>
                  </a:cubicBezTo>
                  <a:cubicBezTo>
                    <a:pt x="115" y="10962"/>
                    <a:pt x="141" y="11076"/>
                    <a:pt x="195" y="11184"/>
                  </a:cubicBezTo>
                  <a:cubicBezTo>
                    <a:pt x="267" y="11256"/>
                    <a:pt x="358" y="11305"/>
                    <a:pt x="448" y="11305"/>
                  </a:cubicBezTo>
                  <a:cubicBezTo>
                    <a:pt x="467" y="11305"/>
                    <a:pt x="486" y="11303"/>
                    <a:pt x="505" y="11298"/>
                  </a:cubicBezTo>
                  <a:cubicBezTo>
                    <a:pt x="592" y="11271"/>
                    <a:pt x="646" y="11184"/>
                    <a:pt x="673" y="11130"/>
                  </a:cubicBezTo>
                  <a:cubicBezTo>
                    <a:pt x="1461" y="10006"/>
                    <a:pt x="2019" y="8747"/>
                    <a:pt x="2383" y="7455"/>
                  </a:cubicBezTo>
                  <a:cubicBezTo>
                    <a:pt x="2780" y="6136"/>
                    <a:pt x="3029" y="4789"/>
                    <a:pt x="3285" y="3477"/>
                  </a:cubicBezTo>
                  <a:cubicBezTo>
                    <a:pt x="3392" y="2831"/>
                    <a:pt x="3143" y="1902"/>
                    <a:pt x="3426" y="1175"/>
                  </a:cubicBezTo>
                  <a:cubicBezTo>
                    <a:pt x="3753" y="308"/>
                    <a:pt x="3800" y="69"/>
                    <a:pt x="3725" y="69"/>
                  </a:cubicBezTo>
                  <a:cubicBezTo>
                    <a:pt x="3632" y="69"/>
                    <a:pt x="3351" y="434"/>
                    <a:pt x="3177" y="434"/>
                  </a:cubicBezTo>
                  <a:cubicBezTo>
                    <a:pt x="3155" y="434"/>
                    <a:pt x="3134" y="428"/>
                    <a:pt x="3116" y="414"/>
                  </a:cubicBezTo>
                  <a:cubicBezTo>
                    <a:pt x="2889" y="120"/>
                    <a:pt x="2614" y="1"/>
                    <a:pt x="2333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1029634" y="2353919"/>
              <a:ext cx="175808" cy="760975"/>
            </a:xfrm>
            <a:custGeom>
              <a:rect b="b" l="l" r="r" t="t"/>
              <a:pathLst>
                <a:path extrusionOk="0" h="10319" w="2384">
                  <a:moveTo>
                    <a:pt x="2275" y="0"/>
                  </a:moveTo>
                  <a:lnTo>
                    <a:pt x="2188" y="88"/>
                  </a:lnTo>
                  <a:cubicBezTo>
                    <a:pt x="2047" y="283"/>
                    <a:pt x="1798" y="647"/>
                    <a:pt x="1710" y="1851"/>
                  </a:cubicBezTo>
                  <a:cubicBezTo>
                    <a:pt x="1656" y="2444"/>
                    <a:pt x="1683" y="3171"/>
                    <a:pt x="1710" y="3871"/>
                  </a:cubicBezTo>
                  <a:cubicBezTo>
                    <a:pt x="1737" y="4968"/>
                    <a:pt x="1798" y="6004"/>
                    <a:pt x="1542" y="6590"/>
                  </a:cubicBezTo>
                  <a:cubicBezTo>
                    <a:pt x="1151" y="7546"/>
                    <a:pt x="27" y="10265"/>
                    <a:pt x="0" y="10292"/>
                  </a:cubicBezTo>
                  <a:lnTo>
                    <a:pt x="142" y="10319"/>
                  </a:lnTo>
                  <a:cubicBezTo>
                    <a:pt x="142" y="10292"/>
                    <a:pt x="1293" y="7600"/>
                    <a:pt x="1683" y="6617"/>
                  </a:cubicBezTo>
                  <a:cubicBezTo>
                    <a:pt x="1905" y="6031"/>
                    <a:pt x="1878" y="4968"/>
                    <a:pt x="1824" y="3871"/>
                  </a:cubicBezTo>
                  <a:cubicBezTo>
                    <a:pt x="1824" y="3171"/>
                    <a:pt x="1798" y="2444"/>
                    <a:pt x="1824" y="1851"/>
                  </a:cubicBezTo>
                  <a:cubicBezTo>
                    <a:pt x="1939" y="674"/>
                    <a:pt x="2161" y="364"/>
                    <a:pt x="2302" y="169"/>
                  </a:cubicBezTo>
                  <a:cubicBezTo>
                    <a:pt x="2356" y="115"/>
                    <a:pt x="2383" y="88"/>
                    <a:pt x="2383" y="27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1031625" y="1927895"/>
              <a:ext cx="436349" cy="459358"/>
            </a:xfrm>
            <a:custGeom>
              <a:rect b="b" l="l" r="r" t="t"/>
              <a:pathLst>
                <a:path extrusionOk="0" h="6229" w="5917">
                  <a:moveTo>
                    <a:pt x="4354" y="0"/>
                  </a:moveTo>
                  <a:cubicBezTo>
                    <a:pt x="4343" y="0"/>
                    <a:pt x="4332" y="1"/>
                    <a:pt x="4322" y="2"/>
                  </a:cubicBezTo>
                  <a:lnTo>
                    <a:pt x="4126" y="2"/>
                  </a:lnTo>
                  <a:cubicBezTo>
                    <a:pt x="3056" y="649"/>
                    <a:pt x="2471" y="1625"/>
                    <a:pt x="2107" y="2802"/>
                  </a:cubicBezTo>
                  <a:cubicBezTo>
                    <a:pt x="1993" y="3173"/>
                    <a:pt x="229" y="4519"/>
                    <a:pt x="0" y="4822"/>
                  </a:cubicBezTo>
                  <a:cubicBezTo>
                    <a:pt x="0" y="4822"/>
                    <a:pt x="1151" y="6060"/>
                    <a:pt x="3285" y="6228"/>
                  </a:cubicBezTo>
                  <a:cubicBezTo>
                    <a:pt x="3285" y="6228"/>
                    <a:pt x="3817" y="4377"/>
                    <a:pt x="4490" y="3953"/>
                  </a:cubicBezTo>
                  <a:cubicBezTo>
                    <a:pt x="4853" y="3731"/>
                    <a:pt x="5217" y="3449"/>
                    <a:pt x="5472" y="3085"/>
                  </a:cubicBezTo>
                  <a:cubicBezTo>
                    <a:pt x="5917" y="2526"/>
                    <a:pt x="5917" y="1712"/>
                    <a:pt x="5890" y="985"/>
                  </a:cubicBezTo>
                  <a:cubicBezTo>
                    <a:pt x="5863" y="871"/>
                    <a:pt x="5748" y="447"/>
                    <a:pt x="5553" y="366"/>
                  </a:cubicBezTo>
                  <a:cubicBezTo>
                    <a:pt x="5447" y="325"/>
                    <a:pt x="5375" y="250"/>
                    <a:pt x="5334" y="250"/>
                  </a:cubicBezTo>
                  <a:cubicBezTo>
                    <a:pt x="5321" y="250"/>
                    <a:pt x="5311" y="258"/>
                    <a:pt x="5304" y="278"/>
                  </a:cubicBezTo>
                  <a:cubicBezTo>
                    <a:pt x="5277" y="393"/>
                    <a:pt x="5472" y="1093"/>
                    <a:pt x="5412" y="1180"/>
                  </a:cubicBezTo>
                  <a:cubicBezTo>
                    <a:pt x="5363" y="1251"/>
                    <a:pt x="5291" y="1281"/>
                    <a:pt x="5214" y="1281"/>
                  </a:cubicBezTo>
                  <a:cubicBezTo>
                    <a:pt x="5081" y="1281"/>
                    <a:pt x="4936" y="1190"/>
                    <a:pt x="4880" y="1066"/>
                  </a:cubicBezTo>
                  <a:cubicBezTo>
                    <a:pt x="4772" y="871"/>
                    <a:pt x="4799" y="615"/>
                    <a:pt x="4739" y="420"/>
                  </a:cubicBezTo>
                  <a:cubicBezTo>
                    <a:pt x="4688" y="210"/>
                    <a:pt x="4535" y="0"/>
                    <a:pt x="435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1317020" y="2055252"/>
              <a:ext cx="604119" cy="183920"/>
            </a:xfrm>
            <a:custGeom>
              <a:rect b="b" l="l" r="r" t="t"/>
              <a:pathLst>
                <a:path extrusionOk="0" h="2494" w="8192">
                  <a:moveTo>
                    <a:pt x="709" y="1"/>
                  </a:moveTo>
                  <a:cubicBezTo>
                    <a:pt x="436" y="1"/>
                    <a:pt x="161" y="138"/>
                    <a:pt x="115" y="375"/>
                  </a:cubicBezTo>
                  <a:cubicBezTo>
                    <a:pt x="1" y="826"/>
                    <a:pt x="902" y="1244"/>
                    <a:pt x="1205" y="1446"/>
                  </a:cubicBezTo>
                  <a:cubicBezTo>
                    <a:pt x="1710" y="1749"/>
                    <a:pt x="2249" y="2031"/>
                    <a:pt x="2780" y="2287"/>
                  </a:cubicBezTo>
                  <a:cubicBezTo>
                    <a:pt x="2976" y="2368"/>
                    <a:pt x="3171" y="2455"/>
                    <a:pt x="3366" y="2482"/>
                  </a:cubicBezTo>
                  <a:cubicBezTo>
                    <a:pt x="3441" y="2490"/>
                    <a:pt x="3515" y="2493"/>
                    <a:pt x="3589" y="2493"/>
                  </a:cubicBezTo>
                  <a:cubicBezTo>
                    <a:pt x="3766" y="2493"/>
                    <a:pt x="3938" y="2474"/>
                    <a:pt x="4100" y="2455"/>
                  </a:cubicBezTo>
                  <a:cubicBezTo>
                    <a:pt x="5163" y="2314"/>
                    <a:pt x="6253" y="2173"/>
                    <a:pt x="7182" y="1668"/>
                  </a:cubicBezTo>
                  <a:cubicBezTo>
                    <a:pt x="7309" y="1611"/>
                    <a:pt x="7446" y="1557"/>
                    <a:pt x="7566" y="1557"/>
                  </a:cubicBezTo>
                  <a:cubicBezTo>
                    <a:pt x="7631" y="1557"/>
                    <a:pt x="7691" y="1573"/>
                    <a:pt x="7741" y="1614"/>
                  </a:cubicBezTo>
                  <a:cubicBezTo>
                    <a:pt x="7843" y="1686"/>
                    <a:pt x="7919" y="1871"/>
                    <a:pt x="8034" y="1871"/>
                  </a:cubicBezTo>
                  <a:cubicBezTo>
                    <a:pt x="8048" y="1871"/>
                    <a:pt x="8063" y="1869"/>
                    <a:pt x="8077" y="1863"/>
                  </a:cubicBezTo>
                  <a:cubicBezTo>
                    <a:pt x="8192" y="1809"/>
                    <a:pt x="8104" y="1614"/>
                    <a:pt x="8024" y="1526"/>
                  </a:cubicBezTo>
                  <a:cubicBezTo>
                    <a:pt x="7810" y="1292"/>
                    <a:pt x="7485" y="1139"/>
                    <a:pt x="7171" y="1139"/>
                  </a:cubicBezTo>
                  <a:cubicBezTo>
                    <a:pt x="7069" y="1139"/>
                    <a:pt x="6968" y="1155"/>
                    <a:pt x="6873" y="1190"/>
                  </a:cubicBezTo>
                  <a:cubicBezTo>
                    <a:pt x="6758" y="1217"/>
                    <a:pt x="6651" y="1304"/>
                    <a:pt x="6509" y="1358"/>
                  </a:cubicBezTo>
                  <a:cubicBezTo>
                    <a:pt x="6253" y="1446"/>
                    <a:pt x="5951" y="1446"/>
                    <a:pt x="5668" y="1446"/>
                  </a:cubicBezTo>
                  <a:cubicBezTo>
                    <a:pt x="5136" y="1412"/>
                    <a:pt x="4604" y="1412"/>
                    <a:pt x="4066" y="1385"/>
                  </a:cubicBezTo>
                  <a:cubicBezTo>
                    <a:pt x="3817" y="1385"/>
                    <a:pt x="3561" y="1385"/>
                    <a:pt x="3339" y="1331"/>
                  </a:cubicBezTo>
                  <a:cubicBezTo>
                    <a:pt x="3117" y="1277"/>
                    <a:pt x="2888" y="1190"/>
                    <a:pt x="2693" y="1109"/>
                  </a:cubicBezTo>
                  <a:cubicBezTo>
                    <a:pt x="2329" y="907"/>
                    <a:pt x="1966" y="712"/>
                    <a:pt x="1629" y="463"/>
                  </a:cubicBezTo>
                  <a:cubicBezTo>
                    <a:pt x="1374" y="295"/>
                    <a:pt x="1125" y="66"/>
                    <a:pt x="842" y="12"/>
                  </a:cubicBezTo>
                  <a:cubicBezTo>
                    <a:pt x="798" y="4"/>
                    <a:pt x="754" y="1"/>
                    <a:pt x="709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1335899" y="2052155"/>
              <a:ext cx="60102" cy="81783"/>
            </a:xfrm>
            <a:custGeom>
              <a:rect b="b" l="l" r="r" t="t"/>
              <a:pathLst>
                <a:path extrusionOk="0" h="1109" w="815">
                  <a:moveTo>
                    <a:pt x="613" y="0"/>
                  </a:moveTo>
                  <a:lnTo>
                    <a:pt x="0" y="505"/>
                  </a:lnTo>
                  <a:lnTo>
                    <a:pt x="222" y="1037"/>
                  </a:lnTo>
                  <a:cubicBezTo>
                    <a:pt x="222" y="1037"/>
                    <a:pt x="321" y="1108"/>
                    <a:pt x="400" y="1108"/>
                  </a:cubicBezTo>
                  <a:cubicBezTo>
                    <a:pt x="432" y="1108"/>
                    <a:pt x="461" y="1097"/>
                    <a:pt x="478" y="1064"/>
                  </a:cubicBezTo>
                  <a:cubicBezTo>
                    <a:pt x="613" y="868"/>
                    <a:pt x="310" y="505"/>
                    <a:pt x="505" y="417"/>
                  </a:cubicBezTo>
                  <a:cubicBezTo>
                    <a:pt x="700" y="337"/>
                    <a:pt x="815" y="141"/>
                    <a:pt x="815" y="141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1368642" y="1857248"/>
              <a:ext cx="97343" cy="170867"/>
            </a:xfrm>
            <a:custGeom>
              <a:rect b="b" l="l" r="r" t="t"/>
              <a:pathLst>
                <a:path extrusionOk="0" h="2317" w="1320">
                  <a:moveTo>
                    <a:pt x="525" y="1"/>
                  </a:moveTo>
                  <a:cubicBezTo>
                    <a:pt x="518" y="1"/>
                    <a:pt x="512" y="2"/>
                    <a:pt x="505" y="5"/>
                  </a:cubicBezTo>
                  <a:cubicBezTo>
                    <a:pt x="425" y="5"/>
                    <a:pt x="398" y="173"/>
                    <a:pt x="371" y="227"/>
                  </a:cubicBezTo>
                  <a:cubicBezTo>
                    <a:pt x="115" y="678"/>
                    <a:pt x="1" y="1183"/>
                    <a:pt x="88" y="1687"/>
                  </a:cubicBezTo>
                  <a:cubicBezTo>
                    <a:pt x="115" y="1829"/>
                    <a:pt x="142" y="1970"/>
                    <a:pt x="229" y="2078"/>
                  </a:cubicBezTo>
                  <a:cubicBezTo>
                    <a:pt x="283" y="2192"/>
                    <a:pt x="398" y="2280"/>
                    <a:pt x="539" y="2307"/>
                  </a:cubicBezTo>
                  <a:cubicBezTo>
                    <a:pt x="564" y="2313"/>
                    <a:pt x="592" y="2316"/>
                    <a:pt x="622" y="2316"/>
                  </a:cubicBezTo>
                  <a:cubicBezTo>
                    <a:pt x="721" y="2316"/>
                    <a:pt x="835" y="2280"/>
                    <a:pt x="902" y="2192"/>
                  </a:cubicBezTo>
                  <a:cubicBezTo>
                    <a:pt x="983" y="2078"/>
                    <a:pt x="956" y="1909"/>
                    <a:pt x="929" y="1775"/>
                  </a:cubicBezTo>
                  <a:cubicBezTo>
                    <a:pt x="876" y="1633"/>
                    <a:pt x="815" y="1492"/>
                    <a:pt x="842" y="1351"/>
                  </a:cubicBezTo>
                  <a:cubicBezTo>
                    <a:pt x="842" y="1209"/>
                    <a:pt x="902" y="1102"/>
                    <a:pt x="983" y="987"/>
                  </a:cubicBezTo>
                  <a:cubicBezTo>
                    <a:pt x="1071" y="900"/>
                    <a:pt x="1152" y="819"/>
                    <a:pt x="1239" y="765"/>
                  </a:cubicBezTo>
                  <a:cubicBezTo>
                    <a:pt x="1320" y="678"/>
                    <a:pt x="1320" y="597"/>
                    <a:pt x="1239" y="509"/>
                  </a:cubicBezTo>
                  <a:cubicBezTo>
                    <a:pt x="1098" y="341"/>
                    <a:pt x="902" y="200"/>
                    <a:pt x="707" y="119"/>
                  </a:cubicBezTo>
                  <a:cubicBezTo>
                    <a:pt x="653" y="95"/>
                    <a:pt x="583" y="1"/>
                    <a:pt x="525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1387521" y="1855552"/>
              <a:ext cx="78465" cy="92919"/>
            </a:xfrm>
            <a:custGeom>
              <a:rect b="b" l="l" r="r" t="t"/>
              <a:pathLst>
                <a:path extrusionOk="0" h="1260" w="1064">
                  <a:moveTo>
                    <a:pt x="310" y="1"/>
                  </a:moveTo>
                  <a:cubicBezTo>
                    <a:pt x="249" y="1"/>
                    <a:pt x="222" y="55"/>
                    <a:pt x="196" y="81"/>
                  </a:cubicBezTo>
                  <a:cubicBezTo>
                    <a:pt x="169" y="142"/>
                    <a:pt x="142" y="196"/>
                    <a:pt x="115" y="250"/>
                  </a:cubicBezTo>
                  <a:cubicBezTo>
                    <a:pt x="81" y="337"/>
                    <a:pt x="27" y="391"/>
                    <a:pt x="0" y="506"/>
                  </a:cubicBezTo>
                  <a:lnTo>
                    <a:pt x="0" y="728"/>
                  </a:lnTo>
                  <a:cubicBezTo>
                    <a:pt x="0" y="896"/>
                    <a:pt x="27" y="1064"/>
                    <a:pt x="81" y="1232"/>
                  </a:cubicBezTo>
                  <a:lnTo>
                    <a:pt x="115" y="1259"/>
                  </a:lnTo>
                  <a:cubicBezTo>
                    <a:pt x="142" y="1259"/>
                    <a:pt x="169" y="1259"/>
                    <a:pt x="169" y="1232"/>
                  </a:cubicBezTo>
                  <a:cubicBezTo>
                    <a:pt x="249" y="1152"/>
                    <a:pt x="310" y="1037"/>
                    <a:pt x="310" y="896"/>
                  </a:cubicBezTo>
                  <a:lnTo>
                    <a:pt x="310" y="755"/>
                  </a:lnTo>
                  <a:cubicBezTo>
                    <a:pt x="337" y="674"/>
                    <a:pt x="451" y="647"/>
                    <a:pt x="505" y="647"/>
                  </a:cubicBezTo>
                  <a:cubicBezTo>
                    <a:pt x="586" y="674"/>
                    <a:pt x="673" y="701"/>
                    <a:pt x="727" y="755"/>
                  </a:cubicBezTo>
                  <a:cubicBezTo>
                    <a:pt x="754" y="788"/>
                    <a:pt x="788" y="842"/>
                    <a:pt x="842" y="842"/>
                  </a:cubicBezTo>
                  <a:cubicBezTo>
                    <a:pt x="869" y="842"/>
                    <a:pt x="922" y="842"/>
                    <a:pt x="956" y="815"/>
                  </a:cubicBezTo>
                  <a:cubicBezTo>
                    <a:pt x="983" y="788"/>
                    <a:pt x="1010" y="755"/>
                    <a:pt x="1037" y="728"/>
                  </a:cubicBezTo>
                  <a:lnTo>
                    <a:pt x="1064" y="701"/>
                  </a:lnTo>
                  <a:cubicBezTo>
                    <a:pt x="1064" y="674"/>
                    <a:pt x="1010" y="647"/>
                    <a:pt x="983" y="620"/>
                  </a:cubicBezTo>
                  <a:lnTo>
                    <a:pt x="842" y="620"/>
                  </a:lnTo>
                  <a:cubicBezTo>
                    <a:pt x="788" y="586"/>
                    <a:pt x="754" y="532"/>
                    <a:pt x="727" y="479"/>
                  </a:cubicBezTo>
                  <a:cubicBezTo>
                    <a:pt x="700" y="418"/>
                    <a:pt x="673" y="364"/>
                    <a:pt x="646" y="310"/>
                  </a:cubicBezTo>
                  <a:cubicBezTo>
                    <a:pt x="620" y="196"/>
                    <a:pt x="532" y="115"/>
                    <a:pt x="451" y="55"/>
                  </a:cubicBezTo>
                  <a:cubicBezTo>
                    <a:pt x="418" y="28"/>
                    <a:pt x="364" y="1"/>
                    <a:pt x="310" y="1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1389512" y="1719640"/>
              <a:ext cx="144983" cy="199480"/>
            </a:xfrm>
            <a:custGeom>
              <a:rect b="b" l="l" r="r" t="t"/>
              <a:pathLst>
                <a:path extrusionOk="0" h="2705" w="1966">
                  <a:moveTo>
                    <a:pt x="986" y="0"/>
                  </a:moveTo>
                  <a:cubicBezTo>
                    <a:pt x="800" y="0"/>
                    <a:pt x="618" y="70"/>
                    <a:pt x="505" y="215"/>
                  </a:cubicBezTo>
                  <a:cubicBezTo>
                    <a:pt x="391" y="356"/>
                    <a:pt x="337" y="524"/>
                    <a:pt x="283" y="720"/>
                  </a:cubicBezTo>
                  <a:cubicBezTo>
                    <a:pt x="169" y="1144"/>
                    <a:pt x="0" y="1453"/>
                    <a:pt x="195" y="1871"/>
                  </a:cubicBezTo>
                  <a:cubicBezTo>
                    <a:pt x="337" y="2207"/>
                    <a:pt x="619" y="2517"/>
                    <a:pt x="983" y="2631"/>
                  </a:cubicBezTo>
                  <a:cubicBezTo>
                    <a:pt x="1083" y="2663"/>
                    <a:pt x="1193" y="2705"/>
                    <a:pt x="1289" y="2705"/>
                  </a:cubicBezTo>
                  <a:cubicBezTo>
                    <a:pt x="1355" y="2705"/>
                    <a:pt x="1415" y="2686"/>
                    <a:pt x="1461" y="2631"/>
                  </a:cubicBezTo>
                  <a:cubicBezTo>
                    <a:pt x="1656" y="2463"/>
                    <a:pt x="1966" y="2012"/>
                    <a:pt x="1851" y="888"/>
                  </a:cubicBezTo>
                  <a:cubicBezTo>
                    <a:pt x="1797" y="578"/>
                    <a:pt x="1656" y="242"/>
                    <a:pt x="1373" y="107"/>
                  </a:cubicBezTo>
                  <a:cubicBezTo>
                    <a:pt x="1258" y="37"/>
                    <a:pt x="1121" y="0"/>
                    <a:pt x="986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1358687" y="1751645"/>
              <a:ext cx="99408" cy="182888"/>
            </a:xfrm>
            <a:custGeom>
              <a:rect b="b" l="l" r="r" t="t"/>
              <a:pathLst>
                <a:path extrusionOk="0" h="2480" w="1348">
                  <a:moveTo>
                    <a:pt x="1096" y="1"/>
                  </a:moveTo>
                  <a:cubicBezTo>
                    <a:pt x="998" y="1"/>
                    <a:pt x="898" y="29"/>
                    <a:pt x="809" y="90"/>
                  </a:cubicBezTo>
                  <a:cubicBezTo>
                    <a:pt x="674" y="205"/>
                    <a:pt x="613" y="400"/>
                    <a:pt x="640" y="568"/>
                  </a:cubicBezTo>
                  <a:cubicBezTo>
                    <a:pt x="674" y="649"/>
                    <a:pt x="701" y="710"/>
                    <a:pt x="674" y="764"/>
                  </a:cubicBezTo>
                  <a:cubicBezTo>
                    <a:pt x="674" y="817"/>
                    <a:pt x="613" y="851"/>
                    <a:pt x="560" y="878"/>
                  </a:cubicBezTo>
                  <a:cubicBezTo>
                    <a:pt x="506" y="905"/>
                    <a:pt x="472" y="905"/>
                    <a:pt x="418" y="932"/>
                  </a:cubicBezTo>
                  <a:cubicBezTo>
                    <a:pt x="250" y="986"/>
                    <a:pt x="109" y="1154"/>
                    <a:pt x="55" y="1322"/>
                  </a:cubicBezTo>
                  <a:cubicBezTo>
                    <a:pt x="28" y="1490"/>
                    <a:pt x="55" y="1692"/>
                    <a:pt x="109" y="1861"/>
                  </a:cubicBezTo>
                  <a:cubicBezTo>
                    <a:pt x="169" y="1995"/>
                    <a:pt x="250" y="2110"/>
                    <a:pt x="223" y="2251"/>
                  </a:cubicBezTo>
                  <a:cubicBezTo>
                    <a:pt x="223" y="2365"/>
                    <a:pt x="109" y="2473"/>
                    <a:pt x="1" y="2473"/>
                  </a:cubicBezTo>
                  <a:cubicBezTo>
                    <a:pt x="23" y="2478"/>
                    <a:pt x="46" y="2480"/>
                    <a:pt x="70" y="2480"/>
                  </a:cubicBezTo>
                  <a:cubicBezTo>
                    <a:pt x="189" y="2480"/>
                    <a:pt x="318" y="2423"/>
                    <a:pt x="391" y="2305"/>
                  </a:cubicBezTo>
                  <a:cubicBezTo>
                    <a:pt x="445" y="2137"/>
                    <a:pt x="391" y="1968"/>
                    <a:pt x="364" y="1800"/>
                  </a:cubicBezTo>
                  <a:cubicBezTo>
                    <a:pt x="337" y="1659"/>
                    <a:pt x="304" y="1524"/>
                    <a:pt x="364" y="1383"/>
                  </a:cubicBezTo>
                  <a:cubicBezTo>
                    <a:pt x="391" y="1268"/>
                    <a:pt x="506" y="1127"/>
                    <a:pt x="613" y="1100"/>
                  </a:cubicBezTo>
                  <a:cubicBezTo>
                    <a:pt x="701" y="1073"/>
                    <a:pt x="782" y="1046"/>
                    <a:pt x="842" y="986"/>
                  </a:cubicBezTo>
                  <a:cubicBezTo>
                    <a:pt x="896" y="932"/>
                    <a:pt x="896" y="878"/>
                    <a:pt x="896" y="790"/>
                  </a:cubicBezTo>
                  <a:cubicBezTo>
                    <a:pt x="869" y="737"/>
                    <a:pt x="869" y="683"/>
                    <a:pt x="842" y="622"/>
                  </a:cubicBezTo>
                  <a:cubicBezTo>
                    <a:pt x="842" y="481"/>
                    <a:pt x="869" y="346"/>
                    <a:pt x="977" y="232"/>
                  </a:cubicBezTo>
                  <a:cubicBezTo>
                    <a:pt x="1064" y="117"/>
                    <a:pt x="1206" y="64"/>
                    <a:pt x="1347" y="64"/>
                  </a:cubicBezTo>
                  <a:cubicBezTo>
                    <a:pt x="1269" y="23"/>
                    <a:pt x="1183" y="1"/>
                    <a:pt x="1096" y="1"/>
                  </a:cubicBezTo>
                  <a:close/>
                </a:path>
              </a:pathLst>
            </a:custGeom>
            <a:solidFill>
              <a:srgbClr val="292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1052495" y="1689110"/>
              <a:ext cx="487971" cy="526392"/>
            </a:xfrm>
            <a:custGeom>
              <a:rect b="b" l="l" r="r" t="t"/>
              <a:pathLst>
                <a:path extrusionOk="0" h="7138" w="6617">
                  <a:moveTo>
                    <a:pt x="5201" y="0"/>
                  </a:moveTo>
                  <a:cubicBezTo>
                    <a:pt x="4817" y="0"/>
                    <a:pt x="4403" y="81"/>
                    <a:pt x="4180" y="238"/>
                  </a:cubicBezTo>
                  <a:cubicBezTo>
                    <a:pt x="3985" y="407"/>
                    <a:pt x="3843" y="602"/>
                    <a:pt x="3729" y="797"/>
                  </a:cubicBezTo>
                  <a:cubicBezTo>
                    <a:pt x="3648" y="992"/>
                    <a:pt x="3534" y="1363"/>
                    <a:pt x="3446" y="1558"/>
                  </a:cubicBezTo>
                  <a:cubicBezTo>
                    <a:pt x="3224" y="1975"/>
                    <a:pt x="2861" y="2338"/>
                    <a:pt x="2410" y="2480"/>
                  </a:cubicBezTo>
                  <a:cubicBezTo>
                    <a:pt x="2188" y="2540"/>
                    <a:pt x="1629" y="2675"/>
                    <a:pt x="1205" y="2931"/>
                  </a:cubicBezTo>
                  <a:cubicBezTo>
                    <a:pt x="754" y="3213"/>
                    <a:pt x="559" y="4055"/>
                    <a:pt x="478" y="4223"/>
                  </a:cubicBezTo>
                  <a:cubicBezTo>
                    <a:pt x="364" y="4499"/>
                    <a:pt x="222" y="4836"/>
                    <a:pt x="0" y="5091"/>
                  </a:cubicBezTo>
                  <a:cubicBezTo>
                    <a:pt x="168" y="5401"/>
                    <a:pt x="532" y="6101"/>
                    <a:pt x="586" y="6128"/>
                  </a:cubicBezTo>
                  <a:cubicBezTo>
                    <a:pt x="586" y="6128"/>
                    <a:pt x="868" y="6013"/>
                    <a:pt x="1010" y="6013"/>
                  </a:cubicBezTo>
                  <a:cubicBezTo>
                    <a:pt x="956" y="6128"/>
                    <a:pt x="814" y="6296"/>
                    <a:pt x="814" y="6296"/>
                  </a:cubicBezTo>
                  <a:cubicBezTo>
                    <a:pt x="895" y="6411"/>
                    <a:pt x="1541" y="7138"/>
                    <a:pt x="1541" y="7138"/>
                  </a:cubicBezTo>
                  <a:cubicBezTo>
                    <a:pt x="1541" y="7138"/>
                    <a:pt x="1824" y="6915"/>
                    <a:pt x="1932" y="6747"/>
                  </a:cubicBezTo>
                  <a:cubicBezTo>
                    <a:pt x="2100" y="6464"/>
                    <a:pt x="2241" y="6155"/>
                    <a:pt x="2329" y="5845"/>
                  </a:cubicBezTo>
                  <a:cubicBezTo>
                    <a:pt x="2437" y="5509"/>
                    <a:pt x="2524" y="5145"/>
                    <a:pt x="2665" y="4836"/>
                  </a:cubicBezTo>
                  <a:cubicBezTo>
                    <a:pt x="2834" y="4499"/>
                    <a:pt x="3056" y="4223"/>
                    <a:pt x="3392" y="4082"/>
                  </a:cubicBezTo>
                  <a:cubicBezTo>
                    <a:pt x="3648" y="3994"/>
                    <a:pt x="3924" y="4021"/>
                    <a:pt x="4180" y="3913"/>
                  </a:cubicBezTo>
                  <a:cubicBezTo>
                    <a:pt x="4516" y="3799"/>
                    <a:pt x="4739" y="3463"/>
                    <a:pt x="4765" y="3099"/>
                  </a:cubicBezTo>
                  <a:cubicBezTo>
                    <a:pt x="4765" y="2789"/>
                    <a:pt x="4624" y="2453"/>
                    <a:pt x="4826" y="2204"/>
                  </a:cubicBezTo>
                  <a:cubicBezTo>
                    <a:pt x="4934" y="2036"/>
                    <a:pt x="5216" y="1948"/>
                    <a:pt x="5243" y="1753"/>
                  </a:cubicBezTo>
                  <a:cubicBezTo>
                    <a:pt x="5243" y="1665"/>
                    <a:pt x="5216" y="1585"/>
                    <a:pt x="5189" y="1470"/>
                  </a:cubicBezTo>
                  <a:cubicBezTo>
                    <a:pt x="5189" y="1389"/>
                    <a:pt x="5189" y="1302"/>
                    <a:pt x="5270" y="1248"/>
                  </a:cubicBezTo>
                  <a:cubicBezTo>
                    <a:pt x="5317" y="1259"/>
                    <a:pt x="5363" y="1264"/>
                    <a:pt x="5408" y="1264"/>
                  </a:cubicBezTo>
                  <a:cubicBezTo>
                    <a:pt x="5586" y="1264"/>
                    <a:pt x="5750" y="1182"/>
                    <a:pt x="5863" y="1026"/>
                  </a:cubicBezTo>
                  <a:cubicBezTo>
                    <a:pt x="5889" y="1080"/>
                    <a:pt x="5916" y="1134"/>
                    <a:pt x="5889" y="1194"/>
                  </a:cubicBezTo>
                  <a:cubicBezTo>
                    <a:pt x="6058" y="1221"/>
                    <a:pt x="6367" y="1302"/>
                    <a:pt x="6509" y="1329"/>
                  </a:cubicBezTo>
                  <a:cubicBezTo>
                    <a:pt x="6616" y="912"/>
                    <a:pt x="6226" y="265"/>
                    <a:pt x="5836" y="97"/>
                  </a:cubicBezTo>
                  <a:cubicBezTo>
                    <a:pt x="5672" y="32"/>
                    <a:pt x="5443" y="0"/>
                    <a:pt x="520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1235974" y="2007613"/>
              <a:ext cx="149629" cy="137903"/>
            </a:xfrm>
            <a:custGeom>
              <a:rect b="b" l="l" r="r" t="t"/>
              <a:pathLst>
                <a:path extrusionOk="0" h="1870" w="2029">
                  <a:moveTo>
                    <a:pt x="1067" y="0"/>
                  </a:moveTo>
                  <a:cubicBezTo>
                    <a:pt x="442" y="0"/>
                    <a:pt x="0" y="625"/>
                    <a:pt x="231" y="1250"/>
                  </a:cubicBezTo>
                  <a:cubicBezTo>
                    <a:pt x="373" y="1614"/>
                    <a:pt x="709" y="1836"/>
                    <a:pt x="1100" y="1863"/>
                  </a:cubicBezTo>
                  <a:cubicBezTo>
                    <a:pt x="1127" y="1867"/>
                    <a:pt x="1155" y="1869"/>
                    <a:pt x="1182" y="1869"/>
                  </a:cubicBezTo>
                  <a:cubicBezTo>
                    <a:pt x="1327" y="1869"/>
                    <a:pt x="1473" y="1809"/>
                    <a:pt x="1524" y="1668"/>
                  </a:cubicBezTo>
                  <a:cubicBezTo>
                    <a:pt x="1577" y="1499"/>
                    <a:pt x="1463" y="1304"/>
                    <a:pt x="1551" y="1136"/>
                  </a:cubicBezTo>
                  <a:cubicBezTo>
                    <a:pt x="1631" y="941"/>
                    <a:pt x="1968" y="914"/>
                    <a:pt x="2028" y="685"/>
                  </a:cubicBezTo>
                  <a:cubicBezTo>
                    <a:pt x="2028" y="604"/>
                    <a:pt x="2001" y="517"/>
                    <a:pt x="1941" y="463"/>
                  </a:cubicBezTo>
                  <a:cubicBezTo>
                    <a:pt x="1773" y="207"/>
                    <a:pt x="1497" y="39"/>
                    <a:pt x="1214" y="12"/>
                  </a:cubicBezTo>
                  <a:cubicBezTo>
                    <a:pt x="1164" y="4"/>
                    <a:pt x="1115" y="0"/>
                    <a:pt x="1067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3" name="Google Shape;1623;p37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achievements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4" name="Google Shape;1624;p37"/>
          <p:cNvSpPr/>
          <p:nvPr/>
        </p:nvSpPr>
        <p:spPr>
          <a:xfrm>
            <a:off x="4722450" y="1741725"/>
            <a:ext cx="2040283" cy="366376"/>
          </a:xfrm>
          <a:custGeom>
            <a:rect b="b" l="l" r="r" t="t"/>
            <a:pathLst>
              <a:path extrusionOk="0" h="1533" w="35076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7"/>
          <p:cNvSpPr/>
          <p:nvPr/>
        </p:nvSpPr>
        <p:spPr>
          <a:xfrm>
            <a:off x="4808650" y="1822265"/>
            <a:ext cx="395888" cy="205295"/>
          </a:xfrm>
          <a:custGeom>
            <a:rect b="b" l="l" r="r" t="t"/>
            <a:pathLst>
              <a:path extrusionOk="0" h="859" w="6806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7"/>
          <p:cNvSpPr txBox="1"/>
          <p:nvPr/>
        </p:nvSpPr>
        <p:spPr>
          <a:xfrm>
            <a:off x="6762728" y="3737824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7" name="Google Shape;1627;p37"/>
          <p:cNvSpPr txBox="1"/>
          <p:nvPr/>
        </p:nvSpPr>
        <p:spPr>
          <a:xfrm>
            <a:off x="6762728" y="4000825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8" name="Google Shape;1628;p37"/>
          <p:cNvSpPr txBox="1"/>
          <p:nvPr/>
        </p:nvSpPr>
        <p:spPr>
          <a:xfrm>
            <a:off x="6762728" y="1529775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9" name="Google Shape;1629;p37"/>
          <p:cNvSpPr txBox="1"/>
          <p:nvPr/>
        </p:nvSpPr>
        <p:spPr>
          <a:xfrm>
            <a:off x="6762728" y="1792776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0" name="Google Shape;1630;p37"/>
          <p:cNvSpPr txBox="1"/>
          <p:nvPr/>
        </p:nvSpPr>
        <p:spPr>
          <a:xfrm>
            <a:off x="6762728" y="2633799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1" name="Google Shape;1631;p37"/>
          <p:cNvSpPr txBox="1"/>
          <p:nvPr/>
        </p:nvSpPr>
        <p:spPr>
          <a:xfrm>
            <a:off x="6762728" y="2896800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2" name="Google Shape;1632;p37"/>
          <p:cNvSpPr/>
          <p:nvPr/>
        </p:nvSpPr>
        <p:spPr>
          <a:xfrm>
            <a:off x="4722450" y="2845731"/>
            <a:ext cx="2040283" cy="366376"/>
          </a:xfrm>
          <a:custGeom>
            <a:rect b="b" l="l" r="r" t="t"/>
            <a:pathLst>
              <a:path extrusionOk="0" h="1533" w="35076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37"/>
          <p:cNvSpPr/>
          <p:nvPr/>
        </p:nvSpPr>
        <p:spPr>
          <a:xfrm>
            <a:off x="4808640" y="2926269"/>
            <a:ext cx="1017446" cy="205301"/>
          </a:xfrm>
          <a:custGeom>
            <a:rect b="b" l="l" r="r" t="t"/>
            <a:pathLst>
              <a:path extrusionOk="0" h="859" w="6806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37"/>
          <p:cNvSpPr/>
          <p:nvPr/>
        </p:nvSpPr>
        <p:spPr>
          <a:xfrm>
            <a:off x="4722450" y="3949725"/>
            <a:ext cx="2040283" cy="366376"/>
          </a:xfrm>
          <a:custGeom>
            <a:rect b="b" l="l" r="r" t="t"/>
            <a:pathLst>
              <a:path extrusionOk="0" h="1533" w="35076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37"/>
          <p:cNvSpPr/>
          <p:nvPr/>
        </p:nvSpPr>
        <p:spPr>
          <a:xfrm>
            <a:off x="4808650" y="4030262"/>
            <a:ext cx="1741366" cy="205301"/>
          </a:xfrm>
          <a:custGeom>
            <a:rect b="b" l="l" r="r" t="t"/>
            <a:pathLst>
              <a:path extrusionOk="0" h="859" w="6806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37"/>
          <p:cNvSpPr txBox="1"/>
          <p:nvPr/>
        </p:nvSpPr>
        <p:spPr>
          <a:xfrm>
            <a:off x="4128475" y="1710100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7" name="Google Shape;1637;p37"/>
          <p:cNvSpPr txBox="1"/>
          <p:nvPr/>
        </p:nvSpPr>
        <p:spPr>
          <a:xfrm>
            <a:off x="4128475" y="2814113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8" name="Google Shape;1638;p37"/>
          <p:cNvSpPr txBox="1"/>
          <p:nvPr/>
        </p:nvSpPr>
        <p:spPr>
          <a:xfrm>
            <a:off x="4128475" y="3918138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287371" y="1898128"/>
            <a:ext cx="123" cy="1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915600" y="3088676"/>
            <a:ext cx="3623400" cy="6813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067109" y="3349761"/>
            <a:ext cx="332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915600" y="2234510"/>
            <a:ext cx="3623400" cy="6813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067109" y="2459880"/>
            <a:ext cx="332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4915600" y="3957273"/>
            <a:ext cx="3623400" cy="6813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067109" y="4206431"/>
            <a:ext cx="332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4915600" y="1380325"/>
            <a:ext cx="3623400" cy="6813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067109" y="1630925"/>
            <a:ext cx="332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achievements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457287" y="1587487"/>
            <a:ext cx="3623336" cy="2853527"/>
            <a:chOff x="457287" y="1587487"/>
            <a:chExt cx="3623336" cy="2853527"/>
          </a:xfrm>
        </p:grpSpPr>
        <p:sp>
          <p:nvSpPr>
            <p:cNvPr id="123" name="Google Shape;123;p20"/>
            <p:cNvSpPr/>
            <p:nvPr/>
          </p:nvSpPr>
          <p:spPr>
            <a:xfrm>
              <a:off x="1284173" y="1587487"/>
              <a:ext cx="977999" cy="1038870"/>
            </a:xfrm>
            <a:custGeom>
              <a:rect b="b" l="l" r="r" t="t"/>
              <a:pathLst>
                <a:path extrusionOk="0" h="19985" w="18814">
                  <a:moveTo>
                    <a:pt x="7874" y="0"/>
                  </a:moveTo>
                  <a:cubicBezTo>
                    <a:pt x="6266" y="0"/>
                    <a:pt x="4642" y="537"/>
                    <a:pt x="3350" y="1514"/>
                  </a:cubicBezTo>
                  <a:cubicBezTo>
                    <a:pt x="1436" y="2949"/>
                    <a:pt x="271" y="5242"/>
                    <a:pt x="154" y="7607"/>
                  </a:cubicBezTo>
                  <a:cubicBezTo>
                    <a:pt x="0" y="10767"/>
                    <a:pt x="1698" y="13818"/>
                    <a:pt x="3991" y="16039"/>
                  </a:cubicBezTo>
                  <a:cubicBezTo>
                    <a:pt x="5986" y="17989"/>
                    <a:pt x="8279" y="19081"/>
                    <a:pt x="10915" y="19795"/>
                  </a:cubicBezTo>
                  <a:cubicBezTo>
                    <a:pt x="11401" y="19924"/>
                    <a:pt x="11897" y="19984"/>
                    <a:pt x="12392" y="19984"/>
                  </a:cubicBezTo>
                  <a:cubicBezTo>
                    <a:pt x="14497" y="19984"/>
                    <a:pt x="16580" y="18884"/>
                    <a:pt x="17794" y="17240"/>
                  </a:cubicBezTo>
                  <a:cubicBezTo>
                    <a:pt x="18814" y="15886"/>
                    <a:pt x="18696" y="13891"/>
                    <a:pt x="18019" y="12347"/>
                  </a:cubicBezTo>
                  <a:cubicBezTo>
                    <a:pt x="17532" y="11146"/>
                    <a:pt x="16250" y="10469"/>
                    <a:pt x="15573" y="9341"/>
                  </a:cubicBezTo>
                  <a:cubicBezTo>
                    <a:pt x="14860" y="8176"/>
                    <a:pt x="14977" y="6669"/>
                    <a:pt x="14670" y="5314"/>
                  </a:cubicBezTo>
                  <a:cubicBezTo>
                    <a:pt x="14147" y="2985"/>
                    <a:pt x="12305" y="1062"/>
                    <a:pt x="10048" y="349"/>
                  </a:cubicBezTo>
                  <a:cubicBezTo>
                    <a:pt x="9349" y="113"/>
                    <a:pt x="8613" y="0"/>
                    <a:pt x="7874" y="0"/>
                  </a:cubicBezTo>
                  <a:close/>
                </a:path>
              </a:pathLst>
            </a:custGeom>
            <a:solidFill>
              <a:srgbClr val="E3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3282796" y="2133147"/>
              <a:ext cx="625609" cy="608663"/>
            </a:xfrm>
            <a:custGeom>
              <a:rect b="b" l="l" r="r" t="t"/>
              <a:pathLst>
                <a:path extrusionOk="0" h="11709" w="12035">
                  <a:moveTo>
                    <a:pt x="4293" y="1"/>
                  </a:moveTo>
                  <a:cubicBezTo>
                    <a:pt x="3963" y="1"/>
                    <a:pt x="3632" y="40"/>
                    <a:pt x="3305" y="126"/>
                  </a:cubicBezTo>
                  <a:cubicBezTo>
                    <a:pt x="1274" y="649"/>
                    <a:pt x="1" y="2906"/>
                    <a:pt x="109" y="5010"/>
                  </a:cubicBezTo>
                  <a:cubicBezTo>
                    <a:pt x="190" y="6896"/>
                    <a:pt x="1238" y="9677"/>
                    <a:pt x="3007" y="10616"/>
                  </a:cubicBezTo>
                  <a:cubicBezTo>
                    <a:pt x="4155" y="11261"/>
                    <a:pt x="5951" y="11708"/>
                    <a:pt x="7613" y="11708"/>
                  </a:cubicBezTo>
                  <a:cubicBezTo>
                    <a:pt x="8669" y="11708"/>
                    <a:pt x="9671" y="11528"/>
                    <a:pt x="10419" y="11103"/>
                  </a:cubicBezTo>
                  <a:cubicBezTo>
                    <a:pt x="11321" y="10580"/>
                    <a:pt x="11845" y="9523"/>
                    <a:pt x="11962" y="8476"/>
                  </a:cubicBezTo>
                  <a:cubicBezTo>
                    <a:pt x="12035" y="7456"/>
                    <a:pt x="11737" y="6409"/>
                    <a:pt x="11285" y="5461"/>
                  </a:cubicBezTo>
                  <a:cubicBezTo>
                    <a:pt x="10527" y="3809"/>
                    <a:pt x="9326" y="2346"/>
                    <a:pt x="7864" y="1290"/>
                  </a:cubicBezTo>
                  <a:cubicBezTo>
                    <a:pt x="6819" y="574"/>
                    <a:pt x="5558" y="1"/>
                    <a:pt x="4293" y="1"/>
                  </a:cubicBezTo>
                  <a:close/>
                </a:path>
              </a:pathLst>
            </a:custGeom>
            <a:solidFill>
              <a:srgbClr val="E3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698993" y="1681627"/>
              <a:ext cx="2381630" cy="2450611"/>
            </a:xfrm>
            <a:custGeom>
              <a:rect b="b" l="l" r="r" t="t"/>
              <a:pathLst>
                <a:path extrusionOk="0" h="47143" w="45816">
                  <a:moveTo>
                    <a:pt x="20206" y="1"/>
                  </a:moveTo>
                  <a:cubicBezTo>
                    <a:pt x="17599" y="1"/>
                    <a:pt x="14980" y="1323"/>
                    <a:pt x="13840" y="3657"/>
                  </a:cubicBezTo>
                  <a:cubicBezTo>
                    <a:pt x="12188" y="7006"/>
                    <a:pt x="13768" y="10915"/>
                    <a:pt x="14291" y="14598"/>
                  </a:cubicBezTo>
                  <a:cubicBezTo>
                    <a:pt x="15266" y="21261"/>
                    <a:pt x="12450" y="28293"/>
                    <a:pt x="7187" y="32473"/>
                  </a:cubicBezTo>
                  <a:cubicBezTo>
                    <a:pt x="5002" y="34197"/>
                    <a:pt x="2294" y="35587"/>
                    <a:pt x="1129" y="38115"/>
                  </a:cubicBezTo>
                  <a:cubicBezTo>
                    <a:pt x="1" y="40553"/>
                    <a:pt x="750" y="43676"/>
                    <a:pt x="2817" y="45373"/>
                  </a:cubicBezTo>
                  <a:cubicBezTo>
                    <a:pt x="4551" y="46764"/>
                    <a:pt x="6916" y="47098"/>
                    <a:pt x="9137" y="47143"/>
                  </a:cubicBezTo>
                  <a:cubicBezTo>
                    <a:pt x="10942" y="47143"/>
                    <a:pt x="12748" y="46989"/>
                    <a:pt x="14481" y="46538"/>
                  </a:cubicBezTo>
                  <a:cubicBezTo>
                    <a:pt x="17100" y="45832"/>
                    <a:pt x="20106" y="44022"/>
                    <a:pt x="22984" y="44022"/>
                  </a:cubicBezTo>
                  <a:cubicBezTo>
                    <a:pt x="23786" y="44022"/>
                    <a:pt x="24579" y="44162"/>
                    <a:pt x="25350" y="44507"/>
                  </a:cubicBezTo>
                  <a:cubicBezTo>
                    <a:pt x="26596" y="45066"/>
                    <a:pt x="27418" y="45707"/>
                    <a:pt x="28853" y="45825"/>
                  </a:cubicBezTo>
                  <a:cubicBezTo>
                    <a:pt x="29310" y="45855"/>
                    <a:pt x="29768" y="45869"/>
                    <a:pt x="30228" y="45869"/>
                  </a:cubicBezTo>
                  <a:cubicBezTo>
                    <a:pt x="31921" y="45869"/>
                    <a:pt x="33626" y="45680"/>
                    <a:pt x="35281" y="45446"/>
                  </a:cubicBezTo>
                  <a:cubicBezTo>
                    <a:pt x="36860" y="45184"/>
                    <a:pt x="38440" y="44841"/>
                    <a:pt x="39794" y="43983"/>
                  </a:cubicBezTo>
                  <a:cubicBezTo>
                    <a:pt x="41040" y="43189"/>
                    <a:pt x="42015" y="41952"/>
                    <a:pt x="42801" y="40706"/>
                  </a:cubicBezTo>
                  <a:cubicBezTo>
                    <a:pt x="44425" y="38223"/>
                    <a:pt x="45626" y="35443"/>
                    <a:pt x="45698" y="32509"/>
                  </a:cubicBezTo>
                  <a:cubicBezTo>
                    <a:pt x="45816" y="29575"/>
                    <a:pt x="44687" y="26488"/>
                    <a:pt x="42349" y="24718"/>
                  </a:cubicBezTo>
                  <a:cubicBezTo>
                    <a:pt x="38783" y="21974"/>
                    <a:pt x="33060" y="22497"/>
                    <a:pt x="30388" y="18886"/>
                  </a:cubicBezTo>
                  <a:cubicBezTo>
                    <a:pt x="28212" y="15916"/>
                    <a:pt x="29259" y="11782"/>
                    <a:pt x="28699" y="8171"/>
                  </a:cubicBezTo>
                  <a:cubicBezTo>
                    <a:pt x="28176" y="4785"/>
                    <a:pt x="25919" y="1554"/>
                    <a:pt x="22678" y="425"/>
                  </a:cubicBezTo>
                  <a:cubicBezTo>
                    <a:pt x="21889" y="139"/>
                    <a:pt x="21048" y="1"/>
                    <a:pt x="20206" y="1"/>
                  </a:cubicBezTo>
                  <a:close/>
                </a:path>
              </a:pathLst>
            </a:custGeom>
            <a:solidFill>
              <a:srgbClr val="E3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401069" y="4137852"/>
              <a:ext cx="150177" cy="66434"/>
            </a:xfrm>
            <a:custGeom>
              <a:rect b="b" l="l" r="r" t="t"/>
              <a:pathLst>
                <a:path extrusionOk="0" h="1278" w="2889">
                  <a:moveTo>
                    <a:pt x="1616" y="0"/>
                  </a:moveTo>
                  <a:lnTo>
                    <a:pt x="1688" y="379"/>
                  </a:lnTo>
                  <a:cubicBezTo>
                    <a:pt x="1688" y="379"/>
                    <a:pt x="0" y="1128"/>
                    <a:pt x="36" y="1246"/>
                  </a:cubicBezTo>
                  <a:cubicBezTo>
                    <a:pt x="36" y="1270"/>
                    <a:pt x="353" y="1278"/>
                    <a:pt x="776" y="1278"/>
                  </a:cubicBezTo>
                  <a:cubicBezTo>
                    <a:pt x="1621" y="1278"/>
                    <a:pt x="2889" y="1246"/>
                    <a:pt x="2889" y="1246"/>
                  </a:cubicBezTo>
                  <a:lnTo>
                    <a:pt x="2780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664776" y="4137852"/>
              <a:ext cx="154440" cy="66434"/>
            </a:xfrm>
            <a:custGeom>
              <a:rect b="b" l="l" r="r" t="t"/>
              <a:pathLst>
                <a:path extrusionOk="0" h="1278" w="2971">
                  <a:moveTo>
                    <a:pt x="1" y="0"/>
                  </a:moveTo>
                  <a:lnTo>
                    <a:pt x="154" y="1246"/>
                  </a:lnTo>
                  <a:cubicBezTo>
                    <a:pt x="154" y="1246"/>
                    <a:pt x="1406" y="1278"/>
                    <a:pt x="2240" y="1278"/>
                  </a:cubicBezTo>
                  <a:cubicBezTo>
                    <a:pt x="2658" y="1278"/>
                    <a:pt x="2971" y="1270"/>
                    <a:pt x="2971" y="1246"/>
                  </a:cubicBezTo>
                  <a:cubicBezTo>
                    <a:pt x="2971" y="1128"/>
                    <a:pt x="1165" y="379"/>
                    <a:pt x="1165" y="379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2532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354129" y="3375892"/>
              <a:ext cx="379212" cy="769965"/>
            </a:xfrm>
            <a:custGeom>
              <a:rect b="b" l="l" r="r" t="t"/>
              <a:pathLst>
                <a:path extrusionOk="0" h="14812" w="7295">
                  <a:moveTo>
                    <a:pt x="3413" y="1"/>
                  </a:moveTo>
                  <a:cubicBezTo>
                    <a:pt x="1524" y="1"/>
                    <a:pt x="0" y="891"/>
                    <a:pt x="0" y="891"/>
                  </a:cubicBezTo>
                  <a:cubicBezTo>
                    <a:pt x="0" y="891"/>
                    <a:pt x="858" y="9693"/>
                    <a:pt x="2402" y="14811"/>
                  </a:cubicBezTo>
                  <a:cubicBezTo>
                    <a:pt x="3683" y="14775"/>
                    <a:pt x="3837" y="14775"/>
                    <a:pt x="3837" y="14775"/>
                  </a:cubicBezTo>
                  <a:lnTo>
                    <a:pt x="2627" y="3410"/>
                  </a:lnTo>
                  <a:lnTo>
                    <a:pt x="3530" y="3410"/>
                  </a:lnTo>
                  <a:lnTo>
                    <a:pt x="5823" y="14811"/>
                  </a:lnTo>
                  <a:lnTo>
                    <a:pt x="7295" y="14811"/>
                  </a:lnTo>
                  <a:cubicBezTo>
                    <a:pt x="7295" y="14811"/>
                    <a:pt x="6202" y="5703"/>
                    <a:pt x="5642" y="476"/>
                  </a:cubicBezTo>
                  <a:cubicBezTo>
                    <a:pt x="4889" y="127"/>
                    <a:pt x="4125" y="1"/>
                    <a:pt x="3413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347995" y="2943034"/>
              <a:ext cx="299471" cy="484217"/>
            </a:xfrm>
            <a:custGeom>
              <a:rect b="b" l="l" r="r" t="t"/>
              <a:pathLst>
                <a:path extrusionOk="0" h="9315" w="5761">
                  <a:moveTo>
                    <a:pt x="4099" y="1"/>
                  </a:moveTo>
                  <a:lnTo>
                    <a:pt x="1698" y="488"/>
                  </a:lnTo>
                  <a:cubicBezTo>
                    <a:pt x="1057" y="1165"/>
                    <a:pt x="642" y="1057"/>
                    <a:pt x="452" y="1842"/>
                  </a:cubicBezTo>
                  <a:cubicBezTo>
                    <a:pt x="1" y="3919"/>
                    <a:pt x="118" y="9218"/>
                    <a:pt x="118" y="9218"/>
                  </a:cubicBezTo>
                  <a:cubicBezTo>
                    <a:pt x="118" y="9218"/>
                    <a:pt x="501" y="9315"/>
                    <a:pt x="1503" y="9315"/>
                  </a:cubicBezTo>
                  <a:cubicBezTo>
                    <a:pt x="2386" y="9315"/>
                    <a:pt x="3751" y="9240"/>
                    <a:pt x="5760" y="8956"/>
                  </a:cubicBezTo>
                  <a:cubicBezTo>
                    <a:pt x="5454" y="6212"/>
                    <a:pt x="5192" y="1581"/>
                    <a:pt x="5192" y="1581"/>
                  </a:cubicBezTo>
                  <a:cubicBezTo>
                    <a:pt x="5083" y="308"/>
                    <a:pt x="4099" y="1"/>
                    <a:pt x="4099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2076282" y="2968402"/>
              <a:ext cx="385346" cy="366009"/>
            </a:xfrm>
            <a:custGeom>
              <a:rect b="b" l="l" r="r" t="t"/>
              <a:pathLst>
                <a:path extrusionOk="0" h="7041" w="7413">
                  <a:moveTo>
                    <a:pt x="6925" y="0"/>
                  </a:moveTo>
                  <a:lnTo>
                    <a:pt x="6925" y="0"/>
                  </a:lnTo>
                  <a:cubicBezTo>
                    <a:pt x="6925" y="0"/>
                    <a:pt x="2330" y="1021"/>
                    <a:pt x="1" y="6888"/>
                  </a:cubicBezTo>
                  <a:cubicBezTo>
                    <a:pt x="363" y="6999"/>
                    <a:pt x="628" y="7040"/>
                    <a:pt x="823" y="7040"/>
                  </a:cubicBezTo>
                  <a:cubicBezTo>
                    <a:pt x="1355" y="7040"/>
                    <a:pt x="1355" y="6735"/>
                    <a:pt x="1355" y="6735"/>
                  </a:cubicBezTo>
                  <a:cubicBezTo>
                    <a:pt x="1355" y="6735"/>
                    <a:pt x="3576" y="2898"/>
                    <a:pt x="6844" y="2862"/>
                  </a:cubicBezTo>
                  <a:cubicBezTo>
                    <a:pt x="7413" y="1210"/>
                    <a:pt x="6925" y="0"/>
                    <a:pt x="6925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518342" y="2941475"/>
              <a:ext cx="504542" cy="167748"/>
            </a:xfrm>
            <a:custGeom>
              <a:rect b="b" l="l" r="r" t="t"/>
              <a:pathLst>
                <a:path extrusionOk="0" h="3227" w="9706">
                  <a:moveTo>
                    <a:pt x="1644" y="0"/>
                  </a:moveTo>
                  <a:cubicBezTo>
                    <a:pt x="1118" y="0"/>
                    <a:pt x="822" y="31"/>
                    <a:pt x="822" y="31"/>
                  </a:cubicBezTo>
                  <a:cubicBezTo>
                    <a:pt x="822" y="31"/>
                    <a:pt x="1" y="2369"/>
                    <a:pt x="524" y="3227"/>
                  </a:cubicBezTo>
                  <a:cubicBezTo>
                    <a:pt x="1540" y="2510"/>
                    <a:pt x="2959" y="2281"/>
                    <a:pt x="4358" y="2281"/>
                  </a:cubicBezTo>
                  <a:cubicBezTo>
                    <a:pt x="6837" y="2281"/>
                    <a:pt x="9254" y="3001"/>
                    <a:pt x="9254" y="3001"/>
                  </a:cubicBezTo>
                  <a:cubicBezTo>
                    <a:pt x="9254" y="3001"/>
                    <a:pt x="9706" y="2477"/>
                    <a:pt x="9552" y="1836"/>
                  </a:cubicBezTo>
                  <a:cubicBezTo>
                    <a:pt x="6103" y="220"/>
                    <a:pt x="3050" y="0"/>
                    <a:pt x="1644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2354129" y="2646890"/>
              <a:ext cx="255806" cy="262720"/>
            </a:xfrm>
            <a:custGeom>
              <a:rect b="b" l="l" r="r" t="t"/>
              <a:pathLst>
                <a:path extrusionOk="0" h="5054" w="4921">
                  <a:moveTo>
                    <a:pt x="1030" y="0"/>
                  </a:moveTo>
                  <a:cubicBezTo>
                    <a:pt x="648" y="0"/>
                    <a:pt x="369" y="89"/>
                    <a:pt x="298" y="281"/>
                  </a:cubicBezTo>
                  <a:cubicBezTo>
                    <a:pt x="0" y="1040"/>
                    <a:pt x="36" y="4199"/>
                    <a:pt x="334" y="4533"/>
                  </a:cubicBezTo>
                  <a:cubicBezTo>
                    <a:pt x="608" y="4833"/>
                    <a:pt x="1566" y="5053"/>
                    <a:pt x="2561" y="5053"/>
                  </a:cubicBezTo>
                  <a:cubicBezTo>
                    <a:pt x="2942" y="5053"/>
                    <a:pt x="3328" y="5021"/>
                    <a:pt x="3683" y="4949"/>
                  </a:cubicBezTo>
                  <a:cubicBezTo>
                    <a:pt x="4920" y="4651"/>
                    <a:pt x="4243" y="1635"/>
                    <a:pt x="4243" y="1635"/>
                  </a:cubicBezTo>
                  <a:cubicBezTo>
                    <a:pt x="3835" y="647"/>
                    <a:pt x="2060" y="0"/>
                    <a:pt x="1030" y="0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317637" y="2596623"/>
              <a:ext cx="316002" cy="256846"/>
            </a:xfrm>
            <a:custGeom>
              <a:rect b="b" l="l" r="r" t="t"/>
              <a:pathLst>
                <a:path extrusionOk="0" h="4941" w="6079">
                  <a:moveTo>
                    <a:pt x="1662" y="0"/>
                  </a:moveTo>
                  <a:cubicBezTo>
                    <a:pt x="761" y="0"/>
                    <a:pt x="1" y="428"/>
                    <a:pt x="97" y="1925"/>
                  </a:cubicBezTo>
                  <a:cubicBezTo>
                    <a:pt x="646" y="2234"/>
                    <a:pt x="1233" y="2333"/>
                    <a:pt x="1761" y="2333"/>
                  </a:cubicBezTo>
                  <a:cubicBezTo>
                    <a:pt x="2718" y="2333"/>
                    <a:pt x="3483" y="2007"/>
                    <a:pt x="3483" y="2007"/>
                  </a:cubicBezTo>
                  <a:lnTo>
                    <a:pt x="3483" y="2007"/>
                  </a:lnTo>
                  <a:cubicBezTo>
                    <a:pt x="3483" y="2007"/>
                    <a:pt x="3329" y="2946"/>
                    <a:pt x="3817" y="3920"/>
                  </a:cubicBezTo>
                  <a:cubicBezTo>
                    <a:pt x="3941" y="3868"/>
                    <a:pt x="4054" y="3845"/>
                    <a:pt x="4156" y="3845"/>
                  </a:cubicBezTo>
                  <a:cubicBezTo>
                    <a:pt x="4863" y="3845"/>
                    <a:pt x="5063" y="4941"/>
                    <a:pt x="5063" y="4941"/>
                  </a:cubicBezTo>
                  <a:cubicBezTo>
                    <a:pt x="6079" y="1210"/>
                    <a:pt x="5266" y="674"/>
                    <a:pt x="4715" y="674"/>
                  </a:cubicBezTo>
                  <a:cubicBezTo>
                    <a:pt x="4493" y="674"/>
                    <a:pt x="4313" y="761"/>
                    <a:pt x="4313" y="761"/>
                  </a:cubicBezTo>
                  <a:cubicBezTo>
                    <a:pt x="4313" y="761"/>
                    <a:pt x="2863" y="0"/>
                    <a:pt x="166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2533832" y="2755897"/>
              <a:ext cx="56141" cy="73347"/>
            </a:xfrm>
            <a:custGeom>
              <a:rect b="b" l="l" r="r" t="t"/>
              <a:pathLst>
                <a:path extrusionOk="0" h="1411" w="1080">
                  <a:moveTo>
                    <a:pt x="481" y="1"/>
                  </a:moveTo>
                  <a:cubicBezTo>
                    <a:pt x="301" y="1"/>
                    <a:pt x="117" y="114"/>
                    <a:pt x="73" y="252"/>
                  </a:cubicBezTo>
                  <a:cubicBezTo>
                    <a:pt x="1" y="477"/>
                    <a:pt x="37" y="748"/>
                    <a:pt x="73" y="893"/>
                  </a:cubicBezTo>
                  <a:cubicBezTo>
                    <a:pt x="73" y="1046"/>
                    <a:pt x="190" y="1154"/>
                    <a:pt x="335" y="1200"/>
                  </a:cubicBezTo>
                  <a:cubicBezTo>
                    <a:pt x="431" y="1229"/>
                    <a:pt x="473" y="1410"/>
                    <a:pt x="589" y="1410"/>
                  </a:cubicBezTo>
                  <a:cubicBezTo>
                    <a:pt x="614" y="1410"/>
                    <a:pt x="644" y="1401"/>
                    <a:pt x="678" y="1380"/>
                  </a:cubicBezTo>
                  <a:cubicBezTo>
                    <a:pt x="1080" y="321"/>
                    <a:pt x="786" y="1"/>
                    <a:pt x="481" y="1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2436261" y="2862825"/>
              <a:ext cx="124862" cy="162393"/>
            </a:xfrm>
            <a:custGeom>
              <a:rect b="b" l="l" r="r" t="t"/>
              <a:pathLst>
                <a:path extrusionOk="0" h="3124" w="2402">
                  <a:moveTo>
                    <a:pt x="0" y="0"/>
                  </a:moveTo>
                  <a:lnTo>
                    <a:pt x="0" y="2338"/>
                  </a:lnTo>
                  <a:lnTo>
                    <a:pt x="713" y="3124"/>
                  </a:lnTo>
                  <a:lnTo>
                    <a:pt x="2401" y="1544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457287" y="2172498"/>
              <a:ext cx="1505517" cy="1944769"/>
            </a:xfrm>
            <a:custGeom>
              <a:rect b="b" l="l" r="r" t="t"/>
              <a:pathLst>
                <a:path extrusionOk="0" h="37412" w="28962">
                  <a:moveTo>
                    <a:pt x="8208" y="1"/>
                  </a:moveTo>
                  <a:cubicBezTo>
                    <a:pt x="8094" y="1"/>
                    <a:pt x="7979" y="4"/>
                    <a:pt x="7864" y="10"/>
                  </a:cubicBezTo>
                  <a:cubicBezTo>
                    <a:pt x="6284" y="82"/>
                    <a:pt x="4704" y="831"/>
                    <a:pt x="3837" y="2113"/>
                  </a:cubicBezTo>
                  <a:cubicBezTo>
                    <a:pt x="2592" y="4027"/>
                    <a:pt x="3160" y="6555"/>
                    <a:pt x="3386" y="8812"/>
                  </a:cubicBezTo>
                  <a:cubicBezTo>
                    <a:pt x="3648" y="11664"/>
                    <a:pt x="3269" y="14598"/>
                    <a:pt x="2330" y="17306"/>
                  </a:cubicBezTo>
                  <a:cubicBezTo>
                    <a:pt x="1653" y="19112"/>
                    <a:pt x="750" y="20845"/>
                    <a:pt x="452" y="22759"/>
                  </a:cubicBezTo>
                  <a:cubicBezTo>
                    <a:pt x="1" y="25395"/>
                    <a:pt x="263" y="28329"/>
                    <a:pt x="1201" y="30848"/>
                  </a:cubicBezTo>
                  <a:cubicBezTo>
                    <a:pt x="1878" y="32653"/>
                    <a:pt x="3314" y="34233"/>
                    <a:pt x="4812" y="35398"/>
                  </a:cubicBezTo>
                  <a:cubicBezTo>
                    <a:pt x="6094" y="36418"/>
                    <a:pt x="7710" y="36833"/>
                    <a:pt x="9326" y="37095"/>
                  </a:cubicBezTo>
                  <a:cubicBezTo>
                    <a:pt x="10634" y="37307"/>
                    <a:pt x="11961" y="37411"/>
                    <a:pt x="13291" y="37411"/>
                  </a:cubicBezTo>
                  <a:cubicBezTo>
                    <a:pt x="15982" y="37411"/>
                    <a:pt x="18684" y="36984"/>
                    <a:pt x="21252" y="36156"/>
                  </a:cubicBezTo>
                  <a:cubicBezTo>
                    <a:pt x="21252" y="36156"/>
                    <a:pt x="21703" y="36245"/>
                    <a:pt x="22366" y="36245"/>
                  </a:cubicBezTo>
                  <a:cubicBezTo>
                    <a:pt x="23529" y="36245"/>
                    <a:pt x="25342" y="35971"/>
                    <a:pt x="26515" y="34459"/>
                  </a:cubicBezTo>
                  <a:cubicBezTo>
                    <a:pt x="28320" y="32057"/>
                    <a:pt x="28961" y="28817"/>
                    <a:pt x="28140" y="25919"/>
                  </a:cubicBezTo>
                  <a:cubicBezTo>
                    <a:pt x="27571" y="24041"/>
                    <a:pt x="26479" y="22353"/>
                    <a:pt x="25314" y="20773"/>
                  </a:cubicBezTo>
                  <a:cubicBezTo>
                    <a:pt x="22344" y="16665"/>
                    <a:pt x="18841" y="12757"/>
                    <a:pt x="17225" y="7981"/>
                  </a:cubicBezTo>
                  <a:cubicBezTo>
                    <a:pt x="16810" y="6816"/>
                    <a:pt x="16548" y="5607"/>
                    <a:pt x="15952" y="4560"/>
                  </a:cubicBezTo>
                  <a:cubicBezTo>
                    <a:pt x="15158" y="3088"/>
                    <a:pt x="13804" y="1960"/>
                    <a:pt x="12378" y="1174"/>
                  </a:cubicBezTo>
                  <a:cubicBezTo>
                    <a:pt x="11089" y="471"/>
                    <a:pt x="9668" y="1"/>
                    <a:pt x="8208" y="1"/>
                  </a:cubicBezTo>
                  <a:close/>
                </a:path>
              </a:pathLst>
            </a:custGeom>
            <a:solidFill>
              <a:srgbClr val="E3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3736136" y="4239634"/>
              <a:ext cx="100014" cy="119248"/>
            </a:xfrm>
            <a:custGeom>
              <a:rect b="b" l="l" r="r" t="t"/>
              <a:pathLst>
                <a:path extrusionOk="0" h="2294" w="1924">
                  <a:moveTo>
                    <a:pt x="605" y="1"/>
                  </a:moveTo>
                  <a:lnTo>
                    <a:pt x="0" y="786"/>
                  </a:lnTo>
                  <a:lnTo>
                    <a:pt x="1129" y="1129"/>
                  </a:lnTo>
                  <a:lnTo>
                    <a:pt x="1129" y="1843"/>
                  </a:lnTo>
                  <a:cubicBezTo>
                    <a:pt x="1129" y="1843"/>
                    <a:pt x="795" y="2177"/>
                    <a:pt x="867" y="2294"/>
                  </a:cubicBezTo>
                  <a:lnTo>
                    <a:pt x="1662" y="2258"/>
                  </a:lnTo>
                  <a:lnTo>
                    <a:pt x="1923" y="45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3574210" y="4308199"/>
              <a:ext cx="97675" cy="95752"/>
            </a:xfrm>
            <a:custGeom>
              <a:rect b="b" l="l" r="r" t="t"/>
              <a:pathLst>
                <a:path extrusionOk="0" h="1842" w="1879">
                  <a:moveTo>
                    <a:pt x="714" y="0"/>
                  </a:moveTo>
                  <a:lnTo>
                    <a:pt x="1" y="677"/>
                  </a:lnTo>
                  <a:lnTo>
                    <a:pt x="940" y="1273"/>
                  </a:lnTo>
                  <a:cubicBezTo>
                    <a:pt x="182" y="1462"/>
                    <a:pt x="182" y="1842"/>
                    <a:pt x="182" y="1842"/>
                  </a:cubicBezTo>
                  <a:lnTo>
                    <a:pt x="1391" y="1842"/>
                  </a:lnTo>
                  <a:lnTo>
                    <a:pt x="1879" y="104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372387" y="3011547"/>
              <a:ext cx="924977" cy="1247424"/>
            </a:xfrm>
            <a:custGeom>
              <a:rect b="b" l="l" r="r" t="t"/>
              <a:pathLst>
                <a:path extrusionOk="0" h="23997" w="17794">
                  <a:moveTo>
                    <a:pt x="8911" y="1"/>
                  </a:moveTo>
                  <a:cubicBezTo>
                    <a:pt x="7150" y="1"/>
                    <a:pt x="5751" y="1427"/>
                    <a:pt x="5751" y="3161"/>
                  </a:cubicBezTo>
                  <a:cubicBezTo>
                    <a:pt x="5751" y="3910"/>
                    <a:pt x="6022" y="4587"/>
                    <a:pt x="6428" y="5156"/>
                  </a:cubicBezTo>
                  <a:cubicBezTo>
                    <a:pt x="6699" y="5454"/>
                    <a:pt x="6880" y="5833"/>
                    <a:pt x="6997" y="6212"/>
                  </a:cubicBezTo>
                  <a:lnTo>
                    <a:pt x="1" y="6212"/>
                  </a:lnTo>
                  <a:lnTo>
                    <a:pt x="1" y="20990"/>
                  </a:lnTo>
                  <a:cubicBezTo>
                    <a:pt x="1" y="22642"/>
                    <a:pt x="1355" y="23996"/>
                    <a:pt x="3043" y="23996"/>
                  </a:cubicBezTo>
                  <a:lnTo>
                    <a:pt x="17794" y="23996"/>
                  </a:lnTo>
                  <a:lnTo>
                    <a:pt x="17794" y="17000"/>
                  </a:lnTo>
                  <a:cubicBezTo>
                    <a:pt x="17379" y="17117"/>
                    <a:pt x="16999" y="17307"/>
                    <a:pt x="16665" y="17569"/>
                  </a:cubicBezTo>
                  <a:cubicBezTo>
                    <a:pt x="16097" y="18020"/>
                    <a:pt x="15420" y="18282"/>
                    <a:pt x="14670" y="18282"/>
                  </a:cubicBezTo>
                  <a:cubicBezTo>
                    <a:pt x="12901" y="18282"/>
                    <a:pt x="11511" y="16855"/>
                    <a:pt x="11511" y="15122"/>
                  </a:cubicBezTo>
                  <a:cubicBezTo>
                    <a:pt x="11511" y="13353"/>
                    <a:pt x="12901" y="11962"/>
                    <a:pt x="14670" y="11962"/>
                  </a:cubicBezTo>
                  <a:cubicBezTo>
                    <a:pt x="15420" y="11962"/>
                    <a:pt x="16097" y="12224"/>
                    <a:pt x="16665" y="12676"/>
                  </a:cubicBezTo>
                  <a:cubicBezTo>
                    <a:pt x="16999" y="12937"/>
                    <a:pt x="17379" y="13127"/>
                    <a:pt x="17794" y="13244"/>
                  </a:cubicBezTo>
                  <a:lnTo>
                    <a:pt x="17794" y="6212"/>
                  </a:lnTo>
                  <a:lnTo>
                    <a:pt x="10798" y="6212"/>
                  </a:lnTo>
                  <a:cubicBezTo>
                    <a:pt x="10906" y="5833"/>
                    <a:pt x="11095" y="5454"/>
                    <a:pt x="11357" y="5156"/>
                  </a:cubicBezTo>
                  <a:cubicBezTo>
                    <a:pt x="11809" y="4587"/>
                    <a:pt x="12070" y="3910"/>
                    <a:pt x="12070" y="3161"/>
                  </a:cubicBezTo>
                  <a:cubicBezTo>
                    <a:pt x="12070" y="1427"/>
                    <a:pt x="10644" y="1"/>
                    <a:pt x="8911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336299" y="3334410"/>
              <a:ext cx="1247372" cy="924561"/>
            </a:xfrm>
            <a:custGeom>
              <a:rect b="b" l="l" r="r" t="t"/>
              <a:pathLst>
                <a:path extrusionOk="0" h="17786" w="23996">
                  <a:moveTo>
                    <a:pt x="6211" y="1"/>
                  </a:moveTo>
                  <a:lnTo>
                    <a:pt x="6211" y="6997"/>
                  </a:lnTo>
                  <a:cubicBezTo>
                    <a:pt x="5832" y="6880"/>
                    <a:pt x="5453" y="6690"/>
                    <a:pt x="5155" y="6465"/>
                  </a:cubicBezTo>
                  <a:cubicBezTo>
                    <a:pt x="4586" y="6013"/>
                    <a:pt x="3909" y="5751"/>
                    <a:pt x="3160" y="5751"/>
                  </a:cubicBezTo>
                  <a:cubicBezTo>
                    <a:pt x="1390" y="5751"/>
                    <a:pt x="0" y="7142"/>
                    <a:pt x="0" y="8911"/>
                  </a:cubicBezTo>
                  <a:cubicBezTo>
                    <a:pt x="0" y="10644"/>
                    <a:pt x="1390" y="12071"/>
                    <a:pt x="3160" y="12071"/>
                  </a:cubicBezTo>
                  <a:cubicBezTo>
                    <a:pt x="3909" y="12071"/>
                    <a:pt x="4586" y="11809"/>
                    <a:pt x="5155" y="11358"/>
                  </a:cubicBezTo>
                  <a:cubicBezTo>
                    <a:pt x="5453" y="11096"/>
                    <a:pt x="5832" y="10906"/>
                    <a:pt x="6211" y="10789"/>
                  </a:cubicBezTo>
                  <a:lnTo>
                    <a:pt x="6211" y="17785"/>
                  </a:lnTo>
                  <a:lnTo>
                    <a:pt x="20989" y="17785"/>
                  </a:lnTo>
                  <a:cubicBezTo>
                    <a:pt x="22641" y="17785"/>
                    <a:pt x="23996" y="16431"/>
                    <a:pt x="23996" y="14779"/>
                  </a:cubicBezTo>
                  <a:lnTo>
                    <a:pt x="23996" y="1"/>
                  </a:lnTo>
                  <a:lnTo>
                    <a:pt x="16999" y="1"/>
                  </a:lnTo>
                  <a:cubicBezTo>
                    <a:pt x="17080" y="407"/>
                    <a:pt x="17270" y="822"/>
                    <a:pt x="17568" y="1165"/>
                  </a:cubicBezTo>
                  <a:cubicBezTo>
                    <a:pt x="18019" y="1689"/>
                    <a:pt x="18281" y="2402"/>
                    <a:pt x="18281" y="3160"/>
                  </a:cubicBezTo>
                  <a:cubicBezTo>
                    <a:pt x="18281" y="4885"/>
                    <a:pt x="16855" y="6320"/>
                    <a:pt x="15121" y="6320"/>
                  </a:cubicBezTo>
                  <a:cubicBezTo>
                    <a:pt x="13352" y="6320"/>
                    <a:pt x="11962" y="4885"/>
                    <a:pt x="11962" y="3160"/>
                  </a:cubicBezTo>
                  <a:cubicBezTo>
                    <a:pt x="11962" y="2402"/>
                    <a:pt x="12224" y="1689"/>
                    <a:pt x="12639" y="1165"/>
                  </a:cubicBezTo>
                  <a:cubicBezTo>
                    <a:pt x="12937" y="822"/>
                    <a:pt x="13126" y="407"/>
                    <a:pt x="13244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2661033" y="2411357"/>
              <a:ext cx="922637" cy="1253506"/>
            </a:xfrm>
            <a:custGeom>
              <a:rect b="b" l="l" r="r" t="t"/>
              <a:pathLst>
                <a:path extrusionOk="0" h="24114" w="17749">
                  <a:moveTo>
                    <a:pt x="0" y="1"/>
                  </a:moveTo>
                  <a:lnTo>
                    <a:pt x="0" y="6997"/>
                  </a:lnTo>
                  <a:cubicBezTo>
                    <a:pt x="416" y="6925"/>
                    <a:pt x="786" y="6699"/>
                    <a:pt x="1129" y="6428"/>
                  </a:cubicBezTo>
                  <a:cubicBezTo>
                    <a:pt x="1688" y="5977"/>
                    <a:pt x="2366" y="5715"/>
                    <a:pt x="3124" y="5715"/>
                  </a:cubicBezTo>
                  <a:cubicBezTo>
                    <a:pt x="4848" y="5715"/>
                    <a:pt x="6283" y="7150"/>
                    <a:pt x="6283" y="8875"/>
                  </a:cubicBezTo>
                  <a:cubicBezTo>
                    <a:pt x="6283" y="10644"/>
                    <a:pt x="4848" y="12034"/>
                    <a:pt x="3124" y="12034"/>
                  </a:cubicBezTo>
                  <a:cubicBezTo>
                    <a:pt x="2366" y="12034"/>
                    <a:pt x="1688" y="11773"/>
                    <a:pt x="1129" y="11357"/>
                  </a:cubicBezTo>
                  <a:cubicBezTo>
                    <a:pt x="786" y="11059"/>
                    <a:pt x="416" y="10870"/>
                    <a:pt x="0" y="10761"/>
                  </a:cubicBezTo>
                  <a:lnTo>
                    <a:pt x="0" y="17794"/>
                  </a:lnTo>
                  <a:lnTo>
                    <a:pt x="6843" y="17794"/>
                  </a:lnTo>
                  <a:cubicBezTo>
                    <a:pt x="6735" y="18128"/>
                    <a:pt x="6581" y="18471"/>
                    <a:pt x="6320" y="18769"/>
                  </a:cubicBezTo>
                  <a:cubicBezTo>
                    <a:pt x="5868" y="19374"/>
                    <a:pt x="5606" y="20087"/>
                    <a:pt x="5606" y="20836"/>
                  </a:cubicBezTo>
                  <a:cubicBezTo>
                    <a:pt x="5606" y="22642"/>
                    <a:pt x="7069" y="24113"/>
                    <a:pt x="8874" y="24113"/>
                  </a:cubicBezTo>
                  <a:cubicBezTo>
                    <a:pt x="10680" y="24113"/>
                    <a:pt x="12151" y="22642"/>
                    <a:pt x="12151" y="20836"/>
                  </a:cubicBezTo>
                  <a:cubicBezTo>
                    <a:pt x="12151" y="20087"/>
                    <a:pt x="11881" y="19374"/>
                    <a:pt x="11429" y="18769"/>
                  </a:cubicBezTo>
                  <a:cubicBezTo>
                    <a:pt x="11204" y="18471"/>
                    <a:pt x="11023" y="18128"/>
                    <a:pt x="10906" y="17794"/>
                  </a:cubicBezTo>
                  <a:lnTo>
                    <a:pt x="17749" y="17794"/>
                  </a:lnTo>
                  <a:lnTo>
                    <a:pt x="17749" y="3007"/>
                  </a:lnTo>
                  <a:cubicBezTo>
                    <a:pt x="17749" y="1355"/>
                    <a:pt x="16394" y="1"/>
                    <a:pt x="14742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1339067" y="3013418"/>
              <a:ext cx="123458" cy="150697"/>
            </a:xfrm>
            <a:custGeom>
              <a:rect b="b" l="l" r="r" t="t"/>
              <a:pathLst>
                <a:path extrusionOk="0" h="2899" w="2375">
                  <a:moveTo>
                    <a:pt x="1246" y="1"/>
                  </a:moveTo>
                  <a:cubicBezTo>
                    <a:pt x="1165" y="37"/>
                    <a:pt x="569" y="1283"/>
                    <a:pt x="569" y="1283"/>
                  </a:cubicBezTo>
                  <a:cubicBezTo>
                    <a:pt x="569" y="1283"/>
                    <a:pt x="642" y="714"/>
                    <a:pt x="569" y="678"/>
                  </a:cubicBezTo>
                  <a:cubicBezTo>
                    <a:pt x="558" y="673"/>
                    <a:pt x="545" y="671"/>
                    <a:pt x="530" y="671"/>
                  </a:cubicBezTo>
                  <a:cubicBezTo>
                    <a:pt x="432" y="671"/>
                    <a:pt x="262" y="759"/>
                    <a:pt x="262" y="759"/>
                  </a:cubicBezTo>
                  <a:lnTo>
                    <a:pt x="1" y="2186"/>
                  </a:lnTo>
                  <a:lnTo>
                    <a:pt x="714" y="2899"/>
                  </a:lnTo>
                  <a:lnTo>
                    <a:pt x="1057" y="2447"/>
                  </a:lnTo>
                  <a:cubicBezTo>
                    <a:pt x="1057" y="2447"/>
                    <a:pt x="2294" y="1283"/>
                    <a:pt x="2330" y="1247"/>
                  </a:cubicBezTo>
                  <a:cubicBezTo>
                    <a:pt x="2375" y="1166"/>
                    <a:pt x="2294" y="1057"/>
                    <a:pt x="2221" y="1057"/>
                  </a:cubicBezTo>
                  <a:cubicBezTo>
                    <a:pt x="2149" y="1057"/>
                    <a:pt x="1734" y="1355"/>
                    <a:pt x="1734" y="1355"/>
                  </a:cubicBezTo>
                  <a:cubicBezTo>
                    <a:pt x="1734" y="1355"/>
                    <a:pt x="2185" y="868"/>
                    <a:pt x="2221" y="795"/>
                  </a:cubicBezTo>
                  <a:cubicBezTo>
                    <a:pt x="2254" y="723"/>
                    <a:pt x="2135" y="600"/>
                    <a:pt x="2083" y="600"/>
                  </a:cubicBezTo>
                  <a:cubicBezTo>
                    <a:pt x="2077" y="600"/>
                    <a:pt x="2072" y="602"/>
                    <a:pt x="2068" y="606"/>
                  </a:cubicBezTo>
                  <a:cubicBezTo>
                    <a:pt x="2032" y="606"/>
                    <a:pt x="1472" y="1057"/>
                    <a:pt x="1472" y="1057"/>
                  </a:cubicBezTo>
                  <a:cubicBezTo>
                    <a:pt x="1472" y="1057"/>
                    <a:pt x="1960" y="380"/>
                    <a:pt x="1960" y="263"/>
                  </a:cubicBezTo>
                  <a:cubicBezTo>
                    <a:pt x="1960" y="191"/>
                    <a:pt x="1842" y="154"/>
                    <a:pt x="1734" y="118"/>
                  </a:cubicBezTo>
                  <a:cubicBezTo>
                    <a:pt x="1653" y="118"/>
                    <a:pt x="1129" y="940"/>
                    <a:pt x="1129" y="940"/>
                  </a:cubicBezTo>
                  <a:cubicBezTo>
                    <a:pt x="1129" y="940"/>
                    <a:pt x="1472" y="191"/>
                    <a:pt x="1472" y="118"/>
                  </a:cubicBezTo>
                  <a:cubicBezTo>
                    <a:pt x="1472" y="82"/>
                    <a:pt x="1355" y="1"/>
                    <a:pt x="1246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87688" y="3099813"/>
              <a:ext cx="598371" cy="409934"/>
            </a:xfrm>
            <a:custGeom>
              <a:rect b="b" l="l" r="r" t="t"/>
              <a:pathLst>
                <a:path extrusionOk="0" h="7886" w="11511">
                  <a:moveTo>
                    <a:pt x="10571" y="0"/>
                  </a:moveTo>
                  <a:cubicBezTo>
                    <a:pt x="7027" y="4081"/>
                    <a:pt x="3746" y="4804"/>
                    <a:pt x="1866" y="4804"/>
                  </a:cubicBezTo>
                  <a:cubicBezTo>
                    <a:pt x="835" y="4804"/>
                    <a:pt x="226" y="4586"/>
                    <a:pt x="226" y="4586"/>
                  </a:cubicBezTo>
                  <a:lnTo>
                    <a:pt x="0" y="7403"/>
                  </a:lnTo>
                  <a:cubicBezTo>
                    <a:pt x="941" y="7739"/>
                    <a:pt x="1828" y="7886"/>
                    <a:pt x="2658" y="7886"/>
                  </a:cubicBezTo>
                  <a:cubicBezTo>
                    <a:pt x="8433" y="7886"/>
                    <a:pt x="11510" y="785"/>
                    <a:pt x="11510" y="785"/>
                  </a:cubicBezTo>
                  <a:cubicBezTo>
                    <a:pt x="11510" y="785"/>
                    <a:pt x="11095" y="0"/>
                    <a:pt x="10571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1216128" y="4255124"/>
              <a:ext cx="124862" cy="92061"/>
            </a:xfrm>
            <a:custGeom>
              <a:rect b="b" l="l" r="r" t="t"/>
              <a:pathLst>
                <a:path extrusionOk="0" h="1771" w="2402">
                  <a:moveTo>
                    <a:pt x="1354" y="1"/>
                  </a:moveTo>
                  <a:lnTo>
                    <a:pt x="145" y="154"/>
                  </a:lnTo>
                  <a:lnTo>
                    <a:pt x="0" y="1472"/>
                  </a:lnTo>
                  <a:lnTo>
                    <a:pt x="2402" y="1770"/>
                  </a:lnTo>
                  <a:cubicBezTo>
                    <a:pt x="2402" y="1770"/>
                    <a:pt x="2140" y="1093"/>
                    <a:pt x="1201" y="1021"/>
                  </a:cubicBezTo>
                  <a:lnTo>
                    <a:pt x="1354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11675" y="4308199"/>
              <a:ext cx="111762" cy="132815"/>
            </a:xfrm>
            <a:custGeom>
              <a:rect b="b" l="l" r="r" t="t"/>
              <a:pathLst>
                <a:path extrusionOk="0" h="2555" w="2150">
                  <a:moveTo>
                    <a:pt x="1355" y="0"/>
                  </a:moveTo>
                  <a:lnTo>
                    <a:pt x="1" y="1083"/>
                  </a:lnTo>
                  <a:lnTo>
                    <a:pt x="678" y="2555"/>
                  </a:lnTo>
                  <a:lnTo>
                    <a:pt x="2149" y="2555"/>
                  </a:lnTo>
                  <a:cubicBezTo>
                    <a:pt x="2149" y="2555"/>
                    <a:pt x="2068" y="2140"/>
                    <a:pt x="1355" y="2103"/>
                  </a:cubicBezTo>
                  <a:cubicBezTo>
                    <a:pt x="1617" y="1499"/>
                    <a:pt x="2149" y="632"/>
                    <a:pt x="2149" y="63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8492" y="3836561"/>
              <a:ext cx="316781" cy="514367"/>
            </a:xfrm>
            <a:custGeom>
              <a:rect b="b" l="l" r="r" t="t"/>
              <a:pathLst>
                <a:path extrusionOk="0" h="9895" w="6094">
                  <a:moveTo>
                    <a:pt x="1616" y="0"/>
                  </a:moveTo>
                  <a:cubicBezTo>
                    <a:pt x="1616" y="0"/>
                    <a:pt x="4514" y="3350"/>
                    <a:pt x="0" y="9109"/>
                  </a:cubicBezTo>
                  <a:cubicBezTo>
                    <a:pt x="226" y="9786"/>
                    <a:pt x="1201" y="9895"/>
                    <a:pt x="1201" y="9895"/>
                  </a:cubicBezTo>
                  <a:cubicBezTo>
                    <a:pt x="1201" y="9895"/>
                    <a:pt x="6094" y="6663"/>
                    <a:pt x="6094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752496" y="3836561"/>
              <a:ext cx="232778" cy="152569"/>
            </a:xfrm>
            <a:custGeom>
              <a:rect b="b" l="l" r="r" t="t"/>
              <a:pathLst>
                <a:path extrusionOk="0" h="2935" w="4478">
                  <a:moveTo>
                    <a:pt x="0" y="0"/>
                  </a:moveTo>
                  <a:cubicBezTo>
                    <a:pt x="0" y="0"/>
                    <a:pt x="867" y="1020"/>
                    <a:pt x="903" y="2826"/>
                  </a:cubicBezTo>
                  <a:cubicBezTo>
                    <a:pt x="1201" y="2898"/>
                    <a:pt x="1472" y="2934"/>
                    <a:pt x="1770" y="2934"/>
                  </a:cubicBezTo>
                  <a:cubicBezTo>
                    <a:pt x="2374" y="2934"/>
                    <a:pt x="3006" y="2790"/>
                    <a:pt x="3611" y="2600"/>
                  </a:cubicBezTo>
                  <a:cubicBezTo>
                    <a:pt x="3837" y="2483"/>
                    <a:pt x="4063" y="2411"/>
                    <a:pt x="4288" y="2257"/>
                  </a:cubicBezTo>
                  <a:cubicBezTo>
                    <a:pt x="4406" y="1544"/>
                    <a:pt x="4478" y="795"/>
                    <a:pt x="4478" y="0"/>
                  </a:cubicBez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995098" y="2151393"/>
              <a:ext cx="1333247" cy="1145538"/>
            </a:xfrm>
            <a:custGeom>
              <a:rect b="b" l="l" r="r" t="t"/>
              <a:pathLst>
                <a:path extrusionOk="0" h="22037" w="25648">
                  <a:moveTo>
                    <a:pt x="16665" y="0"/>
                  </a:moveTo>
                  <a:lnTo>
                    <a:pt x="2519" y="4135"/>
                  </a:lnTo>
                  <a:cubicBezTo>
                    <a:pt x="903" y="4622"/>
                    <a:pt x="0" y="6284"/>
                    <a:pt x="452" y="7899"/>
                  </a:cubicBezTo>
                  <a:lnTo>
                    <a:pt x="4622" y="22037"/>
                  </a:lnTo>
                  <a:lnTo>
                    <a:pt x="11357" y="20087"/>
                  </a:lnTo>
                  <a:cubicBezTo>
                    <a:pt x="11131" y="19708"/>
                    <a:pt x="10833" y="19410"/>
                    <a:pt x="10454" y="19148"/>
                  </a:cubicBezTo>
                  <a:cubicBezTo>
                    <a:pt x="9895" y="18733"/>
                    <a:pt x="9443" y="18164"/>
                    <a:pt x="9254" y="17451"/>
                  </a:cubicBezTo>
                  <a:cubicBezTo>
                    <a:pt x="8766" y="15762"/>
                    <a:pt x="9705" y="13993"/>
                    <a:pt x="11393" y="13506"/>
                  </a:cubicBezTo>
                  <a:cubicBezTo>
                    <a:pt x="11686" y="13418"/>
                    <a:pt x="11982" y="13377"/>
                    <a:pt x="12273" y="13377"/>
                  </a:cubicBezTo>
                  <a:cubicBezTo>
                    <a:pt x="13635" y="13377"/>
                    <a:pt x="14902" y="14284"/>
                    <a:pt x="15311" y="15645"/>
                  </a:cubicBezTo>
                  <a:cubicBezTo>
                    <a:pt x="15492" y="16358"/>
                    <a:pt x="15456" y="17117"/>
                    <a:pt x="15194" y="17749"/>
                  </a:cubicBezTo>
                  <a:cubicBezTo>
                    <a:pt x="15004" y="18164"/>
                    <a:pt x="14932" y="18579"/>
                    <a:pt x="14968" y="19030"/>
                  </a:cubicBezTo>
                  <a:lnTo>
                    <a:pt x="21667" y="17035"/>
                  </a:lnTo>
                  <a:lnTo>
                    <a:pt x="19708" y="10346"/>
                  </a:lnTo>
                  <a:cubicBezTo>
                    <a:pt x="20123" y="10346"/>
                    <a:pt x="20502" y="10418"/>
                    <a:pt x="20908" y="10572"/>
                  </a:cubicBezTo>
                  <a:cubicBezTo>
                    <a:pt x="21287" y="10726"/>
                    <a:pt x="21691" y="10815"/>
                    <a:pt x="22114" y="10815"/>
                  </a:cubicBezTo>
                  <a:cubicBezTo>
                    <a:pt x="22408" y="10815"/>
                    <a:pt x="22710" y="10772"/>
                    <a:pt x="23021" y="10680"/>
                  </a:cubicBezTo>
                  <a:cubicBezTo>
                    <a:pt x="24673" y="10192"/>
                    <a:pt x="25648" y="8423"/>
                    <a:pt x="25124" y="6771"/>
                  </a:cubicBezTo>
                  <a:cubicBezTo>
                    <a:pt x="24724" y="5377"/>
                    <a:pt x="23482" y="4494"/>
                    <a:pt x="22115" y="4494"/>
                  </a:cubicBezTo>
                  <a:cubicBezTo>
                    <a:pt x="21819" y="4494"/>
                    <a:pt x="21516" y="4536"/>
                    <a:pt x="21215" y="4622"/>
                  </a:cubicBezTo>
                  <a:cubicBezTo>
                    <a:pt x="20502" y="4848"/>
                    <a:pt x="19897" y="5263"/>
                    <a:pt x="19518" y="5868"/>
                  </a:cubicBezTo>
                  <a:cubicBezTo>
                    <a:pt x="19292" y="6202"/>
                    <a:pt x="18994" y="6464"/>
                    <a:pt x="18651" y="6690"/>
                  </a:cubicBezTo>
                  <a:lnTo>
                    <a:pt x="16665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688194" y="2923801"/>
              <a:ext cx="326190" cy="279302"/>
            </a:xfrm>
            <a:custGeom>
              <a:rect b="b" l="l" r="r" t="t"/>
              <a:pathLst>
                <a:path extrusionOk="0" h="5373" w="6275">
                  <a:moveTo>
                    <a:pt x="3043" y="1"/>
                  </a:moveTo>
                  <a:cubicBezTo>
                    <a:pt x="2402" y="1"/>
                    <a:pt x="2329" y="597"/>
                    <a:pt x="2329" y="597"/>
                  </a:cubicBezTo>
                  <a:cubicBezTo>
                    <a:pt x="2329" y="597"/>
                    <a:pt x="2224" y="296"/>
                    <a:pt x="1828" y="296"/>
                  </a:cubicBezTo>
                  <a:cubicBezTo>
                    <a:pt x="1806" y="296"/>
                    <a:pt x="1784" y="297"/>
                    <a:pt x="1761" y="299"/>
                  </a:cubicBezTo>
                  <a:cubicBezTo>
                    <a:pt x="1309" y="371"/>
                    <a:pt x="1237" y="1012"/>
                    <a:pt x="1237" y="1012"/>
                  </a:cubicBezTo>
                  <a:cubicBezTo>
                    <a:pt x="1237" y="1012"/>
                    <a:pt x="1053" y="912"/>
                    <a:pt x="820" y="912"/>
                  </a:cubicBezTo>
                  <a:cubicBezTo>
                    <a:pt x="703" y="912"/>
                    <a:pt x="575" y="937"/>
                    <a:pt x="452" y="1012"/>
                  </a:cubicBezTo>
                  <a:cubicBezTo>
                    <a:pt x="109" y="1238"/>
                    <a:pt x="0" y="2212"/>
                    <a:pt x="109" y="3494"/>
                  </a:cubicBezTo>
                  <a:cubicBezTo>
                    <a:pt x="226" y="4740"/>
                    <a:pt x="786" y="5372"/>
                    <a:pt x="786" y="5372"/>
                  </a:cubicBezTo>
                  <a:lnTo>
                    <a:pt x="4659" y="2664"/>
                  </a:lnTo>
                  <a:cubicBezTo>
                    <a:pt x="4659" y="2664"/>
                    <a:pt x="6274" y="2104"/>
                    <a:pt x="6238" y="1427"/>
                  </a:cubicBezTo>
                  <a:cubicBezTo>
                    <a:pt x="6205" y="829"/>
                    <a:pt x="5284" y="593"/>
                    <a:pt x="4648" y="593"/>
                  </a:cubicBezTo>
                  <a:cubicBezTo>
                    <a:pt x="4602" y="593"/>
                    <a:pt x="4557" y="594"/>
                    <a:pt x="4514" y="597"/>
                  </a:cubicBezTo>
                  <a:cubicBezTo>
                    <a:pt x="4496" y="598"/>
                    <a:pt x="4479" y="598"/>
                    <a:pt x="4462" y="598"/>
                  </a:cubicBezTo>
                  <a:cubicBezTo>
                    <a:pt x="3862" y="598"/>
                    <a:pt x="3666" y="1"/>
                    <a:pt x="3043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99942" y="2994237"/>
              <a:ext cx="255806" cy="261836"/>
            </a:xfrm>
            <a:custGeom>
              <a:rect b="b" l="l" r="r" t="t"/>
              <a:pathLst>
                <a:path extrusionOk="0" h="5037" w="4921">
                  <a:moveTo>
                    <a:pt x="3878" y="0"/>
                  </a:moveTo>
                  <a:cubicBezTo>
                    <a:pt x="2845" y="0"/>
                    <a:pt x="1084" y="658"/>
                    <a:pt x="677" y="1616"/>
                  </a:cubicBezTo>
                  <a:cubicBezTo>
                    <a:pt x="677" y="1616"/>
                    <a:pt x="0" y="4658"/>
                    <a:pt x="1237" y="4920"/>
                  </a:cubicBezTo>
                  <a:cubicBezTo>
                    <a:pt x="1617" y="5000"/>
                    <a:pt x="2033" y="5037"/>
                    <a:pt x="2440" y="5037"/>
                  </a:cubicBezTo>
                  <a:cubicBezTo>
                    <a:pt x="3405" y="5037"/>
                    <a:pt x="4319" y="4831"/>
                    <a:pt x="4586" y="4514"/>
                  </a:cubicBezTo>
                  <a:cubicBezTo>
                    <a:pt x="4884" y="4207"/>
                    <a:pt x="4920" y="1011"/>
                    <a:pt x="4622" y="298"/>
                  </a:cubicBezTo>
                  <a:cubicBezTo>
                    <a:pt x="4551" y="93"/>
                    <a:pt x="4266" y="0"/>
                    <a:pt x="3878" y="0"/>
                  </a:cubicBez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95679" y="2975471"/>
              <a:ext cx="264279" cy="168735"/>
            </a:xfrm>
            <a:custGeom>
              <a:rect b="b" l="l" r="r" t="t"/>
              <a:pathLst>
                <a:path extrusionOk="0" h="3246" w="5084">
                  <a:moveTo>
                    <a:pt x="3753" y="0"/>
                  </a:moveTo>
                  <a:cubicBezTo>
                    <a:pt x="2803" y="0"/>
                    <a:pt x="1698" y="361"/>
                    <a:pt x="1698" y="361"/>
                  </a:cubicBezTo>
                  <a:cubicBezTo>
                    <a:pt x="1698" y="361"/>
                    <a:pt x="1" y="957"/>
                    <a:pt x="380" y="2880"/>
                  </a:cubicBezTo>
                  <a:cubicBezTo>
                    <a:pt x="380" y="2880"/>
                    <a:pt x="1010" y="3246"/>
                    <a:pt x="1494" y="3246"/>
                  </a:cubicBezTo>
                  <a:cubicBezTo>
                    <a:pt x="1668" y="3246"/>
                    <a:pt x="1823" y="3198"/>
                    <a:pt x="1924" y="3069"/>
                  </a:cubicBezTo>
                  <a:cubicBezTo>
                    <a:pt x="2294" y="2573"/>
                    <a:pt x="1924" y="1219"/>
                    <a:pt x="1924" y="1218"/>
                  </a:cubicBezTo>
                  <a:lnTo>
                    <a:pt x="1924" y="1218"/>
                  </a:lnTo>
                  <a:cubicBezTo>
                    <a:pt x="1924" y="1218"/>
                    <a:pt x="2424" y="1289"/>
                    <a:pt x="3039" y="1289"/>
                  </a:cubicBezTo>
                  <a:cubicBezTo>
                    <a:pt x="3782" y="1289"/>
                    <a:pt x="4693" y="1186"/>
                    <a:pt x="5083" y="731"/>
                  </a:cubicBezTo>
                  <a:cubicBezTo>
                    <a:pt x="4977" y="168"/>
                    <a:pt x="4401" y="0"/>
                    <a:pt x="3753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715069" y="3094199"/>
              <a:ext cx="62795" cy="64094"/>
            </a:xfrm>
            <a:custGeom>
              <a:rect b="b" l="l" r="r" t="t"/>
              <a:pathLst>
                <a:path extrusionOk="0" h="1233" w="1208">
                  <a:moveTo>
                    <a:pt x="617" y="0"/>
                  </a:moveTo>
                  <a:cubicBezTo>
                    <a:pt x="303" y="0"/>
                    <a:pt x="1" y="264"/>
                    <a:pt x="269" y="1047"/>
                  </a:cubicBezTo>
                  <a:cubicBezTo>
                    <a:pt x="383" y="1189"/>
                    <a:pt x="526" y="1232"/>
                    <a:pt x="660" y="1232"/>
                  </a:cubicBezTo>
                  <a:cubicBezTo>
                    <a:pt x="874" y="1232"/>
                    <a:pt x="1063" y="1119"/>
                    <a:pt x="1063" y="1119"/>
                  </a:cubicBezTo>
                  <a:cubicBezTo>
                    <a:pt x="1063" y="1119"/>
                    <a:pt x="1208" y="668"/>
                    <a:pt x="1099" y="289"/>
                  </a:cubicBezTo>
                  <a:cubicBezTo>
                    <a:pt x="1052" y="124"/>
                    <a:pt x="831" y="0"/>
                    <a:pt x="617" y="0"/>
                  </a:cubicBez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748701" y="3209133"/>
              <a:ext cx="132867" cy="131724"/>
            </a:xfrm>
            <a:custGeom>
              <a:rect b="b" l="l" r="r" t="t"/>
              <a:pathLst>
                <a:path extrusionOk="0" h="2534" w="2556">
                  <a:moveTo>
                    <a:pt x="1" y="0"/>
                  </a:moveTo>
                  <a:lnTo>
                    <a:pt x="1" y="1544"/>
                  </a:lnTo>
                  <a:cubicBezTo>
                    <a:pt x="1" y="1544"/>
                    <a:pt x="523" y="2534"/>
                    <a:pt x="1398" y="2534"/>
                  </a:cubicBezTo>
                  <a:cubicBezTo>
                    <a:pt x="1457" y="2534"/>
                    <a:pt x="1518" y="2529"/>
                    <a:pt x="1581" y="2519"/>
                  </a:cubicBezTo>
                  <a:cubicBezTo>
                    <a:pt x="2556" y="2366"/>
                    <a:pt x="2402" y="1734"/>
                    <a:pt x="2402" y="1734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47109" y="2828985"/>
              <a:ext cx="111710" cy="153556"/>
            </a:xfrm>
            <a:custGeom>
              <a:rect b="b" l="l" r="r" t="t"/>
              <a:pathLst>
                <a:path extrusionOk="0" h="2954" w="2149">
                  <a:moveTo>
                    <a:pt x="839" y="0"/>
                  </a:moveTo>
                  <a:cubicBezTo>
                    <a:pt x="809" y="0"/>
                    <a:pt x="780" y="6"/>
                    <a:pt x="758" y="19"/>
                  </a:cubicBezTo>
                  <a:cubicBezTo>
                    <a:pt x="677" y="55"/>
                    <a:pt x="415" y="1409"/>
                    <a:pt x="415" y="1409"/>
                  </a:cubicBezTo>
                  <a:cubicBezTo>
                    <a:pt x="415" y="1409"/>
                    <a:pt x="343" y="841"/>
                    <a:pt x="262" y="805"/>
                  </a:cubicBezTo>
                  <a:cubicBezTo>
                    <a:pt x="190" y="805"/>
                    <a:pt x="0" y="958"/>
                    <a:pt x="0" y="958"/>
                  </a:cubicBezTo>
                  <a:lnTo>
                    <a:pt x="118" y="2421"/>
                  </a:lnTo>
                  <a:lnTo>
                    <a:pt x="939" y="2953"/>
                  </a:lnTo>
                  <a:lnTo>
                    <a:pt x="1210" y="2421"/>
                  </a:lnTo>
                  <a:cubicBezTo>
                    <a:pt x="1210" y="2421"/>
                    <a:pt x="2113" y="994"/>
                    <a:pt x="2149" y="922"/>
                  </a:cubicBezTo>
                  <a:cubicBezTo>
                    <a:pt x="2149" y="855"/>
                    <a:pt x="2070" y="795"/>
                    <a:pt x="2002" y="795"/>
                  </a:cubicBezTo>
                  <a:cubicBezTo>
                    <a:pt x="1987" y="795"/>
                    <a:pt x="1972" y="798"/>
                    <a:pt x="1959" y="805"/>
                  </a:cubicBezTo>
                  <a:cubicBezTo>
                    <a:pt x="1887" y="805"/>
                    <a:pt x="1580" y="1220"/>
                    <a:pt x="1580" y="1220"/>
                  </a:cubicBezTo>
                  <a:cubicBezTo>
                    <a:pt x="1580" y="1220"/>
                    <a:pt x="1887" y="579"/>
                    <a:pt x="1887" y="507"/>
                  </a:cubicBezTo>
                  <a:cubicBezTo>
                    <a:pt x="1887" y="425"/>
                    <a:pt x="1733" y="353"/>
                    <a:pt x="1697" y="353"/>
                  </a:cubicBezTo>
                  <a:cubicBezTo>
                    <a:pt x="1661" y="389"/>
                    <a:pt x="1246" y="958"/>
                    <a:pt x="1246" y="958"/>
                  </a:cubicBezTo>
                  <a:cubicBezTo>
                    <a:pt x="1246" y="958"/>
                    <a:pt x="1508" y="164"/>
                    <a:pt x="1508" y="91"/>
                  </a:cubicBezTo>
                  <a:cubicBezTo>
                    <a:pt x="1482" y="39"/>
                    <a:pt x="1413" y="1"/>
                    <a:pt x="1350" y="1"/>
                  </a:cubicBezTo>
                  <a:cubicBezTo>
                    <a:pt x="1326" y="1"/>
                    <a:pt x="1302" y="7"/>
                    <a:pt x="1282" y="19"/>
                  </a:cubicBezTo>
                  <a:cubicBezTo>
                    <a:pt x="1210" y="19"/>
                    <a:pt x="867" y="958"/>
                    <a:pt x="867" y="958"/>
                  </a:cubicBezTo>
                  <a:cubicBezTo>
                    <a:pt x="867" y="958"/>
                    <a:pt x="1020" y="128"/>
                    <a:pt x="984" y="55"/>
                  </a:cubicBezTo>
                  <a:cubicBezTo>
                    <a:pt x="984" y="30"/>
                    <a:pt x="909" y="0"/>
                    <a:pt x="839" y="0"/>
                  </a:cubicBezTo>
                  <a:close/>
                </a:path>
              </a:pathLst>
            </a:custGeom>
            <a:solidFill>
              <a:srgbClr val="EE9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2938360" y="3809323"/>
              <a:ext cx="138949" cy="92061"/>
            </a:xfrm>
            <a:custGeom>
              <a:rect b="b" l="l" r="r" t="t"/>
              <a:pathLst>
                <a:path extrusionOk="0" h="1771" w="2673">
                  <a:moveTo>
                    <a:pt x="1400" y="1"/>
                  </a:moveTo>
                  <a:cubicBezTo>
                    <a:pt x="1400" y="1"/>
                    <a:pt x="1174" y="118"/>
                    <a:pt x="1174" y="190"/>
                  </a:cubicBezTo>
                  <a:cubicBezTo>
                    <a:pt x="1174" y="226"/>
                    <a:pt x="1580" y="569"/>
                    <a:pt x="1580" y="569"/>
                  </a:cubicBezTo>
                  <a:cubicBezTo>
                    <a:pt x="1580" y="569"/>
                    <a:pt x="497" y="260"/>
                    <a:pt x="327" y="260"/>
                  </a:cubicBezTo>
                  <a:cubicBezTo>
                    <a:pt x="318" y="260"/>
                    <a:pt x="311" y="261"/>
                    <a:pt x="308" y="263"/>
                  </a:cubicBezTo>
                  <a:cubicBezTo>
                    <a:pt x="226" y="344"/>
                    <a:pt x="226" y="452"/>
                    <a:pt x="271" y="488"/>
                  </a:cubicBezTo>
                  <a:cubicBezTo>
                    <a:pt x="308" y="524"/>
                    <a:pt x="1057" y="750"/>
                    <a:pt x="1057" y="750"/>
                  </a:cubicBezTo>
                  <a:cubicBezTo>
                    <a:pt x="1057" y="750"/>
                    <a:pt x="367" y="670"/>
                    <a:pt x="147" y="670"/>
                  </a:cubicBezTo>
                  <a:cubicBezTo>
                    <a:pt x="111" y="670"/>
                    <a:pt x="87" y="673"/>
                    <a:pt x="82" y="678"/>
                  </a:cubicBezTo>
                  <a:cubicBezTo>
                    <a:pt x="46" y="750"/>
                    <a:pt x="1" y="867"/>
                    <a:pt x="82" y="940"/>
                  </a:cubicBezTo>
                  <a:cubicBezTo>
                    <a:pt x="154" y="976"/>
                    <a:pt x="903" y="1057"/>
                    <a:pt x="903" y="1057"/>
                  </a:cubicBezTo>
                  <a:cubicBezTo>
                    <a:pt x="903" y="1057"/>
                    <a:pt x="271" y="1165"/>
                    <a:pt x="226" y="1201"/>
                  </a:cubicBezTo>
                  <a:cubicBezTo>
                    <a:pt x="190" y="1247"/>
                    <a:pt x="190" y="1391"/>
                    <a:pt x="271" y="1391"/>
                  </a:cubicBezTo>
                  <a:cubicBezTo>
                    <a:pt x="344" y="1427"/>
                    <a:pt x="985" y="1427"/>
                    <a:pt x="985" y="1427"/>
                  </a:cubicBezTo>
                  <a:cubicBezTo>
                    <a:pt x="985" y="1427"/>
                    <a:pt x="533" y="1544"/>
                    <a:pt x="497" y="1581"/>
                  </a:cubicBezTo>
                  <a:cubicBezTo>
                    <a:pt x="452" y="1617"/>
                    <a:pt x="452" y="1770"/>
                    <a:pt x="533" y="1770"/>
                  </a:cubicBezTo>
                  <a:cubicBezTo>
                    <a:pt x="569" y="1770"/>
                    <a:pt x="2149" y="1581"/>
                    <a:pt x="2149" y="1581"/>
                  </a:cubicBezTo>
                  <a:lnTo>
                    <a:pt x="2673" y="1581"/>
                  </a:lnTo>
                  <a:lnTo>
                    <a:pt x="2564" y="678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578355" y="3289394"/>
              <a:ext cx="406919" cy="486556"/>
            </a:xfrm>
            <a:custGeom>
              <a:rect b="b" l="l" r="r" t="t"/>
              <a:pathLst>
                <a:path extrusionOk="0" h="9360" w="7828">
                  <a:moveTo>
                    <a:pt x="3278" y="0"/>
                  </a:moveTo>
                  <a:cubicBezTo>
                    <a:pt x="3278" y="0"/>
                    <a:pt x="1" y="1688"/>
                    <a:pt x="2790" y="9290"/>
                  </a:cubicBezTo>
                  <a:cubicBezTo>
                    <a:pt x="3257" y="9339"/>
                    <a:pt x="3708" y="9360"/>
                    <a:pt x="4135" y="9360"/>
                  </a:cubicBezTo>
                  <a:cubicBezTo>
                    <a:pt x="6282" y="9360"/>
                    <a:pt x="7828" y="8838"/>
                    <a:pt x="7828" y="8838"/>
                  </a:cubicBezTo>
                  <a:cubicBezTo>
                    <a:pt x="7828" y="8838"/>
                    <a:pt x="7304" y="4433"/>
                    <a:pt x="7033" y="2745"/>
                  </a:cubicBezTo>
                  <a:cubicBezTo>
                    <a:pt x="6735" y="1093"/>
                    <a:pt x="5679" y="0"/>
                    <a:pt x="5679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787688" y="2944282"/>
              <a:ext cx="516238" cy="513171"/>
            </a:xfrm>
            <a:custGeom>
              <a:rect b="b" l="l" r="r" t="t"/>
              <a:pathLst>
                <a:path extrusionOk="0" h="9872" w="9931">
                  <a:moveTo>
                    <a:pt x="8991" y="1"/>
                  </a:moveTo>
                  <a:cubicBezTo>
                    <a:pt x="8952" y="1"/>
                    <a:pt x="8913" y="5"/>
                    <a:pt x="8874" y="13"/>
                  </a:cubicBezTo>
                  <a:cubicBezTo>
                    <a:pt x="5523" y="6700"/>
                    <a:pt x="1085" y="7060"/>
                    <a:pt x="170" y="7060"/>
                  </a:cubicBezTo>
                  <a:cubicBezTo>
                    <a:pt x="59" y="7060"/>
                    <a:pt x="0" y="7054"/>
                    <a:pt x="0" y="7054"/>
                  </a:cubicBezTo>
                  <a:lnTo>
                    <a:pt x="0" y="7054"/>
                  </a:lnTo>
                  <a:lnTo>
                    <a:pt x="488" y="9835"/>
                  </a:lnTo>
                  <a:cubicBezTo>
                    <a:pt x="760" y="9859"/>
                    <a:pt x="1024" y="9871"/>
                    <a:pt x="1281" y="9871"/>
                  </a:cubicBezTo>
                  <a:cubicBezTo>
                    <a:pt x="8491" y="9871"/>
                    <a:pt x="9931" y="546"/>
                    <a:pt x="9931" y="546"/>
                  </a:cubicBezTo>
                  <a:cubicBezTo>
                    <a:pt x="9931" y="546"/>
                    <a:pt x="9455" y="1"/>
                    <a:pt x="8991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723386" y="3748815"/>
              <a:ext cx="694122" cy="522892"/>
            </a:xfrm>
            <a:custGeom>
              <a:rect b="b" l="l" r="r" t="t"/>
              <a:pathLst>
                <a:path extrusionOk="0" h="10059" w="13353">
                  <a:moveTo>
                    <a:pt x="5038" y="0"/>
                  </a:moveTo>
                  <a:lnTo>
                    <a:pt x="0" y="452"/>
                  </a:lnTo>
                  <a:cubicBezTo>
                    <a:pt x="0" y="2459"/>
                    <a:pt x="1415" y="3394"/>
                    <a:pt x="3238" y="3394"/>
                  </a:cubicBezTo>
                  <a:cubicBezTo>
                    <a:pt x="3808" y="3394"/>
                    <a:pt x="4418" y="3302"/>
                    <a:pt x="5038" y="3124"/>
                  </a:cubicBezTo>
                  <a:cubicBezTo>
                    <a:pt x="7556" y="3458"/>
                    <a:pt x="9705" y="4478"/>
                    <a:pt x="9552" y="9894"/>
                  </a:cubicBezTo>
                  <a:cubicBezTo>
                    <a:pt x="9738" y="10018"/>
                    <a:pt x="9951" y="10059"/>
                    <a:pt x="10151" y="10059"/>
                  </a:cubicBezTo>
                  <a:cubicBezTo>
                    <a:pt x="10553" y="10059"/>
                    <a:pt x="10906" y="9894"/>
                    <a:pt x="10906" y="9894"/>
                  </a:cubicBezTo>
                  <a:cubicBezTo>
                    <a:pt x="10906" y="9894"/>
                    <a:pt x="13352" y="786"/>
                    <a:pt x="503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3370543" y="3305820"/>
              <a:ext cx="641568" cy="697397"/>
            </a:xfrm>
            <a:custGeom>
              <a:rect b="b" l="l" r="r" t="t"/>
              <a:pathLst>
                <a:path extrusionOk="0" h="13416" w="12342">
                  <a:moveTo>
                    <a:pt x="5535" y="1"/>
                  </a:moveTo>
                  <a:cubicBezTo>
                    <a:pt x="4903" y="1"/>
                    <a:pt x="4265" y="435"/>
                    <a:pt x="3729" y="813"/>
                  </a:cubicBezTo>
                  <a:cubicBezTo>
                    <a:pt x="3245" y="1181"/>
                    <a:pt x="2653" y="1529"/>
                    <a:pt x="2084" y="1529"/>
                  </a:cubicBezTo>
                  <a:cubicBezTo>
                    <a:pt x="1900" y="1529"/>
                    <a:pt x="1719" y="1492"/>
                    <a:pt x="1545" y="1408"/>
                  </a:cubicBezTo>
                  <a:cubicBezTo>
                    <a:pt x="1308" y="1294"/>
                    <a:pt x="1042" y="1105"/>
                    <a:pt x="794" y="1105"/>
                  </a:cubicBezTo>
                  <a:cubicBezTo>
                    <a:pt x="730" y="1105"/>
                    <a:pt x="667" y="1117"/>
                    <a:pt x="606" y="1147"/>
                  </a:cubicBezTo>
                  <a:cubicBezTo>
                    <a:pt x="488" y="1228"/>
                    <a:pt x="416" y="1336"/>
                    <a:pt x="380" y="1490"/>
                  </a:cubicBezTo>
                  <a:cubicBezTo>
                    <a:pt x="1" y="2392"/>
                    <a:pt x="416" y="3521"/>
                    <a:pt x="1247" y="3972"/>
                  </a:cubicBezTo>
                  <a:lnTo>
                    <a:pt x="3016" y="4306"/>
                  </a:lnTo>
                  <a:cubicBezTo>
                    <a:pt x="3242" y="5101"/>
                    <a:pt x="3125" y="5922"/>
                    <a:pt x="3088" y="6717"/>
                  </a:cubicBezTo>
                  <a:cubicBezTo>
                    <a:pt x="3088" y="7656"/>
                    <a:pt x="3197" y="8631"/>
                    <a:pt x="3422" y="9578"/>
                  </a:cubicBezTo>
                  <a:cubicBezTo>
                    <a:pt x="3612" y="10255"/>
                    <a:pt x="3919" y="10969"/>
                    <a:pt x="4406" y="11528"/>
                  </a:cubicBezTo>
                  <a:cubicBezTo>
                    <a:pt x="5047" y="12323"/>
                    <a:pt x="6058" y="12738"/>
                    <a:pt x="7033" y="13036"/>
                  </a:cubicBezTo>
                  <a:cubicBezTo>
                    <a:pt x="7674" y="13226"/>
                    <a:pt x="8351" y="13415"/>
                    <a:pt x="9065" y="13415"/>
                  </a:cubicBezTo>
                  <a:cubicBezTo>
                    <a:pt x="9336" y="13415"/>
                    <a:pt x="9633" y="13415"/>
                    <a:pt x="9931" y="13298"/>
                  </a:cubicBezTo>
                  <a:cubicBezTo>
                    <a:pt x="10274" y="13189"/>
                    <a:pt x="10572" y="12919"/>
                    <a:pt x="10834" y="12621"/>
                  </a:cubicBezTo>
                  <a:cubicBezTo>
                    <a:pt x="11926" y="11420"/>
                    <a:pt x="12342" y="9687"/>
                    <a:pt x="12044" y="8107"/>
                  </a:cubicBezTo>
                  <a:cubicBezTo>
                    <a:pt x="11737" y="6527"/>
                    <a:pt x="10798" y="5101"/>
                    <a:pt x="9480" y="4162"/>
                  </a:cubicBezTo>
                  <a:cubicBezTo>
                    <a:pt x="8920" y="3783"/>
                    <a:pt x="8315" y="3440"/>
                    <a:pt x="7900" y="2880"/>
                  </a:cubicBezTo>
                  <a:cubicBezTo>
                    <a:pt x="7530" y="2429"/>
                    <a:pt x="7377" y="1824"/>
                    <a:pt x="7115" y="1300"/>
                  </a:cubicBezTo>
                  <a:cubicBezTo>
                    <a:pt x="6853" y="731"/>
                    <a:pt x="6474" y="208"/>
                    <a:pt x="5905" y="54"/>
                  </a:cubicBezTo>
                  <a:cubicBezTo>
                    <a:pt x="5782" y="17"/>
                    <a:pt x="5659" y="1"/>
                    <a:pt x="5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3531065" y="3549358"/>
              <a:ext cx="465555" cy="453859"/>
            </a:xfrm>
            <a:custGeom>
              <a:rect b="b" l="l" r="r" t="t"/>
              <a:pathLst>
                <a:path extrusionOk="0" h="8731" w="8956">
                  <a:moveTo>
                    <a:pt x="939" y="0"/>
                  </a:moveTo>
                  <a:cubicBezTo>
                    <a:pt x="641" y="0"/>
                    <a:pt x="334" y="109"/>
                    <a:pt x="73" y="262"/>
                  </a:cubicBezTo>
                  <a:lnTo>
                    <a:pt x="73" y="714"/>
                  </a:lnTo>
                  <a:cubicBezTo>
                    <a:pt x="73" y="1165"/>
                    <a:pt x="37" y="1580"/>
                    <a:pt x="0" y="2032"/>
                  </a:cubicBezTo>
                  <a:lnTo>
                    <a:pt x="0" y="2330"/>
                  </a:lnTo>
                  <a:cubicBezTo>
                    <a:pt x="0" y="3196"/>
                    <a:pt x="109" y="4063"/>
                    <a:pt x="334" y="4893"/>
                  </a:cubicBezTo>
                  <a:cubicBezTo>
                    <a:pt x="524" y="5570"/>
                    <a:pt x="831" y="6284"/>
                    <a:pt x="1318" y="6843"/>
                  </a:cubicBezTo>
                  <a:cubicBezTo>
                    <a:pt x="1959" y="7638"/>
                    <a:pt x="2970" y="8053"/>
                    <a:pt x="3945" y="8351"/>
                  </a:cubicBezTo>
                  <a:cubicBezTo>
                    <a:pt x="4586" y="8541"/>
                    <a:pt x="5263" y="8730"/>
                    <a:pt x="5977" y="8730"/>
                  </a:cubicBezTo>
                  <a:lnTo>
                    <a:pt x="6094" y="8730"/>
                  </a:lnTo>
                  <a:cubicBezTo>
                    <a:pt x="6356" y="8730"/>
                    <a:pt x="6618" y="8730"/>
                    <a:pt x="6843" y="8613"/>
                  </a:cubicBezTo>
                  <a:cubicBezTo>
                    <a:pt x="7186" y="8504"/>
                    <a:pt x="7484" y="8234"/>
                    <a:pt x="7746" y="7936"/>
                  </a:cubicBezTo>
                  <a:cubicBezTo>
                    <a:pt x="8387" y="7223"/>
                    <a:pt x="8766" y="6356"/>
                    <a:pt x="8956" y="5417"/>
                  </a:cubicBezTo>
                  <a:cubicBezTo>
                    <a:pt x="8838" y="5002"/>
                    <a:pt x="8613" y="4586"/>
                    <a:pt x="8279" y="4216"/>
                  </a:cubicBezTo>
                  <a:cubicBezTo>
                    <a:pt x="6925" y="2709"/>
                    <a:pt x="5453" y="3124"/>
                    <a:pt x="3991" y="2411"/>
                  </a:cubicBezTo>
                  <a:cubicBezTo>
                    <a:pt x="2447" y="1689"/>
                    <a:pt x="2591" y="452"/>
                    <a:pt x="1463" y="73"/>
                  </a:cubicBezTo>
                  <a:cubicBezTo>
                    <a:pt x="1282" y="37"/>
                    <a:pt x="1093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3413740" y="3410617"/>
              <a:ext cx="221082" cy="253986"/>
            </a:xfrm>
            <a:custGeom>
              <a:rect b="b" l="l" r="r" t="t"/>
              <a:pathLst>
                <a:path extrusionOk="0" h="4886" w="4253">
                  <a:moveTo>
                    <a:pt x="2370" y="1"/>
                  </a:moveTo>
                  <a:cubicBezTo>
                    <a:pt x="1798" y="1"/>
                    <a:pt x="1194" y="187"/>
                    <a:pt x="750" y="521"/>
                  </a:cubicBezTo>
                  <a:cubicBezTo>
                    <a:pt x="73" y="1054"/>
                    <a:pt x="1" y="4249"/>
                    <a:pt x="560" y="4701"/>
                  </a:cubicBezTo>
                  <a:cubicBezTo>
                    <a:pt x="762" y="4839"/>
                    <a:pt x="1193" y="4885"/>
                    <a:pt x="1679" y="4885"/>
                  </a:cubicBezTo>
                  <a:cubicBezTo>
                    <a:pt x="2650" y="4885"/>
                    <a:pt x="3837" y="4701"/>
                    <a:pt x="3837" y="4701"/>
                  </a:cubicBezTo>
                  <a:cubicBezTo>
                    <a:pt x="3837" y="4701"/>
                    <a:pt x="4253" y="2859"/>
                    <a:pt x="4063" y="1315"/>
                  </a:cubicBezTo>
                  <a:cubicBezTo>
                    <a:pt x="3972" y="399"/>
                    <a:pt x="3206" y="1"/>
                    <a:pt x="2370" y="1"/>
                  </a:cubicBez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417483" y="3384158"/>
              <a:ext cx="287723" cy="175545"/>
            </a:xfrm>
            <a:custGeom>
              <a:rect b="b" l="l" r="r" t="t"/>
              <a:pathLst>
                <a:path extrusionOk="0" h="3377" w="5535">
                  <a:moveTo>
                    <a:pt x="1293" y="1"/>
                  </a:moveTo>
                  <a:cubicBezTo>
                    <a:pt x="897" y="1"/>
                    <a:pt x="501" y="56"/>
                    <a:pt x="118" y="172"/>
                  </a:cubicBezTo>
                  <a:lnTo>
                    <a:pt x="1" y="696"/>
                  </a:lnTo>
                  <a:cubicBezTo>
                    <a:pt x="416" y="1707"/>
                    <a:pt x="1283" y="2501"/>
                    <a:pt x="2294" y="2917"/>
                  </a:cubicBezTo>
                  <a:cubicBezTo>
                    <a:pt x="3046" y="3250"/>
                    <a:pt x="3858" y="3376"/>
                    <a:pt x="4671" y="3376"/>
                  </a:cubicBezTo>
                  <a:cubicBezTo>
                    <a:pt x="4959" y="3376"/>
                    <a:pt x="5248" y="3360"/>
                    <a:pt x="5535" y="3332"/>
                  </a:cubicBezTo>
                  <a:cubicBezTo>
                    <a:pt x="5228" y="2203"/>
                    <a:pt x="4478" y="1183"/>
                    <a:pt x="3503" y="579"/>
                  </a:cubicBezTo>
                  <a:cubicBezTo>
                    <a:pt x="2830" y="209"/>
                    <a:pt x="2062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519317" y="3580807"/>
              <a:ext cx="113634" cy="113114"/>
            </a:xfrm>
            <a:custGeom>
              <a:rect b="b" l="l" r="r" t="t"/>
              <a:pathLst>
                <a:path extrusionOk="0" h="2176" w="2186">
                  <a:moveTo>
                    <a:pt x="1996" y="0"/>
                  </a:moveTo>
                  <a:lnTo>
                    <a:pt x="1" y="1201"/>
                  </a:lnTo>
                  <a:lnTo>
                    <a:pt x="335" y="2176"/>
                  </a:lnTo>
                  <a:lnTo>
                    <a:pt x="2185" y="1806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576133" y="3517909"/>
              <a:ext cx="74179" cy="72308"/>
            </a:xfrm>
            <a:custGeom>
              <a:rect b="b" l="l" r="r" t="t"/>
              <a:pathLst>
                <a:path extrusionOk="0" h="1391" w="1427">
                  <a:moveTo>
                    <a:pt x="524" y="1"/>
                  </a:moveTo>
                  <a:cubicBezTo>
                    <a:pt x="0" y="1"/>
                    <a:pt x="108" y="795"/>
                    <a:pt x="108" y="795"/>
                  </a:cubicBezTo>
                  <a:lnTo>
                    <a:pt x="524" y="1391"/>
                  </a:lnTo>
                  <a:cubicBezTo>
                    <a:pt x="1426" y="1283"/>
                    <a:pt x="1011" y="37"/>
                    <a:pt x="524" y="1"/>
                  </a:cubicBez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487867" y="3674636"/>
              <a:ext cx="375470" cy="371259"/>
            </a:xfrm>
            <a:custGeom>
              <a:rect b="b" l="l" r="r" t="t"/>
              <a:pathLst>
                <a:path extrusionOk="0" h="7142" w="7223">
                  <a:moveTo>
                    <a:pt x="2790" y="1"/>
                  </a:moveTo>
                  <a:lnTo>
                    <a:pt x="940" y="371"/>
                  </a:lnTo>
                  <a:cubicBezTo>
                    <a:pt x="940" y="371"/>
                    <a:pt x="1" y="3910"/>
                    <a:pt x="1581" y="4740"/>
                  </a:cubicBezTo>
                  <a:cubicBezTo>
                    <a:pt x="2790" y="5336"/>
                    <a:pt x="3693" y="7142"/>
                    <a:pt x="3693" y="7142"/>
                  </a:cubicBezTo>
                  <a:lnTo>
                    <a:pt x="7223" y="5336"/>
                  </a:lnTo>
                  <a:cubicBezTo>
                    <a:pt x="7223" y="5336"/>
                    <a:pt x="6808" y="4135"/>
                    <a:pt x="5571" y="2366"/>
                  </a:cubicBezTo>
                  <a:cubicBezTo>
                    <a:pt x="4217" y="488"/>
                    <a:pt x="2790" y="1"/>
                    <a:pt x="2790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3464423" y="4000774"/>
              <a:ext cx="313039" cy="289595"/>
            </a:xfrm>
            <a:custGeom>
              <a:rect b="b" l="l" r="r" t="t"/>
              <a:pathLst>
                <a:path extrusionOk="0" h="5571" w="6022">
                  <a:moveTo>
                    <a:pt x="4442" y="1"/>
                  </a:moveTo>
                  <a:cubicBezTo>
                    <a:pt x="4099" y="1"/>
                    <a:pt x="380" y="904"/>
                    <a:pt x="190" y="2565"/>
                  </a:cubicBezTo>
                  <a:cubicBezTo>
                    <a:pt x="0" y="4217"/>
                    <a:pt x="5227" y="5571"/>
                    <a:pt x="5227" y="5571"/>
                  </a:cubicBezTo>
                  <a:lnTo>
                    <a:pt x="6022" y="4596"/>
                  </a:lnTo>
                  <a:lnTo>
                    <a:pt x="3386" y="279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3474300" y="4075421"/>
              <a:ext cx="219158" cy="132867"/>
            </a:xfrm>
            <a:custGeom>
              <a:rect b="b" l="l" r="r" t="t"/>
              <a:pathLst>
                <a:path extrusionOk="0" h="2556" w="4216">
                  <a:moveTo>
                    <a:pt x="3385" y="0"/>
                  </a:moveTo>
                  <a:cubicBezTo>
                    <a:pt x="2329" y="0"/>
                    <a:pt x="1282" y="145"/>
                    <a:pt x="262" y="488"/>
                  </a:cubicBezTo>
                  <a:cubicBezTo>
                    <a:pt x="117" y="677"/>
                    <a:pt x="36" y="903"/>
                    <a:pt x="0" y="1129"/>
                  </a:cubicBezTo>
                  <a:lnTo>
                    <a:pt x="0" y="1201"/>
                  </a:lnTo>
                  <a:cubicBezTo>
                    <a:pt x="0" y="1689"/>
                    <a:pt x="451" y="2140"/>
                    <a:pt x="1092" y="2555"/>
                  </a:cubicBezTo>
                  <a:cubicBezTo>
                    <a:pt x="1697" y="2519"/>
                    <a:pt x="2329" y="2447"/>
                    <a:pt x="2934" y="2329"/>
                  </a:cubicBezTo>
                  <a:cubicBezTo>
                    <a:pt x="3349" y="2257"/>
                    <a:pt x="3801" y="2176"/>
                    <a:pt x="4216" y="2032"/>
                  </a:cubicBezTo>
                  <a:lnTo>
                    <a:pt x="3196" y="1354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rgbClr val="F39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3339613" y="3952014"/>
              <a:ext cx="570664" cy="400785"/>
            </a:xfrm>
            <a:custGeom>
              <a:rect b="b" l="l" r="r" t="t"/>
              <a:pathLst>
                <a:path extrusionOk="0" h="7710" w="10978">
                  <a:moveTo>
                    <a:pt x="10075" y="0"/>
                  </a:moveTo>
                  <a:lnTo>
                    <a:pt x="5489" y="758"/>
                  </a:lnTo>
                  <a:cubicBezTo>
                    <a:pt x="5489" y="758"/>
                    <a:pt x="0" y="1056"/>
                    <a:pt x="0" y="3015"/>
                  </a:cubicBezTo>
                  <a:cubicBezTo>
                    <a:pt x="0" y="5155"/>
                    <a:pt x="4433" y="7710"/>
                    <a:pt x="4433" y="7710"/>
                  </a:cubicBezTo>
                  <a:lnTo>
                    <a:pt x="5489" y="6852"/>
                  </a:lnTo>
                  <a:lnTo>
                    <a:pt x="3079" y="3918"/>
                  </a:lnTo>
                  <a:lnTo>
                    <a:pt x="3079" y="3918"/>
                  </a:lnTo>
                  <a:cubicBezTo>
                    <a:pt x="3079" y="3918"/>
                    <a:pt x="4684" y="4067"/>
                    <a:pt x="6379" y="4067"/>
                  </a:cubicBezTo>
                  <a:cubicBezTo>
                    <a:pt x="7227" y="4067"/>
                    <a:pt x="8098" y="4029"/>
                    <a:pt x="8802" y="3918"/>
                  </a:cubicBezTo>
                  <a:cubicBezTo>
                    <a:pt x="10978" y="3575"/>
                    <a:pt x="10075" y="0"/>
                    <a:pt x="10075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059895" y="3693869"/>
              <a:ext cx="545348" cy="236053"/>
            </a:xfrm>
            <a:custGeom>
              <a:rect b="b" l="l" r="r" t="t"/>
              <a:pathLst>
                <a:path extrusionOk="0" h="4541" w="10491">
                  <a:moveTo>
                    <a:pt x="9173" y="1"/>
                  </a:moveTo>
                  <a:cubicBezTo>
                    <a:pt x="9173" y="1"/>
                    <a:pt x="7311" y="2800"/>
                    <a:pt x="2104" y="2800"/>
                  </a:cubicBezTo>
                  <a:cubicBezTo>
                    <a:pt x="1487" y="2800"/>
                    <a:pt x="823" y="2761"/>
                    <a:pt x="109" y="2673"/>
                  </a:cubicBezTo>
                  <a:lnTo>
                    <a:pt x="109" y="2673"/>
                  </a:lnTo>
                  <a:cubicBezTo>
                    <a:pt x="1" y="3540"/>
                    <a:pt x="190" y="3874"/>
                    <a:pt x="190" y="3874"/>
                  </a:cubicBezTo>
                  <a:cubicBezTo>
                    <a:pt x="190" y="3874"/>
                    <a:pt x="2247" y="4540"/>
                    <a:pt x="4644" y="4540"/>
                  </a:cubicBezTo>
                  <a:cubicBezTo>
                    <a:pt x="6703" y="4540"/>
                    <a:pt x="9014" y="4049"/>
                    <a:pt x="10491" y="2222"/>
                  </a:cubicBezTo>
                  <a:lnTo>
                    <a:pt x="9173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052838" y="3304728"/>
              <a:ext cx="113634" cy="77506"/>
            </a:xfrm>
            <a:custGeom>
              <a:rect b="b" l="l" r="r" t="t"/>
              <a:pathLst>
                <a:path extrusionOk="0" h="1491" w="2186">
                  <a:moveTo>
                    <a:pt x="1158" y="0"/>
                  </a:moveTo>
                  <a:cubicBezTo>
                    <a:pt x="865" y="0"/>
                    <a:pt x="184" y="305"/>
                    <a:pt x="73" y="382"/>
                  </a:cubicBezTo>
                  <a:cubicBezTo>
                    <a:pt x="1" y="491"/>
                    <a:pt x="109" y="1285"/>
                    <a:pt x="190" y="1393"/>
                  </a:cubicBezTo>
                  <a:cubicBezTo>
                    <a:pt x="214" y="1420"/>
                    <a:pt x="251" y="1429"/>
                    <a:pt x="290" y="1429"/>
                  </a:cubicBezTo>
                  <a:cubicBezTo>
                    <a:pt x="368" y="1429"/>
                    <a:pt x="452" y="1393"/>
                    <a:pt x="452" y="1393"/>
                  </a:cubicBezTo>
                  <a:lnTo>
                    <a:pt x="524" y="906"/>
                  </a:lnTo>
                  <a:cubicBezTo>
                    <a:pt x="524" y="906"/>
                    <a:pt x="560" y="1393"/>
                    <a:pt x="641" y="1429"/>
                  </a:cubicBezTo>
                  <a:cubicBezTo>
                    <a:pt x="678" y="1470"/>
                    <a:pt x="734" y="1490"/>
                    <a:pt x="790" y="1490"/>
                  </a:cubicBezTo>
                  <a:cubicBezTo>
                    <a:pt x="847" y="1490"/>
                    <a:pt x="903" y="1470"/>
                    <a:pt x="939" y="1429"/>
                  </a:cubicBezTo>
                  <a:cubicBezTo>
                    <a:pt x="975" y="1393"/>
                    <a:pt x="939" y="942"/>
                    <a:pt x="939" y="942"/>
                  </a:cubicBezTo>
                  <a:lnTo>
                    <a:pt x="939" y="942"/>
                  </a:lnTo>
                  <a:cubicBezTo>
                    <a:pt x="939" y="942"/>
                    <a:pt x="1057" y="1429"/>
                    <a:pt x="1129" y="1475"/>
                  </a:cubicBezTo>
                  <a:cubicBezTo>
                    <a:pt x="1153" y="1475"/>
                    <a:pt x="1229" y="1491"/>
                    <a:pt x="1288" y="1491"/>
                  </a:cubicBezTo>
                  <a:cubicBezTo>
                    <a:pt x="1318" y="1491"/>
                    <a:pt x="1343" y="1487"/>
                    <a:pt x="1355" y="1475"/>
                  </a:cubicBezTo>
                  <a:cubicBezTo>
                    <a:pt x="1391" y="1429"/>
                    <a:pt x="1427" y="870"/>
                    <a:pt x="1427" y="870"/>
                  </a:cubicBezTo>
                  <a:cubicBezTo>
                    <a:pt x="1427" y="870"/>
                    <a:pt x="1463" y="1321"/>
                    <a:pt x="1508" y="1357"/>
                  </a:cubicBezTo>
                  <a:cubicBezTo>
                    <a:pt x="1544" y="1357"/>
                    <a:pt x="1689" y="1357"/>
                    <a:pt x="1734" y="1321"/>
                  </a:cubicBezTo>
                  <a:cubicBezTo>
                    <a:pt x="1770" y="1285"/>
                    <a:pt x="1806" y="572"/>
                    <a:pt x="1806" y="572"/>
                  </a:cubicBezTo>
                  <a:lnTo>
                    <a:pt x="2185" y="572"/>
                  </a:lnTo>
                  <a:cubicBezTo>
                    <a:pt x="2185" y="572"/>
                    <a:pt x="2104" y="382"/>
                    <a:pt x="2032" y="265"/>
                  </a:cubicBezTo>
                  <a:cubicBezTo>
                    <a:pt x="1914" y="157"/>
                    <a:pt x="1463" y="3"/>
                    <a:pt x="1201" y="3"/>
                  </a:cubicBezTo>
                  <a:cubicBezTo>
                    <a:pt x="1188" y="1"/>
                    <a:pt x="1173" y="0"/>
                    <a:pt x="1158" y="0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550219" y="4090912"/>
              <a:ext cx="121171" cy="267970"/>
            </a:xfrm>
            <a:custGeom>
              <a:rect b="b" l="l" r="r" t="t"/>
              <a:pathLst>
                <a:path extrusionOk="0" h="5155" w="2331">
                  <a:moveTo>
                    <a:pt x="299" y="0"/>
                  </a:moveTo>
                  <a:cubicBezTo>
                    <a:pt x="299" y="0"/>
                    <a:pt x="299" y="36"/>
                    <a:pt x="263" y="36"/>
                  </a:cubicBezTo>
                  <a:cubicBezTo>
                    <a:pt x="154" y="1056"/>
                    <a:pt x="1" y="3124"/>
                    <a:pt x="344" y="4631"/>
                  </a:cubicBezTo>
                  <a:cubicBezTo>
                    <a:pt x="380" y="4776"/>
                    <a:pt x="416" y="4929"/>
                    <a:pt x="452" y="5083"/>
                  </a:cubicBezTo>
                  <a:cubicBezTo>
                    <a:pt x="525" y="5119"/>
                    <a:pt x="525" y="5155"/>
                    <a:pt x="525" y="5155"/>
                  </a:cubicBezTo>
                  <a:cubicBezTo>
                    <a:pt x="525" y="5155"/>
                    <a:pt x="2330" y="2672"/>
                    <a:pt x="299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56190" y="4122361"/>
              <a:ext cx="185889" cy="209334"/>
            </a:xfrm>
            <a:custGeom>
              <a:rect b="b" l="l" r="r" t="t"/>
              <a:pathLst>
                <a:path extrusionOk="0" h="4027" w="3576">
                  <a:moveTo>
                    <a:pt x="3576" y="0"/>
                  </a:moveTo>
                  <a:cubicBezTo>
                    <a:pt x="1" y="939"/>
                    <a:pt x="524" y="3611"/>
                    <a:pt x="642" y="4026"/>
                  </a:cubicBezTo>
                  <a:cubicBezTo>
                    <a:pt x="2330" y="2329"/>
                    <a:pt x="3539" y="262"/>
                    <a:pt x="3576" y="190"/>
                  </a:cubicBezTo>
                  <a:lnTo>
                    <a:pt x="3576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640357" y="4169249"/>
              <a:ext cx="166188" cy="201380"/>
            </a:xfrm>
            <a:custGeom>
              <a:rect b="b" l="l" r="r" t="t"/>
              <a:pathLst>
                <a:path extrusionOk="0" h="3874" w="3197">
                  <a:moveTo>
                    <a:pt x="3196" y="1"/>
                  </a:moveTo>
                  <a:cubicBezTo>
                    <a:pt x="3124" y="37"/>
                    <a:pt x="3043" y="37"/>
                    <a:pt x="2970" y="73"/>
                  </a:cubicBezTo>
                  <a:cubicBezTo>
                    <a:pt x="2934" y="109"/>
                    <a:pt x="1201" y="1806"/>
                    <a:pt x="0" y="3874"/>
                  </a:cubicBezTo>
                  <a:cubicBezTo>
                    <a:pt x="416" y="3874"/>
                    <a:pt x="3124" y="3720"/>
                    <a:pt x="3196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511285" y="4258919"/>
              <a:ext cx="62483" cy="96220"/>
            </a:xfrm>
            <a:custGeom>
              <a:rect b="b" l="l" r="r" t="t"/>
              <a:pathLst>
                <a:path extrusionOk="0" h="1851" w="1202">
                  <a:moveTo>
                    <a:pt x="1" y="0"/>
                  </a:moveTo>
                  <a:cubicBezTo>
                    <a:pt x="145" y="1092"/>
                    <a:pt x="940" y="1697"/>
                    <a:pt x="1201" y="1851"/>
                  </a:cubicBezTo>
                  <a:cubicBezTo>
                    <a:pt x="1165" y="1697"/>
                    <a:pt x="1129" y="1544"/>
                    <a:pt x="1093" y="1399"/>
                  </a:cubicBezTo>
                  <a:cubicBezTo>
                    <a:pt x="976" y="984"/>
                    <a:pt x="940" y="497"/>
                    <a:pt x="903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507074" y="4092783"/>
              <a:ext cx="56817" cy="166188"/>
            </a:xfrm>
            <a:custGeom>
              <a:rect b="b" l="l" r="r" t="t"/>
              <a:pathLst>
                <a:path extrusionOk="0" h="3197" w="1093">
                  <a:moveTo>
                    <a:pt x="1093" y="0"/>
                  </a:moveTo>
                  <a:lnTo>
                    <a:pt x="1093" y="0"/>
                  </a:lnTo>
                  <a:cubicBezTo>
                    <a:pt x="190" y="1355"/>
                    <a:pt x="0" y="2411"/>
                    <a:pt x="82" y="3196"/>
                  </a:cubicBezTo>
                  <a:lnTo>
                    <a:pt x="984" y="3196"/>
                  </a:lnTo>
                  <a:cubicBezTo>
                    <a:pt x="984" y="2970"/>
                    <a:pt x="948" y="2709"/>
                    <a:pt x="948" y="2447"/>
                  </a:cubicBezTo>
                  <a:cubicBezTo>
                    <a:pt x="948" y="1508"/>
                    <a:pt x="1057" y="605"/>
                    <a:pt x="1093" y="0"/>
                  </a:cubicBezTo>
                  <a:close/>
                </a:path>
              </a:pathLst>
            </a:custGeom>
            <a:solidFill>
              <a:srgbClr val="1C22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556353" y="4219984"/>
              <a:ext cx="11800" cy="111710"/>
            </a:xfrm>
            <a:custGeom>
              <a:rect b="b" l="l" r="r" t="t"/>
              <a:pathLst>
                <a:path extrusionOk="0" h="2149" w="227">
                  <a:moveTo>
                    <a:pt x="0" y="0"/>
                  </a:moveTo>
                  <a:cubicBezTo>
                    <a:pt x="0" y="511"/>
                    <a:pt x="34" y="1025"/>
                    <a:pt x="104" y="1504"/>
                  </a:cubicBezTo>
                  <a:lnTo>
                    <a:pt x="104" y="1504"/>
                  </a:lnTo>
                  <a:cubicBezTo>
                    <a:pt x="74" y="1261"/>
                    <a:pt x="55" y="1006"/>
                    <a:pt x="36" y="749"/>
                  </a:cubicBezTo>
                  <a:cubicBezTo>
                    <a:pt x="36" y="524"/>
                    <a:pt x="0" y="262"/>
                    <a:pt x="0" y="0"/>
                  </a:cubicBezTo>
                  <a:close/>
                  <a:moveTo>
                    <a:pt x="104" y="1504"/>
                  </a:moveTo>
                  <a:cubicBezTo>
                    <a:pt x="132" y="1731"/>
                    <a:pt x="169" y="1948"/>
                    <a:pt x="226" y="2148"/>
                  </a:cubicBezTo>
                  <a:cubicBezTo>
                    <a:pt x="177" y="1944"/>
                    <a:pt x="136" y="1728"/>
                    <a:pt x="104" y="1504"/>
                  </a:cubicBezTo>
                  <a:close/>
                </a:path>
              </a:pathLst>
            </a:custGeom>
            <a:solidFill>
              <a:srgbClr val="1A1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989511" y="4258919"/>
              <a:ext cx="121119" cy="74647"/>
            </a:xfrm>
            <a:custGeom>
              <a:rect b="b" l="l" r="r" t="t"/>
              <a:pathLst>
                <a:path extrusionOk="0" h="1436" w="2330">
                  <a:moveTo>
                    <a:pt x="1201" y="0"/>
                  </a:moveTo>
                  <a:cubicBezTo>
                    <a:pt x="867" y="452"/>
                    <a:pt x="452" y="948"/>
                    <a:pt x="1" y="1399"/>
                  </a:cubicBezTo>
                  <a:lnTo>
                    <a:pt x="1" y="1436"/>
                  </a:lnTo>
                  <a:cubicBezTo>
                    <a:pt x="1" y="1436"/>
                    <a:pt x="1463" y="1399"/>
                    <a:pt x="233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051942" y="4132186"/>
              <a:ext cx="90138" cy="126785"/>
            </a:xfrm>
            <a:custGeom>
              <a:rect b="b" l="l" r="r" t="t"/>
              <a:pathLst>
                <a:path extrusionOk="0" h="2439" w="1734">
                  <a:moveTo>
                    <a:pt x="1734" y="1"/>
                  </a:moveTo>
                  <a:cubicBezTo>
                    <a:pt x="1697" y="37"/>
                    <a:pt x="1056" y="1165"/>
                    <a:pt x="0" y="2438"/>
                  </a:cubicBezTo>
                  <a:lnTo>
                    <a:pt x="1129" y="2438"/>
                  </a:lnTo>
                  <a:cubicBezTo>
                    <a:pt x="1472" y="1878"/>
                    <a:pt x="1734" y="1084"/>
                    <a:pt x="1734" y="1"/>
                  </a:cubicBezTo>
                  <a:close/>
                </a:path>
              </a:pathLst>
            </a:custGeom>
            <a:solidFill>
              <a:srgbClr val="1C1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989511" y="4132186"/>
              <a:ext cx="152569" cy="199509"/>
            </a:xfrm>
            <a:custGeom>
              <a:rect b="b" l="l" r="r" t="t"/>
              <a:pathLst>
                <a:path extrusionOk="0" h="3838" w="2935">
                  <a:moveTo>
                    <a:pt x="2935" y="1"/>
                  </a:moveTo>
                  <a:cubicBezTo>
                    <a:pt x="2898" y="37"/>
                    <a:pt x="2257" y="1165"/>
                    <a:pt x="1201" y="2438"/>
                  </a:cubicBezTo>
                  <a:cubicBezTo>
                    <a:pt x="907" y="2835"/>
                    <a:pt x="550" y="3268"/>
                    <a:pt x="161" y="3674"/>
                  </a:cubicBezTo>
                  <a:lnTo>
                    <a:pt x="161" y="3674"/>
                  </a:lnTo>
                  <a:cubicBezTo>
                    <a:pt x="1765" y="2010"/>
                    <a:pt x="2900" y="71"/>
                    <a:pt x="2935" y="1"/>
                  </a:cubicBezTo>
                  <a:close/>
                  <a:moveTo>
                    <a:pt x="161" y="3674"/>
                  </a:moveTo>
                  <a:lnTo>
                    <a:pt x="161" y="3674"/>
                  </a:lnTo>
                  <a:cubicBezTo>
                    <a:pt x="108" y="3729"/>
                    <a:pt x="55" y="3783"/>
                    <a:pt x="1" y="3837"/>
                  </a:cubicBezTo>
                  <a:cubicBezTo>
                    <a:pt x="55" y="3783"/>
                    <a:pt x="108" y="3729"/>
                    <a:pt x="161" y="3674"/>
                  </a:cubicBezTo>
                  <a:close/>
                </a:path>
              </a:pathLst>
            </a:custGeom>
            <a:solidFill>
              <a:srgbClr val="1A1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624398" y="4258919"/>
              <a:ext cx="93880" cy="111710"/>
            </a:xfrm>
            <a:custGeom>
              <a:rect b="b" l="l" r="r" t="t"/>
              <a:pathLst>
                <a:path extrusionOk="0" h="2149" w="1806">
                  <a:moveTo>
                    <a:pt x="677" y="0"/>
                  </a:moveTo>
                  <a:cubicBezTo>
                    <a:pt x="0" y="1056"/>
                    <a:pt x="226" y="2149"/>
                    <a:pt x="226" y="2149"/>
                  </a:cubicBezTo>
                  <a:lnTo>
                    <a:pt x="307" y="2149"/>
                  </a:lnTo>
                  <a:cubicBezTo>
                    <a:pt x="759" y="1354"/>
                    <a:pt x="1318" y="605"/>
                    <a:pt x="1806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659591" y="4173044"/>
              <a:ext cx="135206" cy="85927"/>
            </a:xfrm>
            <a:custGeom>
              <a:rect b="b" l="l" r="r" t="t"/>
              <a:pathLst>
                <a:path extrusionOk="0" h="1653" w="2601">
                  <a:moveTo>
                    <a:pt x="2600" y="0"/>
                  </a:moveTo>
                  <a:lnTo>
                    <a:pt x="2600" y="0"/>
                  </a:lnTo>
                  <a:cubicBezTo>
                    <a:pt x="1210" y="379"/>
                    <a:pt x="452" y="1020"/>
                    <a:pt x="0" y="1652"/>
                  </a:cubicBezTo>
                  <a:lnTo>
                    <a:pt x="1129" y="1652"/>
                  </a:lnTo>
                  <a:cubicBezTo>
                    <a:pt x="1923" y="677"/>
                    <a:pt x="2564" y="36"/>
                    <a:pt x="2600" y="0"/>
                  </a:cubicBezTo>
                  <a:close/>
                </a:path>
              </a:pathLst>
            </a:custGeom>
            <a:solidFill>
              <a:srgbClr val="1C22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772224" y="4036018"/>
              <a:ext cx="211257" cy="297548"/>
            </a:xfrm>
            <a:custGeom>
              <a:rect b="b" l="l" r="r" t="t"/>
              <a:pathLst>
                <a:path extrusionOk="0" h="5724" w="4064">
                  <a:moveTo>
                    <a:pt x="1734" y="0"/>
                  </a:moveTo>
                  <a:lnTo>
                    <a:pt x="1734" y="0"/>
                  </a:lnTo>
                  <a:cubicBezTo>
                    <a:pt x="1" y="3918"/>
                    <a:pt x="2826" y="5724"/>
                    <a:pt x="2826" y="5724"/>
                  </a:cubicBezTo>
                  <a:cubicBezTo>
                    <a:pt x="2826" y="5724"/>
                    <a:pt x="4063" y="3241"/>
                    <a:pt x="173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2065522" y="4145805"/>
              <a:ext cx="151633" cy="164369"/>
            </a:xfrm>
            <a:custGeom>
              <a:rect b="b" l="l" r="r" t="t"/>
              <a:pathLst>
                <a:path extrusionOk="0" h="3162" w="2917">
                  <a:moveTo>
                    <a:pt x="208" y="0"/>
                  </a:moveTo>
                  <a:lnTo>
                    <a:pt x="208" y="0"/>
                  </a:lnTo>
                  <a:cubicBezTo>
                    <a:pt x="0" y="3039"/>
                    <a:pt x="1793" y="3161"/>
                    <a:pt x="2083" y="3161"/>
                  </a:cubicBezTo>
                  <a:cubicBezTo>
                    <a:pt x="2108" y="3161"/>
                    <a:pt x="2122" y="3160"/>
                    <a:pt x="2122" y="3160"/>
                  </a:cubicBezTo>
                  <a:cubicBezTo>
                    <a:pt x="2122" y="3160"/>
                    <a:pt x="2916" y="1129"/>
                    <a:pt x="208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0"/>
          <p:cNvSpPr/>
          <p:nvPr/>
        </p:nvSpPr>
        <p:spPr>
          <a:xfrm>
            <a:off x="4395488" y="151681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067109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New projects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5067109" y="220661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Better team structure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5067109" y="309257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Better resources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067109" y="3942850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Improved training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395488" y="2355446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395488" y="3194079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4395488" y="4032713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8"/>
          <p:cNvSpPr/>
          <p:nvPr/>
        </p:nvSpPr>
        <p:spPr>
          <a:xfrm>
            <a:off x="7340700" y="2123824"/>
            <a:ext cx="1066444" cy="1062566"/>
          </a:xfrm>
          <a:custGeom>
            <a:rect b="b" l="l" r="r" t="t"/>
            <a:pathLst>
              <a:path extrusionOk="0" h="13977" w="14028">
                <a:moveTo>
                  <a:pt x="7068" y="0"/>
                </a:moveTo>
                <a:cubicBezTo>
                  <a:pt x="6900" y="0"/>
                  <a:pt x="6765" y="34"/>
                  <a:pt x="6651" y="115"/>
                </a:cubicBezTo>
                <a:cubicBezTo>
                  <a:pt x="6511" y="204"/>
                  <a:pt x="6358" y="247"/>
                  <a:pt x="6208" y="247"/>
                </a:cubicBezTo>
                <a:cubicBezTo>
                  <a:pt x="6120" y="247"/>
                  <a:pt x="6033" y="232"/>
                  <a:pt x="5951" y="202"/>
                </a:cubicBezTo>
                <a:cubicBezTo>
                  <a:pt x="5862" y="164"/>
                  <a:pt x="5763" y="140"/>
                  <a:pt x="5667" y="140"/>
                </a:cubicBezTo>
                <a:cubicBezTo>
                  <a:pt x="5609" y="140"/>
                  <a:pt x="5553" y="148"/>
                  <a:pt x="5500" y="169"/>
                </a:cubicBezTo>
                <a:cubicBezTo>
                  <a:pt x="5331" y="202"/>
                  <a:pt x="5190" y="283"/>
                  <a:pt x="5109" y="397"/>
                </a:cubicBezTo>
                <a:cubicBezTo>
                  <a:pt x="4962" y="568"/>
                  <a:pt x="4748" y="651"/>
                  <a:pt x="4529" y="651"/>
                </a:cubicBezTo>
                <a:cubicBezTo>
                  <a:pt x="4498" y="651"/>
                  <a:pt x="4467" y="650"/>
                  <a:pt x="4436" y="646"/>
                </a:cubicBezTo>
                <a:cubicBezTo>
                  <a:pt x="4387" y="628"/>
                  <a:pt x="4334" y="619"/>
                  <a:pt x="4280" y="619"/>
                </a:cubicBezTo>
                <a:cubicBezTo>
                  <a:pt x="4178" y="619"/>
                  <a:pt x="4068" y="650"/>
                  <a:pt x="3958" y="707"/>
                </a:cubicBezTo>
                <a:cubicBezTo>
                  <a:pt x="3817" y="761"/>
                  <a:pt x="3703" y="902"/>
                  <a:pt x="3622" y="1010"/>
                </a:cubicBezTo>
                <a:cubicBezTo>
                  <a:pt x="3507" y="1239"/>
                  <a:pt x="3285" y="1407"/>
                  <a:pt x="3029" y="1407"/>
                </a:cubicBezTo>
                <a:cubicBezTo>
                  <a:pt x="2895" y="1407"/>
                  <a:pt x="2727" y="1461"/>
                  <a:pt x="2585" y="1575"/>
                </a:cubicBezTo>
                <a:cubicBezTo>
                  <a:pt x="2471" y="1683"/>
                  <a:pt x="2390" y="1824"/>
                  <a:pt x="2329" y="1966"/>
                </a:cubicBezTo>
                <a:cubicBezTo>
                  <a:pt x="2276" y="2221"/>
                  <a:pt x="2107" y="2417"/>
                  <a:pt x="1852" y="2470"/>
                </a:cubicBezTo>
                <a:cubicBezTo>
                  <a:pt x="1717" y="2524"/>
                  <a:pt x="1549" y="2612"/>
                  <a:pt x="1461" y="2753"/>
                </a:cubicBezTo>
                <a:cubicBezTo>
                  <a:pt x="1347" y="2861"/>
                  <a:pt x="1293" y="3029"/>
                  <a:pt x="1293" y="3170"/>
                </a:cubicBezTo>
                <a:cubicBezTo>
                  <a:pt x="1293" y="3426"/>
                  <a:pt x="1179" y="3675"/>
                  <a:pt x="956" y="3790"/>
                </a:cubicBezTo>
                <a:cubicBezTo>
                  <a:pt x="815" y="3871"/>
                  <a:pt x="707" y="3985"/>
                  <a:pt x="620" y="4153"/>
                </a:cubicBezTo>
                <a:cubicBezTo>
                  <a:pt x="566" y="4295"/>
                  <a:pt x="539" y="4463"/>
                  <a:pt x="566" y="4604"/>
                </a:cubicBezTo>
                <a:cubicBezTo>
                  <a:pt x="620" y="4853"/>
                  <a:pt x="566" y="5109"/>
                  <a:pt x="371" y="5277"/>
                </a:cubicBezTo>
                <a:cubicBezTo>
                  <a:pt x="256" y="5385"/>
                  <a:pt x="169" y="5526"/>
                  <a:pt x="142" y="5695"/>
                </a:cubicBezTo>
                <a:cubicBezTo>
                  <a:pt x="115" y="5863"/>
                  <a:pt x="142" y="6031"/>
                  <a:pt x="203" y="6172"/>
                </a:cubicBezTo>
                <a:cubicBezTo>
                  <a:pt x="310" y="6368"/>
                  <a:pt x="283" y="6650"/>
                  <a:pt x="142" y="6846"/>
                </a:cubicBezTo>
                <a:cubicBezTo>
                  <a:pt x="61" y="6987"/>
                  <a:pt x="1" y="7155"/>
                  <a:pt x="34" y="7323"/>
                </a:cubicBezTo>
                <a:cubicBezTo>
                  <a:pt x="34" y="7492"/>
                  <a:pt x="88" y="7633"/>
                  <a:pt x="203" y="7741"/>
                </a:cubicBezTo>
                <a:cubicBezTo>
                  <a:pt x="337" y="7943"/>
                  <a:pt x="398" y="8219"/>
                  <a:pt x="310" y="8447"/>
                </a:cubicBezTo>
                <a:cubicBezTo>
                  <a:pt x="256" y="8582"/>
                  <a:pt x="229" y="8750"/>
                  <a:pt x="283" y="8919"/>
                </a:cubicBezTo>
                <a:cubicBezTo>
                  <a:pt x="337" y="9087"/>
                  <a:pt x="425" y="9228"/>
                  <a:pt x="539" y="9316"/>
                </a:cubicBezTo>
                <a:cubicBezTo>
                  <a:pt x="761" y="9457"/>
                  <a:pt x="842" y="9706"/>
                  <a:pt x="815" y="9962"/>
                </a:cubicBezTo>
                <a:cubicBezTo>
                  <a:pt x="788" y="10130"/>
                  <a:pt x="815" y="10298"/>
                  <a:pt x="903" y="10433"/>
                </a:cubicBezTo>
                <a:cubicBezTo>
                  <a:pt x="983" y="10574"/>
                  <a:pt x="1125" y="10689"/>
                  <a:pt x="1266" y="10743"/>
                </a:cubicBezTo>
                <a:cubicBezTo>
                  <a:pt x="1488" y="10857"/>
                  <a:pt x="1656" y="11052"/>
                  <a:pt x="1656" y="11308"/>
                </a:cubicBezTo>
                <a:cubicBezTo>
                  <a:pt x="1683" y="11476"/>
                  <a:pt x="1744" y="11611"/>
                  <a:pt x="1885" y="11752"/>
                </a:cubicBezTo>
                <a:cubicBezTo>
                  <a:pt x="1993" y="11867"/>
                  <a:pt x="2134" y="11947"/>
                  <a:pt x="2276" y="11981"/>
                </a:cubicBezTo>
                <a:cubicBezTo>
                  <a:pt x="2525" y="12008"/>
                  <a:pt x="2727" y="12203"/>
                  <a:pt x="2807" y="12425"/>
                </a:cubicBezTo>
                <a:cubicBezTo>
                  <a:pt x="2861" y="12567"/>
                  <a:pt x="2949" y="12708"/>
                  <a:pt x="3117" y="12822"/>
                </a:cubicBezTo>
                <a:cubicBezTo>
                  <a:pt x="3258" y="12903"/>
                  <a:pt x="3400" y="12930"/>
                  <a:pt x="3568" y="12930"/>
                </a:cubicBezTo>
                <a:cubicBezTo>
                  <a:pt x="3790" y="12930"/>
                  <a:pt x="4039" y="13045"/>
                  <a:pt x="4180" y="13240"/>
                </a:cubicBezTo>
                <a:cubicBezTo>
                  <a:pt x="4268" y="13381"/>
                  <a:pt x="4376" y="13496"/>
                  <a:pt x="4544" y="13549"/>
                </a:cubicBezTo>
                <a:cubicBezTo>
                  <a:pt x="4642" y="13581"/>
                  <a:pt x="4741" y="13594"/>
                  <a:pt x="4834" y="13594"/>
                </a:cubicBezTo>
                <a:cubicBezTo>
                  <a:pt x="4900" y="13594"/>
                  <a:pt x="4963" y="13587"/>
                  <a:pt x="5022" y="13576"/>
                </a:cubicBezTo>
                <a:cubicBezTo>
                  <a:pt x="5083" y="13555"/>
                  <a:pt x="5147" y="13545"/>
                  <a:pt x="5212" y="13545"/>
                </a:cubicBezTo>
                <a:cubicBezTo>
                  <a:pt x="5390" y="13545"/>
                  <a:pt x="5571" y="13621"/>
                  <a:pt x="5695" y="13745"/>
                </a:cubicBezTo>
                <a:cubicBezTo>
                  <a:pt x="5809" y="13859"/>
                  <a:pt x="5951" y="13940"/>
                  <a:pt x="6146" y="13940"/>
                </a:cubicBezTo>
                <a:cubicBezTo>
                  <a:pt x="6181" y="13947"/>
                  <a:pt x="6218" y="13950"/>
                  <a:pt x="6256" y="13950"/>
                </a:cubicBezTo>
                <a:cubicBezTo>
                  <a:pt x="6370" y="13950"/>
                  <a:pt x="6491" y="13920"/>
                  <a:pt x="6597" y="13859"/>
                </a:cubicBezTo>
                <a:cubicBezTo>
                  <a:pt x="6708" y="13802"/>
                  <a:pt x="6826" y="13773"/>
                  <a:pt x="6944" y="13773"/>
                </a:cubicBezTo>
                <a:cubicBezTo>
                  <a:pt x="7063" y="13773"/>
                  <a:pt x="7182" y="13802"/>
                  <a:pt x="7297" y="13859"/>
                </a:cubicBezTo>
                <a:cubicBezTo>
                  <a:pt x="7411" y="13924"/>
                  <a:pt x="7542" y="13976"/>
                  <a:pt x="7677" y="13976"/>
                </a:cubicBezTo>
                <a:cubicBezTo>
                  <a:pt x="7710" y="13976"/>
                  <a:pt x="7742" y="13973"/>
                  <a:pt x="7775" y="13967"/>
                </a:cubicBezTo>
                <a:cubicBezTo>
                  <a:pt x="7943" y="13940"/>
                  <a:pt x="8078" y="13886"/>
                  <a:pt x="8192" y="13772"/>
                </a:cubicBezTo>
                <a:cubicBezTo>
                  <a:pt x="8319" y="13645"/>
                  <a:pt x="8510" y="13583"/>
                  <a:pt x="8691" y="13583"/>
                </a:cubicBezTo>
                <a:cubicBezTo>
                  <a:pt x="8751" y="13583"/>
                  <a:pt x="8810" y="13590"/>
                  <a:pt x="8865" y="13603"/>
                </a:cubicBezTo>
                <a:cubicBezTo>
                  <a:pt x="8936" y="13634"/>
                  <a:pt x="9013" y="13649"/>
                  <a:pt x="9094" y="13649"/>
                </a:cubicBezTo>
                <a:cubicBezTo>
                  <a:pt x="9175" y="13649"/>
                  <a:pt x="9259" y="13634"/>
                  <a:pt x="9343" y="13603"/>
                </a:cubicBezTo>
                <a:cubicBezTo>
                  <a:pt x="9511" y="13549"/>
                  <a:pt x="9626" y="13435"/>
                  <a:pt x="9706" y="13327"/>
                </a:cubicBezTo>
                <a:cubicBezTo>
                  <a:pt x="9834" y="13121"/>
                  <a:pt x="10048" y="13014"/>
                  <a:pt x="10276" y="13014"/>
                </a:cubicBezTo>
                <a:cubicBezTo>
                  <a:pt x="10301" y="13014"/>
                  <a:pt x="10327" y="13015"/>
                  <a:pt x="10353" y="13018"/>
                </a:cubicBezTo>
                <a:cubicBezTo>
                  <a:pt x="10494" y="13018"/>
                  <a:pt x="10662" y="12991"/>
                  <a:pt x="10804" y="12876"/>
                </a:cubicBezTo>
                <a:cubicBezTo>
                  <a:pt x="10938" y="12789"/>
                  <a:pt x="11053" y="12681"/>
                  <a:pt x="11106" y="12513"/>
                </a:cubicBezTo>
                <a:cubicBezTo>
                  <a:pt x="11194" y="12284"/>
                  <a:pt x="11389" y="12116"/>
                  <a:pt x="11645" y="12089"/>
                </a:cubicBezTo>
                <a:cubicBezTo>
                  <a:pt x="11813" y="12062"/>
                  <a:pt x="11948" y="11981"/>
                  <a:pt x="12062" y="11867"/>
                </a:cubicBezTo>
                <a:cubicBezTo>
                  <a:pt x="12177" y="11725"/>
                  <a:pt x="12257" y="11584"/>
                  <a:pt x="12257" y="11416"/>
                </a:cubicBezTo>
                <a:cubicBezTo>
                  <a:pt x="12284" y="11194"/>
                  <a:pt x="12453" y="10971"/>
                  <a:pt x="12681" y="10884"/>
                </a:cubicBezTo>
                <a:cubicBezTo>
                  <a:pt x="12850" y="10803"/>
                  <a:pt x="12957" y="10716"/>
                  <a:pt x="13045" y="10547"/>
                </a:cubicBezTo>
                <a:cubicBezTo>
                  <a:pt x="13126" y="10406"/>
                  <a:pt x="13159" y="10238"/>
                  <a:pt x="13159" y="10096"/>
                </a:cubicBezTo>
                <a:cubicBezTo>
                  <a:pt x="13126" y="9847"/>
                  <a:pt x="13240" y="9592"/>
                  <a:pt x="13435" y="9457"/>
                </a:cubicBezTo>
                <a:cubicBezTo>
                  <a:pt x="13550" y="9370"/>
                  <a:pt x="13664" y="9228"/>
                  <a:pt x="13718" y="9060"/>
                </a:cubicBezTo>
                <a:cubicBezTo>
                  <a:pt x="13772" y="8892"/>
                  <a:pt x="13745" y="8750"/>
                  <a:pt x="13691" y="8616"/>
                </a:cubicBezTo>
                <a:cubicBezTo>
                  <a:pt x="13604" y="8360"/>
                  <a:pt x="13664" y="8111"/>
                  <a:pt x="13832" y="7909"/>
                </a:cubicBezTo>
                <a:cubicBezTo>
                  <a:pt x="13940" y="7801"/>
                  <a:pt x="14001" y="7633"/>
                  <a:pt x="14001" y="7465"/>
                </a:cubicBezTo>
                <a:cubicBezTo>
                  <a:pt x="14028" y="7296"/>
                  <a:pt x="13967" y="7155"/>
                  <a:pt x="13886" y="7014"/>
                </a:cubicBezTo>
                <a:cubicBezTo>
                  <a:pt x="13745" y="6819"/>
                  <a:pt x="13745" y="6536"/>
                  <a:pt x="13859" y="6314"/>
                </a:cubicBezTo>
                <a:cubicBezTo>
                  <a:pt x="13913" y="6172"/>
                  <a:pt x="13940" y="6004"/>
                  <a:pt x="13913" y="5836"/>
                </a:cubicBezTo>
                <a:cubicBezTo>
                  <a:pt x="13886" y="5668"/>
                  <a:pt x="13832" y="5526"/>
                  <a:pt x="13718" y="5419"/>
                </a:cubicBezTo>
                <a:cubicBezTo>
                  <a:pt x="13523" y="5250"/>
                  <a:pt x="13435" y="4995"/>
                  <a:pt x="13523" y="4746"/>
                </a:cubicBezTo>
                <a:cubicBezTo>
                  <a:pt x="13550" y="4604"/>
                  <a:pt x="13550" y="4436"/>
                  <a:pt x="13462" y="4268"/>
                </a:cubicBezTo>
                <a:cubicBezTo>
                  <a:pt x="13408" y="4126"/>
                  <a:pt x="13294" y="4012"/>
                  <a:pt x="13159" y="3931"/>
                </a:cubicBezTo>
                <a:cubicBezTo>
                  <a:pt x="12957" y="3790"/>
                  <a:pt x="12823" y="3568"/>
                  <a:pt x="12823" y="3312"/>
                </a:cubicBezTo>
                <a:cubicBezTo>
                  <a:pt x="12823" y="3144"/>
                  <a:pt x="12762" y="3002"/>
                  <a:pt x="12681" y="2861"/>
                </a:cubicBezTo>
                <a:cubicBezTo>
                  <a:pt x="12567" y="2726"/>
                  <a:pt x="12426" y="2639"/>
                  <a:pt x="12284" y="2585"/>
                </a:cubicBezTo>
                <a:cubicBezTo>
                  <a:pt x="12035" y="2524"/>
                  <a:pt x="11867" y="2329"/>
                  <a:pt x="11813" y="2080"/>
                </a:cubicBezTo>
                <a:cubicBezTo>
                  <a:pt x="11780" y="1912"/>
                  <a:pt x="11699" y="1770"/>
                  <a:pt x="11557" y="1656"/>
                </a:cubicBezTo>
                <a:cubicBezTo>
                  <a:pt x="11416" y="1548"/>
                  <a:pt x="11275" y="1488"/>
                  <a:pt x="11140" y="1488"/>
                </a:cubicBezTo>
                <a:cubicBezTo>
                  <a:pt x="10884" y="1488"/>
                  <a:pt x="10662" y="1320"/>
                  <a:pt x="10548" y="1097"/>
                </a:cubicBezTo>
                <a:cubicBezTo>
                  <a:pt x="10467" y="956"/>
                  <a:pt x="10353" y="842"/>
                  <a:pt x="10211" y="761"/>
                </a:cubicBezTo>
                <a:cubicBezTo>
                  <a:pt x="10107" y="707"/>
                  <a:pt x="10014" y="686"/>
                  <a:pt x="9918" y="686"/>
                </a:cubicBezTo>
                <a:cubicBezTo>
                  <a:pt x="9858" y="686"/>
                  <a:pt x="9798" y="694"/>
                  <a:pt x="9733" y="707"/>
                </a:cubicBezTo>
                <a:cubicBezTo>
                  <a:pt x="9704" y="710"/>
                  <a:pt x="9674" y="712"/>
                  <a:pt x="9645" y="712"/>
                </a:cubicBezTo>
                <a:cubicBezTo>
                  <a:pt x="9426" y="712"/>
                  <a:pt x="9212" y="623"/>
                  <a:pt x="9087" y="451"/>
                </a:cubicBezTo>
                <a:cubicBezTo>
                  <a:pt x="8979" y="337"/>
                  <a:pt x="8838" y="229"/>
                  <a:pt x="8670" y="202"/>
                </a:cubicBezTo>
                <a:cubicBezTo>
                  <a:pt x="8604" y="178"/>
                  <a:pt x="8541" y="168"/>
                  <a:pt x="8482" y="168"/>
                </a:cubicBezTo>
                <a:cubicBezTo>
                  <a:pt x="8390" y="168"/>
                  <a:pt x="8305" y="192"/>
                  <a:pt x="8219" y="229"/>
                </a:cubicBezTo>
                <a:cubicBezTo>
                  <a:pt x="8131" y="272"/>
                  <a:pt x="8033" y="293"/>
                  <a:pt x="7936" y="293"/>
                </a:cubicBezTo>
                <a:cubicBezTo>
                  <a:pt x="7787" y="293"/>
                  <a:pt x="7637" y="243"/>
                  <a:pt x="7519" y="142"/>
                </a:cubicBezTo>
                <a:cubicBezTo>
                  <a:pt x="7378" y="61"/>
                  <a:pt x="7236" y="0"/>
                  <a:pt x="70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8"/>
          <p:cNvSpPr/>
          <p:nvPr/>
        </p:nvSpPr>
        <p:spPr>
          <a:xfrm>
            <a:off x="769950" y="2123824"/>
            <a:ext cx="1066444" cy="1062566"/>
          </a:xfrm>
          <a:custGeom>
            <a:rect b="b" l="l" r="r" t="t"/>
            <a:pathLst>
              <a:path extrusionOk="0" h="13977" w="14028">
                <a:moveTo>
                  <a:pt x="7068" y="0"/>
                </a:moveTo>
                <a:cubicBezTo>
                  <a:pt x="6900" y="0"/>
                  <a:pt x="6765" y="34"/>
                  <a:pt x="6651" y="115"/>
                </a:cubicBezTo>
                <a:cubicBezTo>
                  <a:pt x="6511" y="204"/>
                  <a:pt x="6358" y="247"/>
                  <a:pt x="6208" y="247"/>
                </a:cubicBezTo>
                <a:cubicBezTo>
                  <a:pt x="6120" y="247"/>
                  <a:pt x="6033" y="232"/>
                  <a:pt x="5951" y="202"/>
                </a:cubicBezTo>
                <a:cubicBezTo>
                  <a:pt x="5862" y="164"/>
                  <a:pt x="5763" y="140"/>
                  <a:pt x="5667" y="140"/>
                </a:cubicBezTo>
                <a:cubicBezTo>
                  <a:pt x="5609" y="140"/>
                  <a:pt x="5553" y="148"/>
                  <a:pt x="5500" y="169"/>
                </a:cubicBezTo>
                <a:cubicBezTo>
                  <a:pt x="5331" y="202"/>
                  <a:pt x="5190" y="283"/>
                  <a:pt x="5109" y="397"/>
                </a:cubicBezTo>
                <a:cubicBezTo>
                  <a:pt x="4962" y="568"/>
                  <a:pt x="4748" y="651"/>
                  <a:pt x="4529" y="651"/>
                </a:cubicBezTo>
                <a:cubicBezTo>
                  <a:pt x="4498" y="651"/>
                  <a:pt x="4467" y="650"/>
                  <a:pt x="4436" y="646"/>
                </a:cubicBezTo>
                <a:cubicBezTo>
                  <a:pt x="4387" y="628"/>
                  <a:pt x="4334" y="619"/>
                  <a:pt x="4280" y="619"/>
                </a:cubicBezTo>
                <a:cubicBezTo>
                  <a:pt x="4178" y="619"/>
                  <a:pt x="4068" y="650"/>
                  <a:pt x="3958" y="707"/>
                </a:cubicBezTo>
                <a:cubicBezTo>
                  <a:pt x="3817" y="761"/>
                  <a:pt x="3703" y="902"/>
                  <a:pt x="3622" y="1010"/>
                </a:cubicBezTo>
                <a:cubicBezTo>
                  <a:pt x="3507" y="1239"/>
                  <a:pt x="3285" y="1407"/>
                  <a:pt x="3029" y="1407"/>
                </a:cubicBezTo>
                <a:cubicBezTo>
                  <a:pt x="2895" y="1407"/>
                  <a:pt x="2727" y="1461"/>
                  <a:pt x="2585" y="1575"/>
                </a:cubicBezTo>
                <a:cubicBezTo>
                  <a:pt x="2471" y="1683"/>
                  <a:pt x="2390" y="1824"/>
                  <a:pt x="2329" y="1966"/>
                </a:cubicBezTo>
                <a:cubicBezTo>
                  <a:pt x="2276" y="2221"/>
                  <a:pt x="2107" y="2417"/>
                  <a:pt x="1852" y="2470"/>
                </a:cubicBezTo>
                <a:cubicBezTo>
                  <a:pt x="1717" y="2524"/>
                  <a:pt x="1549" y="2612"/>
                  <a:pt x="1461" y="2753"/>
                </a:cubicBezTo>
                <a:cubicBezTo>
                  <a:pt x="1347" y="2861"/>
                  <a:pt x="1293" y="3029"/>
                  <a:pt x="1293" y="3170"/>
                </a:cubicBezTo>
                <a:cubicBezTo>
                  <a:pt x="1293" y="3426"/>
                  <a:pt x="1179" y="3675"/>
                  <a:pt x="956" y="3790"/>
                </a:cubicBezTo>
                <a:cubicBezTo>
                  <a:pt x="815" y="3871"/>
                  <a:pt x="707" y="3985"/>
                  <a:pt x="620" y="4153"/>
                </a:cubicBezTo>
                <a:cubicBezTo>
                  <a:pt x="566" y="4295"/>
                  <a:pt x="539" y="4463"/>
                  <a:pt x="566" y="4604"/>
                </a:cubicBezTo>
                <a:cubicBezTo>
                  <a:pt x="620" y="4853"/>
                  <a:pt x="566" y="5109"/>
                  <a:pt x="371" y="5277"/>
                </a:cubicBezTo>
                <a:cubicBezTo>
                  <a:pt x="256" y="5385"/>
                  <a:pt x="169" y="5526"/>
                  <a:pt x="142" y="5695"/>
                </a:cubicBezTo>
                <a:cubicBezTo>
                  <a:pt x="115" y="5863"/>
                  <a:pt x="142" y="6031"/>
                  <a:pt x="203" y="6172"/>
                </a:cubicBezTo>
                <a:cubicBezTo>
                  <a:pt x="310" y="6368"/>
                  <a:pt x="283" y="6650"/>
                  <a:pt x="142" y="6846"/>
                </a:cubicBezTo>
                <a:cubicBezTo>
                  <a:pt x="61" y="6987"/>
                  <a:pt x="1" y="7155"/>
                  <a:pt x="34" y="7323"/>
                </a:cubicBezTo>
                <a:cubicBezTo>
                  <a:pt x="34" y="7492"/>
                  <a:pt x="88" y="7633"/>
                  <a:pt x="203" y="7741"/>
                </a:cubicBezTo>
                <a:cubicBezTo>
                  <a:pt x="337" y="7943"/>
                  <a:pt x="398" y="8219"/>
                  <a:pt x="310" y="8447"/>
                </a:cubicBezTo>
                <a:cubicBezTo>
                  <a:pt x="256" y="8582"/>
                  <a:pt x="229" y="8750"/>
                  <a:pt x="283" y="8919"/>
                </a:cubicBezTo>
                <a:cubicBezTo>
                  <a:pt x="337" y="9087"/>
                  <a:pt x="425" y="9228"/>
                  <a:pt x="539" y="9316"/>
                </a:cubicBezTo>
                <a:cubicBezTo>
                  <a:pt x="761" y="9457"/>
                  <a:pt x="842" y="9706"/>
                  <a:pt x="815" y="9962"/>
                </a:cubicBezTo>
                <a:cubicBezTo>
                  <a:pt x="788" y="10130"/>
                  <a:pt x="815" y="10298"/>
                  <a:pt x="903" y="10433"/>
                </a:cubicBezTo>
                <a:cubicBezTo>
                  <a:pt x="983" y="10574"/>
                  <a:pt x="1125" y="10689"/>
                  <a:pt x="1266" y="10743"/>
                </a:cubicBezTo>
                <a:cubicBezTo>
                  <a:pt x="1488" y="10857"/>
                  <a:pt x="1656" y="11052"/>
                  <a:pt x="1656" y="11308"/>
                </a:cubicBezTo>
                <a:cubicBezTo>
                  <a:pt x="1683" y="11476"/>
                  <a:pt x="1744" y="11611"/>
                  <a:pt x="1885" y="11752"/>
                </a:cubicBezTo>
                <a:cubicBezTo>
                  <a:pt x="1993" y="11867"/>
                  <a:pt x="2134" y="11947"/>
                  <a:pt x="2276" y="11981"/>
                </a:cubicBezTo>
                <a:cubicBezTo>
                  <a:pt x="2525" y="12008"/>
                  <a:pt x="2727" y="12203"/>
                  <a:pt x="2807" y="12425"/>
                </a:cubicBezTo>
                <a:cubicBezTo>
                  <a:pt x="2861" y="12567"/>
                  <a:pt x="2949" y="12708"/>
                  <a:pt x="3117" y="12822"/>
                </a:cubicBezTo>
                <a:cubicBezTo>
                  <a:pt x="3258" y="12903"/>
                  <a:pt x="3400" y="12930"/>
                  <a:pt x="3568" y="12930"/>
                </a:cubicBezTo>
                <a:cubicBezTo>
                  <a:pt x="3790" y="12930"/>
                  <a:pt x="4039" y="13045"/>
                  <a:pt x="4180" y="13240"/>
                </a:cubicBezTo>
                <a:cubicBezTo>
                  <a:pt x="4268" y="13381"/>
                  <a:pt x="4376" y="13496"/>
                  <a:pt x="4544" y="13549"/>
                </a:cubicBezTo>
                <a:cubicBezTo>
                  <a:pt x="4642" y="13581"/>
                  <a:pt x="4741" y="13594"/>
                  <a:pt x="4834" y="13594"/>
                </a:cubicBezTo>
                <a:cubicBezTo>
                  <a:pt x="4900" y="13594"/>
                  <a:pt x="4963" y="13587"/>
                  <a:pt x="5022" y="13576"/>
                </a:cubicBezTo>
                <a:cubicBezTo>
                  <a:pt x="5083" y="13555"/>
                  <a:pt x="5147" y="13545"/>
                  <a:pt x="5212" y="13545"/>
                </a:cubicBezTo>
                <a:cubicBezTo>
                  <a:pt x="5390" y="13545"/>
                  <a:pt x="5571" y="13621"/>
                  <a:pt x="5695" y="13745"/>
                </a:cubicBezTo>
                <a:cubicBezTo>
                  <a:pt x="5809" y="13859"/>
                  <a:pt x="5951" y="13940"/>
                  <a:pt x="6146" y="13940"/>
                </a:cubicBezTo>
                <a:cubicBezTo>
                  <a:pt x="6181" y="13947"/>
                  <a:pt x="6218" y="13950"/>
                  <a:pt x="6256" y="13950"/>
                </a:cubicBezTo>
                <a:cubicBezTo>
                  <a:pt x="6370" y="13950"/>
                  <a:pt x="6491" y="13920"/>
                  <a:pt x="6597" y="13859"/>
                </a:cubicBezTo>
                <a:cubicBezTo>
                  <a:pt x="6708" y="13802"/>
                  <a:pt x="6826" y="13773"/>
                  <a:pt x="6944" y="13773"/>
                </a:cubicBezTo>
                <a:cubicBezTo>
                  <a:pt x="7063" y="13773"/>
                  <a:pt x="7182" y="13802"/>
                  <a:pt x="7297" y="13859"/>
                </a:cubicBezTo>
                <a:cubicBezTo>
                  <a:pt x="7411" y="13924"/>
                  <a:pt x="7542" y="13976"/>
                  <a:pt x="7677" y="13976"/>
                </a:cubicBezTo>
                <a:cubicBezTo>
                  <a:pt x="7710" y="13976"/>
                  <a:pt x="7742" y="13973"/>
                  <a:pt x="7775" y="13967"/>
                </a:cubicBezTo>
                <a:cubicBezTo>
                  <a:pt x="7943" y="13940"/>
                  <a:pt x="8078" y="13886"/>
                  <a:pt x="8192" y="13772"/>
                </a:cubicBezTo>
                <a:cubicBezTo>
                  <a:pt x="8319" y="13645"/>
                  <a:pt x="8510" y="13583"/>
                  <a:pt x="8691" y="13583"/>
                </a:cubicBezTo>
                <a:cubicBezTo>
                  <a:pt x="8751" y="13583"/>
                  <a:pt x="8810" y="13590"/>
                  <a:pt x="8865" y="13603"/>
                </a:cubicBezTo>
                <a:cubicBezTo>
                  <a:pt x="8936" y="13634"/>
                  <a:pt x="9013" y="13649"/>
                  <a:pt x="9094" y="13649"/>
                </a:cubicBezTo>
                <a:cubicBezTo>
                  <a:pt x="9175" y="13649"/>
                  <a:pt x="9259" y="13634"/>
                  <a:pt x="9343" y="13603"/>
                </a:cubicBezTo>
                <a:cubicBezTo>
                  <a:pt x="9511" y="13549"/>
                  <a:pt x="9626" y="13435"/>
                  <a:pt x="9706" y="13327"/>
                </a:cubicBezTo>
                <a:cubicBezTo>
                  <a:pt x="9834" y="13121"/>
                  <a:pt x="10048" y="13014"/>
                  <a:pt x="10276" y="13014"/>
                </a:cubicBezTo>
                <a:cubicBezTo>
                  <a:pt x="10301" y="13014"/>
                  <a:pt x="10327" y="13015"/>
                  <a:pt x="10353" y="13018"/>
                </a:cubicBezTo>
                <a:cubicBezTo>
                  <a:pt x="10494" y="13018"/>
                  <a:pt x="10662" y="12991"/>
                  <a:pt x="10804" y="12876"/>
                </a:cubicBezTo>
                <a:cubicBezTo>
                  <a:pt x="10938" y="12789"/>
                  <a:pt x="11053" y="12681"/>
                  <a:pt x="11106" y="12513"/>
                </a:cubicBezTo>
                <a:cubicBezTo>
                  <a:pt x="11194" y="12284"/>
                  <a:pt x="11389" y="12116"/>
                  <a:pt x="11645" y="12089"/>
                </a:cubicBezTo>
                <a:cubicBezTo>
                  <a:pt x="11813" y="12062"/>
                  <a:pt x="11948" y="11981"/>
                  <a:pt x="12062" y="11867"/>
                </a:cubicBezTo>
                <a:cubicBezTo>
                  <a:pt x="12177" y="11725"/>
                  <a:pt x="12257" y="11584"/>
                  <a:pt x="12257" y="11416"/>
                </a:cubicBezTo>
                <a:cubicBezTo>
                  <a:pt x="12284" y="11194"/>
                  <a:pt x="12453" y="10971"/>
                  <a:pt x="12681" y="10884"/>
                </a:cubicBezTo>
                <a:cubicBezTo>
                  <a:pt x="12850" y="10803"/>
                  <a:pt x="12957" y="10716"/>
                  <a:pt x="13045" y="10547"/>
                </a:cubicBezTo>
                <a:cubicBezTo>
                  <a:pt x="13126" y="10406"/>
                  <a:pt x="13159" y="10238"/>
                  <a:pt x="13159" y="10096"/>
                </a:cubicBezTo>
                <a:cubicBezTo>
                  <a:pt x="13126" y="9847"/>
                  <a:pt x="13240" y="9592"/>
                  <a:pt x="13435" y="9457"/>
                </a:cubicBezTo>
                <a:cubicBezTo>
                  <a:pt x="13550" y="9370"/>
                  <a:pt x="13664" y="9228"/>
                  <a:pt x="13718" y="9060"/>
                </a:cubicBezTo>
                <a:cubicBezTo>
                  <a:pt x="13772" y="8892"/>
                  <a:pt x="13745" y="8750"/>
                  <a:pt x="13691" y="8616"/>
                </a:cubicBezTo>
                <a:cubicBezTo>
                  <a:pt x="13604" y="8360"/>
                  <a:pt x="13664" y="8111"/>
                  <a:pt x="13832" y="7909"/>
                </a:cubicBezTo>
                <a:cubicBezTo>
                  <a:pt x="13940" y="7801"/>
                  <a:pt x="14001" y="7633"/>
                  <a:pt x="14001" y="7465"/>
                </a:cubicBezTo>
                <a:cubicBezTo>
                  <a:pt x="14028" y="7296"/>
                  <a:pt x="13967" y="7155"/>
                  <a:pt x="13886" y="7014"/>
                </a:cubicBezTo>
                <a:cubicBezTo>
                  <a:pt x="13745" y="6819"/>
                  <a:pt x="13745" y="6536"/>
                  <a:pt x="13859" y="6314"/>
                </a:cubicBezTo>
                <a:cubicBezTo>
                  <a:pt x="13913" y="6172"/>
                  <a:pt x="13940" y="6004"/>
                  <a:pt x="13913" y="5836"/>
                </a:cubicBezTo>
                <a:cubicBezTo>
                  <a:pt x="13886" y="5668"/>
                  <a:pt x="13832" y="5526"/>
                  <a:pt x="13718" y="5419"/>
                </a:cubicBezTo>
                <a:cubicBezTo>
                  <a:pt x="13523" y="5250"/>
                  <a:pt x="13435" y="4995"/>
                  <a:pt x="13523" y="4746"/>
                </a:cubicBezTo>
                <a:cubicBezTo>
                  <a:pt x="13550" y="4604"/>
                  <a:pt x="13550" y="4436"/>
                  <a:pt x="13462" y="4268"/>
                </a:cubicBezTo>
                <a:cubicBezTo>
                  <a:pt x="13408" y="4126"/>
                  <a:pt x="13294" y="4012"/>
                  <a:pt x="13159" y="3931"/>
                </a:cubicBezTo>
                <a:cubicBezTo>
                  <a:pt x="12957" y="3790"/>
                  <a:pt x="12823" y="3568"/>
                  <a:pt x="12823" y="3312"/>
                </a:cubicBezTo>
                <a:cubicBezTo>
                  <a:pt x="12823" y="3144"/>
                  <a:pt x="12762" y="3002"/>
                  <a:pt x="12681" y="2861"/>
                </a:cubicBezTo>
                <a:cubicBezTo>
                  <a:pt x="12567" y="2726"/>
                  <a:pt x="12426" y="2639"/>
                  <a:pt x="12284" y="2585"/>
                </a:cubicBezTo>
                <a:cubicBezTo>
                  <a:pt x="12035" y="2524"/>
                  <a:pt x="11867" y="2329"/>
                  <a:pt x="11813" y="2080"/>
                </a:cubicBezTo>
                <a:cubicBezTo>
                  <a:pt x="11780" y="1912"/>
                  <a:pt x="11699" y="1770"/>
                  <a:pt x="11557" y="1656"/>
                </a:cubicBezTo>
                <a:cubicBezTo>
                  <a:pt x="11416" y="1548"/>
                  <a:pt x="11275" y="1488"/>
                  <a:pt x="11140" y="1488"/>
                </a:cubicBezTo>
                <a:cubicBezTo>
                  <a:pt x="10884" y="1488"/>
                  <a:pt x="10662" y="1320"/>
                  <a:pt x="10548" y="1097"/>
                </a:cubicBezTo>
                <a:cubicBezTo>
                  <a:pt x="10467" y="956"/>
                  <a:pt x="10353" y="842"/>
                  <a:pt x="10211" y="761"/>
                </a:cubicBezTo>
                <a:cubicBezTo>
                  <a:pt x="10107" y="707"/>
                  <a:pt x="10014" y="686"/>
                  <a:pt x="9918" y="686"/>
                </a:cubicBezTo>
                <a:cubicBezTo>
                  <a:pt x="9858" y="686"/>
                  <a:pt x="9798" y="694"/>
                  <a:pt x="9733" y="707"/>
                </a:cubicBezTo>
                <a:cubicBezTo>
                  <a:pt x="9704" y="710"/>
                  <a:pt x="9674" y="712"/>
                  <a:pt x="9645" y="712"/>
                </a:cubicBezTo>
                <a:cubicBezTo>
                  <a:pt x="9426" y="712"/>
                  <a:pt x="9212" y="623"/>
                  <a:pt x="9087" y="451"/>
                </a:cubicBezTo>
                <a:cubicBezTo>
                  <a:pt x="8979" y="337"/>
                  <a:pt x="8838" y="229"/>
                  <a:pt x="8670" y="202"/>
                </a:cubicBezTo>
                <a:cubicBezTo>
                  <a:pt x="8604" y="178"/>
                  <a:pt x="8541" y="168"/>
                  <a:pt x="8482" y="168"/>
                </a:cubicBezTo>
                <a:cubicBezTo>
                  <a:pt x="8390" y="168"/>
                  <a:pt x="8305" y="192"/>
                  <a:pt x="8219" y="229"/>
                </a:cubicBezTo>
                <a:cubicBezTo>
                  <a:pt x="8131" y="272"/>
                  <a:pt x="8033" y="293"/>
                  <a:pt x="7936" y="293"/>
                </a:cubicBezTo>
                <a:cubicBezTo>
                  <a:pt x="7787" y="293"/>
                  <a:pt x="7637" y="243"/>
                  <a:pt x="7519" y="142"/>
                </a:cubicBezTo>
                <a:cubicBezTo>
                  <a:pt x="7378" y="61"/>
                  <a:pt x="7236" y="0"/>
                  <a:pt x="70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5" name="Google Shape;1645;p38"/>
          <p:cNvGrpSpPr/>
          <p:nvPr/>
        </p:nvGrpSpPr>
        <p:grpSpPr>
          <a:xfrm>
            <a:off x="2353169" y="2017275"/>
            <a:ext cx="1379457" cy="2248293"/>
            <a:chOff x="2048369" y="3268100"/>
            <a:chExt cx="1379457" cy="2248293"/>
          </a:xfrm>
        </p:grpSpPr>
        <p:sp>
          <p:nvSpPr>
            <p:cNvPr id="1646" name="Google Shape;1646;p38"/>
            <p:cNvSpPr/>
            <p:nvPr/>
          </p:nvSpPr>
          <p:spPr>
            <a:xfrm>
              <a:off x="2206601" y="5210313"/>
              <a:ext cx="959606" cy="306080"/>
            </a:xfrm>
            <a:custGeom>
              <a:rect b="b" l="l" r="r" t="t"/>
              <a:pathLst>
                <a:path extrusionOk="0" h="4707" w="13245">
                  <a:moveTo>
                    <a:pt x="6032" y="0"/>
                  </a:moveTo>
                  <a:cubicBezTo>
                    <a:pt x="4448" y="0"/>
                    <a:pt x="2859" y="340"/>
                    <a:pt x="1509" y="1168"/>
                  </a:cubicBezTo>
                  <a:cubicBezTo>
                    <a:pt x="1057" y="1466"/>
                    <a:pt x="606" y="1809"/>
                    <a:pt x="344" y="2296"/>
                  </a:cubicBezTo>
                  <a:cubicBezTo>
                    <a:pt x="73" y="2784"/>
                    <a:pt x="1" y="3425"/>
                    <a:pt x="299" y="3876"/>
                  </a:cubicBezTo>
                  <a:cubicBezTo>
                    <a:pt x="678" y="4481"/>
                    <a:pt x="1472" y="4670"/>
                    <a:pt x="2150" y="4707"/>
                  </a:cubicBezTo>
                  <a:cubicBezTo>
                    <a:pt x="4063" y="4707"/>
                    <a:pt x="5869" y="3876"/>
                    <a:pt x="7674" y="3163"/>
                  </a:cubicBezTo>
                  <a:cubicBezTo>
                    <a:pt x="8992" y="2632"/>
                    <a:pt x="10415" y="2141"/>
                    <a:pt x="11816" y="2141"/>
                  </a:cubicBezTo>
                  <a:cubicBezTo>
                    <a:pt x="12296" y="2141"/>
                    <a:pt x="12774" y="2199"/>
                    <a:pt x="13244" y="2332"/>
                  </a:cubicBezTo>
                  <a:cubicBezTo>
                    <a:pt x="11096" y="870"/>
                    <a:pt x="9372" y="301"/>
                    <a:pt x="7340" y="75"/>
                  </a:cubicBezTo>
                  <a:cubicBezTo>
                    <a:pt x="6908" y="26"/>
                    <a:pt x="6470" y="0"/>
                    <a:pt x="6032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2337446" y="5320273"/>
              <a:ext cx="329722" cy="88111"/>
            </a:xfrm>
            <a:custGeom>
              <a:rect b="b" l="l" r="r" t="t"/>
              <a:pathLst>
                <a:path extrusionOk="0" h="1355" w="4551">
                  <a:moveTo>
                    <a:pt x="4361" y="0"/>
                  </a:moveTo>
                  <a:cubicBezTo>
                    <a:pt x="2862" y="226"/>
                    <a:pt x="1355" y="641"/>
                    <a:pt x="0" y="1354"/>
                  </a:cubicBezTo>
                  <a:cubicBezTo>
                    <a:pt x="1508" y="831"/>
                    <a:pt x="3007" y="416"/>
                    <a:pt x="4550" y="190"/>
                  </a:cubicBezTo>
                  <a:cubicBezTo>
                    <a:pt x="4514" y="154"/>
                    <a:pt x="4514" y="82"/>
                    <a:pt x="4478" y="45"/>
                  </a:cubicBezTo>
                  <a:cubicBezTo>
                    <a:pt x="4442" y="0"/>
                    <a:pt x="4406" y="0"/>
                    <a:pt x="4361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2157552" y="4868274"/>
              <a:ext cx="1210067" cy="494071"/>
            </a:xfrm>
            <a:custGeom>
              <a:rect b="b" l="l" r="r" t="t"/>
              <a:pathLst>
                <a:path extrusionOk="0" h="7598" w="16702">
                  <a:moveTo>
                    <a:pt x="2924" y="0"/>
                  </a:moveTo>
                  <a:cubicBezTo>
                    <a:pt x="2083" y="0"/>
                    <a:pt x="1245" y="279"/>
                    <a:pt x="750" y="939"/>
                  </a:cubicBezTo>
                  <a:cubicBezTo>
                    <a:pt x="1" y="1914"/>
                    <a:pt x="263" y="3422"/>
                    <a:pt x="1057" y="4360"/>
                  </a:cubicBezTo>
                  <a:cubicBezTo>
                    <a:pt x="1843" y="5299"/>
                    <a:pt x="3052" y="5823"/>
                    <a:pt x="4217" y="6238"/>
                  </a:cubicBezTo>
                  <a:cubicBezTo>
                    <a:pt x="6577" y="7070"/>
                    <a:pt x="10154" y="7598"/>
                    <a:pt x="13278" y="7598"/>
                  </a:cubicBezTo>
                  <a:cubicBezTo>
                    <a:pt x="14527" y="7598"/>
                    <a:pt x="15704" y="7514"/>
                    <a:pt x="16702" y="7330"/>
                  </a:cubicBezTo>
                  <a:lnTo>
                    <a:pt x="16702" y="6996"/>
                  </a:lnTo>
                  <a:cubicBezTo>
                    <a:pt x="13470" y="5976"/>
                    <a:pt x="9516" y="3792"/>
                    <a:pt x="6772" y="1806"/>
                  </a:cubicBezTo>
                  <a:cubicBezTo>
                    <a:pt x="5869" y="1129"/>
                    <a:pt x="4930" y="406"/>
                    <a:pt x="3838" y="108"/>
                  </a:cubicBezTo>
                  <a:cubicBezTo>
                    <a:pt x="3544" y="38"/>
                    <a:pt x="3234" y="0"/>
                    <a:pt x="2924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2372729" y="5024402"/>
              <a:ext cx="221191" cy="122770"/>
            </a:xfrm>
            <a:custGeom>
              <a:rect b="b" l="l" r="r" t="t"/>
              <a:pathLst>
                <a:path extrusionOk="0" h="1888" w="3053">
                  <a:moveTo>
                    <a:pt x="37" y="0"/>
                  </a:moveTo>
                  <a:cubicBezTo>
                    <a:pt x="1" y="0"/>
                    <a:pt x="1" y="0"/>
                    <a:pt x="1" y="37"/>
                  </a:cubicBezTo>
                  <a:cubicBezTo>
                    <a:pt x="985" y="714"/>
                    <a:pt x="1996" y="1318"/>
                    <a:pt x="3052" y="1887"/>
                  </a:cubicBezTo>
                  <a:cubicBezTo>
                    <a:pt x="3052" y="1806"/>
                    <a:pt x="3016" y="1698"/>
                    <a:pt x="2971" y="1616"/>
                  </a:cubicBezTo>
                  <a:cubicBezTo>
                    <a:pt x="1960" y="1129"/>
                    <a:pt x="985" y="569"/>
                    <a:pt x="37" y="0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2154943" y="4435782"/>
              <a:ext cx="1130952" cy="845800"/>
            </a:xfrm>
            <a:custGeom>
              <a:rect b="b" l="l" r="r" t="t"/>
              <a:pathLst>
                <a:path extrusionOk="0" h="13007" w="15610">
                  <a:moveTo>
                    <a:pt x="1575" y="1"/>
                  </a:moveTo>
                  <a:cubicBezTo>
                    <a:pt x="1490" y="1"/>
                    <a:pt x="1405" y="8"/>
                    <a:pt x="1319" y="25"/>
                  </a:cubicBezTo>
                  <a:cubicBezTo>
                    <a:pt x="642" y="178"/>
                    <a:pt x="154" y="855"/>
                    <a:pt x="73" y="1569"/>
                  </a:cubicBezTo>
                  <a:cubicBezTo>
                    <a:pt x="1" y="2246"/>
                    <a:pt x="226" y="2923"/>
                    <a:pt x="524" y="3564"/>
                  </a:cubicBezTo>
                  <a:cubicBezTo>
                    <a:pt x="1545" y="5631"/>
                    <a:pt x="3314" y="7283"/>
                    <a:pt x="5192" y="8682"/>
                  </a:cubicBezTo>
                  <a:cubicBezTo>
                    <a:pt x="8090" y="10858"/>
                    <a:pt x="12224" y="12663"/>
                    <a:pt x="15609" y="13007"/>
                  </a:cubicBezTo>
                  <a:cubicBezTo>
                    <a:pt x="11096" y="9955"/>
                    <a:pt x="7746" y="4656"/>
                    <a:pt x="3386" y="928"/>
                  </a:cubicBezTo>
                  <a:cubicBezTo>
                    <a:pt x="2851" y="464"/>
                    <a:pt x="2230" y="1"/>
                    <a:pt x="1575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2269415" y="4533062"/>
              <a:ext cx="476869" cy="464419"/>
            </a:xfrm>
            <a:custGeom>
              <a:rect b="b" l="l" r="r" t="t"/>
              <a:pathLst>
                <a:path extrusionOk="0" h="7142" w="6582">
                  <a:moveTo>
                    <a:pt x="1" y="0"/>
                  </a:moveTo>
                  <a:lnTo>
                    <a:pt x="1" y="0"/>
                  </a:lnTo>
                  <a:cubicBezTo>
                    <a:pt x="1463" y="1995"/>
                    <a:pt x="3088" y="3909"/>
                    <a:pt x="4776" y="5679"/>
                  </a:cubicBezTo>
                  <a:cubicBezTo>
                    <a:pt x="5264" y="6202"/>
                    <a:pt x="5796" y="6690"/>
                    <a:pt x="6320" y="7141"/>
                  </a:cubicBezTo>
                  <a:cubicBezTo>
                    <a:pt x="6392" y="7105"/>
                    <a:pt x="6473" y="7069"/>
                    <a:pt x="6582" y="7069"/>
                  </a:cubicBezTo>
                  <a:cubicBezTo>
                    <a:pt x="5155" y="5868"/>
                    <a:pt x="3910" y="4514"/>
                    <a:pt x="2709" y="3160"/>
                  </a:cubicBezTo>
                  <a:cubicBezTo>
                    <a:pt x="1806" y="2104"/>
                    <a:pt x="903" y="1048"/>
                    <a:pt x="1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2411346" y="3983327"/>
              <a:ext cx="983805" cy="1432664"/>
            </a:xfrm>
            <a:custGeom>
              <a:rect b="b" l="l" r="r" t="t"/>
              <a:pathLst>
                <a:path extrusionOk="0" h="22032" w="13579">
                  <a:moveTo>
                    <a:pt x="1773" y="1"/>
                  </a:moveTo>
                  <a:cubicBezTo>
                    <a:pt x="1694" y="1"/>
                    <a:pt x="1615" y="8"/>
                    <a:pt x="1535" y="23"/>
                  </a:cubicBezTo>
                  <a:cubicBezTo>
                    <a:pt x="750" y="140"/>
                    <a:pt x="299" y="889"/>
                    <a:pt x="145" y="1530"/>
                  </a:cubicBezTo>
                  <a:cubicBezTo>
                    <a:pt x="1" y="2397"/>
                    <a:pt x="145" y="3300"/>
                    <a:pt x="371" y="4130"/>
                  </a:cubicBezTo>
                  <a:cubicBezTo>
                    <a:pt x="976" y="6613"/>
                    <a:pt x="1878" y="9050"/>
                    <a:pt x="3269" y="11235"/>
                  </a:cubicBezTo>
                  <a:cubicBezTo>
                    <a:pt x="4659" y="13420"/>
                    <a:pt x="6546" y="15261"/>
                    <a:pt x="8459" y="17103"/>
                  </a:cubicBezTo>
                  <a:cubicBezTo>
                    <a:pt x="10157" y="18755"/>
                    <a:pt x="11845" y="20416"/>
                    <a:pt x="13578" y="22032"/>
                  </a:cubicBezTo>
                  <a:lnTo>
                    <a:pt x="13271" y="21544"/>
                  </a:lnTo>
                  <a:cubicBezTo>
                    <a:pt x="11511" y="19658"/>
                    <a:pt x="10644" y="17220"/>
                    <a:pt x="9850" y="14846"/>
                  </a:cubicBezTo>
                  <a:cubicBezTo>
                    <a:pt x="9137" y="12815"/>
                    <a:pt x="8459" y="10747"/>
                    <a:pt x="7746" y="8716"/>
                  </a:cubicBezTo>
                  <a:cubicBezTo>
                    <a:pt x="7141" y="6947"/>
                    <a:pt x="6546" y="5141"/>
                    <a:pt x="5679" y="3453"/>
                  </a:cubicBezTo>
                  <a:cubicBezTo>
                    <a:pt x="5002" y="2171"/>
                    <a:pt x="4135" y="853"/>
                    <a:pt x="2628" y="212"/>
                  </a:cubicBezTo>
                  <a:cubicBezTo>
                    <a:pt x="2363" y="98"/>
                    <a:pt x="2071" y="1"/>
                    <a:pt x="1773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2593848" y="4112145"/>
              <a:ext cx="334938" cy="750861"/>
            </a:xfrm>
            <a:custGeom>
              <a:rect b="b" l="l" r="r" t="t"/>
              <a:pathLst>
                <a:path extrusionOk="0" h="11547" w="4623">
                  <a:moveTo>
                    <a:pt x="36" y="1"/>
                  </a:moveTo>
                  <a:cubicBezTo>
                    <a:pt x="36" y="1"/>
                    <a:pt x="0" y="1"/>
                    <a:pt x="0" y="37"/>
                  </a:cubicBezTo>
                  <a:cubicBezTo>
                    <a:pt x="822" y="3088"/>
                    <a:pt x="1995" y="6094"/>
                    <a:pt x="3350" y="8992"/>
                  </a:cubicBezTo>
                  <a:cubicBezTo>
                    <a:pt x="3756" y="9859"/>
                    <a:pt x="4135" y="10725"/>
                    <a:pt x="4586" y="11547"/>
                  </a:cubicBezTo>
                  <a:cubicBezTo>
                    <a:pt x="4586" y="11547"/>
                    <a:pt x="4622" y="11511"/>
                    <a:pt x="4622" y="11475"/>
                  </a:cubicBezTo>
                  <a:cubicBezTo>
                    <a:pt x="4514" y="11095"/>
                    <a:pt x="4397" y="10761"/>
                    <a:pt x="4288" y="10382"/>
                  </a:cubicBezTo>
                  <a:cubicBezTo>
                    <a:pt x="3386" y="8613"/>
                    <a:pt x="2555" y="6807"/>
                    <a:pt x="1806" y="5002"/>
                  </a:cubicBezTo>
                  <a:cubicBezTo>
                    <a:pt x="1129" y="3350"/>
                    <a:pt x="524" y="1698"/>
                    <a:pt x="36" y="1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2495750" y="3268100"/>
              <a:ext cx="602425" cy="1365427"/>
            </a:xfrm>
            <a:custGeom>
              <a:rect b="b" l="l" r="r" t="t"/>
              <a:pathLst>
                <a:path extrusionOk="0" h="20998" w="8315">
                  <a:moveTo>
                    <a:pt x="7338" y="1"/>
                  </a:moveTo>
                  <a:cubicBezTo>
                    <a:pt x="7234" y="1"/>
                    <a:pt x="7128" y="35"/>
                    <a:pt x="7033" y="80"/>
                  </a:cubicBezTo>
                  <a:cubicBezTo>
                    <a:pt x="6509" y="306"/>
                    <a:pt x="6319" y="983"/>
                    <a:pt x="6202" y="1588"/>
                  </a:cubicBezTo>
                  <a:cubicBezTo>
                    <a:pt x="6130" y="2039"/>
                    <a:pt x="6166" y="2563"/>
                    <a:pt x="6238" y="3050"/>
                  </a:cubicBezTo>
                  <a:lnTo>
                    <a:pt x="6915" y="2373"/>
                  </a:lnTo>
                  <a:cubicBezTo>
                    <a:pt x="7222" y="2111"/>
                    <a:pt x="7556" y="1814"/>
                    <a:pt x="7746" y="1434"/>
                  </a:cubicBezTo>
                  <a:cubicBezTo>
                    <a:pt x="7935" y="1055"/>
                    <a:pt x="7972" y="568"/>
                    <a:pt x="7710" y="234"/>
                  </a:cubicBezTo>
                  <a:cubicBezTo>
                    <a:pt x="7674" y="152"/>
                    <a:pt x="7592" y="80"/>
                    <a:pt x="7520" y="44"/>
                  </a:cubicBezTo>
                  <a:cubicBezTo>
                    <a:pt x="7462" y="13"/>
                    <a:pt x="7400" y="1"/>
                    <a:pt x="7338" y="1"/>
                  </a:cubicBezTo>
                  <a:close/>
                  <a:moveTo>
                    <a:pt x="4629" y="1805"/>
                  </a:moveTo>
                  <a:cubicBezTo>
                    <a:pt x="4409" y="1805"/>
                    <a:pt x="4179" y="1926"/>
                    <a:pt x="4099" y="2148"/>
                  </a:cubicBezTo>
                  <a:cubicBezTo>
                    <a:pt x="4063" y="2265"/>
                    <a:pt x="4099" y="2409"/>
                    <a:pt x="4135" y="2563"/>
                  </a:cubicBezTo>
                  <a:cubicBezTo>
                    <a:pt x="4360" y="3466"/>
                    <a:pt x="4812" y="4296"/>
                    <a:pt x="5489" y="4892"/>
                  </a:cubicBezTo>
                  <a:cubicBezTo>
                    <a:pt x="5751" y="4143"/>
                    <a:pt x="5787" y="3240"/>
                    <a:pt x="5453" y="2527"/>
                  </a:cubicBezTo>
                  <a:cubicBezTo>
                    <a:pt x="5335" y="2220"/>
                    <a:pt x="5155" y="1958"/>
                    <a:pt x="4848" y="1850"/>
                  </a:cubicBezTo>
                  <a:cubicBezTo>
                    <a:pt x="4781" y="1819"/>
                    <a:pt x="4705" y="1805"/>
                    <a:pt x="4629" y="1805"/>
                  </a:cubicBezTo>
                  <a:close/>
                  <a:moveTo>
                    <a:pt x="7367" y="4368"/>
                  </a:moveTo>
                  <a:cubicBezTo>
                    <a:pt x="7141" y="4368"/>
                    <a:pt x="6879" y="4477"/>
                    <a:pt x="6653" y="4630"/>
                  </a:cubicBezTo>
                  <a:cubicBezTo>
                    <a:pt x="6058" y="4928"/>
                    <a:pt x="5381" y="5569"/>
                    <a:pt x="5074" y="6174"/>
                  </a:cubicBezTo>
                  <a:cubicBezTo>
                    <a:pt x="5305" y="6201"/>
                    <a:pt x="5536" y="6213"/>
                    <a:pt x="5764" y="6213"/>
                  </a:cubicBezTo>
                  <a:cubicBezTo>
                    <a:pt x="6134" y="6213"/>
                    <a:pt x="6497" y="6182"/>
                    <a:pt x="6843" y="6138"/>
                  </a:cubicBezTo>
                  <a:cubicBezTo>
                    <a:pt x="7258" y="6056"/>
                    <a:pt x="7637" y="5984"/>
                    <a:pt x="7935" y="5686"/>
                  </a:cubicBezTo>
                  <a:cubicBezTo>
                    <a:pt x="8197" y="5425"/>
                    <a:pt x="8315" y="4928"/>
                    <a:pt x="8089" y="4630"/>
                  </a:cubicBezTo>
                  <a:cubicBezTo>
                    <a:pt x="7935" y="4441"/>
                    <a:pt x="7637" y="4368"/>
                    <a:pt x="7367" y="4368"/>
                  </a:cubicBezTo>
                  <a:close/>
                  <a:moveTo>
                    <a:pt x="2981" y="4445"/>
                  </a:moveTo>
                  <a:cubicBezTo>
                    <a:pt x="2924" y="4445"/>
                    <a:pt x="2869" y="4455"/>
                    <a:pt x="2817" y="4477"/>
                  </a:cubicBezTo>
                  <a:cubicBezTo>
                    <a:pt x="2555" y="4594"/>
                    <a:pt x="2519" y="4928"/>
                    <a:pt x="2483" y="5199"/>
                  </a:cubicBezTo>
                  <a:cubicBezTo>
                    <a:pt x="2483" y="5795"/>
                    <a:pt x="2627" y="6436"/>
                    <a:pt x="2970" y="6923"/>
                  </a:cubicBezTo>
                  <a:cubicBezTo>
                    <a:pt x="3304" y="7456"/>
                    <a:pt x="3945" y="7826"/>
                    <a:pt x="4586" y="7862"/>
                  </a:cubicBezTo>
                  <a:cubicBezTo>
                    <a:pt x="4478" y="6779"/>
                    <a:pt x="4324" y="5605"/>
                    <a:pt x="3611" y="4784"/>
                  </a:cubicBezTo>
                  <a:cubicBezTo>
                    <a:pt x="3459" y="4603"/>
                    <a:pt x="3209" y="4445"/>
                    <a:pt x="2981" y="4445"/>
                  </a:cubicBezTo>
                  <a:close/>
                  <a:moveTo>
                    <a:pt x="6704" y="7068"/>
                  </a:moveTo>
                  <a:cubicBezTo>
                    <a:pt x="6598" y="7068"/>
                    <a:pt x="6492" y="7085"/>
                    <a:pt x="6392" y="7113"/>
                  </a:cubicBezTo>
                  <a:cubicBezTo>
                    <a:pt x="5904" y="7302"/>
                    <a:pt x="5525" y="7681"/>
                    <a:pt x="5191" y="8052"/>
                  </a:cubicBezTo>
                  <a:cubicBezTo>
                    <a:pt x="4833" y="8443"/>
                    <a:pt x="4476" y="8867"/>
                    <a:pt x="4247" y="9353"/>
                  </a:cubicBezTo>
                  <a:lnTo>
                    <a:pt x="4247" y="9353"/>
                  </a:lnTo>
                  <a:cubicBezTo>
                    <a:pt x="4310" y="9276"/>
                    <a:pt x="4425" y="9180"/>
                    <a:pt x="4478" y="9180"/>
                  </a:cubicBezTo>
                  <a:cubicBezTo>
                    <a:pt x="4965" y="9072"/>
                    <a:pt x="5453" y="8954"/>
                    <a:pt x="5940" y="8846"/>
                  </a:cubicBezTo>
                  <a:cubicBezTo>
                    <a:pt x="6202" y="8810"/>
                    <a:pt x="6509" y="8729"/>
                    <a:pt x="6771" y="8584"/>
                  </a:cubicBezTo>
                  <a:cubicBezTo>
                    <a:pt x="7033" y="8467"/>
                    <a:pt x="7258" y="8277"/>
                    <a:pt x="7331" y="8015"/>
                  </a:cubicBezTo>
                  <a:cubicBezTo>
                    <a:pt x="7448" y="7754"/>
                    <a:pt x="7412" y="7411"/>
                    <a:pt x="7186" y="7230"/>
                  </a:cubicBezTo>
                  <a:cubicBezTo>
                    <a:pt x="7047" y="7113"/>
                    <a:pt x="6876" y="7068"/>
                    <a:pt x="6704" y="7068"/>
                  </a:cubicBezTo>
                  <a:close/>
                  <a:moveTo>
                    <a:pt x="4247" y="9353"/>
                  </a:moveTo>
                  <a:cubicBezTo>
                    <a:pt x="4213" y="9394"/>
                    <a:pt x="4194" y="9429"/>
                    <a:pt x="4207" y="9442"/>
                  </a:cubicBezTo>
                  <a:cubicBezTo>
                    <a:pt x="4220" y="9412"/>
                    <a:pt x="4233" y="9382"/>
                    <a:pt x="4247" y="9353"/>
                  </a:cubicBezTo>
                  <a:close/>
                  <a:moveTo>
                    <a:pt x="2081" y="8049"/>
                  </a:moveTo>
                  <a:cubicBezTo>
                    <a:pt x="2053" y="8049"/>
                    <a:pt x="2024" y="8050"/>
                    <a:pt x="1995" y="8052"/>
                  </a:cubicBezTo>
                  <a:cubicBezTo>
                    <a:pt x="1724" y="8088"/>
                    <a:pt x="1318" y="8277"/>
                    <a:pt x="1273" y="8846"/>
                  </a:cubicBezTo>
                  <a:cubicBezTo>
                    <a:pt x="1237" y="9333"/>
                    <a:pt x="1652" y="9785"/>
                    <a:pt x="2031" y="10119"/>
                  </a:cubicBezTo>
                  <a:cubicBezTo>
                    <a:pt x="2555" y="10570"/>
                    <a:pt x="3268" y="11022"/>
                    <a:pt x="3945" y="11247"/>
                  </a:cubicBezTo>
                  <a:cubicBezTo>
                    <a:pt x="3720" y="10841"/>
                    <a:pt x="3683" y="10390"/>
                    <a:pt x="3611" y="9938"/>
                  </a:cubicBezTo>
                  <a:cubicBezTo>
                    <a:pt x="3530" y="9523"/>
                    <a:pt x="3458" y="9072"/>
                    <a:pt x="3196" y="8693"/>
                  </a:cubicBezTo>
                  <a:cubicBezTo>
                    <a:pt x="2949" y="8334"/>
                    <a:pt x="2564" y="8049"/>
                    <a:pt x="2081" y="8049"/>
                  </a:cubicBezTo>
                  <a:close/>
                  <a:moveTo>
                    <a:pt x="6613" y="9904"/>
                  </a:moveTo>
                  <a:cubicBezTo>
                    <a:pt x="6475" y="9904"/>
                    <a:pt x="6333" y="9934"/>
                    <a:pt x="6202" y="9974"/>
                  </a:cubicBezTo>
                  <a:cubicBezTo>
                    <a:pt x="5155" y="10236"/>
                    <a:pt x="4207" y="11247"/>
                    <a:pt x="3873" y="12304"/>
                  </a:cubicBezTo>
                  <a:cubicBezTo>
                    <a:pt x="4135" y="12006"/>
                    <a:pt x="4550" y="11852"/>
                    <a:pt x="4965" y="11816"/>
                  </a:cubicBezTo>
                  <a:cubicBezTo>
                    <a:pt x="5335" y="11744"/>
                    <a:pt x="5751" y="11780"/>
                    <a:pt x="6130" y="11699"/>
                  </a:cubicBezTo>
                  <a:cubicBezTo>
                    <a:pt x="6545" y="11626"/>
                    <a:pt x="6960" y="11437"/>
                    <a:pt x="7141" y="11103"/>
                  </a:cubicBezTo>
                  <a:cubicBezTo>
                    <a:pt x="7367" y="10760"/>
                    <a:pt x="7331" y="10236"/>
                    <a:pt x="6997" y="10011"/>
                  </a:cubicBezTo>
                  <a:cubicBezTo>
                    <a:pt x="6884" y="9934"/>
                    <a:pt x="6751" y="9904"/>
                    <a:pt x="6613" y="9904"/>
                  </a:cubicBezTo>
                  <a:close/>
                  <a:moveTo>
                    <a:pt x="835" y="11411"/>
                  </a:moveTo>
                  <a:cubicBezTo>
                    <a:pt x="603" y="11411"/>
                    <a:pt x="379" y="11468"/>
                    <a:pt x="190" y="11590"/>
                  </a:cubicBezTo>
                  <a:cubicBezTo>
                    <a:pt x="108" y="11626"/>
                    <a:pt x="36" y="11663"/>
                    <a:pt x="36" y="11744"/>
                  </a:cubicBezTo>
                  <a:cubicBezTo>
                    <a:pt x="0" y="11816"/>
                    <a:pt x="0" y="11852"/>
                    <a:pt x="36" y="11924"/>
                  </a:cubicBezTo>
                  <a:cubicBezTo>
                    <a:pt x="145" y="12565"/>
                    <a:pt x="677" y="13053"/>
                    <a:pt x="1201" y="13432"/>
                  </a:cubicBezTo>
                  <a:cubicBezTo>
                    <a:pt x="1776" y="13837"/>
                    <a:pt x="2716" y="14243"/>
                    <a:pt x="3470" y="14243"/>
                  </a:cubicBezTo>
                  <a:cubicBezTo>
                    <a:pt x="3556" y="14243"/>
                    <a:pt x="3639" y="14237"/>
                    <a:pt x="3720" y="14226"/>
                  </a:cubicBezTo>
                  <a:cubicBezTo>
                    <a:pt x="3647" y="14145"/>
                    <a:pt x="3575" y="14073"/>
                    <a:pt x="3494" y="13956"/>
                  </a:cubicBezTo>
                  <a:cubicBezTo>
                    <a:pt x="3196" y="13549"/>
                    <a:pt x="2970" y="13098"/>
                    <a:pt x="2708" y="12683"/>
                  </a:cubicBezTo>
                  <a:cubicBezTo>
                    <a:pt x="2401" y="12267"/>
                    <a:pt x="2067" y="11852"/>
                    <a:pt x="1616" y="11626"/>
                  </a:cubicBezTo>
                  <a:cubicBezTo>
                    <a:pt x="1375" y="11487"/>
                    <a:pt x="1100" y="11411"/>
                    <a:pt x="835" y="11411"/>
                  </a:cubicBezTo>
                  <a:close/>
                  <a:moveTo>
                    <a:pt x="6198" y="12819"/>
                  </a:moveTo>
                  <a:cubicBezTo>
                    <a:pt x="6150" y="12819"/>
                    <a:pt x="6103" y="12822"/>
                    <a:pt x="6058" y="12827"/>
                  </a:cubicBezTo>
                  <a:cubicBezTo>
                    <a:pt x="5715" y="12908"/>
                    <a:pt x="5417" y="13053"/>
                    <a:pt x="5191" y="13242"/>
                  </a:cubicBezTo>
                  <a:cubicBezTo>
                    <a:pt x="4704" y="13622"/>
                    <a:pt x="4252" y="13956"/>
                    <a:pt x="3981" y="14488"/>
                  </a:cubicBezTo>
                  <a:cubicBezTo>
                    <a:pt x="3873" y="14633"/>
                    <a:pt x="3720" y="14940"/>
                    <a:pt x="3801" y="15129"/>
                  </a:cubicBezTo>
                  <a:cubicBezTo>
                    <a:pt x="3909" y="14903"/>
                    <a:pt x="4171" y="14858"/>
                    <a:pt x="4433" y="14822"/>
                  </a:cubicBezTo>
                  <a:cubicBezTo>
                    <a:pt x="5155" y="14750"/>
                    <a:pt x="5868" y="14560"/>
                    <a:pt x="6581" y="14263"/>
                  </a:cubicBezTo>
                  <a:cubicBezTo>
                    <a:pt x="6735" y="14226"/>
                    <a:pt x="6915" y="14109"/>
                    <a:pt x="7033" y="13956"/>
                  </a:cubicBezTo>
                  <a:cubicBezTo>
                    <a:pt x="7258" y="13730"/>
                    <a:pt x="7186" y="13324"/>
                    <a:pt x="6960" y="13098"/>
                  </a:cubicBezTo>
                  <a:cubicBezTo>
                    <a:pt x="6769" y="12906"/>
                    <a:pt x="6467" y="12819"/>
                    <a:pt x="6198" y="12819"/>
                  </a:cubicBezTo>
                  <a:close/>
                  <a:moveTo>
                    <a:pt x="1620" y="15012"/>
                  </a:moveTo>
                  <a:cubicBezTo>
                    <a:pt x="1428" y="15012"/>
                    <a:pt x="1236" y="15036"/>
                    <a:pt x="1047" y="15084"/>
                  </a:cubicBezTo>
                  <a:cubicBezTo>
                    <a:pt x="713" y="15201"/>
                    <a:pt x="415" y="15355"/>
                    <a:pt x="226" y="15653"/>
                  </a:cubicBezTo>
                  <a:cubicBezTo>
                    <a:pt x="36" y="15915"/>
                    <a:pt x="36" y="16330"/>
                    <a:pt x="262" y="16556"/>
                  </a:cubicBezTo>
                  <a:cubicBezTo>
                    <a:pt x="452" y="16745"/>
                    <a:pt x="749" y="16817"/>
                    <a:pt x="975" y="16817"/>
                  </a:cubicBezTo>
                  <a:cubicBezTo>
                    <a:pt x="1071" y="16824"/>
                    <a:pt x="1166" y="16828"/>
                    <a:pt x="1260" y="16828"/>
                  </a:cubicBezTo>
                  <a:cubicBezTo>
                    <a:pt x="2078" y="16828"/>
                    <a:pt x="2852" y="16589"/>
                    <a:pt x="3654" y="16589"/>
                  </a:cubicBezTo>
                  <a:cubicBezTo>
                    <a:pt x="3703" y="16589"/>
                    <a:pt x="3752" y="16590"/>
                    <a:pt x="3801" y="16592"/>
                  </a:cubicBezTo>
                  <a:cubicBezTo>
                    <a:pt x="3647" y="16032"/>
                    <a:pt x="3232" y="15581"/>
                    <a:pt x="2745" y="15310"/>
                  </a:cubicBezTo>
                  <a:cubicBezTo>
                    <a:pt x="2394" y="15110"/>
                    <a:pt x="2008" y="15012"/>
                    <a:pt x="1620" y="15012"/>
                  </a:cubicBezTo>
                  <a:close/>
                  <a:moveTo>
                    <a:pt x="6275" y="15672"/>
                  </a:moveTo>
                  <a:cubicBezTo>
                    <a:pt x="6076" y="15672"/>
                    <a:pt x="5869" y="15719"/>
                    <a:pt x="5679" y="15806"/>
                  </a:cubicBezTo>
                  <a:cubicBezTo>
                    <a:pt x="5263" y="15987"/>
                    <a:pt x="4965" y="16294"/>
                    <a:pt x="4704" y="16628"/>
                  </a:cubicBezTo>
                  <a:cubicBezTo>
                    <a:pt x="4425" y="17005"/>
                    <a:pt x="4183" y="17412"/>
                    <a:pt x="4026" y="17849"/>
                  </a:cubicBezTo>
                  <a:lnTo>
                    <a:pt x="4026" y="17849"/>
                  </a:lnTo>
                  <a:cubicBezTo>
                    <a:pt x="4070" y="17793"/>
                    <a:pt x="4132" y="17739"/>
                    <a:pt x="4171" y="17720"/>
                  </a:cubicBezTo>
                  <a:cubicBezTo>
                    <a:pt x="4740" y="17567"/>
                    <a:pt x="5381" y="17458"/>
                    <a:pt x="5976" y="17422"/>
                  </a:cubicBezTo>
                  <a:cubicBezTo>
                    <a:pt x="6392" y="17386"/>
                    <a:pt x="6843" y="17341"/>
                    <a:pt x="7105" y="17043"/>
                  </a:cubicBezTo>
                  <a:cubicBezTo>
                    <a:pt x="7367" y="16709"/>
                    <a:pt x="7258" y="16140"/>
                    <a:pt x="6915" y="15878"/>
                  </a:cubicBezTo>
                  <a:cubicBezTo>
                    <a:pt x="6735" y="15737"/>
                    <a:pt x="6510" y="15672"/>
                    <a:pt x="6275" y="15672"/>
                  </a:cubicBezTo>
                  <a:close/>
                  <a:moveTo>
                    <a:pt x="4026" y="17849"/>
                  </a:moveTo>
                  <a:lnTo>
                    <a:pt x="4026" y="17849"/>
                  </a:lnTo>
                  <a:cubicBezTo>
                    <a:pt x="3988" y="17898"/>
                    <a:pt x="3965" y="17948"/>
                    <a:pt x="3981" y="17982"/>
                  </a:cubicBezTo>
                  <a:cubicBezTo>
                    <a:pt x="3995" y="17937"/>
                    <a:pt x="4010" y="17893"/>
                    <a:pt x="4026" y="17849"/>
                  </a:cubicBezTo>
                  <a:close/>
                  <a:moveTo>
                    <a:pt x="1724" y="18551"/>
                  </a:moveTo>
                  <a:cubicBezTo>
                    <a:pt x="1129" y="18587"/>
                    <a:pt x="524" y="18921"/>
                    <a:pt x="334" y="19489"/>
                  </a:cubicBezTo>
                  <a:cubicBezTo>
                    <a:pt x="298" y="19598"/>
                    <a:pt x="262" y="19751"/>
                    <a:pt x="334" y="19869"/>
                  </a:cubicBezTo>
                  <a:cubicBezTo>
                    <a:pt x="370" y="19941"/>
                    <a:pt x="488" y="19977"/>
                    <a:pt x="560" y="20013"/>
                  </a:cubicBezTo>
                  <a:cubicBezTo>
                    <a:pt x="953" y="20169"/>
                    <a:pt x="1359" y="20256"/>
                    <a:pt x="1761" y="20256"/>
                  </a:cubicBezTo>
                  <a:cubicBezTo>
                    <a:pt x="1940" y="20256"/>
                    <a:pt x="2118" y="20239"/>
                    <a:pt x="2293" y="20203"/>
                  </a:cubicBezTo>
                  <a:cubicBezTo>
                    <a:pt x="2672" y="20167"/>
                    <a:pt x="3006" y="20049"/>
                    <a:pt x="3349" y="19941"/>
                  </a:cubicBezTo>
                  <a:cubicBezTo>
                    <a:pt x="3611" y="19869"/>
                    <a:pt x="3909" y="19787"/>
                    <a:pt x="4207" y="19679"/>
                  </a:cubicBezTo>
                  <a:cubicBezTo>
                    <a:pt x="3873" y="19526"/>
                    <a:pt x="3647" y="19372"/>
                    <a:pt x="3349" y="19146"/>
                  </a:cubicBezTo>
                  <a:cubicBezTo>
                    <a:pt x="2853" y="18812"/>
                    <a:pt x="2293" y="18551"/>
                    <a:pt x="1724" y="18551"/>
                  </a:cubicBezTo>
                  <a:close/>
                  <a:moveTo>
                    <a:pt x="7222" y="17982"/>
                  </a:moveTo>
                  <a:cubicBezTo>
                    <a:pt x="6807" y="17982"/>
                    <a:pt x="6356" y="18171"/>
                    <a:pt x="6013" y="18433"/>
                  </a:cubicBezTo>
                  <a:cubicBezTo>
                    <a:pt x="5257" y="18990"/>
                    <a:pt x="4715" y="19890"/>
                    <a:pt x="4577" y="20769"/>
                  </a:cubicBezTo>
                  <a:lnTo>
                    <a:pt x="4577" y="20769"/>
                  </a:lnTo>
                  <a:cubicBezTo>
                    <a:pt x="4629" y="20644"/>
                    <a:pt x="4740" y="20539"/>
                    <a:pt x="4884" y="20464"/>
                  </a:cubicBezTo>
                  <a:cubicBezTo>
                    <a:pt x="5868" y="20013"/>
                    <a:pt x="7033" y="19941"/>
                    <a:pt x="7782" y="19146"/>
                  </a:cubicBezTo>
                  <a:cubicBezTo>
                    <a:pt x="7935" y="18966"/>
                    <a:pt x="8089" y="18740"/>
                    <a:pt x="8044" y="18469"/>
                  </a:cubicBezTo>
                  <a:cubicBezTo>
                    <a:pt x="7972" y="18135"/>
                    <a:pt x="7592" y="17982"/>
                    <a:pt x="7222" y="17982"/>
                  </a:cubicBezTo>
                  <a:close/>
                  <a:moveTo>
                    <a:pt x="4577" y="20769"/>
                  </a:moveTo>
                  <a:lnTo>
                    <a:pt x="4577" y="20769"/>
                  </a:lnTo>
                  <a:cubicBezTo>
                    <a:pt x="4547" y="20839"/>
                    <a:pt x="4537" y="20916"/>
                    <a:pt x="4550" y="20997"/>
                  </a:cubicBezTo>
                  <a:cubicBezTo>
                    <a:pt x="4556" y="20921"/>
                    <a:pt x="4565" y="20845"/>
                    <a:pt x="4577" y="207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2542191" y="3388334"/>
              <a:ext cx="493170" cy="1658046"/>
            </a:xfrm>
            <a:custGeom>
              <a:rect b="b" l="l" r="r" t="t"/>
              <a:pathLst>
                <a:path extrusionOk="0" h="25498" w="6807">
                  <a:moveTo>
                    <a:pt x="4017" y="371"/>
                  </a:moveTo>
                  <a:cubicBezTo>
                    <a:pt x="4171" y="786"/>
                    <a:pt x="4360" y="1201"/>
                    <a:pt x="4514" y="1617"/>
                  </a:cubicBezTo>
                  <a:cubicBezTo>
                    <a:pt x="4658" y="2068"/>
                    <a:pt x="4740" y="2519"/>
                    <a:pt x="4812" y="3007"/>
                  </a:cubicBezTo>
                  <a:cubicBezTo>
                    <a:pt x="4848" y="2104"/>
                    <a:pt x="4469" y="1129"/>
                    <a:pt x="4063" y="371"/>
                  </a:cubicBezTo>
                  <a:close/>
                  <a:moveTo>
                    <a:pt x="5654" y="14505"/>
                  </a:moveTo>
                  <a:cubicBezTo>
                    <a:pt x="5224" y="14505"/>
                    <a:pt x="4800" y="14733"/>
                    <a:pt x="4433" y="14932"/>
                  </a:cubicBezTo>
                  <a:cubicBezTo>
                    <a:pt x="4017" y="15194"/>
                    <a:pt x="3719" y="15573"/>
                    <a:pt x="3422" y="15988"/>
                  </a:cubicBezTo>
                  <a:cubicBezTo>
                    <a:pt x="3981" y="15230"/>
                    <a:pt x="4848" y="14589"/>
                    <a:pt x="5823" y="14553"/>
                  </a:cubicBezTo>
                  <a:cubicBezTo>
                    <a:pt x="5823" y="14553"/>
                    <a:pt x="5868" y="14517"/>
                    <a:pt x="5823" y="14517"/>
                  </a:cubicBezTo>
                  <a:cubicBezTo>
                    <a:pt x="5767" y="14509"/>
                    <a:pt x="5710" y="14505"/>
                    <a:pt x="5654" y="14505"/>
                  </a:cubicBezTo>
                  <a:close/>
                  <a:moveTo>
                    <a:pt x="6545" y="16738"/>
                  </a:moveTo>
                  <a:cubicBezTo>
                    <a:pt x="5976" y="16846"/>
                    <a:pt x="5525" y="17225"/>
                    <a:pt x="5074" y="17604"/>
                  </a:cubicBezTo>
                  <a:cubicBezTo>
                    <a:pt x="4694" y="17902"/>
                    <a:pt x="4135" y="18354"/>
                    <a:pt x="3981" y="18841"/>
                  </a:cubicBezTo>
                  <a:cubicBezTo>
                    <a:pt x="4207" y="18390"/>
                    <a:pt x="4694" y="17974"/>
                    <a:pt x="5110" y="17677"/>
                  </a:cubicBezTo>
                  <a:cubicBezTo>
                    <a:pt x="5561" y="17297"/>
                    <a:pt x="6012" y="16963"/>
                    <a:pt x="6545" y="16774"/>
                  </a:cubicBezTo>
                  <a:cubicBezTo>
                    <a:pt x="6581" y="16774"/>
                    <a:pt x="6581" y="16738"/>
                    <a:pt x="6545" y="16738"/>
                  </a:cubicBezTo>
                  <a:close/>
                  <a:moveTo>
                    <a:pt x="6202" y="1"/>
                  </a:moveTo>
                  <a:cubicBezTo>
                    <a:pt x="5678" y="976"/>
                    <a:pt x="5227" y="1951"/>
                    <a:pt x="4812" y="3007"/>
                  </a:cubicBezTo>
                  <a:cubicBezTo>
                    <a:pt x="4433" y="3982"/>
                    <a:pt x="4135" y="4966"/>
                    <a:pt x="3873" y="5977"/>
                  </a:cubicBezTo>
                  <a:cubicBezTo>
                    <a:pt x="3647" y="5787"/>
                    <a:pt x="3530" y="5525"/>
                    <a:pt x="3422" y="5264"/>
                  </a:cubicBezTo>
                  <a:cubicBezTo>
                    <a:pt x="3304" y="5002"/>
                    <a:pt x="3196" y="4704"/>
                    <a:pt x="3079" y="4397"/>
                  </a:cubicBezTo>
                  <a:cubicBezTo>
                    <a:pt x="2934" y="3910"/>
                    <a:pt x="2817" y="3386"/>
                    <a:pt x="2401" y="3007"/>
                  </a:cubicBezTo>
                  <a:lnTo>
                    <a:pt x="2401" y="3007"/>
                  </a:lnTo>
                  <a:cubicBezTo>
                    <a:pt x="2853" y="3494"/>
                    <a:pt x="2934" y="4171"/>
                    <a:pt x="3160" y="4776"/>
                  </a:cubicBezTo>
                  <a:cubicBezTo>
                    <a:pt x="3304" y="5191"/>
                    <a:pt x="3494" y="5787"/>
                    <a:pt x="3873" y="6013"/>
                  </a:cubicBezTo>
                  <a:cubicBezTo>
                    <a:pt x="3611" y="7105"/>
                    <a:pt x="3385" y="8234"/>
                    <a:pt x="3268" y="9326"/>
                  </a:cubicBezTo>
                  <a:cubicBezTo>
                    <a:pt x="2745" y="9100"/>
                    <a:pt x="2519" y="8315"/>
                    <a:pt x="2293" y="7818"/>
                  </a:cubicBezTo>
                  <a:cubicBezTo>
                    <a:pt x="2067" y="7367"/>
                    <a:pt x="1842" y="6880"/>
                    <a:pt x="1309" y="6735"/>
                  </a:cubicBezTo>
                  <a:lnTo>
                    <a:pt x="1309" y="6771"/>
                  </a:lnTo>
                  <a:cubicBezTo>
                    <a:pt x="1914" y="6997"/>
                    <a:pt x="2140" y="7638"/>
                    <a:pt x="2365" y="8162"/>
                  </a:cubicBezTo>
                  <a:cubicBezTo>
                    <a:pt x="2555" y="8577"/>
                    <a:pt x="2817" y="9173"/>
                    <a:pt x="3268" y="9398"/>
                  </a:cubicBezTo>
                  <a:cubicBezTo>
                    <a:pt x="3232" y="9516"/>
                    <a:pt x="3232" y="9669"/>
                    <a:pt x="3196" y="9777"/>
                  </a:cubicBezTo>
                  <a:cubicBezTo>
                    <a:pt x="3115" y="10644"/>
                    <a:pt x="3042" y="11511"/>
                    <a:pt x="3042" y="12377"/>
                  </a:cubicBezTo>
                  <a:cubicBezTo>
                    <a:pt x="2329" y="12152"/>
                    <a:pt x="1914" y="11619"/>
                    <a:pt x="1463" y="11059"/>
                  </a:cubicBezTo>
                  <a:cubicBezTo>
                    <a:pt x="1047" y="10572"/>
                    <a:pt x="596" y="10157"/>
                    <a:pt x="0" y="9931"/>
                  </a:cubicBezTo>
                  <a:lnTo>
                    <a:pt x="0" y="9967"/>
                  </a:lnTo>
                  <a:cubicBezTo>
                    <a:pt x="713" y="10265"/>
                    <a:pt x="1201" y="10798"/>
                    <a:pt x="1652" y="11393"/>
                  </a:cubicBezTo>
                  <a:cubicBezTo>
                    <a:pt x="2031" y="11845"/>
                    <a:pt x="2438" y="12332"/>
                    <a:pt x="3042" y="12450"/>
                  </a:cubicBezTo>
                  <a:cubicBezTo>
                    <a:pt x="3042" y="13127"/>
                    <a:pt x="3042" y="13840"/>
                    <a:pt x="3079" y="14553"/>
                  </a:cubicBezTo>
                  <a:cubicBezTo>
                    <a:pt x="2853" y="14219"/>
                    <a:pt x="2401" y="14029"/>
                    <a:pt x="2031" y="13912"/>
                  </a:cubicBezTo>
                  <a:cubicBezTo>
                    <a:pt x="1831" y="13864"/>
                    <a:pt x="1635" y="13844"/>
                    <a:pt x="1441" y="13844"/>
                  </a:cubicBezTo>
                  <a:cubicBezTo>
                    <a:pt x="1047" y="13844"/>
                    <a:pt x="661" y="13927"/>
                    <a:pt x="262" y="14029"/>
                  </a:cubicBezTo>
                  <a:lnTo>
                    <a:pt x="298" y="14029"/>
                  </a:lnTo>
                  <a:cubicBezTo>
                    <a:pt x="609" y="13960"/>
                    <a:pt x="936" y="13906"/>
                    <a:pt x="1268" y="13906"/>
                  </a:cubicBezTo>
                  <a:cubicBezTo>
                    <a:pt x="1494" y="13906"/>
                    <a:pt x="1723" y="13931"/>
                    <a:pt x="1950" y="13993"/>
                  </a:cubicBezTo>
                  <a:cubicBezTo>
                    <a:pt x="2438" y="14102"/>
                    <a:pt x="2745" y="14363"/>
                    <a:pt x="3079" y="14707"/>
                  </a:cubicBezTo>
                  <a:cubicBezTo>
                    <a:pt x="3160" y="15718"/>
                    <a:pt x="3268" y="16774"/>
                    <a:pt x="3458" y="17794"/>
                  </a:cubicBezTo>
                  <a:cubicBezTo>
                    <a:pt x="3042" y="17604"/>
                    <a:pt x="2555" y="17568"/>
                    <a:pt x="2104" y="17568"/>
                  </a:cubicBezTo>
                  <a:cubicBezTo>
                    <a:pt x="1535" y="17523"/>
                    <a:pt x="939" y="17568"/>
                    <a:pt x="370" y="17487"/>
                  </a:cubicBezTo>
                  <a:lnTo>
                    <a:pt x="334" y="17487"/>
                  </a:lnTo>
                  <a:cubicBezTo>
                    <a:pt x="858" y="17568"/>
                    <a:pt x="1354" y="17568"/>
                    <a:pt x="1878" y="17568"/>
                  </a:cubicBezTo>
                  <a:cubicBezTo>
                    <a:pt x="2438" y="17604"/>
                    <a:pt x="2934" y="17677"/>
                    <a:pt x="3458" y="17830"/>
                  </a:cubicBezTo>
                  <a:cubicBezTo>
                    <a:pt x="3611" y="18579"/>
                    <a:pt x="3756" y="19293"/>
                    <a:pt x="3945" y="20006"/>
                  </a:cubicBezTo>
                  <a:cubicBezTo>
                    <a:pt x="4433" y="21929"/>
                    <a:pt x="5146" y="23734"/>
                    <a:pt x="6049" y="25467"/>
                  </a:cubicBezTo>
                  <a:cubicBezTo>
                    <a:pt x="6062" y="25489"/>
                    <a:pt x="6079" y="25498"/>
                    <a:pt x="6095" y="25498"/>
                  </a:cubicBezTo>
                  <a:cubicBezTo>
                    <a:pt x="6131" y="25498"/>
                    <a:pt x="6166" y="25454"/>
                    <a:pt x="6166" y="25422"/>
                  </a:cubicBezTo>
                  <a:cubicBezTo>
                    <a:pt x="4658" y="22344"/>
                    <a:pt x="3683" y="19031"/>
                    <a:pt x="3340" y="15609"/>
                  </a:cubicBezTo>
                  <a:cubicBezTo>
                    <a:pt x="3268" y="14743"/>
                    <a:pt x="3232" y="13876"/>
                    <a:pt x="3232" y="13009"/>
                  </a:cubicBezTo>
                  <a:cubicBezTo>
                    <a:pt x="3566" y="12711"/>
                    <a:pt x="3909" y="12414"/>
                    <a:pt x="4324" y="12188"/>
                  </a:cubicBezTo>
                  <a:cubicBezTo>
                    <a:pt x="4812" y="11962"/>
                    <a:pt x="5335" y="11881"/>
                    <a:pt x="5823" y="11655"/>
                  </a:cubicBezTo>
                  <a:lnTo>
                    <a:pt x="5823" y="11619"/>
                  </a:lnTo>
                  <a:cubicBezTo>
                    <a:pt x="4848" y="11845"/>
                    <a:pt x="3837" y="12188"/>
                    <a:pt x="3232" y="12973"/>
                  </a:cubicBezTo>
                  <a:cubicBezTo>
                    <a:pt x="3196" y="12070"/>
                    <a:pt x="3232" y="11168"/>
                    <a:pt x="3340" y="10301"/>
                  </a:cubicBezTo>
                  <a:cubicBezTo>
                    <a:pt x="3647" y="9814"/>
                    <a:pt x="4135" y="9516"/>
                    <a:pt x="4658" y="9290"/>
                  </a:cubicBezTo>
                  <a:cubicBezTo>
                    <a:pt x="5074" y="9100"/>
                    <a:pt x="5561" y="8947"/>
                    <a:pt x="5823" y="8577"/>
                  </a:cubicBezTo>
                  <a:cubicBezTo>
                    <a:pt x="5823" y="8577"/>
                    <a:pt x="5823" y="8561"/>
                    <a:pt x="5812" y="8561"/>
                  </a:cubicBezTo>
                  <a:cubicBezTo>
                    <a:pt x="5807" y="8561"/>
                    <a:pt x="5799" y="8565"/>
                    <a:pt x="5787" y="8577"/>
                  </a:cubicBezTo>
                  <a:cubicBezTo>
                    <a:pt x="5372" y="8947"/>
                    <a:pt x="4812" y="9100"/>
                    <a:pt x="4288" y="9362"/>
                  </a:cubicBezTo>
                  <a:cubicBezTo>
                    <a:pt x="3909" y="9588"/>
                    <a:pt x="3566" y="9895"/>
                    <a:pt x="3340" y="10265"/>
                  </a:cubicBezTo>
                  <a:cubicBezTo>
                    <a:pt x="3422" y="9254"/>
                    <a:pt x="3566" y="8270"/>
                    <a:pt x="3756" y="7295"/>
                  </a:cubicBezTo>
                  <a:cubicBezTo>
                    <a:pt x="4171" y="6916"/>
                    <a:pt x="4658" y="6690"/>
                    <a:pt x="5146" y="6428"/>
                  </a:cubicBezTo>
                  <a:cubicBezTo>
                    <a:pt x="5489" y="6284"/>
                    <a:pt x="6049" y="6058"/>
                    <a:pt x="6202" y="5679"/>
                  </a:cubicBezTo>
                  <a:cubicBezTo>
                    <a:pt x="6202" y="5643"/>
                    <a:pt x="6166" y="5643"/>
                    <a:pt x="6166" y="5643"/>
                  </a:cubicBezTo>
                  <a:cubicBezTo>
                    <a:pt x="6012" y="5905"/>
                    <a:pt x="5751" y="6013"/>
                    <a:pt x="5525" y="6166"/>
                  </a:cubicBezTo>
                  <a:lnTo>
                    <a:pt x="4848" y="6509"/>
                  </a:lnTo>
                  <a:cubicBezTo>
                    <a:pt x="4433" y="6735"/>
                    <a:pt x="4063" y="6916"/>
                    <a:pt x="3756" y="7259"/>
                  </a:cubicBezTo>
                  <a:cubicBezTo>
                    <a:pt x="3873" y="6654"/>
                    <a:pt x="4017" y="6013"/>
                    <a:pt x="4171" y="5417"/>
                  </a:cubicBezTo>
                  <a:cubicBezTo>
                    <a:pt x="4288" y="5038"/>
                    <a:pt x="4397" y="4659"/>
                    <a:pt x="4514" y="4289"/>
                  </a:cubicBezTo>
                  <a:cubicBezTo>
                    <a:pt x="5263" y="3910"/>
                    <a:pt x="5904" y="3386"/>
                    <a:pt x="6771" y="3269"/>
                  </a:cubicBezTo>
                  <a:cubicBezTo>
                    <a:pt x="6807" y="3232"/>
                    <a:pt x="6807" y="3196"/>
                    <a:pt x="6771" y="3196"/>
                  </a:cubicBezTo>
                  <a:cubicBezTo>
                    <a:pt x="6741" y="3194"/>
                    <a:pt x="6711" y="3193"/>
                    <a:pt x="6681" y="3193"/>
                  </a:cubicBezTo>
                  <a:cubicBezTo>
                    <a:pt x="6296" y="3193"/>
                    <a:pt x="5913" y="3400"/>
                    <a:pt x="5561" y="3576"/>
                  </a:cubicBezTo>
                  <a:cubicBezTo>
                    <a:pt x="5227" y="3756"/>
                    <a:pt x="4848" y="3982"/>
                    <a:pt x="4514" y="4253"/>
                  </a:cubicBezTo>
                  <a:cubicBezTo>
                    <a:pt x="4965" y="2781"/>
                    <a:pt x="5525" y="1355"/>
                    <a:pt x="620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048369" y="4322310"/>
              <a:ext cx="1013872" cy="978649"/>
            </a:xfrm>
            <a:custGeom>
              <a:rect b="b" l="l" r="r" t="t"/>
              <a:pathLst>
                <a:path extrusionOk="0" h="15050" w="13994">
                  <a:moveTo>
                    <a:pt x="641" y="0"/>
                  </a:moveTo>
                  <a:cubicBezTo>
                    <a:pt x="569" y="0"/>
                    <a:pt x="497" y="0"/>
                    <a:pt x="416" y="46"/>
                  </a:cubicBezTo>
                  <a:cubicBezTo>
                    <a:pt x="307" y="118"/>
                    <a:pt x="226" y="271"/>
                    <a:pt x="190" y="380"/>
                  </a:cubicBezTo>
                  <a:cubicBezTo>
                    <a:pt x="118" y="903"/>
                    <a:pt x="452" y="1355"/>
                    <a:pt x="831" y="1734"/>
                  </a:cubicBezTo>
                  <a:cubicBezTo>
                    <a:pt x="1093" y="2032"/>
                    <a:pt x="1508" y="2257"/>
                    <a:pt x="1887" y="2447"/>
                  </a:cubicBezTo>
                  <a:cubicBezTo>
                    <a:pt x="1851" y="2185"/>
                    <a:pt x="1806" y="1923"/>
                    <a:pt x="1770" y="1662"/>
                  </a:cubicBezTo>
                  <a:cubicBezTo>
                    <a:pt x="1697" y="1282"/>
                    <a:pt x="1661" y="903"/>
                    <a:pt x="1508" y="605"/>
                  </a:cubicBezTo>
                  <a:cubicBezTo>
                    <a:pt x="1318" y="271"/>
                    <a:pt x="1020" y="0"/>
                    <a:pt x="641" y="0"/>
                  </a:cubicBezTo>
                  <a:close/>
                  <a:moveTo>
                    <a:pt x="837" y="2689"/>
                  </a:moveTo>
                  <a:cubicBezTo>
                    <a:pt x="664" y="2689"/>
                    <a:pt x="495" y="2723"/>
                    <a:pt x="343" y="2826"/>
                  </a:cubicBezTo>
                  <a:cubicBezTo>
                    <a:pt x="118" y="2934"/>
                    <a:pt x="0" y="3277"/>
                    <a:pt x="154" y="3467"/>
                  </a:cubicBezTo>
                  <a:cubicBezTo>
                    <a:pt x="226" y="3575"/>
                    <a:pt x="343" y="3611"/>
                    <a:pt x="452" y="3693"/>
                  </a:cubicBezTo>
                  <a:cubicBezTo>
                    <a:pt x="959" y="3892"/>
                    <a:pt x="1478" y="3990"/>
                    <a:pt x="2004" y="3990"/>
                  </a:cubicBezTo>
                  <a:cubicBezTo>
                    <a:pt x="2265" y="3990"/>
                    <a:pt x="2527" y="3966"/>
                    <a:pt x="2790" y="3918"/>
                  </a:cubicBezTo>
                  <a:cubicBezTo>
                    <a:pt x="2375" y="3350"/>
                    <a:pt x="1806" y="2862"/>
                    <a:pt x="1093" y="2709"/>
                  </a:cubicBezTo>
                  <a:cubicBezTo>
                    <a:pt x="1007" y="2697"/>
                    <a:pt x="922" y="2689"/>
                    <a:pt x="837" y="2689"/>
                  </a:cubicBezTo>
                  <a:close/>
                  <a:moveTo>
                    <a:pt x="3918" y="1959"/>
                  </a:moveTo>
                  <a:cubicBezTo>
                    <a:pt x="3693" y="1996"/>
                    <a:pt x="3467" y="2149"/>
                    <a:pt x="3350" y="2339"/>
                  </a:cubicBezTo>
                  <a:cubicBezTo>
                    <a:pt x="3241" y="2528"/>
                    <a:pt x="3205" y="2754"/>
                    <a:pt x="3160" y="2934"/>
                  </a:cubicBezTo>
                  <a:cubicBezTo>
                    <a:pt x="3088" y="3539"/>
                    <a:pt x="3205" y="4334"/>
                    <a:pt x="3467" y="4857"/>
                  </a:cubicBezTo>
                  <a:cubicBezTo>
                    <a:pt x="3801" y="4478"/>
                    <a:pt x="4108" y="4027"/>
                    <a:pt x="4334" y="3575"/>
                  </a:cubicBezTo>
                  <a:cubicBezTo>
                    <a:pt x="4478" y="3277"/>
                    <a:pt x="4595" y="2934"/>
                    <a:pt x="4559" y="2600"/>
                  </a:cubicBezTo>
                  <a:cubicBezTo>
                    <a:pt x="4514" y="2302"/>
                    <a:pt x="4252" y="1959"/>
                    <a:pt x="3918" y="1959"/>
                  </a:cubicBezTo>
                  <a:close/>
                  <a:moveTo>
                    <a:pt x="1987" y="5141"/>
                  </a:moveTo>
                  <a:cubicBezTo>
                    <a:pt x="1903" y="5141"/>
                    <a:pt x="1818" y="5145"/>
                    <a:pt x="1734" y="5155"/>
                  </a:cubicBezTo>
                  <a:cubicBezTo>
                    <a:pt x="1472" y="5191"/>
                    <a:pt x="1174" y="5309"/>
                    <a:pt x="1129" y="5570"/>
                  </a:cubicBezTo>
                  <a:cubicBezTo>
                    <a:pt x="1093" y="5796"/>
                    <a:pt x="1282" y="5986"/>
                    <a:pt x="1472" y="6139"/>
                  </a:cubicBezTo>
                  <a:cubicBezTo>
                    <a:pt x="1887" y="6473"/>
                    <a:pt x="2411" y="6663"/>
                    <a:pt x="2934" y="6699"/>
                  </a:cubicBezTo>
                  <a:cubicBezTo>
                    <a:pt x="3467" y="6699"/>
                    <a:pt x="4027" y="6437"/>
                    <a:pt x="4370" y="6022"/>
                  </a:cubicBezTo>
                  <a:cubicBezTo>
                    <a:pt x="3647" y="5611"/>
                    <a:pt x="2835" y="5141"/>
                    <a:pt x="1987" y="5141"/>
                  </a:cubicBezTo>
                  <a:close/>
                  <a:moveTo>
                    <a:pt x="5380" y="3896"/>
                  </a:moveTo>
                  <a:cubicBezTo>
                    <a:pt x="5333" y="3896"/>
                    <a:pt x="5286" y="3903"/>
                    <a:pt x="5236" y="3918"/>
                  </a:cubicBezTo>
                  <a:cubicBezTo>
                    <a:pt x="5011" y="3955"/>
                    <a:pt x="4857" y="4180"/>
                    <a:pt x="4785" y="4406"/>
                  </a:cubicBezTo>
                  <a:cubicBezTo>
                    <a:pt x="4631" y="4821"/>
                    <a:pt x="4740" y="5273"/>
                    <a:pt x="4821" y="5724"/>
                  </a:cubicBezTo>
                  <a:cubicBezTo>
                    <a:pt x="4923" y="6149"/>
                    <a:pt x="5033" y="6639"/>
                    <a:pt x="5265" y="7011"/>
                  </a:cubicBezTo>
                  <a:lnTo>
                    <a:pt x="5265" y="7011"/>
                  </a:lnTo>
                  <a:cubicBezTo>
                    <a:pt x="5233" y="6931"/>
                    <a:pt x="5206" y="6802"/>
                    <a:pt x="5236" y="6771"/>
                  </a:cubicBezTo>
                  <a:cubicBezTo>
                    <a:pt x="5417" y="6365"/>
                    <a:pt x="5570" y="5986"/>
                    <a:pt x="5760" y="5570"/>
                  </a:cubicBezTo>
                  <a:cubicBezTo>
                    <a:pt x="5832" y="5345"/>
                    <a:pt x="5949" y="5119"/>
                    <a:pt x="5986" y="4893"/>
                  </a:cubicBezTo>
                  <a:cubicBezTo>
                    <a:pt x="6022" y="4632"/>
                    <a:pt x="6022" y="4406"/>
                    <a:pt x="5868" y="4180"/>
                  </a:cubicBezTo>
                  <a:cubicBezTo>
                    <a:pt x="5751" y="4026"/>
                    <a:pt x="5580" y="3896"/>
                    <a:pt x="5380" y="3896"/>
                  </a:cubicBezTo>
                  <a:close/>
                  <a:moveTo>
                    <a:pt x="5265" y="7011"/>
                  </a:moveTo>
                  <a:cubicBezTo>
                    <a:pt x="5280" y="7050"/>
                    <a:pt x="5297" y="7078"/>
                    <a:pt x="5309" y="7078"/>
                  </a:cubicBezTo>
                  <a:cubicBezTo>
                    <a:pt x="5293" y="7056"/>
                    <a:pt x="5279" y="7034"/>
                    <a:pt x="5265" y="7011"/>
                  </a:cubicBezTo>
                  <a:close/>
                  <a:moveTo>
                    <a:pt x="7289" y="5390"/>
                  </a:moveTo>
                  <a:cubicBezTo>
                    <a:pt x="7230" y="5390"/>
                    <a:pt x="7172" y="5398"/>
                    <a:pt x="7114" y="5417"/>
                  </a:cubicBezTo>
                  <a:cubicBezTo>
                    <a:pt x="6888" y="5534"/>
                    <a:pt x="6735" y="5724"/>
                    <a:pt x="6663" y="5950"/>
                  </a:cubicBezTo>
                  <a:cubicBezTo>
                    <a:pt x="6320" y="6852"/>
                    <a:pt x="6545" y="7981"/>
                    <a:pt x="7114" y="8766"/>
                  </a:cubicBezTo>
                  <a:cubicBezTo>
                    <a:pt x="7042" y="8432"/>
                    <a:pt x="7150" y="8089"/>
                    <a:pt x="7304" y="7755"/>
                  </a:cubicBezTo>
                  <a:cubicBezTo>
                    <a:pt x="7493" y="7448"/>
                    <a:pt x="7674" y="7186"/>
                    <a:pt x="7827" y="6888"/>
                  </a:cubicBezTo>
                  <a:cubicBezTo>
                    <a:pt x="7981" y="6545"/>
                    <a:pt x="8053" y="6211"/>
                    <a:pt x="7945" y="5868"/>
                  </a:cubicBezTo>
                  <a:cubicBezTo>
                    <a:pt x="7847" y="5592"/>
                    <a:pt x="7571" y="5390"/>
                    <a:pt x="7289" y="5390"/>
                  </a:cubicBezTo>
                  <a:close/>
                  <a:moveTo>
                    <a:pt x="4252" y="7412"/>
                  </a:moveTo>
                  <a:cubicBezTo>
                    <a:pt x="3882" y="7412"/>
                    <a:pt x="3467" y="7602"/>
                    <a:pt x="3313" y="7945"/>
                  </a:cubicBezTo>
                  <a:cubicBezTo>
                    <a:pt x="3052" y="8577"/>
                    <a:pt x="3313" y="8766"/>
                    <a:pt x="3386" y="8847"/>
                  </a:cubicBezTo>
                  <a:cubicBezTo>
                    <a:pt x="3564" y="8984"/>
                    <a:pt x="3792" y="9027"/>
                    <a:pt x="4028" y="9027"/>
                  </a:cubicBezTo>
                  <a:cubicBezTo>
                    <a:pt x="4245" y="9027"/>
                    <a:pt x="4469" y="8990"/>
                    <a:pt x="4668" y="8956"/>
                  </a:cubicBezTo>
                  <a:cubicBezTo>
                    <a:pt x="5272" y="8802"/>
                    <a:pt x="5949" y="8541"/>
                    <a:pt x="6401" y="8207"/>
                  </a:cubicBezTo>
                  <a:cubicBezTo>
                    <a:pt x="6022" y="8125"/>
                    <a:pt x="5688" y="7945"/>
                    <a:pt x="5345" y="7755"/>
                  </a:cubicBezTo>
                  <a:cubicBezTo>
                    <a:pt x="5011" y="7602"/>
                    <a:pt x="4631" y="7412"/>
                    <a:pt x="4252" y="7412"/>
                  </a:cubicBezTo>
                  <a:close/>
                  <a:moveTo>
                    <a:pt x="9283" y="6992"/>
                  </a:moveTo>
                  <a:cubicBezTo>
                    <a:pt x="9261" y="6992"/>
                    <a:pt x="9239" y="6994"/>
                    <a:pt x="9217" y="6997"/>
                  </a:cubicBezTo>
                  <a:cubicBezTo>
                    <a:pt x="8920" y="7078"/>
                    <a:pt x="8694" y="7268"/>
                    <a:pt x="8576" y="7529"/>
                  </a:cubicBezTo>
                  <a:cubicBezTo>
                    <a:pt x="8468" y="7791"/>
                    <a:pt x="8432" y="8053"/>
                    <a:pt x="8432" y="8351"/>
                  </a:cubicBezTo>
                  <a:cubicBezTo>
                    <a:pt x="8432" y="8847"/>
                    <a:pt x="8468" y="9335"/>
                    <a:pt x="8694" y="9786"/>
                  </a:cubicBezTo>
                  <a:cubicBezTo>
                    <a:pt x="8766" y="9931"/>
                    <a:pt x="8883" y="10202"/>
                    <a:pt x="9028" y="10238"/>
                  </a:cubicBezTo>
                  <a:cubicBezTo>
                    <a:pt x="8920" y="10048"/>
                    <a:pt x="9028" y="9822"/>
                    <a:pt x="9145" y="9669"/>
                  </a:cubicBezTo>
                  <a:cubicBezTo>
                    <a:pt x="9443" y="9109"/>
                    <a:pt x="9705" y="8504"/>
                    <a:pt x="9858" y="7900"/>
                  </a:cubicBezTo>
                  <a:cubicBezTo>
                    <a:pt x="9895" y="7719"/>
                    <a:pt x="9931" y="7566"/>
                    <a:pt x="9858" y="7412"/>
                  </a:cubicBezTo>
                  <a:cubicBezTo>
                    <a:pt x="9792" y="7172"/>
                    <a:pt x="9528" y="6992"/>
                    <a:pt x="9283" y="6992"/>
                  </a:cubicBezTo>
                  <a:close/>
                  <a:moveTo>
                    <a:pt x="6494" y="9774"/>
                  </a:moveTo>
                  <a:cubicBezTo>
                    <a:pt x="6166" y="9774"/>
                    <a:pt x="5821" y="9828"/>
                    <a:pt x="5498" y="9976"/>
                  </a:cubicBezTo>
                  <a:cubicBezTo>
                    <a:pt x="5119" y="10156"/>
                    <a:pt x="4785" y="10536"/>
                    <a:pt x="4740" y="10987"/>
                  </a:cubicBezTo>
                  <a:cubicBezTo>
                    <a:pt x="4740" y="11059"/>
                    <a:pt x="4740" y="11104"/>
                    <a:pt x="4785" y="11177"/>
                  </a:cubicBezTo>
                  <a:cubicBezTo>
                    <a:pt x="4821" y="11213"/>
                    <a:pt x="4857" y="11249"/>
                    <a:pt x="4893" y="11249"/>
                  </a:cubicBezTo>
                  <a:cubicBezTo>
                    <a:pt x="5097" y="11351"/>
                    <a:pt x="5314" y="11391"/>
                    <a:pt x="5533" y="11391"/>
                  </a:cubicBezTo>
                  <a:cubicBezTo>
                    <a:pt x="5876" y="11391"/>
                    <a:pt x="6226" y="11292"/>
                    <a:pt x="6545" y="11177"/>
                  </a:cubicBezTo>
                  <a:cubicBezTo>
                    <a:pt x="7186" y="10987"/>
                    <a:pt x="8053" y="10463"/>
                    <a:pt x="8396" y="9822"/>
                  </a:cubicBezTo>
                  <a:lnTo>
                    <a:pt x="8396" y="9822"/>
                  </a:lnTo>
                  <a:cubicBezTo>
                    <a:pt x="8279" y="9859"/>
                    <a:pt x="8206" y="9859"/>
                    <a:pt x="8089" y="9859"/>
                  </a:cubicBezTo>
                  <a:cubicBezTo>
                    <a:pt x="7638" y="9859"/>
                    <a:pt x="7222" y="9786"/>
                    <a:pt x="6771" y="9786"/>
                  </a:cubicBezTo>
                  <a:cubicBezTo>
                    <a:pt x="6681" y="9778"/>
                    <a:pt x="6588" y="9774"/>
                    <a:pt x="6494" y="9774"/>
                  </a:cubicBezTo>
                  <a:close/>
                  <a:moveTo>
                    <a:pt x="11364" y="8434"/>
                  </a:moveTo>
                  <a:cubicBezTo>
                    <a:pt x="11289" y="8434"/>
                    <a:pt x="11214" y="8445"/>
                    <a:pt x="11140" y="8468"/>
                  </a:cubicBezTo>
                  <a:cubicBezTo>
                    <a:pt x="10797" y="8577"/>
                    <a:pt x="10535" y="8920"/>
                    <a:pt x="10463" y="9254"/>
                  </a:cubicBezTo>
                  <a:cubicBezTo>
                    <a:pt x="10382" y="9633"/>
                    <a:pt x="10463" y="10012"/>
                    <a:pt x="10572" y="10382"/>
                  </a:cubicBezTo>
                  <a:cubicBezTo>
                    <a:pt x="10673" y="10741"/>
                    <a:pt x="10828" y="11099"/>
                    <a:pt x="11037" y="11411"/>
                  </a:cubicBezTo>
                  <a:lnTo>
                    <a:pt x="11037" y="11411"/>
                  </a:lnTo>
                  <a:cubicBezTo>
                    <a:pt x="11028" y="11375"/>
                    <a:pt x="11023" y="11343"/>
                    <a:pt x="11023" y="11330"/>
                  </a:cubicBezTo>
                  <a:cubicBezTo>
                    <a:pt x="11213" y="10797"/>
                    <a:pt x="11474" y="10310"/>
                    <a:pt x="11736" y="9859"/>
                  </a:cubicBezTo>
                  <a:cubicBezTo>
                    <a:pt x="11926" y="9561"/>
                    <a:pt x="12115" y="9218"/>
                    <a:pt x="12043" y="8920"/>
                  </a:cubicBezTo>
                  <a:cubicBezTo>
                    <a:pt x="11949" y="8616"/>
                    <a:pt x="11664" y="8434"/>
                    <a:pt x="11364" y="8434"/>
                  </a:cubicBezTo>
                  <a:close/>
                  <a:moveTo>
                    <a:pt x="11037" y="11411"/>
                  </a:moveTo>
                  <a:cubicBezTo>
                    <a:pt x="11054" y="11477"/>
                    <a:pt x="11088" y="11556"/>
                    <a:pt x="11140" y="11556"/>
                  </a:cubicBezTo>
                  <a:cubicBezTo>
                    <a:pt x="11105" y="11509"/>
                    <a:pt x="11070" y="11461"/>
                    <a:pt x="11037" y="11411"/>
                  </a:cubicBezTo>
                  <a:close/>
                  <a:moveTo>
                    <a:pt x="13310" y="8941"/>
                  </a:moveTo>
                  <a:cubicBezTo>
                    <a:pt x="13105" y="8941"/>
                    <a:pt x="12900" y="9094"/>
                    <a:pt x="12756" y="9299"/>
                  </a:cubicBezTo>
                  <a:cubicBezTo>
                    <a:pt x="12531" y="9597"/>
                    <a:pt x="12458" y="10012"/>
                    <a:pt x="12458" y="10382"/>
                  </a:cubicBezTo>
                  <a:cubicBezTo>
                    <a:pt x="12458" y="11182"/>
                    <a:pt x="12804" y="12012"/>
                    <a:pt x="13361" y="12554"/>
                  </a:cubicBezTo>
                  <a:lnTo>
                    <a:pt x="13361" y="12554"/>
                  </a:lnTo>
                  <a:cubicBezTo>
                    <a:pt x="13281" y="12448"/>
                    <a:pt x="13255" y="12318"/>
                    <a:pt x="13280" y="12188"/>
                  </a:cubicBezTo>
                  <a:cubicBezTo>
                    <a:pt x="13506" y="11285"/>
                    <a:pt x="13993" y="10427"/>
                    <a:pt x="13849" y="9525"/>
                  </a:cubicBezTo>
                  <a:cubicBezTo>
                    <a:pt x="13812" y="9299"/>
                    <a:pt x="13731" y="9073"/>
                    <a:pt x="13506" y="8992"/>
                  </a:cubicBezTo>
                  <a:cubicBezTo>
                    <a:pt x="13442" y="8957"/>
                    <a:pt x="13376" y="8941"/>
                    <a:pt x="13310" y="8941"/>
                  </a:cubicBezTo>
                  <a:close/>
                  <a:moveTo>
                    <a:pt x="13361" y="12554"/>
                  </a:moveTo>
                  <a:lnTo>
                    <a:pt x="13361" y="12554"/>
                  </a:lnTo>
                  <a:cubicBezTo>
                    <a:pt x="13398" y="12603"/>
                    <a:pt x="13446" y="12647"/>
                    <a:pt x="13506" y="12684"/>
                  </a:cubicBezTo>
                  <a:cubicBezTo>
                    <a:pt x="13456" y="12643"/>
                    <a:pt x="13408" y="12600"/>
                    <a:pt x="13361" y="12554"/>
                  </a:cubicBezTo>
                  <a:close/>
                  <a:moveTo>
                    <a:pt x="9540" y="10870"/>
                  </a:moveTo>
                  <a:cubicBezTo>
                    <a:pt x="9240" y="10870"/>
                    <a:pt x="8931" y="10945"/>
                    <a:pt x="8622" y="11059"/>
                  </a:cubicBezTo>
                  <a:cubicBezTo>
                    <a:pt x="8170" y="11285"/>
                    <a:pt x="7827" y="11664"/>
                    <a:pt x="7638" y="12152"/>
                  </a:cubicBezTo>
                  <a:cubicBezTo>
                    <a:pt x="7529" y="12413"/>
                    <a:pt x="7493" y="12720"/>
                    <a:pt x="7602" y="12982"/>
                  </a:cubicBezTo>
                  <a:cubicBezTo>
                    <a:pt x="7711" y="13225"/>
                    <a:pt x="7944" y="13437"/>
                    <a:pt x="8216" y="13437"/>
                  </a:cubicBezTo>
                  <a:cubicBezTo>
                    <a:pt x="8236" y="13437"/>
                    <a:pt x="8257" y="13436"/>
                    <a:pt x="8279" y="13433"/>
                  </a:cubicBezTo>
                  <a:cubicBezTo>
                    <a:pt x="8504" y="13397"/>
                    <a:pt x="8658" y="13244"/>
                    <a:pt x="8802" y="13054"/>
                  </a:cubicBezTo>
                  <a:cubicBezTo>
                    <a:pt x="9335" y="12413"/>
                    <a:pt x="9561" y="11628"/>
                    <a:pt x="10048" y="10951"/>
                  </a:cubicBezTo>
                  <a:cubicBezTo>
                    <a:pt x="9883" y="10895"/>
                    <a:pt x="9713" y="10870"/>
                    <a:pt x="9540" y="10870"/>
                  </a:cubicBezTo>
                  <a:close/>
                  <a:moveTo>
                    <a:pt x="12413" y="12269"/>
                  </a:moveTo>
                  <a:cubicBezTo>
                    <a:pt x="12115" y="12413"/>
                    <a:pt x="11926" y="12495"/>
                    <a:pt x="11628" y="12603"/>
                  </a:cubicBezTo>
                  <a:cubicBezTo>
                    <a:pt x="11140" y="12720"/>
                    <a:pt x="10653" y="13018"/>
                    <a:pt x="10382" y="13433"/>
                  </a:cubicBezTo>
                  <a:cubicBezTo>
                    <a:pt x="10120" y="13849"/>
                    <a:pt x="10048" y="14445"/>
                    <a:pt x="10346" y="14860"/>
                  </a:cubicBezTo>
                  <a:cubicBezTo>
                    <a:pt x="10382" y="14941"/>
                    <a:pt x="10499" y="15049"/>
                    <a:pt x="10608" y="15049"/>
                  </a:cubicBezTo>
                  <a:cubicBezTo>
                    <a:pt x="10689" y="15049"/>
                    <a:pt x="10761" y="15013"/>
                    <a:pt x="10797" y="14977"/>
                  </a:cubicBezTo>
                  <a:cubicBezTo>
                    <a:pt x="11249" y="14670"/>
                    <a:pt x="11592" y="14300"/>
                    <a:pt x="11817" y="13849"/>
                  </a:cubicBezTo>
                  <a:cubicBezTo>
                    <a:pt x="11962" y="13587"/>
                    <a:pt x="12079" y="13280"/>
                    <a:pt x="12151" y="12982"/>
                  </a:cubicBezTo>
                  <a:cubicBezTo>
                    <a:pt x="12269" y="12756"/>
                    <a:pt x="12341" y="12495"/>
                    <a:pt x="12413" y="122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084304" y="4415624"/>
              <a:ext cx="1343521" cy="841313"/>
            </a:xfrm>
            <a:custGeom>
              <a:rect b="b" l="l" r="r" t="t"/>
              <a:pathLst>
                <a:path extrusionOk="0" h="12938" w="18544">
                  <a:moveTo>
                    <a:pt x="1" y="1653"/>
                  </a:moveTo>
                  <a:lnTo>
                    <a:pt x="1" y="1689"/>
                  </a:lnTo>
                  <a:cubicBezTo>
                    <a:pt x="371" y="1806"/>
                    <a:pt x="750" y="1879"/>
                    <a:pt x="1129" y="1996"/>
                  </a:cubicBezTo>
                  <a:cubicBezTo>
                    <a:pt x="1499" y="2104"/>
                    <a:pt x="1879" y="2294"/>
                    <a:pt x="2213" y="2483"/>
                  </a:cubicBezTo>
                  <a:cubicBezTo>
                    <a:pt x="1617" y="2032"/>
                    <a:pt x="750" y="1770"/>
                    <a:pt x="1" y="1653"/>
                  </a:cubicBezTo>
                  <a:close/>
                  <a:moveTo>
                    <a:pt x="6604" y="4560"/>
                  </a:moveTo>
                  <a:cubicBezTo>
                    <a:pt x="6600" y="4560"/>
                    <a:pt x="6600" y="4569"/>
                    <a:pt x="6618" y="4587"/>
                  </a:cubicBezTo>
                  <a:cubicBezTo>
                    <a:pt x="6618" y="4569"/>
                    <a:pt x="6609" y="4560"/>
                    <a:pt x="6604" y="4560"/>
                  </a:cubicBezTo>
                  <a:close/>
                  <a:moveTo>
                    <a:pt x="6618" y="4587"/>
                  </a:moveTo>
                  <a:cubicBezTo>
                    <a:pt x="6654" y="5074"/>
                    <a:pt x="6465" y="5562"/>
                    <a:pt x="6392" y="6058"/>
                  </a:cubicBezTo>
                  <a:cubicBezTo>
                    <a:pt x="6356" y="6428"/>
                    <a:pt x="6392" y="6808"/>
                    <a:pt x="6546" y="7187"/>
                  </a:cubicBezTo>
                  <a:cubicBezTo>
                    <a:pt x="6392" y="6735"/>
                    <a:pt x="6428" y="6203"/>
                    <a:pt x="6501" y="5751"/>
                  </a:cubicBezTo>
                  <a:cubicBezTo>
                    <a:pt x="6618" y="5381"/>
                    <a:pt x="6771" y="4966"/>
                    <a:pt x="6618" y="4587"/>
                  </a:cubicBezTo>
                  <a:close/>
                  <a:moveTo>
                    <a:pt x="8745" y="6116"/>
                  </a:moveTo>
                  <a:cubicBezTo>
                    <a:pt x="8740" y="6116"/>
                    <a:pt x="8732" y="6120"/>
                    <a:pt x="8721" y="6131"/>
                  </a:cubicBezTo>
                  <a:cubicBezTo>
                    <a:pt x="8389" y="6876"/>
                    <a:pt x="8129" y="7772"/>
                    <a:pt x="8383" y="8599"/>
                  </a:cubicBezTo>
                  <a:lnTo>
                    <a:pt x="8383" y="8599"/>
                  </a:lnTo>
                  <a:cubicBezTo>
                    <a:pt x="8348" y="8204"/>
                    <a:pt x="8309" y="7847"/>
                    <a:pt x="8387" y="7449"/>
                  </a:cubicBezTo>
                  <a:cubicBezTo>
                    <a:pt x="8460" y="6997"/>
                    <a:pt x="8649" y="6582"/>
                    <a:pt x="8758" y="6167"/>
                  </a:cubicBezTo>
                  <a:cubicBezTo>
                    <a:pt x="8758" y="6141"/>
                    <a:pt x="8758" y="6116"/>
                    <a:pt x="8745" y="6116"/>
                  </a:cubicBezTo>
                  <a:close/>
                  <a:moveTo>
                    <a:pt x="10753" y="7557"/>
                  </a:moveTo>
                  <a:cubicBezTo>
                    <a:pt x="10455" y="7864"/>
                    <a:pt x="10383" y="8351"/>
                    <a:pt x="10337" y="8767"/>
                  </a:cubicBezTo>
                  <a:cubicBezTo>
                    <a:pt x="10301" y="9173"/>
                    <a:pt x="10419" y="9588"/>
                    <a:pt x="10563" y="10003"/>
                  </a:cubicBezTo>
                  <a:cubicBezTo>
                    <a:pt x="10337" y="9218"/>
                    <a:pt x="10301" y="8315"/>
                    <a:pt x="10753" y="7593"/>
                  </a:cubicBezTo>
                  <a:lnTo>
                    <a:pt x="10753" y="7557"/>
                  </a:lnTo>
                  <a:close/>
                  <a:moveTo>
                    <a:pt x="12685" y="8182"/>
                  </a:moveTo>
                  <a:cubicBezTo>
                    <a:pt x="12680" y="8182"/>
                    <a:pt x="12676" y="8186"/>
                    <a:pt x="12676" y="8198"/>
                  </a:cubicBezTo>
                  <a:cubicBezTo>
                    <a:pt x="12450" y="8649"/>
                    <a:pt x="12486" y="9173"/>
                    <a:pt x="12522" y="9624"/>
                  </a:cubicBezTo>
                  <a:cubicBezTo>
                    <a:pt x="12558" y="10076"/>
                    <a:pt x="12558" y="10680"/>
                    <a:pt x="12820" y="11060"/>
                  </a:cubicBezTo>
                  <a:cubicBezTo>
                    <a:pt x="12639" y="10644"/>
                    <a:pt x="12594" y="10121"/>
                    <a:pt x="12594" y="9669"/>
                  </a:cubicBezTo>
                  <a:cubicBezTo>
                    <a:pt x="12558" y="9173"/>
                    <a:pt x="12522" y="8685"/>
                    <a:pt x="12712" y="8198"/>
                  </a:cubicBezTo>
                  <a:cubicBezTo>
                    <a:pt x="12712" y="8198"/>
                    <a:pt x="12696" y="8182"/>
                    <a:pt x="12685" y="8182"/>
                  </a:cubicBezTo>
                  <a:close/>
                  <a:moveTo>
                    <a:pt x="822" y="1"/>
                  </a:moveTo>
                  <a:cubicBezTo>
                    <a:pt x="1238" y="867"/>
                    <a:pt x="1725" y="1653"/>
                    <a:pt x="2213" y="2483"/>
                  </a:cubicBezTo>
                  <a:lnTo>
                    <a:pt x="2258" y="2483"/>
                  </a:lnTo>
                  <a:cubicBezTo>
                    <a:pt x="2745" y="3233"/>
                    <a:pt x="3269" y="3946"/>
                    <a:pt x="3838" y="4623"/>
                  </a:cubicBezTo>
                  <a:cubicBezTo>
                    <a:pt x="3752" y="4654"/>
                    <a:pt x="3661" y="4666"/>
                    <a:pt x="3568" y="4666"/>
                  </a:cubicBezTo>
                  <a:cubicBezTo>
                    <a:pt x="3414" y="4666"/>
                    <a:pt x="3256" y="4632"/>
                    <a:pt x="3115" y="4587"/>
                  </a:cubicBezTo>
                  <a:cubicBezTo>
                    <a:pt x="2854" y="4551"/>
                    <a:pt x="2592" y="4479"/>
                    <a:pt x="2330" y="4397"/>
                  </a:cubicBezTo>
                  <a:cubicBezTo>
                    <a:pt x="1947" y="4275"/>
                    <a:pt x="1616" y="4120"/>
                    <a:pt x="1226" y="4120"/>
                  </a:cubicBezTo>
                  <a:cubicBezTo>
                    <a:pt x="1157" y="4120"/>
                    <a:pt x="1086" y="4125"/>
                    <a:pt x="1012" y="4135"/>
                  </a:cubicBezTo>
                  <a:lnTo>
                    <a:pt x="1012" y="4172"/>
                  </a:lnTo>
                  <a:cubicBezTo>
                    <a:pt x="1072" y="4164"/>
                    <a:pt x="1131" y="4160"/>
                    <a:pt x="1190" y="4160"/>
                  </a:cubicBezTo>
                  <a:cubicBezTo>
                    <a:pt x="1691" y="4160"/>
                    <a:pt x="2159" y="4413"/>
                    <a:pt x="2628" y="4551"/>
                  </a:cubicBezTo>
                  <a:cubicBezTo>
                    <a:pt x="2877" y="4603"/>
                    <a:pt x="3221" y="4717"/>
                    <a:pt x="3536" y="4717"/>
                  </a:cubicBezTo>
                  <a:cubicBezTo>
                    <a:pt x="3655" y="4717"/>
                    <a:pt x="3770" y="4701"/>
                    <a:pt x="3874" y="4659"/>
                  </a:cubicBezTo>
                  <a:cubicBezTo>
                    <a:pt x="4469" y="5381"/>
                    <a:pt x="5147" y="6094"/>
                    <a:pt x="5869" y="6772"/>
                  </a:cubicBezTo>
                  <a:cubicBezTo>
                    <a:pt x="5731" y="6829"/>
                    <a:pt x="5575" y="6852"/>
                    <a:pt x="5413" y="6852"/>
                  </a:cubicBezTo>
                  <a:cubicBezTo>
                    <a:pt x="5043" y="6852"/>
                    <a:pt x="4638" y="6736"/>
                    <a:pt x="4325" y="6654"/>
                  </a:cubicBezTo>
                  <a:cubicBezTo>
                    <a:pt x="4142" y="6622"/>
                    <a:pt x="3944" y="6590"/>
                    <a:pt x="3751" y="6590"/>
                  </a:cubicBezTo>
                  <a:cubicBezTo>
                    <a:pt x="3507" y="6590"/>
                    <a:pt x="3271" y="6641"/>
                    <a:pt x="3079" y="6808"/>
                  </a:cubicBezTo>
                  <a:cubicBezTo>
                    <a:pt x="3277" y="6677"/>
                    <a:pt x="3498" y="6631"/>
                    <a:pt x="3725" y="6631"/>
                  </a:cubicBezTo>
                  <a:cubicBezTo>
                    <a:pt x="4014" y="6631"/>
                    <a:pt x="4313" y="6706"/>
                    <a:pt x="4587" y="6772"/>
                  </a:cubicBezTo>
                  <a:cubicBezTo>
                    <a:pt x="4818" y="6816"/>
                    <a:pt x="5117" y="6890"/>
                    <a:pt x="5400" y="6890"/>
                  </a:cubicBezTo>
                  <a:cubicBezTo>
                    <a:pt x="5582" y="6890"/>
                    <a:pt x="5757" y="6860"/>
                    <a:pt x="5905" y="6772"/>
                  </a:cubicBezTo>
                  <a:cubicBezTo>
                    <a:pt x="5977" y="6844"/>
                    <a:pt x="6049" y="6916"/>
                    <a:pt x="6131" y="6997"/>
                  </a:cubicBezTo>
                  <a:cubicBezTo>
                    <a:pt x="6690" y="7521"/>
                    <a:pt x="7259" y="7972"/>
                    <a:pt x="7855" y="8424"/>
                  </a:cubicBezTo>
                  <a:cubicBezTo>
                    <a:pt x="7331" y="8803"/>
                    <a:pt x="6771" y="8839"/>
                    <a:pt x="6167" y="8875"/>
                  </a:cubicBezTo>
                  <a:cubicBezTo>
                    <a:pt x="5598" y="8911"/>
                    <a:pt x="5110" y="9028"/>
                    <a:pt x="4623" y="9326"/>
                  </a:cubicBezTo>
                  <a:cubicBezTo>
                    <a:pt x="5228" y="8992"/>
                    <a:pt x="5824" y="8911"/>
                    <a:pt x="6501" y="8911"/>
                  </a:cubicBezTo>
                  <a:cubicBezTo>
                    <a:pt x="6952" y="8875"/>
                    <a:pt x="7557" y="8839"/>
                    <a:pt x="7900" y="8460"/>
                  </a:cubicBezTo>
                  <a:cubicBezTo>
                    <a:pt x="8387" y="8839"/>
                    <a:pt x="8875" y="9173"/>
                    <a:pt x="9399" y="9516"/>
                  </a:cubicBezTo>
                  <a:cubicBezTo>
                    <a:pt x="9028" y="9516"/>
                    <a:pt x="8685" y="9705"/>
                    <a:pt x="8424" y="9931"/>
                  </a:cubicBezTo>
                  <a:cubicBezTo>
                    <a:pt x="8008" y="10265"/>
                    <a:pt x="7783" y="10717"/>
                    <a:pt x="7593" y="11168"/>
                  </a:cubicBezTo>
                  <a:lnTo>
                    <a:pt x="7629" y="11204"/>
                  </a:lnTo>
                  <a:cubicBezTo>
                    <a:pt x="7819" y="10753"/>
                    <a:pt x="8044" y="10301"/>
                    <a:pt x="8424" y="10003"/>
                  </a:cubicBezTo>
                  <a:cubicBezTo>
                    <a:pt x="8758" y="9742"/>
                    <a:pt x="9101" y="9624"/>
                    <a:pt x="9516" y="9552"/>
                  </a:cubicBezTo>
                  <a:cubicBezTo>
                    <a:pt x="10265" y="10039"/>
                    <a:pt x="11014" y="10491"/>
                    <a:pt x="11845" y="10870"/>
                  </a:cubicBezTo>
                  <a:cubicBezTo>
                    <a:pt x="11511" y="11060"/>
                    <a:pt x="11240" y="11394"/>
                    <a:pt x="10978" y="11701"/>
                  </a:cubicBezTo>
                  <a:cubicBezTo>
                    <a:pt x="10680" y="12071"/>
                    <a:pt x="10419" y="12486"/>
                    <a:pt x="10039" y="12865"/>
                  </a:cubicBezTo>
                  <a:lnTo>
                    <a:pt x="10076" y="12865"/>
                  </a:lnTo>
                  <a:cubicBezTo>
                    <a:pt x="10383" y="12558"/>
                    <a:pt x="10644" y="12224"/>
                    <a:pt x="10906" y="11881"/>
                  </a:cubicBezTo>
                  <a:cubicBezTo>
                    <a:pt x="11204" y="11511"/>
                    <a:pt x="11511" y="11204"/>
                    <a:pt x="11881" y="10906"/>
                  </a:cubicBezTo>
                  <a:cubicBezTo>
                    <a:pt x="12450" y="11168"/>
                    <a:pt x="13046" y="11430"/>
                    <a:pt x="13614" y="11655"/>
                  </a:cubicBezTo>
                  <a:cubicBezTo>
                    <a:pt x="15194" y="12260"/>
                    <a:pt x="16846" y="12712"/>
                    <a:pt x="18507" y="12937"/>
                  </a:cubicBezTo>
                  <a:cubicBezTo>
                    <a:pt x="18543" y="12937"/>
                    <a:pt x="18543" y="12865"/>
                    <a:pt x="18507" y="12865"/>
                  </a:cubicBezTo>
                  <a:cubicBezTo>
                    <a:pt x="15609" y="12332"/>
                    <a:pt x="12820" y="11321"/>
                    <a:pt x="10265" y="9850"/>
                  </a:cubicBezTo>
                  <a:cubicBezTo>
                    <a:pt x="9624" y="9480"/>
                    <a:pt x="9028" y="9065"/>
                    <a:pt x="8387" y="8649"/>
                  </a:cubicBezTo>
                  <a:cubicBezTo>
                    <a:pt x="8386" y="8636"/>
                    <a:pt x="8385" y="8624"/>
                    <a:pt x="8384" y="8611"/>
                  </a:cubicBezTo>
                  <a:lnTo>
                    <a:pt x="8384" y="8611"/>
                  </a:lnTo>
                  <a:cubicBezTo>
                    <a:pt x="8385" y="8612"/>
                    <a:pt x="8386" y="8612"/>
                    <a:pt x="8387" y="8613"/>
                  </a:cubicBezTo>
                  <a:cubicBezTo>
                    <a:pt x="8386" y="8608"/>
                    <a:pt x="8384" y="8604"/>
                    <a:pt x="8383" y="8599"/>
                  </a:cubicBezTo>
                  <a:lnTo>
                    <a:pt x="8383" y="8599"/>
                  </a:lnTo>
                  <a:cubicBezTo>
                    <a:pt x="8383" y="8603"/>
                    <a:pt x="8384" y="8607"/>
                    <a:pt x="8384" y="8611"/>
                  </a:cubicBezTo>
                  <a:lnTo>
                    <a:pt x="8384" y="8611"/>
                  </a:lnTo>
                  <a:cubicBezTo>
                    <a:pt x="7744" y="8160"/>
                    <a:pt x="7141" y="7673"/>
                    <a:pt x="6546" y="7187"/>
                  </a:cubicBezTo>
                  <a:cubicBezTo>
                    <a:pt x="5905" y="6618"/>
                    <a:pt x="5264" y="6013"/>
                    <a:pt x="4695" y="5381"/>
                  </a:cubicBezTo>
                  <a:cubicBezTo>
                    <a:pt x="4623" y="4930"/>
                    <a:pt x="4740" y="4433"/>
                    <a:pt x="4813" y="3982"/>
                  </a:cubicBezTo>
                  <a:cubicBezTo>
                    <a:pt x="4849" y="3648"/>
                    <a:pt x="4966" y="3160"/>
                    <a:pt x="4776" y="2854"/>
                  </a:cubicBezTo>
                  <a:lnTo>
                    <a:pt x="4776" y="2854"/>
                  </a:lnTo>
                  <a:cubicBezTo>
                    <a:pt x="4849" y="3079"/>
                    <a:pt x="4813" y="3350"/>
                    <a:pt x="4776" y="3576"/>
                  </a:cubicBezTo>
                  <a:cubicBezTo>
                    <a:pt x="4776" y="3801"/>
                    <a:pt x="4740" y="3982"/>
                    <a:pt x="4695" y="4208"/>
                  </a:cubicBezTo>
                  <a:cubicBezTo>
                    <a:pt x="4623" y="4587"/>
                    <a:pt x="4587" y="4966"/>
                    <a:pt x="4659" y="5381"/>
                  </a:cubicBezTo>
                  <a:cubicBezTo>
                    <a:pt x="4289" y="4966"/>
                    <a:pt x="3946" y="4551"/>
                    <a:pt x="3612" y="4135"/>
                  </a:cubicBezTo>
                  <a:cubicBezTo>
                    <a:pt x="3386" y="3874"/>
                    <a:pt x="3160" y="3612"/>
                    <a:pt x="2971" y="3305"/>
                  </a:cubicBezTo>
                  <a:cubicBezTo>
                    <a:pt x="3079" y="2628"/>
                    <a:pt x="3043" y="1879"/>
                    <a:pt x="3386" y="1238"/>
                  </a:cubicBezTo>
                  <a:cubicBezTo>
                    <a:pt x="3386" y="1238"/>
                    <a:pt x="3366" y="1222"/>
                    <a:pt x="3353" y="1222"/>
                  </a:cubicBezTo>
                  <a:cubicBezTo>
                    <a:pt x="3346" y="1222"/>
                    <a:pt x="3341" y="1226"/>
                    <a:pt x="3341" y="1238"/>
                  </a:cubicBezTo>
                  <a:cubicBezTo>
                    <a:pt x="3115" y="1499"/>
                    <a:pt x="3043" y="1879"/>
                    <a:pt x="3007" y="2222"/>
                  </a:cubicBezTo>
                  <a:cubicBezTo>
                    <a:pt x="2971" y="2592"/>
                    <a:pt x="2935" y="2971"/>
                    <a:pt x="2935" y="3305"/>
                  </a:cubicBezTo>
                  <a:cubicBezTo>
                    <a:pt x="2176" y="2258"/>
                    <a:pt x="1463" y="1165"/>
                    <a:pt x="858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468219" y="4586448"/>
              <a:ext cx="74044" cy="66392"/>
            </a:xfrm>
            <a:custGeom>
              <a:rect b="b" l="l" r="r" t="t"/>
              <a:pathLst>
                <a:path extrusionOk="0" h="1021" w="1022">
                  <a:moveTo>
                    <a:pt x="488" y="1"/>
                  </a:moveTo>
                  <a:cubicBezTo>
                    <a:pt x="227" y="1"/>
                    <a:pt x="1" y="227"/>
                    <a:pt x="1" y="533"/>
                  </a:cubicBezTo>
                  <a:cubicBezTo>
                    <a:pt x="1" y="795"/>
                    <a:pt x="227" y="1021"/>
                    <a:pt x="488" y="1021"/>
                  </a:cubicBezTo>
                  <a:cubicBezTo>
                    <a:pt x="795" y="1021"/>
                    <a:pt x="1021" y="795"/>
                    <a:pt x="1021" y="533"/>
                  </a:cubicBezTo>
                  <a:cubicBezTo>
                    <a:pt x="1021" y="227"/>
                    <a:pt x="795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383887" y="5330222"/>
              <a:ext cx="68103" cy="63466"/>
            </a:xfrm>
            <a:custGeom>
              <a:rect b="b" l="l" r="r" t="t"/>
              <a:pathLst>
                <a:path extrusionOk="0" h="976" w="940">
                  <a:moveTo>
                    <a:pt x="452" y="1"/>
                  </a:moveTo>
                  <a:cubicBezTo>
                    <a:pt x="190" y="1"/>
                    <a:pt x="0" y="226"/>
                    <a:pt x="0" y="488"/>
                  </a:cubicBezTo>
                  <a:cubicBezTo>
                    <a:pt x="0" y="750"/>
                    <a:pt x="190" y="976"/>
                    <a:pt x="452" y="976"/>
                  </a:cubicBezTo>
                  <a:cubicBezTo>
                    <a:pt x="714" y="976"/>
                    <a:pt x="939" y="750"/>
                    <a:pt x="939" y="488"/>
                  </a:cubicBezTo>
                  <a:cubicBezTo>
                    <a:pt x="939" y="226"/>
                    <a:pt x="714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2697163" y="4339933"/>
              <a:ext cx="49121" cy="44088"/>
            </a:xfrm>
            <a:custGeom>
              <a:rect b="b" l="l" r="r" t="t"/>
              <a:pathLst>
                <a:path extrusionOk="0" h="678" w="678">
                  <a:moveTo>
                    <a:pt x="344" y="0"/>
                  </a:moveTo>
                  <a:cubicBezTo>
                    <a:pt x="154" y="0"/>
                    <a:pt x="1" y="145"/>
                    <a:pt x="1" y="334"/>
                  </a:cubicBezTo>
                  <a:cubicBezTo>
                    <a:pt x="1" y="524"/>
                    <a:pt x="154" y="677"/>
                    <a:pt x="344" y="677"/>
                  </a:cubicBezTo>
                  <a:cubicBezTo>
                    <a:pt x="524" y="677"/>
                    <a:pt x="678" y="524"/>
                    <a:pt x="678" y="334"/>
                  </a:cubicBezTo>
                  <a:cubicBezTo>
                    <a:pt x="678" y="145"/>
                    <a:pt x="524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2315856" y="5041439"/>
              <a:ext cx="51730" cy="47014"/>
            </a:xfrm>
            <a:custGeom>
              <a:rect b="b" l="l" r="r" t="t"/>
              <a:pathLst>
                <a:path extrusionOk="0" h="723" w="714">
                  <a:moveTo>
                    <a:pt x="371" y="0"/>
                  </a:moveTo>
                  <a:cubicBezTo>
                    <a:pt x="190" y="0"/>
                    <a:pt x="1" y="154"/>
                    <a:pt x="1" y="343"/>
                  </a:cubicBezTo>
                  <a:cubicBezTo>
                    <a:pt x="1" y="533"/>
                    <a:pt x="190" y="722"/>
                    <a:pt x="371" y="722"/>
                  </a:cubicBezTo>
                  <a:cubicBezTo>
                    <a:pt x="560" y="722"/>
                    <a:pt x="714" y="533"/>
                    <a:pt x="714" y="343"/>
                  </a:cubicBezTo>
                  <a:cubicBezTo>
                    <a:pt x="714" y="154"/>
                    <a:pt x="560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38"/>
          <p:cNvGrpSpPr/>
          <p:nvPr/>
        </p:nvGrpSpPr>
        <p:grpSpPr>
          <a:xfrm>
            <a:off x="5406230" y="2017275"/>
            <a:ext cx="1379457" cy="2248293"/>
            <a:chOff x="5711030" y="3268100"/>
            <a:chExt cx="1379457" cy="2248293"/>
          </a:xfrm>
        </p:grpSpPr>
        <p:sp>
          <p:nvSpPr>
            <p:cNvPr id="1663" name="Google Shape;1663;p38"/>
            <p:cNvSpPr/>
            <p:nvPr/>
          </p:nvSpPr>
          <p:spPr>
            <a:xfrm>
              <a:off x="5972648" y="5210313"/>
              <a:ext cx="959606" cy="306080"/>
            </a:xfrm>
            <a:custGeom>
              <a:rect b="b" l="l" r="r" t="t"/>
              <a:pathLst>
                <a:path extrusionOk="0" h="4707" w="13245">
                  <a:moveTo>
                    <a:pt x="7218" y="0"/>
                  </a:moveTo>
                  <a:cubicBezTo>
                    <a:pt x="6781" y="0"/>
                    <a:pt x="6344" y="26"/>
                    <a:pt x="5914" y="75"/>
                  </a:cubicBezTo>
                  <a:cubicBezTo>
                    <a:pt x="3919" y="301"/>
                    <a:pt x="2149" y="870"/>
                    <a:pt x="1" y="2332"/>
                  </a:cubicBezTo>
                  <a:cubicBezTo>
                    <a:pt x="473" y="2199"/>
                    <a:pt x="953" y="2141"/>
                    <a:pt x="1434" y="2141"/>
                  </a:cubicBezTo>
                  <a:cubicBezTo>
                    <a:pt x="2838" y="2141"/>
                    <a:pt x="4263" y="2632"/>
                    <a:pt x="5607" y="3163"/>
                  </a:cubicBezTo>
                  <a:cubicBezTo>
                    <a:pt x="7376" y="3876"/>
                    <a:pt x="9182" y="4707"/>
                    <a:pt x="11105" y="4707"/>
                  </a:cubicBezTo>
                  <a:cubicBezTo>
                    <a:pt x="11818" y="4670"/>
                    <a:pt x="12603" y="4481"/>
                    <a:pt x="12946" y="3876"/>
                  </a:cubicBezTo>
                  <a:cubicBezTo>
                    <a:pt x="13244" y="3425"/>
                    <a:pt x="13208" y="2784"/>
                    <a:pt x="12910" y="2296"/>
                  </a:cubicBezTo>
                  <a:cubicBezTo>
                    <a:pt x="12639" y="1809"/>
                    <a:pt x="12188" y="1466"/>
                    <a:pt x="11737" y="1168"/>
                  </a:cubicBezTo>
                  <a:cubicBezTo>
                    <a:pt x="10386" y="340"/>
                    <a:pt x="8797" y="0"/>
                    <a:pt x="7218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471687" y="5320273"/>
              <a:ext cx="329722" cy="88111"/>
            </a:xfrm>
            <a:custGeom>
              <a:rect b="b" l="l" r="r" t="t"/>
              <a:pathLst>
                <a:path extrusionOk="0" h="1355" w="4551">
                  <a:moveTo>
                    <a:pt x="190" y="0"/>
                  </a:moveTo>
                  <a:cubicBezTo>
                    <a:pt x="154" y="0"/>
                    <a:pt x="109" y="0"/>
                    <a:pt x="73" y="45"/>
                  </a:cubicBezTo>
                  <a:cubicBezTo>
                    <a:pt x="37" y="82"/>
                    <a:pt x="37" y="154"/>
                    <a:pt x="1" y="190"/>
                  </a:cubicBezTo>
                  <a:cubicBezTo>
                    <a:pt x="1581" y="416"/>
                    <a:pt x="3088" y="831"/>
                    <a:pt x="4551" y="1354"/>
                  </a:cubicBezTo>
                  <a:cubicBezTo>
                    <a:pt x="3233" y="641"/>
                    <a:pt x="1689" y="226"/>
                    <a:pt x="190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5771236" y="4868274"/>
              <a:ext cx="1210067" cy="494071"/>
            </a:xfrm>
            <a:custGeom>
              <a:rect b="b" l="l" r="r" t="t"/>
              <a:pathLst>
                <a:path extrusionOk="0" h="7598" w="16702">
                  <a:moveTo>
                    <a:pt x="13778" y="0"/>
                  </a:moveTo>
                  <a:cubicBezTo>
                    <a:pt x="13469" y="0"/>
                    <a:pt x="13158" y="38"/>
                    <a:pt x="12865" y="108"/>
                  </a:cubicBezTo>
                  <a:cubicBezTo>
                    <a:pt x="11772" y="406"/>
                    <a:pt x="10833" y="1129"/>
                    <a:pt x="9931" y="1806"/>
                  </a:cubicBezTo>
                  <a:cubicBezTo>
                    <a:pt x="7186" y="3792"/>
                    <a:pt x="3232" y="5976"/>
                    <a:pt x="0" y="6996"/>
                  </a:cubicBezTo>
                  <a:lnTo>
                    <a:pt x="0" y="7330"/>
                  </a:lnTo>
                  <a:cubicBezTo>
                    <a:pt x="1001" y="7514"/>
                    <a:pt x="2179" y="7598"/>
                    <a:pt x="3429" y="7598"/>
                  </a:cubicBezTo>
                  <a:cubicBezTo>
                    <a:pt x="6557" y="7598"/>
                    <a:pt x="10138" y="7070"/>
                    <a:pt x="12531" y="6238"/>
                  </a:cubicBezTo>
                  <a:cubicBezTo>
                    <a:pt x="13695" y="5823"/>
                    <a:pt x="14860" y="5299"/>
                    <a:pt x="15645" y="4360"/>
                  </a:cubicBezTo>
                  <a:cubicBezTo>
                    <a:pt x="16440" y="3422"/>
                    <a:pt x="16701" y="1914"/>
                    <a:pt x="15952" y="939"/>
                  </a:cubicBezTo>
                  <a:cubicBezTo>
                    <a:pt x="15457" y="279"/>
                    <a:pt x="14620" y="0"/>
                    <a:pt x="13778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544934" y="5024402"/>
              <a:ext cx="223799" cy="122770"/>
            </a:xfrm>
            <a:custGeom>
              <a:rect b="b" l="l" r="r" t="t"/>
              <a:pathLst>
                <a:path extrusionOk="0" h="1888" w="3089">
                  <a:moveTo>
                    <a:pt x="3016" y="0"/>
                  </a:moveTo>
                  <a:cubicBezTo>
                    <a:pt x="2077" y="569"/>
                    <a:pt x="1093" y="1129"/>
                    <a:pt x="82" y="1616"/>
                  </a:cubicBezTo>
                  <a:cubicBezTo>
                    <a:pt x="46" y="1698"/>
                    <a:pt x="46" y="1806"/>
                    <a:pt x="1" y="1887"/>
                  </a:cubicBezTo>
                  <a:cubicBezTo>
                    <a:pt x="1057" y="1318"/>
                    <a:pt x="2077" y="714"/>
                    <a:pt x="3052" y="37"/>
                  </a:cubicBezTo>
                  <a:cubicBezTo>
                    <a:pt x="3088" y="0"/>
                    <a:pt x="3052" y="0"/>
                    <a:pt x="3052" y="0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852960" y="4435782"/>
              <a:ext cx="1130952" cy="845800"/>
            </a:xfrm>
            <a:custGeom>
              <a:rect b="b" l="l" r="r" t="t"/>
              <a:pathLst>
                <a:path extrusionOk="0" h="13007" w="15610">
                  <a:moveTo>
                    <a:pt x="14035" y="1"/>
                  </a:moveTo>
                  <a:cubicBezTo>
                    <a:pt x="13380" y="1"/>
                    <a:pt x="12760" y="464"/>
                    <a:pt x="12224" y="928"/>
                  </a:cubicBezTo>
                  <a:cubicBezTo>
                    <a:pt x="7864" y="4656"/>
                    <a:pt x="4515" y="9955"/>
                    <a:pt x="1" y="13007"/>
                  </a:cubicBezTo>
                  <a:cubicBezTo>
                    <a:pt x="3386" y="12663"/>
                    <a:pt x="7521" y="10858"/>
                    <a:pt x="10455" y="8682"/>
                  </a:cubicBezTo>
                  <a:cubicBezTo>
                    <a:pt x="12305" y="7283"/>
                    <a:pt x="14066" y="5631"/>
                    <a:pt x="15086" y="3564"/>
                  </a:cubicBezTo>
                  <a:cubicBezTo>
                    <a:pt x="15384" y="2923"/>
                    <a:pt x="15609" y="2246"/>
                    <a:pt x="15537" y="1569"/>
                  </a:cubicBezTo>
                  <a:cubicBezTo>
                    <a:pt x="15465" y="855"/>
                    <a:pt x="15014" y="178"/>
                    <a:pt x="14291" y="25"/>
                  </a:cubicBezTo>
                  <a:cubicBezTo>
                    <a:pt x="14205" y="8"/>
                    <a:pt x="14120" y="1"/>
                    <a:pt x="14035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368373" y="4533062"/>
              <a:ext cx="503676" cy="491405"/>
            </a:xfrm>
            <a:custGeom>
              <a:rect b="b" l="l" r="r" t="t"/>
              <a:pathLst>
                <a:path extrusionOk="0" h="7557" w="6952">
                  <a:moveTo>
                    <a:pt x="6916" y="0"/>
                  </a:moveTo>
                  <a:cubicBezTo>
                    <a:pt x="6013" y="1048"/>
                    <a:pt x="5146" y="2104"/>
                    <a:pt x="4207" y="3160"/>
                  </a:cubicBezTo>
                  <a:cubicBezTo>
                    <a:pt x="2889" y="4622"/>
                    <a:pt x="1535" y="6130"/>
                    <a:pt x="0" y="7367"/>
                  </a:cubicBezTo>
                  <a:cubicBezTo>
                    <a:pt x="37" y="7448"/>
                    <a:pt x="73" y="7484"/>
                    <a:pt x="73" y="7556"/>
                  </a:cubicBezTo>
                  <a:cubicBezTo>
                    <a:pt x="786" y="6997"/>
                    <a:pt x="1499" y="6356"/>
                    <a:pt x="2140" y="5679"/>
                  </a:cubicBezTo>
                  <a:cubicBezTo>
                    <a:pt x="3873" y="3909"/>
                    <a:pt x="5453" y="1995"/>
                    <a:pt x="6952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5743777" y="3983327"/>
              <a:ext cx="986992" cy="1432664"/>
            </a:xfrm>
            <a:custGeom>
              <a:rect b="b" l="l" r="r" t="t"/>
              <a:pathLst>
                <a:path extrusionOk="0" h="22032" w="13623">
                  <a:moveTo>
                    <a:pt x="11823" y="1"/>
                  </a:moveTo>
                  <a:cubicBezTo>
                    <a:pt x="11507" y="1"/>
                    <a:pt x="11215" y="98"/>
                    <a:pt x="10951" y="212"/>
                  </a:cubicBezTo>
                  <a:cubicBezTo>
                    <a:pt x="9479" y="853"/>
                    <a:pt x="8576" y="2171"/>
                    <a:pt x="7899" y="3453"/>
                  </a:cubicBezTo>
                  <a:cubicBezTo>
                    <a:pt x="7078" y="5141"/>
                    <a:pt x="6437" y="6947"/>
                    <a:pt x="5832" y="8716"/>
                  </a:cubicBezTo>
                  <a:cubicBezTo>
                    <a:pt x="5155" y="10747"/>
                    <a:pt x="4442" y="12815"/>
                    <a:pt x="3729" y="14846"/>
                  </a:cubicBezTo>
                  <a:cubicBezTo>
                    <a:pt x="2934" y="17220"/>
                    <a:pt x="2113" y="19658"/>
                    <a:pt x="307" y="21544"/>
                  </a:cubicBezTo>
                  <a:lnTo>
                    <a:pt x="0" y="22032"/>
                  </a:lnTo>
                  <a:cubicBezTo>
                    <a:pt x="1733" y="20416"/>
                    <a:pt x="3431" y="18755"/>
                    <a:pt x="5155" y="17103"/>
                  </a:cubicBezTo>
                  <a:cubicBezTo>
                    <a:pt x="7042" y="15261"/>
                    <a:pt x="8919" y="13420"/>
                    <a:pt x="10310" y="11235"/>
                  </a:cubicBezTo>
                  <a:cubicBezTo>
                    <a:pt x="11700" y="9050"/>
                    <a:pt x="12603" y="6613"/>
                    <a:pt x="13207" y="4130"/>
                  </a:cubicBezTo>
                  <a:cubicBezTo>
                    <a:pt x="13433" y="3300"/>
                    <a:pt x="13623" y="2397"/>
                    <a:pt x="13433" y="1530"/>
                  </a:cubicBezTo>
                  <a:cubicBezTo>
                    <a:pt x="13280" y="889"/>
                    <a:pt x="12828" y="140"/>
                    <a:pt x="12079" y="23"/>
                  </a:cubicBezTo>
                  <a:cubicBezTo>
                    <a:pt x="11992" y="8"/>
                    <a:pt x="11907" y="1"/>
                    <a:pt x="11823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6041331" y="3268100"/>
              <a:ext cx="601846" cy="1365427"/>
            </a:xfrm>
            <a:custGeom>
              <a:rect b="b" l="l" r="r" t="t"/>
              <a:pathLst>
                <a:path extrusionOk="0" h="20998" w="8307">
                  <a:moveTo>
                    <a:pt x="971" y="1"/>
                  </a:moveTo>
                  <a:cubicBezTo>
                    <a:pt x="907" y="1"/>
                    <a:pt x="844" y="13"/>
                    <a:pt x="786" y="44"/>
                  </a:cubicBezTo>
                  <a:cubicBezTo>
                    <a:pt x="714" y="80"/>
                    <a:pt x="633" y="152"/>
                    <a:pt x="596" y="234"/>
                  </a:cubicBezTo>
                  <a:cubicBezTo>
                    <a:pt x="371" y="568"/>
                    <a:pt x="407" y="1055"/>
                    <a:pt x="596" y="1434"/>
                  </a:cubicBezTo>
                  <a:cubicBezTo>
                    <a:pt x="786" y="1814"/>
                    <a:pt x="1084" y="2111"/>
                    <a:pt x="1391" y="2373"/>
                  </a:cubicBezTo>
                  <a:lnTo>
                    <a:pt x="2068" y="3050"/>
                  </a:lnTo>
                  <a:cubicBezTo>
                    <a:pt x="2140" y="2563"/>
                    <a:pt x="2176" y="2039"/>
                    <a:pt x="2104" y="1588"/>
                  </a:cubicBezTo>
                  <a:cubicBezTo>
                    <a:pt x="1987" y="983"/>
                    <a:pt x="1806" y="306"/>
                    <a:pt x="1274" y="80"/>
                  </a:cubicBezTo>
                  <a:cubicBezTo>
                    <a:pt x="1184" y="35"/>
                    <a:pt x="1076" y="1"/>
                    <a:pt x="971" y="1"/>
                  </a:cubicBezTo>
                  <a:close/>
                  <a:moveTo>
                    <a:pt x="3683" y="1805"/>
                  </a:moveTo>
                  <a:cubicBezTo>
                    <a:pt x="3603" y="1805"/>
                    <a:pt x="3526" y="1819"/>
                    <a:pt x="3458" y="1850"/>
                  </a:cubicBezTo>
                  <a:cubicBezTo>
                    <a:pt x="3196" y="1958"/>
                    <a:pt x="3007" y="2220"/>
                    <a:pt x="2853" y="2527"/>
                  </a:cubicBezTo>
                  <a:cubicBezTo>
                    <a:pt x="2519" y="3240"/>
                    <a:pt x="2592" y="4143"/>
                    <a:pt x="2817" y="4892"/>
                  </a:cubicBezTo>
                  <a:cubicBezTo>
                    <a:pt x="3494" y="4296"/>
                    <a:pt x="3982" y="3466"/>
                    <a:pt x="4208" y="2563"/>
                  </a:cubicBezTo>
                  <a:cubicBezTo>
                    <a:pt x="4208" y="2409"/>
                    <a:pt x="4244" y="2265"/>
                    <a:pt x="4208" y="2148"/>
                  </a:cubicBezTo>
                  <a:cubicBezTo>
                    <a:pt x="4154" y="1926"/>
                    <a:pt x="3911" y="1805"/>
                    <a:pt x="3683" y="1805"/>
                  </a:cubicBezTo>
                  <a:close/>
                  <a:moveTo>
                    <a:pt x="940" y="4368"/>
                  </a:moveTo>
                  <a:cubicBezTo>
                    <a:pt x="678" y="4368"/>
                    <a:pt x="407" y="4441"/>
                    <a:pt x="226" y="4630"/>
                  </a:cubicBezTo>
                  <a:cubicBezTo>
                    <a:pt x="1" y="4928"/>
                    <a:pt x="109" y="5425"/>
                    <a:pt x="371" y="5686"/>
                  </a:cubicBezTo>
                  <a:cubicBezTo>
                    <a:pt x="678" y="5984"/>
                    <a:pt x="1084" y="6056"/>
                    <a:pt x="1463" y="6138"/>
                  </a:cubicBezTo>
                  <a:cubicBezTo>
                    <a:pt x="1837" y="6182"/>
                    <a:pt x="2207" y="6213"/>
                    <a:pt x="2579" y="6213"/>
                  </a:cubicBezTo>
                  <a:cubicBezTo>
                    <a:pt x="2808" y="6213"/>
                    <a:pt x="3038" y="6201"/>
                    <a:pt x="3269" y="6174"/>
                  </a:cubicBezTo>
                  <a:cubicBezTo>
                    <a:pt x="2935" y="5569"/>
                    <a:pt x="2258" y="4928"/>
                    <a:pt x="1653" y="4630"/>
                  </a:cubicBezTo>
                  <a:cubicBezTo>
                    <a:pt x="1427" y="4477"/>
                    <a:pt x="1201" y="4368"/>
                    <a:pt x="940" y="4368"/>
                  </a:cubicBezTo>
                  <a:close/>
                  <a:moveTo>
                    <a:pt x="5329" y="4445"/>
                  </a:moveTo>
                  <a:cubicBezTo>
                    <a:pt x="5109" y="4445"/>
                    <a:pt x="4876" y="4603"/>
                    <a:pt x="4695" y="4784"/>
                  </a:cubicBezTo>
                  <a:cubicBezTo>
                    <a:pt x="3982" y="5605"/>
                    <a:pt x="3837" y="6779"/>
                    <a:pt x="3756" y="7862"/>
                  </a:cubicBezTo>
                  <a:cubicBezTo>
                    <a:pt x="4361" y="7826"/>
                    <a:pt x="5002" y="7456"/>
                    <a:pt x="5336" y="6923"/>
                  </a:cubicBezTo>
                  <a:cubicBezTo>
                    <a:pt x="5679" y="6436"/>
                    <a:pt x="5823" y="5795"/>
                    <a:pt x="5823" y="5199"/>
                  </a:cubicBezTo>
                  <a:cubicBezTo>
                    <a:pt x="5823" y="4928"/>
                    <a:pt x="5751" y="4594"/>
                    <a:pt x="5489" y="4477"/>
                  </a:cubicBezTo>
                  <a:cubicBezTo>
                    <a:pt x="5437" y="4455"/>
                    <a:pt x="5383" y="4445"/>
                    <a:pt x="5329" y="4445"/>
                  </a:cubicBezTo>
                  <a:close/>
                  <a:moveTo>
                    <a:pt x="1605" y="7068"/>
                  </a:moveTo>
                  <a:cubicBezTo>
                    <a:pt x="1436" y="7068"/>
                    <a:pt x="1269" y="7113"/>
                    <a:pt x="1129" y="7230"/>
                  </a:cubicBezTo>
                  <a:cubicBezTo>
                    <a:pt x="940" y="7411"/>
                    <a:pt x="858" y="7754"/>
                    <a:pt x="976" y="8015"/>
                  </a:cubicBezTo>
                  <a:cubicBezTo>
                    <a:pt x="1084" y="8277"/>
                    <a:pt x="1310" y="8467"/>
                    <a:pt x="1535" y="8584"/>
                  </a:cubicBezTo>
                  <a:cubicBezTo>
                    <a:pt x="1806" y="8729"/>
                    <a:pt x="2104" y="8810"/>
                    <a:pt x="2366" y="8846"/>
                  </a:cubicBezTo>
                  <a:cubicBezTo>
                    <a:pt x="2853" y="8954"/>
                    <a:pt x="3341" y="9072"/>
                    <a:pt x="3837" y="9180"/>
                  </a:cubicBezTo>
                  <a:cubicBezTo>
                    <a:pt x="3887" y="9180"/>
                    <a:pt x="4011" y="9288"/>
                    <a:pt x="4070" y="9367"/>
                  </a:cubicBezTo>
                  <a:lnTo>
                    <a:pt x="4070" y="9367"/>
                  </a:lnTo>
                  <a:cubicBezTo>
                    <a:pt x="3870" y="8875"/>
                    <a:pt x="3476" y="8447"/>
                    <a:pt x="3115" y="8052"/>
                  </a:cubicBezTo>
                  <a:cubicBezTo>
                    <a:pt x="2781" y="7681"/>
                    <a:pt x="2402" y="7302"/>
                    <a:pt x="1915" y="7113"/>
                  </a:cubicBezTo>
                  <a:cubicBezTo>
                    <a:pt x="1815" y="7085"/>
                    <a:pt x="1709" y="7068"/>
                    <a:pt x="1605" y="7068"/>
                  </a:cubicBezTo>
                  <a:close/>
                  <a:moveTo>
                    <a:pt x="4070" y="9367"/>
                  </a:moveTo>
                  <a:lnTo>
                    <a:pt x="4070" y="9367"/>
                  </a:lnTo>
                  <a:cubicBezTo>
                    <a:pt x="4080" y="9392"/>
                    <a:pt x="4090" y="9417"/>
                    <a:pt x="4099" y="9442"/>
                  </a:cubicBezTo>
                  <a:cubicBezTo>
                    <a:pt x="4110" y="9431"/>
                    <a:pt x="4097" y="9402"/>
                    <a:pt x="4070" y="9367"/>
                  </a:cubicBezTo>
                  <a:close/>
                  <a:moveTo>
                    <a:pt x="6233" y="8049"/>
                  </a:moveTo>
                  <a:cubicBezTo>
                    <a:pt x="5742" y="8049"/>
                    <a:pt x="5358" y="8334"/>
                    <a:pt x="5110" y="8693"/>
                  </a:cubicBezTo>
                  <a:cubicBezTo>
                    <a:pt x="4885" y="9072"/>
                    <a:pt x="4776" y="9523"/>
                    <a:pt x="4695" y="9938"/>
                  </a:cubicBezTo>
                  <a:cubicBezTo>
                    <a:pt x="4623" y="10390"/>
                    <a:pt x="4587" y="10841"/>
                    <a:pt x="4397" y="11247"/>
                  </a:cubicBezTo>
                  <a:cubicBezTo>
                    <a:pt x="5038" y="11022"/>
                    <a:pt x="5751" y="10570"/>
                    <a:pt x="6275" y="10119"/>
                  </a:cubicBezTo>
                  <a:cubicBezTo>
                    <a:pt x="6654" y="9785"/>
                    <a:pt x="7069" y="9333"/>
                    <a:pt x="7033" y="8846"/>
                  </a:cubicBezTo>
                  <a:cubicBezTo>
                    <a:pt x="6997" y="8277"/>
                    <a:pt x="6582" y="8088"/>
                    <a:pt x="6320" y="8052"/>
                  </a:cubicBezTo>
                  <a:cubicBezTo>
                    <a:pt x="6291" y="8050"/>
                    <a:pt x="6262" y="8049"/>
                    <a:pt x="6233" y="8049"/>
                  </a:cubicBezTo>
                  <a:close/>
                  <a:moveTo>
                    <a:pt x="1693" y="9904"/>
                  </a:moveTo>
                  <a:cubicBezTo>
                    <a:pt x="1556" y="9904"/>
                    <a:pt x="1423" y="9934"/>
                    <a:pt x="1310" y="10011"/>
                  </a:cubicBezTo>
                  <a:cubicBezTo>
                    <a:pt x="976" y="10236"/>
                    <a:pt x="940" y="10760"/>
                    <a:pt x="1165" y="11103"/>
                  </a:cubicBezTo>
                  <a:cubicBezTo>
                    <a:pt x="1391" y="11437"/>
                    <a:pt x="1761" y="11626"/>
                    <a:pt x="2176" y="11699"/>
                  </a:cubicBezTo>
                  <a:cubicBezTo>
                    <a:pt x="2555" y="11780"/>
                    <a:pt x="2971" y="11744"/>
                    <a:pt x="3386" y="11816"/>
                  </a:cubicBezTo>
                  <a:cubicBezTo>
                    <a:pt x="3756" y="11852"/>
                    <a:pt x="4171" y="12006"/>
                    <a:pt x="4433" y="12304"/>
                  </a:cubicBezTo>
                  <a:cubicBezTo>
                    <a:pt x="4099" y="11247"/>
                    <a:pt x="3196" y="10236"/>
                    <a:pt x="2104" y="9974"/>
                  </a:cubicBezTo>
                  <a:cubicBezTo>
                    <a:pt x="1973" y="9934"/>
                    <a:pt x="1831" y="9904"/>
                    <a:pt x="1693" y="9904"/>
                  </a:cubicBezTo>
                  <a:close/>
                  <a:moveTo>
                    <a:pt x="7478" y="11411"/>
                  </a:moveTo>
                  <a:cubicBezTo>
                    <a:pt x="7206" y="11411"/>
                    <a:pt x="6931" y="11487"/>
                    <a:pt x="6690" y="11626"/>
                  </a:cubicBezTo>
                  <a:cubicBezTo>
                    <a:pt x="6239" y="11852"/>
                    <a:pt x="5905" y="12267"/>
                    <a:pt x="5598" y="12683"/>
                  </a:cubicBezTo>
                  <a:cubicBezTo>
                    <a:pt x="5336" y="13098"/>
                    <a:pt x="5110" y="13549"/>
                    <a:pt x="4812" y="13956"/>
                  </a:cubicBezTo>
                  <a:cubicBezTo>
                    <a:pt x="4740" y="14073"/>
                    <a:pt x="4695" y="14145"/>
                    <a:pt x="4587" y="14226"/>
                  </a:cubicBezTo>
                  <a:cubicBezTo>
                    <a:pt x="4667" y="14237"/>
                    <a:pt x="4750" y="14243"/>
                    <a:pt x="4836" y="14243"/>
                  </a:cubicBezTo>
                  <a:cubicBezTo>
                    <a:pt x="5590" y="14243"/>
                    <a:pt x="6530" y="13837"/>
                    <a:pt x="7105" y="13432"/>
                  </a:cubicBezTo>
                  <a:cubicBezTo>
                    <a:pt x="7629" y="13053"/>
                    <a:pt x="8198" y="12565"/>
                    <a:pt x="8306" y="11924"/>
                  </a:cubicBezTo>
                  <a:lnTo>
                    <a:pt x="8306" y="11744"/>
                  </a:lnTo>
                  <a:cubicBezTo>
                    <a:pt x="8270" y="11663"/>
                    <a:pt x="8198" y="11626"/>
                    <a:pt x="8162" y="11590"/>
                  </a:cubicBezTo>
                  <a:cubicBezTo>
                    <a:pt x="7951" y="11468"/>
                    <a:pt x="7716" y="11411"/>
                    <a:pt x="7478" y="11411"/>
                  </a:cubicBezTo>
                  <a:close/>
                  <a:moveTo>
                    <a:pt x="2137" y="12819"/>
                  </a:moveTo>
                  <a:cubicBezTo>
                    <a:pt x="1842" y="12819"/>
                    <a:pt x="1546" y="12906"/>
                    <a:pt x="1355" y="13098"/>
                  </a:cubicBezTo>
                  <a:cubicBezTo>
                    <a:pt x="1129" y="13324"/>
                    <a:pt x="1084" y="13730"/>
                    <a:pt x="1274" y="13956"/>
                  </a:cubicBezTo>
                  <a:cubicBezTo>
                    <a:pt x="1391" y="14109"/>
                    <a:pt x="1580" y="14226"/>
                    <a:pt x="1761" y="14263"/>
                  </a:cubicBezTo>
                  <a:cubicBezTo>
                    <a:pt x="2438" y="14560"/>
                    <a:pt x="3160" y="14750"/>
                    <a:pt x="3910" y="14822"/>
                  </a:cubicBezTo>
                  <a:cubicBezTo>
                    <a:pt x="4135" y="14858"/>
                    <a:pt x="4433" y="14903"/>
                    <a:pt x="4551" y="15129"/>
                  </a:cubicBezTo>
                  <a:cubicBezTo>
                    <a:pt x="4587" y="14940"/>
                    <a:pt x="4433" y="14633"/>
                    <a:pt x="4361" y="14488"/>
                  </a:cubicBezTo>
                  <a:cubicBezTo>
                    <a:pt x="4063" y="13956"/>
                    <a:pt x="3612" y="13622"/>
                    <a:pt x="3160" y="13242"/>
                  </a:cubicBezTo>
                  <a:cubicBezTo>
                    <a:pt x="2889" y="13053"/>
                    <a:pt x="2592" y="12908"/>
                    <a:pt x="2294" y="12827"/>
                  </a:cubicBezTo>
                  <a:cubicBezTo>
                    <a:pt x="2242" y="12822"/>
                    <a:pt x="2189" y="12819"/>
                    <a:pt x="2137" y="12819"/>
                  </a:cubicBezTo>
                  <a:close/>
                  <a:moveTo>
                    <a:pt x="6688" y="15012"/>
                  </a:moveTo>
                  <a:cubicBezTo>
                    <a:pt x="6303" y="15012"/>
                    <a:pt x="5918" y="15110"/>
                    <a:pt x="5562" y="15310"/>
                  </a:cubicBezTo>
                  <a:cubicBezTo>
                    <a:pt x="5074" y="15581"/>
                    <a:pt x="4659" y="16032"/>
                    <a:pt x="4514" y="16592"/>
                  </a:cubicBezTo>
                  <a:cubicBezTo>
                    <a:pt x="4563" y="16590"/>
                    <a:pt x="4611" y="16589"/>
                    <a:pt x="4660" y="16589"/>
                  </a:cubicBezTo>
                  <a:cubicBezTo>
                    <a:pt x="5458" y="16589"/>
                    <a:pt x="6256" y="16828"/>
                    <a:pt x="7055" y="16828"/>
                  </a:cubicBezTo>
                  <a:cubicBezTo>
                    <a:pt x="7147" y="16828"/>
                    <a:pt x="7239" y="16824"/>
                    <a:pt x="7331" y="16817"/>
                  </a:cubicBezTo>
                  <a:cubicBezTo>
                    <a:pt x="7593" y="16817"/>
                    <a:pt x="7855" y="16745"/>
                    <a:pt x="8044" y="16556"/>
                  </a:cubicBezTo>
                  <a:cubicBezTo>
                    <a:pt x="8270" y="16330"/>
                    <a:pt x="8270" y="15915"/>
                    <a:pt x="8080" y="15653"/>
                  </a:cubicBezTo>
                  <a:cubicBezTo>
                    <a:pt x="7900" y="15355"/>
                    <a:pt x="7593" y="15201"/>
                    <a:pt x="7259" y="15084"/>
                  </a:cubicBezTo>
                  <a:cubicBezTo>
                    <a:pt x="7071" y="15036"/>
                    <a:pt x="6879" y="15012"/>
                    <a:pt x="6688" y="15012"/>
                  </a:cubicBezTo>
                  <a:close/>
                  <a:moveTo>
                    <a:pt x="2062" y="15672"/>
                  </a:moveTo>
                  <a:cubicBezTo>
                    <a:pt x="1828" y="15672"/>
                    <a:pt x="1591" y="15737"/>
                    <a:pt x="1391" y="15878"/>
                  </a:cubicBezTo>
                  <a:cubicBezTo>
                    <a:pt x="1048" y="16140"/>
                    <a:pt x="940" y="16709"/>
                    <a:pt x="1201" y="17043"/>
                  </a:cubicBezTo>
                  <a:cubicBezTo>
                    <a:pt x="1463" y="17341"/>
                    <a:pt x="1915" y="17386"/>
                    <a:pt x="2330" y="17422"/>
                  </a:cubicBezTo>
                  <a:cubicBezTo>
                    <a:pt x="2935" y="17458"/>
                    <a:pt x="3567" y="17567"/>
                    <a:pt x="4171" y="17720"/>
                  </a:cubicBezTo>
                  <a:cubicBezTo>
                    <a:pt x="4197" y="17746"/>
                    <a:pt x="4285" y="17833"/>
                    <a:pt x="4331" y="17907"/>
                  </a:cubicBezTo>
                  <a:lnTo>
                    <a:pt x="4331" y="17907"/>
                  </a:lnTo>
                  <a:cubicBezTo>
                    <a:pt x="4144" y="17448"/>
                    <a:pt x="3894" y="17022"/>
                    <a:pt x="3612" y="16628"/>
                  </a:cubicBezTo>
                  <a:cubicBezTo>
                    <a:pt x="3341" y="16294"/>
                    <a:pt x="3043" y="15987"/>
                    <a:pt x="2628" y="15806"/>
                  </a:cubicBezTo>
                  <a:cubicBezTo>
                    <a:pt x="2458" y="15719"/>
                    <a:pt x="2261" y="15672"/>
                    <a:pt x="2062" y="15672"/>
                  </a:cubicBezTo>
                  <a:close/>
                  <a:moveTo>
                    <a:pt x="4331" y="17907"/>
                  </a:moveTo>
                  <a:lnTo>
                    <a:pt x="4331" y="17907"/>
                  </a:lnTo>
                  <a:cubicBezTo>
                    <a:pt x="4341" y="17932"/>
                    <a:pt x="4351" y="17957"/>
                    <a:pt x="4361" y="17982"/>
                  </a:cubicBezTo>
                  <a:cubicBezTo>
                    <a:pt x="4361" y="17962"/>
                    <a:pt x="4349" y="17935"/>
                    <a:pt x="4331" y="17907"/>
                  </a:cubicBezTo>
                  <a:close/>
                  <a:moveTo>
                    <a:pt x="6618" y="18551"/>
                  </a:moveTo>
                  <a:cubicBezTo>
                    <a:pt x="6013" y="18551"/>
                    <a:pt x="5453" y="18812"/>
                    <a:pt x="4966" y="19146"/>
                  </a:cubicBezTo>
                  <a:cubicBezTo>
                    <a:pt x="4695" y="19372"/>
                    <a:pt x="4469" y="19526"/>
                    <a:pt x="4135" y="19679"/>
                  </a:cubicBezTo>
                  <a:cubicBezTo>
                    <a:pt x="4397" y="19787"/>
                    <a:pt x="4695" y="19869"/>
                    <a:pt x="4966" y="19941"/>
                  </a:cubicBezTo>
                  <a:cubicBezTo>
                    <a:pt x="5336" y="20049"/>
                    <a:pt x="5679" y="20167"/>
                    <a:pt x="6013" y="20203"/>
                  </a:cubicBezTo>
                  <a:cubicBezTo>
                    <a:pt x="6200" y="20239"/>
                    <a:pt x="6386" y="20256"/>
                    <a:pt x="6570" y="20256"/>
                  </a:cubicBezTo>
                  <a:cubicBezTo>
                    <a:pt x="6983" y="20256"/>
                    <a:pt x="7384" y="20169"/>
                    <a:pt x="7746" y="20013"/>
                  </a:cubicBezTo>
                  <a:cubicBezTo>
                    <a:pt x="7855" y="19977"/>
                    <a:pt x="7936" y="19941"/>
                    <a:pt x="7972" y="19869"/>
                  </a:cubicBezTo>
                  <a:cubicBezTo>
                    <a:pt x="8044" y="19751"/>
                    <a:pt x="8044" y="19598"/>
                    <a:pt x="7972" y="19489"/>
                  </a:cubicBezTo>
                  <a:cubicBezTo>
                    <a:pt x="7782" y="18921"/>
                    <a:pt x="7178" y="18587"/>
                    <a:pt x="6618" y="18551"/>
                  </a:cubicBezTo>
                  <a:close/>
                  <a:moveTo>
                    <a:pt x="1084" y="17982"/>
                  </a:moveTo>
                  <a:cubicBezTo>
                    <a:pt x="750" y="17982"/>
                    <a:pt x="335" y="18135"/>
                    <a:pt x="262" y="18469"/>
                  </a:cubicBezTo>
                  <a:cubicBezTo>
                    <a:pt x="226" y="18740"/>
                    <a:pt x="371" y="18966"/>
                    <a:pt x="560" y="19146"/>
                  </a:cubicBezTo>
                  <a:cubicBezTo>
                    <a:pt x="1274" y="19941"/>
                    <a:pt x="2438" y="20013"/>
                    <a:pt x="3422" y="20464"/>
                  </a:cubicBezTo>
                  <a:cubicBezTo>
                    <a:pt x="3588" y="20539"/>
                    <a:pt x="3692" y="20642"/>
                    <a:pt x="3737" y="20765"/>
                  </a:cubicBezTo>
                  <a:lnTo>
                    <a:pt x="3737" y="20765"/>
                  </a:lnTo>
                  <a:cubicBezTo>
                    <a:pt x="3627" y="19887"/>
                    <a:pt x="3090" y="18989"/>
                    <a:pt x="2294" y="18433"/>
                  </a:cubicBezTo>
                  <a:cubicBezTo>
                    <a:pt x="1951" y="18171"/>
                    <a:pt x="1535" y="17982"/>
                    <a:pt x="1084" y="17982"/>
                  </a:cubicBezTo>
                  <a:close/>
                  <a:moveTo>
                    <a:pt x="3737" y="20765"/>
                  </a:moveTo>
                  <a:cubicBezTo>
                    <a:pt x="3747" y="20843"/>
                    <a:pt x="3753" y="20920"/>
                    <a:pt x="3756" y="20997"/>
                  </a:cubicBezTo>
                  <a:cubicBezTo>
                    <a:pt x="3769" y="20914"/>
                    <a:pt x="3763" y="20836"/>
                    <a:pt x="3737" y="20765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6106754" y="3388334"/>
              <a:ext cx="490634" cy="1658046"/>
            </a:xfrm>
            <a:custGeom>
              <a:rect b="b" l="l" r="r" t="t"/>
              <a:pathLst>
                <a:path extrusionOk="0" h="25498" w="6772">
                  <a:moveTo>
                    <a:pt x="2709" y="371"/>
                  </a:moveTo>
                  <a:cubicBezTo>
                    <a:pt x="2293" y="1129"/>
                    <a:pt x="1950" y="2104"/>
                    <a:pt x="1950" y="3007"/>
                  </a:cubicBezTo>
                  <a:cubicBezTo>
                    <a:pt x="2032" y="2519"/>
                    <a:pt x="2140" y="2068"/>
                    <a:pt x="2293" y="1617"/>
                  </a:cubicBezTo>
                  <a:cubicBezTo>
                    <a:pt x="2402" y="1201"/>
                    <a:pt x="2591" y="786"/>
                    <a:pt x="2745" y="371"/>
                  </a:cubicBezTo>
                  <a:close/>
                  <a:moveTo>
                    <a:pt x="226" y="16738"/>
                  </a:moveTo>
                  <a:cubicBezTo>
                    <a:pt x="226" y="16738"/>
                    <a:pt x="181" y="16774"/>
                    <a:pt x="226" y="16774"/>
                  </a:cubicBezTo>
                  <a:cubicBezTo>
                    <a:pt x="786" y="16963"/>
                    <a:pt x="1237" y="17297"/>
                    <a:pt x="1652" y="17677"/>
                  </a:cubicBezTo>
                  <a:cubicBezTo>
                    <a:pt x="2068" y="17974"/>
                    <a:pt x="2555" y="18390"/>
                    <a:pt x="2781" y="18841"/>
                  </a:cubicBezTo>
                  <a:cubicBezTo>
                    <a:pt x="2627" y="18354"/>
                    <a:pt x="2068" y="17902"/>
                    <a:pt x="1689" y="17604"/>
                  </a:cubicBezTo>
                  <a:cubicBezTo>
                    <a:pt x="1273" y="17225"/>
                    <a:pt x="786" y="16846"/>
                    <a:pt x="226" y="16738"/>
                  </a:cubicBezTo>
                  <a:close/>
                  <a:moveTo>
                    <a:pt x="560" y="1"/>
                  </a:moveTo>
                  <a:lnTo>
                    <a:pt x="560" y="1"/>
                  </a:lnTo>
                  <a:cubicBezTo>
                    <a:pt x="1237" y="1355"/>
                    <a:pt x="1806" y="2781"/>
                    <a:pt x="2257" y="4253"/>
                  </a:cubicBezTo>
                  <a:cubicBezTo>
                    <a:pt x="1950" y="3982"/>
                    <a:pt x="1535" y="3756"/>
                    <a:pt x="1201" y="3576"/>
                  </a:cubicBezTo>
                  <a:cubicBezTo>
                    <a:pt x="849" y="3400"/>
                    <a:pt x="505" y="3193"/>
                    <a:pt x="125" y="3193"/>
                  </a:cubicBezTo>
                  <a:cubicBezTo>
                    <a:pt x="96" y="3193"/>
                    <a:pt x="66" y="3194"/>
                    <a:pt x="37" y="3196"/>
                  </a:cubicBezTo>
                  <a:cubicBezTo>
                    <a:pt x="0" y="3196"/>
                    <a:pt x="0" y="3232"/>
                    <a:pt x="37" y="3269"/>
                  </a:cubicBezTo>
                  <a:cubicBezTo>
                    <a:pt x="858" y="3386"/>
                    <a:pt x="1535" y="3910"/>
                    <a:pt x="2257" y="4289"/>
                  </a:cubicBezTo>
                  <a:cubicBezTo>
                    <a:pt x="2366" y="4659"/>
                    <a:pt x="2483" y="5038"/>
                    <a:pt x="2591" y="5417"/>
                  </a:cubicBezTo>
                  <a:cubicBezTo>
                    <a:pt x="2745" y="6013"/>
                    <a:pt x="2889" y="6654"/>
                    <a:pt x="3007" y="7259"/>
                  </a:cubicBezTo>
                  <a:cubicBezTo>
                    <a:pt x="2709" y="6916"/>
                    <a:pt x="2330" y="6735"/>
                    <a:pt x="1914" y="6509"/>
                  </a:cubicBezTo>
                  <a:cubicBezTo>
                    <a:pt x="1689" y="6392"/>
                    <a:pt x="1463" y="6284"/>
                    <a:pt x="1273" y="6166"/>
                  </a:cubicBezTo>
                  <a:cubicBezTo>
                    <a:pt x="1048" y="6013"/>
                    <a:pt x="750" y="5905"/>
                    <a:pt x="596" y="5643"/>
                  </a:cubicBezTo>
                  <a:cubicBezTo>
                    <a:pt x="596" y="5643"/>
                    <a:pt x="560" y="5643"/>
                    <a:pt x="596" y="5679"/>
                  </a:cubicBezTo>
                  <a:cubicBezTo>
                    <a:pt x="714" y="6058"/>
                    <a:pt x="1273" y="6284"/>
                    <a:pt x="1616" y="6428"/>
                  </a:cubicBezTo>
                  <a:cubicBezTo>
                    <a:pt x="2104" y="6690"/>
                    <a:pt x="2627" y="6916"/>
                    <a:pt x="3043" y="7295"/>
                  </a:cubicBezTo>
                  <a:cubicBezTo>
                    <a:pt x="3232" y="8270"/>
                    <a:pt x="3341" y="9254"/>
                    <a:pt x="3458" y="10265"/>
                  </a:cubicBezTo>
                  <a:cubicBezTo>
                    <a:pt x="3196" y="9895"/>
                    <a:pt x="2853" y="9588"/>
                    <a:pt x="2483" y="9362"/>
                  </a:cubicBezTo>
                  <a:cubicBezTo>
                    <a:pt x="1950" y="9100"/>
                    <a:pt x="1391" y="8947"/>
                    <a:pt x="975" y="8577"/>
                  </a:cubicBezTo>
                  <a:cubicBezTo>
                    <a:pt x="963" y="8565"/>
                    <a:pt x="955" y="8561"/>
                    <a:pt x="950" y="8561"/>
                  </a:cubicBezTo>
                  <a:cubicBezTo>
                    <a:pt x="939" y="8561"/>
                    <a:pt x="939" y="8577"/>
                    <a:pt x="939" y="8577"/>
                  </a:cubicBezTo>
                  <a:cubicBezTo>
                    <a:pt x="1237" y="8947"/>
                    <a:pt x="1689" y="9100"/>
                    <a:pt x="2104" y="9290"/>
                  </a:cubicBezTo>
                  <a:cubicBezTo>
                    <a:pt x="2627" y="9516"/>
                    <a:pt x="3115" y="9814"/>
                    <a:pt x="3458" y="10301"/>
                  </a:cubicBezTo>
                  <a:cubicBezTo>
                    <a:pt x="3530" y="11168"/>
                    <a:pt x="3566" y="12070"/>
                    <a:pt x="3566" y="12973"/>
                  </a:cubicBezTo>
                  <a:cubicBezTo>
                    <a:pt x="2934" y="12188"/>
                    <a:pt x="1914" y="11845"/>
                    <a:pt x="975" y="11619"/>
                  </a:cubicBezTo>
                  <a:cubicBezTo>
                    <a:pt x="939" y="11619"/>
                    <a:pt x="939" y="11655"/>
                    <a:pt x="975" y="11655"/>
                  </a:cubicBezTo>
                  <a:cubicBezTo>
                    <a:pt x="1463" y="11881"/>
                    <a:pt x="1986" y="11962"/>
                    <a:pt x="2438" y="12188"/>
                  </a:cubicBezTo>
                  <a:cubicBezTo>
                    <a:pt x="2853" y="12414"/>
                    <a:pt x="3196" y="12711"/>
                    <a:pt x="3566" y="13009"/>
                  </a:cubicBezTo>
                  <a:cubicBezTo>
                    <a:pt x="3530" y="13876"/>
                    <a:pt x="3494" y="14743"/>
                    <a:pt x="3422" y="15609"/>
                  </a:cubicBezTo>
                  <a:cubicBezTo>
                    <a:pt x="3409" y="15734"/>
                    <a:pt x="3396" y="15859"/>
                    <a:pt x="3382" y="15983"/>
                  </a:cubicBezTo>
                  <a:lnTo>
                    <a:pt x="3382" y="15983"/>
                  </a:lnTo>
                  <a:cubicBezTo>
                    <a:pt x="3076" y="15570"/>
                    <a:pt x="2779" y="15193"/>
                    <a:pt x="2330" y="14932"/>
                  </a:cubicBezTo>
                  <a:cubicBezTo>
                    <a:pt x="1962" y="14733"/>
                    <a:pt x="1538" y="14505"/>
                    <a:pt x="1108" y="14505"/>
                  </a:cubicBezTo>
                  <a:cubicBezTo>
                    <a:pt x="1052" y="14505"/>
                    <a:pt x="996" y="14509"/>
                    <a:pt x="939" y="14517"/>
                  </a:cubicBezTo>
                  <a:lnTo>
                    <a:pt x="939" y="14553"/>
                  </a:lnTo>
                  <a:cubicBezTo>
                    <a:pt x="1914" y="14589"/>
                    <a:pt x="2781" y="15230"/>
                    <a:pt x="3341" y="15988"/>
                  </a:cubicBezTo>
                  <a:lnTo>
                    <a:pt x="3381" y="15988"/>
                  </a:lnTo>
                  <a:cubicBezTo>
                    <a:pt x="3382" y="15987"/>
                    <a:pt x="3382" y="15985"/>
                    <a:pt x="3382" y="15983"/>
                  </a:cubicBezTo>
                  <a:lnTo>
                    <a:pt x="3382" y="15983"/>
                  </a:lnTo>
                  <a:cubicBezTo>
                    <a:pt x="3383" y="15985"/>
                    <a:pt x="3385" y="15987"/>
                    <a:pt x="3386" y="15988"/>
                  </a:cubicBezTo>
                  <a:lnTo>
                    <a:pt x="3381" y="15988"/>
                  </a:lnTo>
                  <a:cubicBezTo>
                    <a:pt x="3009" y="19275"/>
                    <a:pt x="2084" y="22458"/>
                    <a:pt x="632" y="25422"/>
                  </a:cubicBezTo>
                  <a:cubicBezTo>
                    <a:pt x="607" y="25454"/>
                    <a:pt x="639" y="25498"/>
                    <a:pt x="673" y="25498"/>
                  </a:cubicBezTo>
                  <a:cubicBezTo>
                    <a:pt x="687" y="25498"/>
                    <a:pt x="703" y="25489"/>
                    <a:pt x="714" y="25467"/>
                  </a:cubicBezTo>
                  <a:cubicBezTo>
                    <a:pt x="1616" y="23734"/>
                    <a:pt x="2330" y="21929"/>
                    <a:pt x="2817" y="20006"/>
                  </a:cubicBezTo>
                  <a:cubicBezTo>
                    <a:pt x="3007" y="19293"/>
                    <a:pt x="3160" y="18579"/>
                    <a:pt x="3305" y="17830"/>
                  </a:cubicBezTo>
                  <a:cubicBezTo>
                    <a:pt x="3837" y="17677"/>
                    <a:pt x="4325" y="17604"/>
                    <a:pt x="4884" y="17568"/>
                  </a:cubicBezTo>
                  <a:cubicBezTo>
                    <a:pt x="5417" y="17568"/>
                    <a:pt x="5904" y="17568"/>
                    <a:pt x="6428" y="17487"/>
                  </a:cubicBezTo>
                  <a:lnTo>
                    <a:pt x="6428" y="17487"/>
                  </a:lnTo>
                  <a:cubicBezTo>
                    <a:pt x="5823" y="17568"/>
                    <a:pt x="5227" y="17523"/>
                    <a:pt x="4659" y="17568"/>
                  </a:cubicBezTo>
                  <a:cubicBezTo>
                    <a:pt x="4207" y="17568"/>
                    <a:pt x="3720" y="17604"/>
                    <a:pt x="3305" y="17794"/>
                  </a:cubicBezTo>
                  <a:cubicBezTo>
                    <a:pt x="3494" y="16774"/>
                    <a:pt x="3611" y="15718"/>
                    <a:pt x="3684" y="14707"/>
                  </a:cubicBezTo>
                  <a:cubicBezTo>
                    <a:pt x="4018" y="14363"/>
                    <a:pt x="4325" y="14102"/>
                    <a:pt x="4812" y="13993"/>
                  </a:cubicBezTo>
                  <a:cubicBezTo>
                    <a:pt x="5039" y="13931"/>
                    <a:pt x="5268" y="13906"/>
                    <a:pt x="5497" y="13906"/>
                  </a:cubicBezTo>
                  <a:cubicBezTo>
                    <a:pt x="5832" y="13906"/>
                    <a:pt x="6168" y="13960"/>
                    <a:pt x="6500" y="14029"/>
                  </a:cubicBezTo>
                  <a:cubicBezTo>
                    <a:pt x="6126" y="13927"/>
                    <a:pt x="5731" y="13844"/>
                    <a:pt x="5332" y="13844"/>
                  </a:cubicBezTo>
                  <a:cubicBezTo>
                    <a:pt x="5135" y="13844"/>
                    <a:pt x="4937" y="13864"/>
                    <a:pt x="4740" y="13912"/>
                  </a:cubicBezTo>
                  <a:cubicBezTo>
                    <a:pt x="4361" y="14029"/>
                    <a:pt x="3945" y="14219"/>
                    <a:pt x="3684" y="14553"/>
                  </a:cubicBezTo>
                  <a:cubicBezTo>
                    <a:pt x="3720" y="13840"/>
                    <a:pt x="3756" y="13127"/>
                    <a:pt x="3720" y="12450"/>
                  </a:cubicBezTo>
                  <a:cubicBezTo>
                    <a:pt x="4325" y="12332"/>
                    <a:pt x="4776" y="11845"/>
                    <a:pt x="5110" y="11393"/>
                  </a:cubicBezTo>
                  <a:cubicBezTo>
                    <a:pt x="5598" y="10798"/>
                    <a:pt x="6049" y="10265"/>
                    <a:pt x="6771" y="9967"/>
                  </a:cubicBezTo>
                  <a:lnTo>
                    <a:pt x="6771" y="9931"/>
                  </a:lnTo>
                  <a:cubicBezTo>
                    <a:pt x="6166" y="10157"/>
                    <a:pt x="5715" y="10572"/>
                    <a:pt x="5300" y="11059"/>
                  </a:cubicBezTo>
                  <a:cubicBezTo>
                    <a:pt x="4848" y="11619"/>
                    <a:pt x="4433" y="12152"/>
                    <a:pt x="3720" y="12377"/>
                  </a:cubicBezTo>
                  <a:cubicBezTo>
                    <a:pt x="3720" y="11511"/>
                    <a:pt x="3648" y="10644"/>
                    <a:pt x="3566" y="9777"/>
                  </a:cubicBezTo>
                  <a:cubicBezTo>
                    <a:pt x="3566" y="9669"/>
                    <a:pt x="3530" y="9516"/>
                    <a:pt x="3530" y="9398"/>
                  </a:cubicBezTo>
                  <a:cubicBezTo>
                    <a:pt x="3945" y="9173"/>
                    <a:pt x="4207" y="8577"/>
                    <a:pt x="4397" y="8162"/>
                  </a:cubicBezTo>
                  <a:cubicBezTo>
                    <a:pt x="4623" y="7638"/>
                    <a:pt x="4848" y="6997"/>
                    <a:pt x="5453" y="6771"/>
                  </a:cubicBezTo>
                  <a:lnTo>
                    <a:pt x="5453" y="6735"/>
                  </a:lnTo>
                  <a:cubicBezTo>
                    <a:pt x="4966" y="6880"/>
                    <a:pt x="4695" y="7367"/>
                    <a:pt x="4514" y="7818"/>
                  </a:cubicBezTo>
                  <a:cubicBezTo>
                    <a:pt x="4289" y="8315"/>
                    <a:pt x="4018" y="9100"/>
                    <a:pt x="3530" y="9326"/>
                  </a:cubicBezTo>
                  <a:cubicBezTo>
                    <a:pt x="3386" y="8234"/>
                    <a:pt x="3160" y="7105"/>
                    <a:pt x="2889" y="6013"/>
                  </a:cubicBezTo>
                  <a:cubicBezTo>
                    <a:pt x="3305" y="5787"/>
                    <a:pt x="3494" y="5191"/>
                    <a:pt x="3648" y="4776"/>
                  </a:cubicBezTo>
                  <a:cubicBezTo>
                    <a:pt x="3837" y="4171"/>
                    <a:pt x="3909" y="3494"/>
                    <a:pt x="4361" y="3007"/>
                  </a:cubicBezTo>
                  <a:lnTo>
                    <a:pt x="4361" y="3007"/>
                  </a:lnTo>
                  <a:cubicBezTo>
                    <a:pt x="3945" y="3386"/>
                    <a:pt x="3873" y="3910"/>
                    <a:pt x="3684" y="4397"/>
                  </a:cubicBezTo>
                  <a:cubicBezTo>
                    <a:pt x="3611" y="4704"/>
                    <a:pt x="3494" y="5002"/>
                    <a:pt x="3341" y="5264"/>
                  </a:cubicBezTo>
                  <a:cubicBezTo>
                    <a:pt x="3232" y="5525"/>
                    <a:pt x="3115" y="5787"/>
                    <a:pt x="2889" y="5977"/>
                  </a:cubicBezTo>
                  <a:cubicBezTo>
                    <a:pt x="2627" y="4966"/>
                    <a:pt x="2330" y="3982"/>
                    <a:pt x="1950" y="3007"/>
                  </a:cubicBezTo>
                  <a:cubicBezTo>
                    <a:pt x="1535" y="1951"/>
                    <a:pt x="1084" y="976"/>
                    <a:pt x="560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6076687" y="4322310"/>
              <a:ext cx="1013799" cy="978649"/>
            </a:xfrm>
            <a:custGeom>
              <a:rect b="b" l="l" r="r" t="t"/>
              <a:pathLst>
                <a:path extrusionOk="0" h="15050" w="13993">
                  <a:moveTo>
                    <a:pt x="13352" y="0"/>
                  </a:moveTo>
                  <a:cubicBezTo>
                    <a:pt x="12973" y="0"/>
                    <a:pt x="12675" y="271"/>
                    <a:pt x="12521" y="605"/>
                  </a:cubicBezTo>
                  <a:cubicBezTo>
                    <a:pt x="12332" y="903"/>
                    <a:pt x="12296" y="1282"/>
                    <a:pt x="12260" y="1662"/>
                  </a:cubicBezTo>
                  <a:cubicBezTo>
                    <a:pt x="12224" y="1923"/>
                    <a:pt x="12187" y="2185"/>
                    <a:pt x="12151" y="2447"/>
                  </a:cubicBezTo>
                  <a:cubicBezTo>
                    <a:pt x="12521" y="2257"/>
                    <a:pt x="12901" y="2032"/>
                    <a:pt x="13162" y="1734"/>
                  </a:cubicBezTo>
                  <a:cubicBezTo>
                    <a:pt x="13542" y="1355"/>
                    <a:pt x="13912" y="903"/>
                    <a:pt x="13803" y="380"/>
                  </a:cubicBezTo>
                  <a:cubicBezTo>
                    <a:pt x="13767" y="271"/>
                    <a:pt x="13731" y="118"/>
                    <a:pt x="13578" y="46"/>
                  </a:cubicBezTo>
                  <a:cubicBezTo>
                    <a:pt x="13542" y="0"/>
                    <a:pt x="13424" y="0"/>
                    <a:pt x="13352" y="0"/>
                  </a:cubicBezTo>
                  <a:close/>
                  <a:moveTo>
                    <a:pt x="13156" y="2689"/>
                  </a:moveTo>
                  <a:cubicBezTo>
                    <a:pt x="13072" y="2689"/>
                    <a:pt x="12986" y="2697"/>
                    <a:pt x="12901" y="2709"/>
                  </a:cubicBezTo>
                  <a:cubicBezTo>
                    <a:pt x="12224" y="2862"/>
                    <a:pt x="11619" y="3350"/>
                    <a:pt x="11203" y="3918"/>
                  </a:cubicBezTo>
                  <a:cubicBezTo>
                    <a:pt x="11466" y="3966"/>
                    <a:pt x="11733" y="3990"/>
                    <a:pt x="11999" y="3990"/>
                  </a:cubicBezTo>
                  <a:cubicBezTo>
                    <a:pt x="12535" y="3990"/>
                    <a:pt x="13064" y="3892"/>
                    <a:pt x="13542" y="3693"/>
                  </a:cubicBezTo>
                  <a:cubicBezTo>
                    <a:pt x="13650" y="3611"/>
                    <a:pt x="13767" y="3575"/>
                    <a:pt x="13839" y="3467"/>
                  </a:cubicBezTo>
                  <a:cubicBezTo>
                    <a:pt x="13993" y="3277"/>
                    <a:pt x="13876" y="2934"/>
                    <a:pt x="13650" y="2826"/>
                  </a:cubicBezTo>
                  <a:cubicBezTo>
                    <a:pt x="13498" y="2723"/>
                    <a:pt x="13330" y="2689"/>
                    <a:pt x="13156" y="2689"/>
                  </a:cubicBezTo>
                  <a:close/>
                  <a:moveTo>
                    <a:pt x="10120" y="1959"/>
                  </a:moveTo>
                  <a:cubicBezTo>
                    <a:pt x="9777" y="1959"/>
                    <a:pt x="9479" y="2302"/>
                    <a:pt x="9443" y="2600"/>
                  </a:cubicBezTo>
                  <a:cubicBezTo>
                    <a:pt x="9398" y="2934"/>
                    <a:pt x="9515" y="3277"/>
                    <a:pt x="9669" y="3575"/>
                  </a:cubicBezTo>
                  <a:cubicBezTo>
                    <a:pt x="9930" y="4027"/>
                    <a:pt x="10192" y="4478"/>
                    <a:pt x="10571" y="4857"/>
                  </a:cubicBezTo>
                  <a:cubicBezTo>
                    <a:pt x="10797" y="4334"/>
                    <a:pt x="10905" y="3539"/>
                    <a:pt x="10833" y="2934"/>
                  </a:cubicBezTo>
                  <a:cubicBezTo>
                    <a:pt x="10797" y="2754"/>
                    <a:pt x="10752" y="2528"/>
                    <a:pt x="10644" y="2339"/>
                  </a:cubicBezTo>
                  <a:cubicBezTo>
                    <a:pt x="10526" y="2149"/>
                    <a:pt x="10301" y="1996"/>
                    <a:pt x="10120" y="1959"/>
                  </a:cubicBezTo>
                  <a:close/>
                  <a:moveTo>
                    <a:pt x="12007" y="5141"/>
                  </a:moveTo>
                  <a:cubicBezTo>
                    <a:pt x="11165" y="5141"/>
                    <a:pt x="10379" y="5611"/>
                    <a:pt x="9624" y="6022"/>
                  </a:cubicBezTo>
                  <a:cubicBezTo>
                    <a:pt x="9967" y="6437"/>
                    <a:pt x="10571" y="6699"/>
                    <a:pt x="11095" y="6699"/>
                  </a:cubicBezTo>
                  <a:cubicBezTo>
                    <a:pt x="11583" y="6663"/>
                    <a:pt x="12106" y="6473"/>
                    <a:pt x="12521" y="6139"/>
                  </a:cubicBezTo>
                  <a:cubicBezTo>
                    <a:pt x="12711" y="5986"/>
                    <a:pt x="12901" y="5796"/>
                    <a:pt x="12864" y="5570"/>
                  </a:cubicBezTo>
                  <a:cubicBezTo>
                    <a:pt x="12828" y="5309"/>
                    <a:pt x="12521" y="5191"/>
                    <a:pt x="12260" y="5155"/>
                  </a:cubicBezTo>
                  <a:cubicBezTo>
                    <a:pt x="12175" y="5145"/>
                    <a:pt x="12091" y="5141"/>
                    <a:pt x="12007" y="5141"/>
                  </a:cubicBezTo>
                  <a:close/>
                  <a:moveTo>
                    <a:pt x="8635" y="3896"/>
                  </a:moveTo>
                  <a:cubicBezTo>
                    <a:pt x="8443" y="3896"/>
                    <a:pt x="8242" y="4026"/>
                    <a:pt x="8125" y="4180"/>
                  </a:cubicBezTo>
                  <a:cubicBezTo>
                    <a:pt x="8008" y="4406"/>
                    <a:pt x="7972" y="4632"/>
                    <a:pt x="8008" y="4893"/>
                  </a:cubicBezTo>
                  <a:cubicBezTo>
                    <a:pt x="8044" y="5119"/>
                    <a:pt x="8161" y="5345"/>
                    <a:pt x="8233" y="5570"/>
                  </a:cubicBezTo>
                  <a:cubicBezTo>
                    <a:pt x="8423" y="5986"/>
                    <a:pt x="8612" y="6365"/>
                    <a:pt x="8766" y="6771"/>
                  </a:cubicBezTo>
                  <a:cubicBezTo>
                    <a:pt x="8784" y="6794"/>
                    <a:pt x="8784" y="6871"/>
                    <a:pt x="8769" y="6943"/>
                  </a:cubicBezTo>
                  <a:lnTo>
                    <a:pt x="8769" y="6943"/>
                  </a:lnTo>
                  <a:cubicBezTo>
                    <a:pt x="8973" y="6580"/>
                    <a:pt x="9076" y="6124"/>
                    <a:pt x="9172" y="5724"/>
                  </a:cubicBezTo>
                  <a:cubicBezTo>
                    <a:pt x="9253" y="5273"/>
                    <a:pt x="9362" y="4821"/>
                    <a:pt x="9217" y="4406"/>
                  </a:cubicBezTo>
                  <a:cubicBezTo>
                    <a:pt x="9136" y="4180"/>
                    <a:pt x="8992" y="3955"/>
                    <a:pt x="8766" y="3918"/>
                  </a:cubicBezTo>
                  <a:cubicBezTo>
                    <a:pt x="8724" y="3903"/>
                    <a:pt x="8679" y="3896"/>
                    <a:pt x="8635" y="3896"/>
                  </a:cubicBezTo>
                  <a:close/>
                  <a:moveTo>
                    <a:pt x="8769" y="6943"/>
                  </a:moveTo>
                  <a:lnTo>
                    <a:pt x="8769" y="6943"/>
                  </a:lnTo>
                  <a:cubicBezTo>
                    <a:pt x="8743" y="6989"/>
                    <a:pt x="8715" y="7035"/>
                    <a:pt x="8685" y="7078"/>
                  </a:cubicBezTo>
                  <a:cubicBezTo>
                    <a:pt x="8725" y="7078"/>
                    <a:pt x="8754" y="7013"/>
                    <a:pt x="8769" y="6943"/>
                  </a:cubicBezTo>
                  <a:close/>
                  <a:moveTo>
                    <a:pt x="6720" y="5390"/>
                  </a:moveTo>
                  <a:cubicBezTo>
                    <a:pt x="6458" y="5390"/>
                    <a:pt x="6177" y="5592"/>
                    <a:pt x="6058" y="5868"/>
                  </a:cubicBezTo>
                  <a:cubicBezTo>
                    <a:pt x="5940" y="6211"/>
                    <a:pt x="6013" y="6545"/>
                    <a:pt x="6166" y="6888"/>
                  </a:cubicBezTo>
                  <a:cubicBezTo>
                    <a:pt x="6319" y="7186"/>
                    <a:pt x="6545" y="7448"/>
                    <a:pt x="6690" y="7755"/>
                  </a:cubicBezTo>
                  <a:cubicBezTo>
                    <a:pt x="6843" y="8089"/>
                    <a:pt x="6960" y="8432"/>
                    <a:pt x="6879" y="8766"/>
                  </a:cubicBezTo>
                  <a:cubicBezTo>
                    <a:pt x="7448" y="7981"/>
                    <a:pt x="7710" y="6852"/>
                    <a:pt x="7331" y="5950"/>
                  </a:cubicBezTo>
                  <a:cubicBezTo>
                    <a:pt x="7258" y="5724"/>
                    <a:pt x="7105" y="5534"/>
                    <a:pt x="6879" y="5417"/>
                  </a:cubicBezTo>
                  <a:cubicBezTo>
                    <a:pt x="6828" y="5398"/>
                    <a:pt x="6774" y="5390"/>
                    <a:pt x="6720" y="5390"/>
                  </a:cubicBezTo>
                  <a:close/>
                  <a:moveTo>
                    <a:pt x="9741" y="7412"/>
                  </a:moveTo>
                  <a:cubicBezTo>
                    <a:pt x="9362" y="7412"/>
                    <a:pt x="8992" y="7602"/>
                    <a:pt x="8649" y="7755"/>
                  </a:cubicBezTo>
                  <a:cubicBezTo>
                    <a:pt x="8315" y="7945"/>
                    <a:pt x="7972" y="8125"/>
                    <a:pt x="7592" y="8207"/>
                  </a:cubicBezTo>
                  <a:cubicBezTo>
                    <a:pt x="8089" y="8541"/>
                    <a:pt x="8766" y="8802"/>
                    <a:pt x="9326" y="8956"/>
                  </a:cubicBezTo>
                  <a:cubicBezTo>
                    <a:pt x="9525" y="8990"/>
                    <a:pt x="9749" y="9027"/>
                    <a:pt x="9966" y="9027"/>
                  </a:cubicBezTo>
                  <a:cubicBezTo>
                    <a:pt x="10201" y="9027"/>
                    <a:pt x="10429" y="8984"/>
                    <a:pt x="10608" y="8847"/>
                  </a:cubicBezTo>
                  <a:cubicBezTo>
                    <a:pt x="10680" y="8766"/>
                    <a:pt x="10942" y="8577"/>
                    <a:pt x="10680" y="7945"/>
                  </a:cubicBezTo>
                  <a:cubicBezTo>
                    <a:pt x="10526" y="7602"/>
                    <a:pt x="10120" y="7412"/>
                    <a:pt x="9741" y="7412"/>
                  </a:cubicBezTo>
                  <a:close/>
                  <a:moveTo>
                    <a:pt x="4738" y="6992"/>
                  </a:moveTo>
                  <a:cubicBezTo>
                    <a:pt x="4465" y="6992"/>
                    <a:pt x="4201" y="7172"/>
                    <a:pt x="4135" y="7412"/>
                  </a:cubicBezTo>
                  <a:cubicBezTo>
                    <a:pt x="4099" y="7566"/>
                    <a:pt x="4135" y="7719"/>
                    <a:pt x="4171" y="7900"/>
                  </a:cubicBezTo>
                  <a:cubicBezTo>
                    <a:pt x="4324" y="8504"/>
                    <a:pt x="4550" y="9109"/>
                    <a:pt x="4848" y="9669"/>
                  </a:cubicBezTo>
                  <a:cubicBezTo>
                    <a:pt x="4965" y="9822"/>
                    <a:pt x="5074" y="10048"/>
                    <a:pt x="4965" y="10238"/>
                  </a:cubicBezTo>
                  <a:cubicBezTo>
                    <a:pt x="5110" y="10202"/>
                    <a:pt x="5263" y="9931"/>
                    <a:pt x="5299" y="9786"/>
                  </a:cubicBezTo>
                  <a:cubicBezTo>
                    <a:pt x="5525" y="9335"/>
                    <a:pt x="5561" y="8847"/>
                    <a:pt x="5561" y="8351"/>
                  </a:cubicBezTo>
                  <a:cubicBezTo>
                    <a:pt x="5561" y="8053"/>
                    <a:pt x="5561" y="7791"/>
                    <a:pt x="5417" y="7529"/>
                  </a:cubicBezTo>
                  <a:cubicBezTo>
                    <a:pt x="5299" y="7268"/>
                    <a:pt x="5074" y="7078"/>
                    <a:pt x="4812" y="6997"/>
                  </a:cubicBezTo>
                  <a:cubicBezTo>
                    <a:pt x="4787" y="6994"/>
                    <a:pt x="4763" y="6992"/>
                    <a:pt x="4738" y="6992"/>
                  </a:cubicBezTo>
                  <a:close/>
                  <a:moveTo>
                    <a:pt x="7522" y="9774"/>
                  </a:moveTo>
                  <a:cubicBezTo>
                    <a:pt x="7423" y="9774"/>
                    <a:pt x="7323" y="9778"/>
                    <a:pt x="7222" y="9786"/>
                  </a:cubicBezTo>
                  <a:cubicBezTo>
                    <a:pt x="6771" y="9786"/>
                    <a:pt x="6356" y="9859"/>
                    <a:pt x="5904" y="9859"/>
                  </a:cubicBezTo>
                  <a:cubicBezTo>
                    <a:pt x="5832" y="9859"/>
                    <a:pt x="5715" y="9859"/>
                    <a:pt x="5642" y="9822"/>
                  </a:cubicBezTo>
                  <a:lnTo>
                    <a:pt x="5642" y="9822"/>
                  </a:lnTo>
                  <a:cubicBezTo>
                    <a:pt x="5940" y="10463"/>
                    <a:pt x="6807" y="10987"/>
                    <a:pt x="7448" y="11177"/>
                  </a:cubicBezTo>
                  <a:cubicBezTo>
                    <a:pt x="7767" y="11292"/>
                    <a:pt x="8117" y="11391"/>
                    <a:pt x="8460" y="11391"/>
                  </a:cubicBezTo>
                  <a:cubicBezTo>
                    <a:pt x="8679" y="11391"/>
                    <a:pt x="8896" y="11351"/>
                    <a:pt x="9100" y="11249"/>
                  </a:cubicBezTo>
                  <a:cubicBezTo>
                    <a:pt x="9136" y="11249"/>
                    <a:pt x="9172" y="11213"/>
                    <a:pt x="9217" y="11177"/>
                  </a:cubicBezTo>
                  <a:cubicBezTo>
                    <a:pt x="9253" y="11104"/>
                    <a:pt x="9253" y="11059"/>
                    <a:pt x="9253" y="10987"/>
                  </a:cubicBezTo>
                  <a:cubicBezTo>
                    <a:pt x="9217" y="10536"/>
                    <a:pt x="8874" y="10156"/>
                    <a:pt x="8495" y="9976"/>
                  </a:cubicBezTo>
                  <a:cubicBezTo>
                    <a:pt x="8207" y="9828"/>
                    <a:pt x="7870" y="9774"/>
                    <a:pt x="7522" y="9774"/>
                  </a:cubicBezTo>
                  <a:close/>
                  <a:moveTo>
                    <a:pt x="2643" y="8434"/>
                  </a:moveTo>
                  <a:cubicBezTo>
                    <a:pt x="2353" y="8434"/>
                    <a:pt x="2044" y="8616"/>
                    <a:pt x="1950" y="8920"/>
                  </a:cubicBezTo>
                  <a:cubicBezTo>
                    <a:pt x="1878" y="9218"/>
                    <a:pt x="2067" y="9561"/>
                    <a:pt x="2257" y="9859"/>
                  </a:cubicBezTo>
                  <a:cubicBezTo>
                    <a:pt x="2555" y="10310"/>
                    <a:pt x="2781" y="10797"/>
                    <a:pt x="2970" y="11330"/>
                  </a:cubicBezTo>
                  <a:cubicBezTo>
                    <a:pt x="2970" y="11353"/>
                    <a:pt x="2956" y="11438"/>
                    <a:pt x="2936" y="11497"/>
                  </a:cubicBezTo>
                  <a:lnTo>
                    <a:pt x="2936" y="11497"/>
                  </a:lnTo>
                  <a:cubicBezTo>
                    <a:pt x="3144" y="11166"/>
                    <a:pt x="3313" y="10774"/>
                    <a:pt x="3458" y="10382"/>
                  </a:cubicBezTo>
                  <a:cubicBezTo>
                    <a:pt x="3575" y="10012"/>
                    <a:pt x="3611" y="9633"/>
                    <a:pt x="3530" y="9254"/>
                  </a:cubicBezTo>
                  <a:cubicBezTo>
                    <a:pt x="3458" y="8920"/>
                    <a:pt x="3232" y="8577"/>
                    <a:pt x="2853" y="8468"/>
                  </a:cubicBezTo>
                  <a:cubicBezTo>
                    <a:pt x="2786" y="8445"/>
                    <a:pt x="2715" y="8434"/>
                    <a:pt x="2643" y="8434"/>
                  </a:cubicBezTo>
                  <a:close/>
                  <a:moveTo>
                    <a:pt x="2936" y="11497"/>
                  </a:moveTo>
                  <a:lnTo>
                    <a:pt x="2936" y="11497"/>
                  </a:lnTo>
                  <a:cubicBezTo>
                    <a:pt x="2923" y="11517"/>
                    <a:pt x="2911" y="11537"/>
                    <a:pt x="2898" y="11556"/>
                  </a:cubicBezTo>
                  <a:cubicBezTo>
                    <a:pt x="2911" y="11556"/>
                    <a:pt x="2924" y="11531"/>
                    <a:pt x="2936" y="11497"/>
                  </a:cubicBezTo>
                  <a:close/>
                  <a:moveTo>
                    <a:pt x="683" y="8941"/>
                  </a:moveTo>
                  <a:cubicBezTo>
                    <a:pt x="617" y="8941"/>
                    <a:pt x="551" y="8957"/>
                    <a:pt x="488" y="8992"/>
                  </a:cubicBezTo>
                  <a:cubicBezTo>
                    <a:pt x="298" y="9073"/>
                    <a:pt x="190" y="9299"/>
                    <a:pt x="145" y="9525"/>
                  </a:cubicBezTo>
                  <a:cubicBezTo>
                    <a:pt x="0" y="10427"/>
                    <a:pt x="524" y="11285"/>
                    <a:pt x="713" y="12188"/>
                  </a:cubicBezTo>
                  <a:cubicBezTo>
                    <a:pt x="738" y="12318"/>
                    <a:pt x="712" y="12448"/>
                    <a:pt x="632" y="12555"/>
                  </a:cubicBezTo>
                  <a:lnTo>
                    <a:pt x="632" y="12555"/>
                  </a:lnTo>
                  <a:cubicBezTo>
                    <a:pt x="1190" y="12013"/>
                    <a:pt x="1544" y="11182"/>
                    <a:pt x="1544" y="10382"/>
                  </a:cubicBezTo>
                  <a:cubicBezTo>
                    <a:pt x="1544" y="10012"/>
                    <a:pt x="1463" y="9597"/>
                    <a:pt x="1237" y="9299"/>
                  </a:cubicBezTo>
                  <a:cubicBezTo>
                    <a:pt x="1094" y="9094"/>
                    <a:pt x="888" y="8941"/>
                    <a:pt x="683" y="8941"/>
                  </a:cubicBezTo>
                  <a:close/>
                  <a:moveTo>
                    <a:pt x="632" y="12555"/>
                  </a:moveTo>
                  <a:cubicBezTo>
                    <a:pt x="585" y="12600"/>
                    <a:pt x="537" y="12643"/>
                    <a:pt x="488" y="12684"/>
                  </a:cubicBezTo>
                  <a:cubicBezTo>
                    <a:pt x="547" y="12647"/>
                    <a:pt x="595" y="12603"/>
                    <a:pt x="632" y="12555"/>
                  </a:cubicBezTo>
                  <a:close/>
                  <a:moveTo>
                    <a:pt x="4465" y="10870"/>
                  </a:moveTo>
                  <a:cubicBezTo>
                    <a:pt x="4286" y="10870"/>
                    <a:pt x="4110" y="10895"/>
                    <a:pt x="3945" y="10951"/>
                  </a:cubicBezTo>
                  <a:cubicBezTo>
                    <a:pt x="4433" y="11628"/>
                    <a:pt x="4658" y="12413"/>
                    <a:pt x="5191" y="13054"/>
                  </a:cubicBezTo>
                  <a:cubicBezTo>
                    <a:pt x="5335" y="13244"/>
                    <a:pt x="5525" y="13397"/>
                    <a:pt x="5715" y="13433"/>
                  </a:cubicBezTo>
                  <a:cubicBezTo>
                    <a:pt x="5736" y="13436"/>
                    <a:pt x="5757" y="13437"/>
                    <a:pt x="5778" y="13437"/>
                  </a:cubicBezTo>
                  <a:cubicBezTo>
                    <a:pt x="6050" y="13437"/>
                    <a:pt x="6291" y="13225"/>
                    <a:pt x="6392" y="12982"/>
                  </a:cubicBezTo>
                  <a:cubicBezTo>
                    <a:pt x="6509" y="12720"/>
                    <a:pt x="6464" y="12413"/>
                    <a:pt x="6356" y="12152"/>
                  </a:cubicBezTo>
                  <a:cubicBezTo>
                    <a:pt x="6202" y="11664"/>
                    <a:pt x="5832" y="11285"/>
                    <a:pt x="5381" y="11059"/>
                  </a:cubicBezTo>
                  <a:cubicBezTo>
                    <a:pt x="5094" y="10945"/>
                    <a:pt x="4775" y="10870"/>
                    <a:pt x="4465" y="10870"/>
                  </a:cubicBezTo>
                  <a:close/>
                  <a:moveTo>
                    <a:pt x="1580" y="12269"/>
                  </a:moveTo>
                  <a:cubicBezTo>
                    <a:pt x="1652" y="12495"/>
                    <a:pt x="1770" y="12756"/>
                    <a:pt x="1842" y="12982"/>
                  </a:cubicBezTo>
                  <a:cubicBezTo>
                    <a:pt x="1914" y="13280"/>
                    <a:pt x="2031" y="13587"/>
                    <a:pt x="2176" y="13849"/>
                  </a:cubicBezTo>
                  <a:cubicBezTo>
                    <a:pt x="2401" y="14300"/>
                    <a:pt x="2781" y="14670"/>
                    <a:pt x="3196" y="14977"/>
                  </a:cubicBezTo>
                  <a:cubicBezTo>
                    <a:pt x="3268" y="15013"/>
                    <a:pt x="3304" y="15049"/>
                    <a:pt x="3422" y="15049"/>
                  </a:cubicBezTo>
                  <a:cubicBezTo>
                    <a:pt x="3530" y="15049"/>
                    <a:pt x="3611" y="14941"/>
                    <a:pt x="3683" y="14860"/>
                  </a:cubicBezTo>
                  <a:cubicBezTo>
                    <a:pt x="3945" y="14445"/>
                    <a:pt x="3909" y="13849"/>
                    <a:pt x="3611" y="13433"/>
                  </a:cubicBezTo>
                  <a:cubicBezTo>
                    <a:pt x="3349" y="13018"/>
                    <a:pt x="2898" y="12720"/>
                    <a:pt x="2401" y="12603"/>
                  </a:cubicBezTo>
                  <a:cubicBezTo>
                    <a:pt x="2104" y="12495"/>
                    <a:pt x="1878" y="12413"/>
                    <a:pt x="1580" y="122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5711030" y="4415624"/>
              <a:ext cx="1344173" cy="841313"/>
            </a:xfrm>
            <a:custGeom>
              <a:rect b="b" l="l" r="r" t="t"/>
              <a:pathLst>
                <a:path extrusionOk="0" h="12938" w="18553">
                  <a:moveTo>
                    <a:pt x="18552" y="1653"/>
                  </a:moveTo>
                  <a:cubicBezTo>
                    <a:pt x="17794" y="1770"/>
                    <a:pt x="16927" y="2032"/>
                    <a:pt x="16332" y="2483"/>
                  </a:cubicBezTo>
                  <a:cubicBezTo>
                    <a:pt x="16666" y="2294"/>
                    <a:pt x="17045" y="2104"/>
                    <a:pt x="17460" y="1996"/>
                  </a:cubicBezTo>
                  <a:cubicBezTo>
                    <a:pt x="17794" y="1879"/>
                    <a:pt x="18209" y="1806"/>
                    <a:pt x="18552" y="1689"/>
                  </a:cubicBezTo>
                  <a:lnTo>
                    <a:pt x="18552" y="1653"/>
                  </a:lnTo>
                  <a:close/>
                  <a:moveTo>
                    <a:pt x="15194" y="1222"/>
                  </a:moveTo>
                  <a:cubicBezTo>
                    <a:pt x="15183" y="1222"/>
                    <a:pt x="15167" y="1238"/>
                    <a:pt x="15167" y="1238"/>
                  </a:cubicBezTo>
                  <a:cubicBezTo>
                    <a:pt x="15501" y="1879"/>
                    <a:pt x="15465" y="2628"/>
                    <a:pt x="15618" y="3305"/>
                  </a:cubicBezTo>
                  <a:cubicBezTo>
                    <a:pt x="15618" y="2971"/>
                    <a:pt x="15573" y="2592"/>
                    <a:pt x="15537" y="2222"/>
                  </a:cubicBezTo>
                  <a:cubicBezTo>
                    <a:pt x="15501" y="1879"/>
                    <a:pt x="15465" y="1499"/>
                    <a:pt x="15203" y="1238"/>
                  </a:cubicBezTo>
                  <a:cubicBezTo>
                    <a:pt x="15203" y="1226"/>
                    <a:pt x="15199" y="1222"/>
                    <a:pt x="15194" y="1222"/>
                  </a:cubicBezTo>
                  <a:close/>
                  <a:moveTo>
                    <a:pt x="13768" y="2854"/>
                  </a:moveTo>
                  <a:cubicBezTo>
                    <a:pt x="13587" y="3160"/>
                    <a:pt x="13696" y="3648"/>
                    <a:pt x="13768" y="3982"/>
                  </a:cubicBezTo>
                  <a:cubicBezTo>
                    <a:pt x="13849" y="4433"/>
                    <a:pt x="13921" y="4930"/>
                    <a:pt x="13885" y="5381"/>
                  </a:cubicBezTo>
                  <a:cubicBezTo>
                    <a:pt x="13957" y="4966"/>
                    <a:pt x="13921" y="4587"/>
                    <a:pt x="13849" y="4208"/>
                  </a:cubicBezTo>
                  <a:cubicBezTo>
                    <a:pt x="13849" y="3982"/>
                    <a:pt x="13813" y="3801"/>
                    <a:pt x="13768" y="3576"/>
                  </a:cubicBezTo>
                  <a:cubicBezTo>
                    <a:pt x="13732" y="3350"/>
                    <a:pt x="13696" y="3079"/>
                    <a:pt x="13813" y="2854"/>
                  </a:cubicBezTo>
                  <a:close/>
                  <a:moveTo>
                    <a:pt x="14816" y="6590"/>
                  </a:moveTo>
                  <a:cubicBezTo>
                    <a:pt x="14632" y="6590"/>
                    <a:pt x="14444" y="6622"/>
                    <a:pt x="14264" y="6654"/>
                  </a:cubicBezTo>
                  <a:cubicBezTo>
                    <a:pt x="13951" y="6736"/>
                    <a:pt x="13529" y="6852"/>
                    <a:pt x="13149" y="6852"/>
                  </a:cubicBezTo>
                  <a:cubicBezTo>
                    <a:pt x="12981" y="6852"/>
                    <a:pt x="12822" y="6829"/>
                    <a:pt x="12684" y="6772"/>
                  </a:cubicBezTo>
                  <a:lnTo>
                    <a:pt x="12684" y="6772"/>
                  </a:lnTo>
                  <a:cubicBezTo>
                    <a:pt x="12815" y="6860"/>
                    <a:pt x="12981" y="6890"/>
                    <a:pt x="13157" y="6890"/>
                  </a:cubicBezTo>
                  <a:cubicBezTo>
                    <a:pt x="13432" y="6890"/>
                    <a:pt x="13732" y="6816"/>
                    <a:pt x="13957" y="6772"/>
                  </a:cubicBezTo>
                  <a:cubicBezTo>
                    <a:pt x="14231" y="6706"/>
                    <a:pt x="14530" y="6631"/>
                    <a:pt x="14819" y="6631"/>
                  </a:cubicBezTo>
                  <a:cubicBezTo>
                    <a:pt x="15046" y="6631"/>
                    <a:pt x="15267" y="6677"/>
                    <a:pt x="15465" y="6808"/>
                  </a:cubicBezTo>
                  <a:cubicBezTo>
                    <a:pt x="15273" y="6641"/>
                    <a:pt x="15048" y="6590"/>
                    <a:pt x="14816" y="6590"/>
                  </a:cubicBezTo>
                  <a:close/>
                  <a:moveTo>
                    <a:pt x="7792" y="7557"/>
                  </a:moveTo>
                  <a:lnTo>
                    <a:pt x="7792" y="7593"/>
                  </a:lnTo>
                  <a:cubicBezTo>
                    <a:pt x="8207" y="8258"/>
                    <a:pt x="8240" y="9077"/>
                    <a:pt x="8066" y="9816"/>
                  </a:cubicBezTo>
                  <a:lnTo>
                    <a:pt x="8066" y="9816"/>
                  </a:lnTo>
                  <a:cubicBezTo>
                    <a:pt x="8157" y="9463"/>
                    <a:pt x="8237" y="9112"/>
                    <a:pt x="8207" y="8767"/>
                  </a:cubicBezTo>
                  <a:cubicBezTo>
                    <a:pt x="8171" y="8351"/>
                    <a:pt x="8089" y="7864"/>
                    <a:pt x="7792" y="7557"/>
                  </a:cubicBezTo>
                  <a:close/>
                  <a:moveTo>
                    <a:pt x="5882" y="8182"/>
                  </a:moveTo>
                  <a:cubicBezTo>
                    <a:pt x="5869" y="8182"/>
                    <a:pt x="5869" y="8198"/>
                    <a:pt x="5869" y="8198"/>
                  </a:cubicBezTo>
                  <a:cubicBezTo>
                    <a:pt x="6022" y="8685"/>
                    <a:pt x="5986" y="9173"/>
                    <a:pt x="5986" y="9669"/>
                  </a:cubicBezTo>
                  <a:cubicBezTo>
                    <a:pt x="5950" y="10121"/>
                    <a:pt x="5914" y="10644"/>
                    <a:pt x="5724" y="11060"/>
                  </a:cubicBezTo>
                  <a:cubicBezTo>
                    <a:pt x="5986" y="10680"/>
                    <a:pt x="6022" y="10076"/>
                    <a:pt x="6022" y="9624"/>
                  </a:cubicBezTo>
                  <a:cubicBezTo>
                    <a:pt x="6058" y="9173"/>
                    <a:pt x="6094" y="8649"/>
                    <a:pt x="5914" y="8198"/>
                  </a:cubicBezTo>
                  <a:cubicBezTo>
                    <a:pt x="5899" y="8186"/>
                    <a:pt x="5889" y="8182"/>
                    <a:pt x="5882" y="8182"/>
                  </a:cubicBezTo>
                  <a:close/>
                  <a:moveTo>
                    <a:pt x="17722" y="1"/>
                  </a:moveTo>
                  <a:lnTo>
                    <a:pt x="17722" y="1"/>
                  </a:lnTo>
                  <a:cubicBezTo>
                    <a:pt x="17081" y="1165"/>
                    <a:pt x="16404" y="2258"/>
                    <a:pt x="15618" y="3305"/>
                  </a:cubicBezTo>
                  <a:cubicBezTo>
                    <a:pt x="15393" y="3612"/>
                    <a:pt x="15167" y="3874"/>
                    <a:pt x="14977" y="4135"/>
                  </a:cubicBezTo>
                  <a:cubicBezTo>
                    <a:pt x="14634" y="4551"/>
                    <a:pt x="14264" y="4966"/>
                    <a:pt x="13885" y="5381"/>
                  </a:cubicBezTo>
                  <a:cubicBezTo>
                    <a:pt x="13280" y="6013"/>
                    <a:pt x="12684" y="6618"/>
                    <a:pt x="12044" y="7187"/>
                  </a:cubicBezTo>
                  <a:cubicBezTo>
                    <a:pt x="12152" y="6808"/>
                    <a:pt x="12188" y="6428"/>
                    <a:pt x="12152" y="6058"/>
                  </a:cubicBezTo>
                  <a:cubicBezTo>
                    <a:pt x="12080" y="5562"/>
                    <a:pt x="11890" y="5074"/>
                    <a:pt x="11962" y="4587"/>
                  </a:cubicBezTo>
                  <a:cubicBezTo>
                    <a:pt x="11962" y="4569"/>
                    <a:pt x="11953" y="4560"/>
                    <a:pt x="11944" y="4560"/>
                  </a:cubicBezTo>
                  <a:cubicBezTo>
                    <a:pt x="11935" y="4560"/>
                    <a:pt x="11926" y="4569"/>
                    <a:pt x="11926" y="4587"/>
                  </a:cubicBezTo>
                  <a:cubicBezTo>
                    <a:pt x="11818" y="4966"/>
                    <a:pt x="11962" y="5381"/>
                    <a:pt x="12044" y="5751"/>
                  </a:cubicBezTo>
                  <a:cubicBezTo>
                    <a:pt x="12152" y="6203"/>
                    <a:pt x="12152" y="6735"/>
                    <a:pt x="12007" y="7187"/>
                  </a:cubicBezTo>
                  <a:cubicBezTo>
                    <a:pt x="11439" y="7674"/>
                    <a:pt x="10798" y="8162"/>
                    <a:pt x="10202" y="8613"/>
                  </a:cubicBezTo>
                  <a:cubicBezTo>
                    <a:pt x="10428" y="7783"/>
                    <a:pt x="10157" y="6880"/>
                    <a:pt x="9823" y="6131"/>
                  </a:cubicBezTo>
                  <a:cubicBezTo>
                    <a:pt x="9823" y="6120"/>
                    <a:pt x="9820" y="6116"/>
                    <a:pt x="9815" y="6116"/>
                  </a:cubicBezTo>
                  <a:cubicBezTo>
                    <a:pt x="9805" y="6116"/>
                    <a:pt x="9787" y="6141"/>
                    <a:pt x="9787" y="6167"/>
                  </a:cubicBezTo>
                  <a:cubicBezTo>
                    <a:pt x="9895" y="6582"/>
                    <a:pt x="10121" y="6997"/>
                    <a:pt x="10157" y="7449"/>
                  </a:cubicBezTo>
                  <a:cubicBezTo>
                    <a:pt x="10238" y="7864"/>
                    <a:pt x="10202" y="8234"/>
                    <a:pt x="10157" y="8649"/>
                  </a:cubicBezTo>
                  <a:cubicBezTo>
                    <a:pt x="9561" y="9065"/>
                    <a:pt x="8920" y="9480"/>
                    <a:pt x="8279" y="9850"/>
                  </a:cubicBezTo>
                  <a:cubicBezTo>
                    <a:pt x="8192" y="9901"/>
                    <a:pt x="8105" y="9951"/>
                    <a:pt x="8018" y="10000"/>
                  </a:cubicBezTo>
                  <a:lnTo>
                    <a:pt x="8018" y="10000"/>
                  </a:lnTo>
                  <a:cubicBezTo>
                    <a:pt x="8036" y="9939"/>
                    <a:pt x="8052" y="9878"/>
                    <a:pt x="8066" y="9816"/>
                  </a:cubicBezTo>
                  <a:lnTo>
                    <a:pt x="8066" y="9816"/>
                  </a:lnTo>
                  <a:cubicBezTo>
                    <a:pt x="8050" y="9877"/>
                    <a:pt x="8034" y="9939"/>
                    <a:pt x="8018" y="10000"/>
                  </a:cubicBezTo>
                  <a:lnTo>
                    <a:pt x="8018" y="10000"/>
                  </a:lnTo>
                  <a:cubicBezTo>
                    <a:pt x="5566" y="11390"/>
                    <a:pt x="2835" y="12351"/>
                    <a:pt x="46" y="12865"/>
                  </a:cubicBezTo>
                  <a:cubicBezTo>
                    <a:pt x="1" y="12865"/>
                    <a:pt x="1" y="12937"/>
                    <a:pt x="46" y="12937"/>
                  </a:cubicBezTo>
                  <a:cubicBezTo>
                    <a:pt x="1734" y="12712"/>
                    <a:pt x="3350" y="12260"/>
                    <a:pt x="4930" y="11655"/>
                  </a:cubicBezTo>
                  <a:cubicBezTo>
                    <a:pt x="5535" y="11430"/>
                    <a:pt x="6094" y="11168"/>
                    <a:pt x="6663" y="10906"/>
                  </a:cubicBezTo>
                  <a:cubicBezTo>
                    <a:pt x="7042" y="11204"/>
                    <a:pt x="7376" y="11511"/>
                    <a:pt x="7674" y="11881"/>
                  </a:cubicBezTo>
                  <a:cubicBezTo>
                    <a:pt x="7945" y="12224"/>
                    <a:pt x="8207" y="12558"/>
                    <a:pt x="8505" y="12865"/>
                  </a:cubicBezTo>
                  <a:cubicBezTo>
                    <a:pt x="8171" y="12486"/>
                    <a:pt x="7864" y="12071"/>
                    <a:pt x="7566" y="11701"/>
                  </a:cubicBezTo>
                  <a:cubicBezTo>
                    <a:pt x="7340" y="11394"/>
                    <a:pt x="7042" y="11060"/>
                    <a:pt x="6699" y="10870"/>
                  </a:cubicBezTo>
                  <a:cubicBezTo>
                    <a:pt x="7530" y="10491"/>
                    <a:pt x="8315" y="10039"/>
                    <a:pt x="9073" y="9552"/>
                  </a:cubicBezTo>
                  <a:cubicBezTo>
                    <a:pt x="9444" y="9624"/>
                    <a:pt x="9787" y="9742"/>
                    <a:pt x="10121" y="10003"/>
                  </a:cubicBezTo>
                  <a:cubicBezTo>
                    <a:pt x="10500" y="10301"/>
                    <a:pt x="10762" y="10753"/>
                    <a:pt x="10951" y="11204"/>
                  </a:cubicBezTo>
                  <a:lnTo>
                    <a:pt x="10951" y="11168"/>
                  </a:lnTo>
                  <a:cubicBezTo>
                    <a:pt x="10762" y="10717"/>
                    <a:pt x="10536" y="10265"/>
                    <a:pt x="10121" y="9931"/>
                  </a:cubicBezTo>
                  <a:cubicBezTo>
                    <a:pt x="9895" y="9705"/>
                    <a:pt x="9525" y="9516"/>
                    <a:pt x="9146" y="9516"/>
                  </a:cubicBezTo>
                  <a:cubicBezTo>
                    <a:pt x="9669" y="9173"/>
                    <a:pt x="10157" y="8839"/>
                    <a:pt x="10653" y="8460"/>
                  </a:cubicBezTo>
                  <a:cubicBezTo>
                    <a:pt x="11023" y="8839"/>
                    <a:pt x="11592" y="8875"/>
                    <a:pt x="12080" y="8911"/>
                  </a:cubicBezTo>
                  <a:cubicBezTo>
                    <a:pt x="12721" y="8911"/>
                    <a:pt x="13362" y="8992"/>
                    <a:pt x="13921" y="9326"/>
                  </a:cubicBezTo>
                  <a:cubicBezTo>
                    <a:pt x="13470" y="9028"/>
                    <a:pt x="12946" y="8911"/>
                    <a:pt x="12414" y="8875"/>
                  </a:cubicBezTo>
                  <a:cubicBezTo>
                    <a:pt x="11782" y="8839"/>
                    <a:pt x="11213" y="8803"/>
                    <a:pt x="10689" y="8424"/>
                  </a:cubicBezTo>
                  <a:cubicBezTo>
                    <a:pt x="11285" y="7972"/>
                    <a:pt x="11854" y="7521"/>
                    <a:pt x="12414" y="6997"/>
                  </a:cubicBezTo>
                  <a:cubicBezTo>
                    <a:pt x="12495" y="6916"/>
                    <a:pt x="12567" y="6844"/>
                    <a:pt x="12684" y="6772"/>
                  </a:cubicBezTo>
                  <a:cubicBezTo>
                    <a:pt x="13398" y="6094"/>
                    <a:pt x="14075" y="5381"/>
                    <a:pt x="14716" y="4659"/>
                  </a:cubicBezTo>
                  <a:cubicBezTo>
                    <a:pt x="14817" y="4701"/>
                    <a:pt x="14927" y="4717"/>
                    <a:pt x="15041" y="4717"/>
                  </a:cubicBezTo>
                  <a:cubicBezTo>
                    <a:pt x="15342" y="4717"/>
                    <a:pt x="15667" y="4603"/>
                    <a:pt x="15916" y="4551"/>
                  </a:cubicBezTo>
                  <a:cubicBezTo>
                    <a:pt x="16385" y="4413"/>
                    <a:pt x="16861" y="4160"/>
                    <a:pt x="17356" y="4160"/>
                  </a:cubicBezTo>
                  <a:cubicBezTo>
                    <a:pt x="17415" y="4160"/>
                    <a:pt x="17473" y="4164"/>
                    <a:pt x="17532" y="4172"/>
                  </a:cubicBezTo>
                  <a:lnTo>
                    <a:pt x="17532" y="4135"/>
                  </a:lnTo>
                  <a:cubicBezTo>
                    <a:pt x="17464" y="4125"/>
                    <a:pt x="17396" y="4120"/>
                    <a:pt x="17330" y="4120"/>
                  </a:cubicBezTo>
                  <a:cubicBezTo>
                    <a:pt x="16954" y="4120"/>
                    <a:pt x="16597" y="4275"/>
                    <a:pt x="16214" y="4397"/>
                  </a:cubicBezTo>
                  <a:cubicBezTo>
                    <a:pt x="15952" y="4479"/>
                    <a:pt x="15727" y="4551"/>
                    <a:pt x="15465" y="4587"/>
                  </a:cubicBezTo>
                  <a:cubicBezTo>
                    <a:pt x="15302" y="4632"/>
                    <a:pt x="15153" y="4666"/>
                    <a:pt x="15001" y="4666"/>
                  </a:cubicBezTo>
                  <a:cubicBezTo>
                    <a:pt x="14908" y="4666"/>
                    <a:pt x="14814" y="4654"/>
                    <a:pt x="14716" y="4623"/>
                  </a:cubicBezTo>
                  <a:cubicBezTo>
                    <a:pt x="15275" y="3946"/>
                    <a:pt x="15844" y="3233"/>
                    <a:pt x="16332" y="2483"/>
                  </a:cubicBezTo>
                  <a:cubicBezTo>
                    <a:pt x="16855" y="1653"/>
                    <a:pt x="17307" y="867"/>
                    <a:pt x="1772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6733306" y="4743227"/>
              <a:ext cx="68103" cy="58719"/>
            </a:xfrm>
            <a:custGeom>
              <a:rect b="b" l="l" r="r" t="t"/>
              <a:pathLst>
                <a:path extrusionOk="0" h="903" w="940">
                  <a:moveTo>
                    <a:pt x="452" y="0"/>
                  </a:moveTo>
                  <a:cubicBezTo>
                    <a:pt x="227" y="0"/>
                    <a:pt x="1" y="190"/>
                    <a:pt x="1" y="452"/>
                  </a:cubicBezTo>
                  <a:cubicBezTo>
                    <a:pt x="1" y="713"/>
                    <a:pt x="227" y="903"/>
                    <a:pt x="452" y="903"/>
                  </a:cubicBezTo>
                  <a:cubicBezTo>
                    <a:pt x="714" y="903"/>
                    <a:pt x="940" y="713"/>
                    <a:pt x="940" y="452"/>
                  </a:cubicBezTo>
                  <a:cubicBezTo>
                    <a:pt x="940" y="190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6607749" y="5313185"/>
              <a:ext cx="71364" cy="63466"/>
            </a:xfrm>
            <a:custGeom>
              <a:rect b="b" l="l" r="r" t="t"/>
              <a:pathLst>
                <a:path extrusionOk="0" h="976" w="985">
                  <a:moveTo>
                    <a:pt x="488" y="1"/>
                  </a:moveTo>
                  <a:cubicBezTo>
                    <a:pt x="226" y="1"/>
                    <a:pt x="1" y="227"/>
                    <a:pt x="1" y="488"/>
                  </a:cubicBezTo>
                  <a:cubicBezTo>
                    <a:pt x="1" y="750"/>
                    <a:pt x="226" y="976"/>
                    <a:pt x="488" y="976"/>
                  </a:cubicBezTo>
                  <a:cubicBezTo>
                    <a:pt x="759" y="976"/>
                    <a:pt x="985" y="750"/>
                    <a:pt x="985" y="488"/>
                  </a:cubicBezTo>
                  <a:cubicBezTo>
                    <a:pt x="985" y="227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6610357" y="4191152"/>
              <a:ext cx="65495" cy="52281"/>
            </a:xfrm>
            <a:custGeom>
              <a:rect b="b" l="l" r="r" t="t"/>
              <a:pathLst>
                <a:path extrusionOk="0" h="804" w="904">
                  <a:moveTo>
                    <a:pt x="457" y="1"/>
                  </a:moveTo>
                  <a:cubicBezTo>
                    <a:pt x="309" y="1"/>
                    <a:pt x="163" y="89"/>
                    <a:pt x="82" y="257"/>
                  </a:cubicBezTo>
                  <a:cubicBezTo>
                    <a:pt x="1" y="438"/>
                    <a:pt x="82" y="663"/>
                    <a:pt x="308" y="781"/>
                  </a:cubicBezTo>
                  <a:cubicBezTo>
                    <a:pt x="348" y="796"/>
                    <a:pt x="390" y="803"/>
                    <a:pt x="432" y="803"/>
                  </a:cubicBezTo>
                  <a:cubicBezTo>
                    <a:pt x="588" y="803"/>
                    <a:pt x="746" y="704"/>
                    <a:pt x="831" y="555"/>
                  </a:cubicBezTo>
                  <a:cubicBezTo>
                    <a:pt x="903" y="365"/>
                    <a:pt x="831" y="104"/>
                    <a:pt x="606" y="31"/>
                  </a:cubicBezTo>
                  <a:cubicBezTo>
                    <a:pt x="557" y="11"/>
                    <a:pt x="507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6708455" y="5105425"/>
              <a:ext cx="49121" cy="44088"/>
            </a:xfrm>
            <a:custGeom>
              <a:rect b="b" l="l" r="r" t="t"/>
              <a:pathLst>
                <a:path extrusionOk="0" h="678" w="678">
                  <a:moveTo>
                    <a:pt x="344" y="0"/>
                  </a:moveTo>
                  <a:cubicBezTo>
                    <a:pt x="154" y="0"/>
                    <a:pt x="1" y="145"/>
                    <a:pt x="1" y="334"/>
                  </a:cubicBezTo>
                  <a:cubicBezTo>
                    <a:pt x="1" y="524"/>
                    <a:pt x="154" y="677"/>
                    <a:pt x="344" y="677"/>
                  </a:cubicBezTo>
                  <a:cubicBezTo>
                    <a:pt x="533" y="677"/>
                    <a:pt x="678" y="524"/>
                    <a:pt x="678" y="334"/>
                  </a:cubicBezTo>
                  <a:cubicBezTo>
                    <a:pt x="678" y="145"/>
                    <a:pt x="533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8" name="Google Shape;1678;p3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679" name="Google Shape;1679;p38"/>
          <p:cNvSpPr/>
          <p:nvPr/>
        </p:nvSpPr>
        <p:spPr>
          <a:xfrm>
            <a:off x="2641431" y="2955272"/>
            <a:ext cx="765665" cy="815635"/>
          </a:xfrm>
          <a:custGeom>
            <a:rect b="b" l="l" r="r" t="t"/>
            <a:pathLst>
              <a:path extrusionOk="0" h="5615" w="5271">
                <a:moveTo>
                  <a:pt x="0" y="1"/>
                </a:moveTo>
                <a:lnTo>
                  <a:pt x="1118" y="2922"/>
                </a:lnTo>
                <a:lnTo>
                  <a:pt x="0" y="5614"/>
                </a:lnTo>
                <a:lnTo>
                  <a:pt x="5270" y="5614"/>
                </a:lnTo>
                <a:lnTo>
                  <a:pt x="5270" y="1"/>
                </a:lnTo>
                <a:close/>
              </a:path>
            </a:pathLst>
          </a:custGeom>
          <a:solidFill>
            <a:srgbClr val="182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38"/>
          <p:cNvSpPr/>
          <p:nvPr/>
        </p:nvSpPr>
        <p:spPr>
          <a:xfrm>
            <a:off x="5736726" y="2988536"/>
            <a:ext cx="766682" cy="814618"/>
          </a:xfrm>
          <a:custGeom>
            <a:rect b="b" l="l" r="r" t="t"/>
            <a:pathLst>
              <a:path extrusionOk="0" h="5608" w="5278">
                <a:moveTo>
                  <a:pt x="1" y="1"/>
                </a:moveTo>
                <a:lnTo>
                  <a:pt x="1" y="5608"/>
                </a:lnTo>
                <a:lnTo>
                  <a:pt x="5278" y="5608"/>
                </a:lnTo>
                <a:lnTo>
                  <a:pt x="4154" y="2693"/>
                </a:lnTo>
                <a:lnTo>
                  <a:pt x="5278" y="1"/>
                </a:lnTo>
                <a:close/>
              </a:path>
            </a:pathLst>
          </a:custGeom>
          <a:solidFill>
            <a:srgbClr val="182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8"/>
          <p:cNvSpPr/>
          <p:nvPr/>
        </p:nvSpPr>
        <p:spPr>
          <a:xfrm>
            <a:off x="3096959" y="3624038"/>
            <a:ext cx="310130" cy="146858"/>
          </a:xfrm>
          <a:custGeom>
            <a:rect b="b" l="l" r="r" t="t"/>
            <a:pathLst>
              <a:path extrusionOk="0" h="1011" w="2135">
                <a:moveTo>
                  <a:pt x="2134" y="1"/>
                </a:moveTo>
                <a:lnTo>
                  <a:pt x="1" y="108"/>
                </a:lnTo>
                <a:lnTo>
                  <a:pt x="2134" y="1010"/>
                </a:lnTo>
                <a:lnTo>
                  <a:pt x="2134" y="1"/>
                </a:lnTo>
                <a:close/>
              </a:path>
            </a:pathLst>
          </a:custGeom>
          <a:solidFill>
            <a:srgbClr val="1340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8"/>
          <p:cNvSpPr/>
          <p:nvPr/>
        </p:nvSpPr>
        <p:spPr>
          <a:xfrm>
            <a:off x="5721184" y="3611401"/>
            <a:ext cx="440138" cy="208303"/>
          </a:xfrm>
          <a:custGeom>
            <a:rect b="b" l="l" r="r" t="t"/>
            <a:pathLst>
              <a:path extrusionOk="0" h="1434" w="3030">
                <a:moveTo>
                  <a:pt x="0" y="0"/>
                </a:moveTo>
                <a:lnTo>
                  <a:pt x="0" y="1434"/>
                </a:lnTo>
                <a:lnTo>
                  <a:pt x="3029" y="142"/>
                </a:lnTo>
                <a:lnTo>
                  <a:pt x="0" y="0"/>
                </a:lnTo>
                <a:close/>
              </a:path>
            </a:pathLst>
          </a:custGeom>
          <a:solidFill>
            <a:srgbClr val="1340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8"/>
          <p:cNvSpPr/>
          <p:nvPr/>
        </p:nvSpPr>
        <p:spPr>
          <a:xfrm>
            <a:off x="3179175" y="1815292"/>
            <a:ext cx="2753403" cy="2746576"/>
          </a:xfrm>
          <a:custGeom>
            <a:rect b="b" l="l" r="r" t="t"/>
            <a:pathLst>
              <a:path extrusionOk="0" h="18908" w="18955">
                <a:moveTo>
                  <a:pt x="9531" y="1"/>
                </a:moveTo>
                <a:cubicBezTo>
                  <a:pt x="9336" y="1"/>
                  <a:pt x="9141" y="55"/>
                  <a:pt x="8972" y="169"/>
                </a:cubicBezTo>
                <a:cubicBezTo>
                  <a:pt x="8808" y="282"/>
                  <a:pt x="8626" y="339"/>
                  <a:pt x="8437" y="339"/>
                </a:cubicBezTo>
                <a:cubicBezTo>
                  <a:pt x="8299" y="339"/>
                  <a:pt x="8158" y="309"/>
                  <a:pt x="8017" y="250"/>
                </a:cubicBezTo>
                <a:cubicBezTo>
                  <a:pt x="7913" y="217"/>
                  <a:pt x="7788" y="194"/>
                  <a:pt x="7662" y="194"/>
                </a:cubicBezTo>
                <a:cubicBezTo>
                  <a:pt x="7584" y="194"/>
                  <a:pt x="7506" y="202"/>
                  <a:pt x="7431" y="223"/>
                </a:cubicBezTo>
                <a:cubicBezTo>
                  <a:pt x="7209" y="277"/>
                  <a:pt x="7007" y="391"/>
                  <a:pt x="6899" y="533"/>
                </a:cubicBezTo>
                <a:cubicBezTo>
                  <a:pt x="6708" y="768"/>
                  <a:pt x="6442" y="882"/>
                  <a:pt x="6164" y="882"/>
                </a:cubicBezTo>
                <a:cubicBezTo>
                  <a:pt x="6109" y="882"/>
                  <a:pt x="6053" y="878"/>
                  <a:pt x="5997" y="869"/>
                </a:cubicBezTo>
                <a:cubicBezTo>
                  <a:pt x="5923" y="851"/>
                  <a:pt x="5849" y="842"/>
                  <a:pt x="5776" y="842"/>
                </a:cubicBezTo>
                <a:cubicBezTo>
                  <a:pt x="5630" y="842"/>
                  <a:pt x="5488" y="878"/>
                  <a:pt x="5358" y="950"/>
                </a:cubicBezTo>
                <a:cubicBezTo>
                  <a:pt x="5129" y="1037"/>
                  <a:pt x="4988" y="1206"/>
                  <a:pt x="4907" y="1374"/>
                </a:cubicBezTo>
                <a:cubicBezTo>
                  <a:pt x="4739" y="1684"/>
                  <a:pt x="4429" y="1879"/>
                  <a:pt x="4092" y="1906"/>
                </a:cubicBezTo>
                <a:cubicBezTo>
                  <a:pt x="3897" y="1906"/>
                  <a:pt x="3675" y="1993"/>
                  <a:pt x="3473" y="2128"/>
                </a:cubicBezTo>
                <a:cubicBezTo>
                  <a:pt x="3305" y="2269"/>
                  <a:pt x="3197" y="2464"/>
                  <a:pt x="3137" y="2666"/>
                </a:cubicBezTo>
                <a:cubicBezTo>
                  <a:pt x="3083" y="3003"/>
                  <a:pt x="2834" y="3252"/>
                  <a:pt x="2497" y="3339"/>
                </a:cubicBezTo>
                <a:cubicBezTo>
                  <a:pt x="2295" y="3393"/>
                  <a:pt x="2100" y="3534"/>
                  <a:pt x="1959" y="3703"/>
                </a:cubicBezTo>
                <a:cubicBezTo>
                  <a:pt x="1824" y="3898"/>
                  <a:pt x="1764" y="4093"/>
                  <a:pt x="1737" y="4315"/>
                </a:cubicBezTo>
                <a:cubicBezTo>
                  <a:pt x="1737" y="4652"/>
                  <a:pt x="1568" y="4961"/>
                  <a:pt x="1259" y="5130"/>
                </a:cubicBezTo>
                <a:cubicBezTo>
                  <a:pt x="1091" y="5217"/>
                  <a:pt x="922" y="5385"/>
                  <a:pt x="842" y="5608"/>
                </a:cubicBezTo>
                <a:cubicBezTo>
                  <a:pt x="727" y="5803"/>
                  <a:pt x="727" y="6032"/>
                  <a:pt x="754" y="6227"/>
                </a:cubicBezTo>
                <a:cubicBezTo>
                  <a:pt x="842" y="6563"/>
                  <a:pt x="727" y="6927"/>
                  <a:pt x="478" y="7149"/>
                </a:cubicBezTo>
                <a:cubicBezTo>
                  <a:pt x="337" y="7290"/>
                  <a:pt x="222" y="7485"/>
                  <a:pt x="168" y="7714"/>
                </a:cubicBezTo>
                <a:cubicBezTo>
                  <a:pt x="142" y="7936"/>
                  <a:pt x="168" y="8132"/>
                  <a:pt x="249" y="8327"/>
                </a:cubicBezTo>
                <a:cubicBezTo>
                  <a:pt x="391" y="8636"/>
                  <a:pt x="391" y="9000"/>
                  <a:pt x="195" y="9283"/>
                </a:cubicBezTo>
                <a:cubicBezTo>
                  <a:pt x="81" y="9451"/>
                  <a:pt x="0" y="9673"/>
                  <a:pt x="27" y="9902"/>
                </a:cubicBezTo>
                <a:cubicBezTo>
                  <a:pt x="27" y="10124"/>
                  <a:pt x="108" y="10319"/>
                  <a:pt x="249" y="10487"/>
                </a:cubicBezTo>
                <a:cubicBezTo>
                  <a:pt x="444" y="10743"/>
                  <a:pt x="532" y="11107"/>
                  <a:pt x="391" y="11443"/>
                </a:cubicBezTo>
                <a:cubicBezTo>
                  <a:pt x="310" y="11638"/>
                  <a:pt x="310" y="11860"/>
                  <a:pt x="364" y="12089"/>
                </a:cubicBezTo>
                <a:cubicBezTo>
                  <a:pt x="417" y="12285"/>
                  <a:pt x="559" y="12480"/>
                  <a:pt x="727" y="12594"/>
                </a:cubicBezTo>
                <a:cubicBezTo>
                  <a:pt x="1010" y="12816"/>
                  <a:pt x="1151" y="13153"/>
                  <a:pt x="1091" y="13462"/>
                </a:cubicBezTo>
                <a:cubicBezTo>
                  <a:pt x="1064" y="13685"/>
                  <a:pt x="1091" y="13907"/>
                  <a:pt x="1205" y="14109"/>
                </a:cubicBezTo>
                <a:cubicBezTo>
                  <a:pt x="1319" y="14304"/>
                  <a:pt x="1488" y="14445"/>
                  <a:pt x="1683" y="14526"/>
                </a:cubicBezTo>
                <a:cubicBezTo>
                  <a:pt x="1992" y="14667"/>
                  <a:pt x="2215" y="14977"/>
                  <a:pt x="2242" y="15313"/>
                </a:cubicBezTo>
                <a:cubicBezTo>
                  <a:pt x="2268" y="15509"/>
                  <a:pt x="2356" y="15731"/>
                  <a:pt x="2524" y="15899"/>
                </a:cubicBezTo>
                <a:cubicBezTo>
                  <a:pt x="2666" y="16067"/>
                  <a:pt x="2861" y="16155"/>
                  <a:pt x="3056" y="16209"/>
                </a:cubicBezTo>
                <a:cubicBezTo>
                  <a:pt x="3392" y="16262"/>
                  <a:pt x="3675" y="16491"/>
                  <a:pt x="3783" y="16828"/>
                </a:cubicBezTo>
                <a:cubicBezTo>
                  <a:pt x="3870" y="17023"/>
                  <a:pt x="3978" y="17191"/>
                  <a:pt x="4180" y="17333"/>
                </a:cubicBezTo>
                <a:cubicBezTo>
                  <a:pt x="4375" y="17440"/>
                  <a:pt x="4597" y="17501"/>
                  <a:pt x="4792" y="17501"/>
                </a:cubicBezTo>
                <a:cubicBezTo>
                  <a:pt x="4816" y="17499"/>
                  <a:pt x="4840" y="17498"/>
                  <a:pt x="4863" y="17498"/>
                </a:cubicBezTo>
                <a:cubicBezTo>
                  <a:pt x="5175" y="17498"/>
                  <a:pt x="5477" y="17662"/>
                  <a:pt x="5634" y="17918"/>
                </a:cubicBezTo>
                <a:cubicBezTo>
                  <a:pt x="5748" y="18113"/>
                  <a:pt x="5917" y="18255"/>
                  <a:pt x="6139" y="18342"/>
                </a:cubicBezTo>
                <a:cubicBezTo>
                  <a:pt x="6265" y="18387"/>
                  <a:pt x="6389" y="18407"/>
                  <a:pt x="6507" y="18407"/>
                </a:cubicBezTo>
                <a:cubicBezTo>
                  <a:pt x="6604" y="18407"/>
                  <a:pt x="6697" y="18393"/>
                  <a:pt x="6785" y="18369"/>
                </a:cubicBezTo>
                <a:cubicBezTo>
                  <a:pt x="6873" y="18344"/>
                  <a:pt x="6965" y="18331"/>
                  <a:pt x="7058" y="18331"/>
                </a:cubicBezTo>
                <a:cubicBezTo>
                  <a:pt x="7290" y="18331"/>
                  <a:pt x="7521" y="18413"/>
                  <a:pt x="7680" y="18591"/>
                </a:cubicBezTo>
                <a:cubicBezTo>
                  <a:pt x="7848" y="18733"/>
                  <a:pt x="8050" y="18847"/>
                  <a:pt x="8272" y="18874"/>
                </a:cubicBezTo>
                <a:cubicBezTo>
                  <a:pt x="8311" y="18879"/>
                  <a:pt x="8351" y="18881"/>
                  <a:pt x="8390" y="18881"/>
                </a:cubicBezTo>
                <a:cubicBezTo>
                  <a:pt x="8574" y="18881"/>
                  <a:pt x="8758" y="18832"/>
                  <a:pt x="8918" y="18760"/>
                </a:cubicBezTo>
                <a:cubicBezTo>
                  <a:pt x="9056" y="18675"/>
                  <a:pt x="9218" y="18633"/>
                  <a:pt x="9380" y="18633"/>
                </a:cubicBezTo>
                <a:cubicBezTo>
                  <a:pt x="9541" y="18633"/>
                  <a:pt x="9703" y="18675"/>
                  <a:pt x="9841" y="18760"/>
                </a:cubicBezTo>
                <a:cubicBezTo>
                  <a:pt x="10003" y="18854"/>
                  <a:pt x="10188" y="18908"/>
                  <a:pt x="10373" y="18908"/>
                </a:cubicBezTo>
                <a:cubicBezTo>
                  <a:pt x="10411" y="18908"/>
                  <a:pt x="10449" y="18905"/>
                  <a:pt x="10487" y="18901"/>
                </a:cubicBezTo>
                <a:cubicBezTo>
                  <a:pt x="10709" y="18874"/>
                  <a:pt x="10911" y="18760"/>
                  <a:pt x="11079" y="18618"/>
                </a:cubicBezTo>
                <a:cubicBezTo>
                  <a:pt x="11235" y="18462"/>
                  <a:pt x="11461" y="18376"/>
                  <a:pt x="11689" y="18376"/>
                </a:cubicBezTo>
                <a:cubicBezTo>
                  <a:pt x="11786" y="18376"/>
                  <a:pt x="11882" y="18391"/>
                  <a:pt x="11974" y="18423"/>
                </a:cubicBezTo>
                <a:cubicBezTo>
                  <a:pt x="12075" y="18451"/>
                  <a:pt x="12177" y="18466"/>
                  <a:pt x="12280" y="18466"/>
                </a:cubicBezTo>
                <a:cubicBezTo>
                  <a:pt x="12403" y="18466"/>
                  <a:pt x="12526" y="18444"/>
                  <a:pt x="12647" y="18396"/>
                </a:cubicBezTo>
                <a:cubicBezTo>
                  <a:pt x="12843" y="18342"/>
                  <a:pt x="13011" y="18201"/>
                  <a:pt x="13125" y="18033"/>
                </a:cubicBezTo>
                <a:cubicBezTo>
                  <a:pt x="13307" y="17770"/>
                  <a:pt x="13611" y="17606"/>
                  <a:pt x="13923" y="17606"/>
                </a:cubicBezTo>
                <a:cubicBezTo>
                  <a:pt x="13946" y="17606"/>
                  <a:pt x="13970" y="17607"/>
                  <a:pt x="13993" y="17609"/>
                </a:cubicBezTo>
                <a:cubicBezTo>
                  <a:pt x="14189" y="17609"/>
                  <a:pt x="14411" y="17555"/>
                  <a:pt x="14613" y="17440"/>
                </a:cubicBezTo>
                <a:cubicBezTo>
                  <a:pt x="14808" y="17306"/>
                  <a:pt x="14949" y="17137"/>
                  <a:pt x="15003" y="16936"/>
                </a:cubicBezTo>
                <a:cubicBezTo>
                  <a:pt x="15118" y="16633"/>
                  <a:pt x="15393" y="16404"/>
                  <a:pt x="15730" y="16350"/>
                </a:cubicBezTo>
                <a:cubicBezTo>
                  <a:pt x="15959" y="16323"/>
                  <a:pt x="16154" y="16209"/>
                  <a:pt x="16322" y="16040"/>
                </a:cubicBezTo>
                <a:cubicBezTo>
                  <a:pt x="16464" y="15872"/>
                  <a:pt x="16571" y="15677"/>
                  <a:pt x="16598" y="15482"/>
                </a:cubicBezTo>
                <a:cubicBezTo>
                  <a:pt x="16632" y="15145"/>
                  <a:pt x="16854" y="14836"/>
                  <a:pt x="17164" y="14721"/>
                </a:cubicBezTo>
                <a:cubicBezTo>
                  <a:pt x="17359" y="14640"/>
                  <a:pt x="17527" y="14472"/>
                  <a:pt x="17642" y="14277"/>
                </a:cubicBezTo>
                <a:cubicBezTo>
                  <a:pt x="17749" y="14075"/>
                  <a:pt x="17810" y="13880"/>
                  <a:pt x="17776" y="13658"/>
                </a:cubicBezTo>
                <a:cubicBezTo>
                  <a:pt x="17749" y="13321"/>
                  <a:pt x="17891" y="12985"/>
                  <a:pt x="18173" y="12789"/>
                </a:cubicBezTo>
                <a:cubicBezTo>
                  <a:pt x="18342" y="12675"/>
                  <a:pt x="18483" y="12480"/>
                  <a:pt x="18537" y="12258"/>
                </a:cubicBezTo>
                <a:cubicBezTo>
                  <a:pt x="18591" y="12056"/>
                  <a:pt x="18591" y="11834"/>
                  <a:pt x="18537" y="11638"/>
                </a:cubicBezTo>
                <a:cubicBezTo>
                  <a:pt x="18422" y="11329"/>
                  <a:pt x="18483" y="10965"/>
                  <a:pt x="18705" y="10710"/>
                </a:cubicBezTo>
                <a:cubicBezTo>
                  <a:pt x="18846" y="10541"/>
                  <a:pt x="18927" y="10319"/>
                  <a:pt x="18927" y="10097"/>
                </a:cubicBezTo>
                <a:cubicBezTo>
                  <a:pt x="18954" y="9868"/>
                  <a:pt x="18900" y="9673"/>
                  <a:pt x="18786" y="9478"/>
                </a:cubicBezTo>
                <a:cubicBezTo>
                  <a:pt x="18591" y="9195"/>
                  <a:pt x="18564" y="8832"/>
                  <a:pt x="18732" y="8556"/>
                </a:cubicBezTo>
                <a:cubicBezTo>
                  <a:pt x="18819" y="8354"/>
                  <a:pt x="18873" y="8132"/>
                  <a:pt x="18819" y="7910"/>
                </a:cubicBezTo>
                <a:cubicBezTo>
                  <a:pt x="18786" y="7681"/>
                  <a:pt x="18678" y="7485"/>
                  <a:pt x="18537" y="7344"/>
                </a:cubicBezTo>
                <a:cubicBezTo>
                  <a:pt x="18281" y="7095"/>
                  <a:pt x="18173" y="6759"/>
                  <a:pt x="18254" y="6422"/>
                </a:cubicBezTo>
                <a:cubicBezTo>
                  <a:pt x="18315" y="6227"/>
                  <a:pt x="18315" y="5998"/>
                  <a:pt x="18227" y="5776"/>
                </a:cubicBezTo>
                <a:cubicBezTo>
                  <a:pt x="18113" y="5581"/>
                  <a:pt x="17978" y="5412"/>
                  <a:pt x="17810" y="5298"/>
                </a:cubicBezTo>
                <a:cubicBezTo>
                  <a:pt x="17500" y="5130"/>
                  <a:pt x="17332" y="4820"/>
                  <a:pt x="17332" y="4484"/>
                </a:cubicBezTo>
                <a:cubicBezTo>
                  <a:pt x="17332" y="4261"/>
                  <a:pt x="17271" y="4039"/>
                  <a:pt x="17137" y="3871"/>
                </a:cubicBezTo>
                <a:cubicBezTo>
                  <a:pt x="16995" y="3676"/>
                  <a:pt x="16800" y="3561"/>
                  <a:pt x="16598" y="3508"/>
                </a:cubicBezTo>
                <a:cubicBezTo>
                  <a:pt x="16295" y="3393"/>
                  <a:pt x="16040" y="3137"/>
                  <a:pt x="15959" y="2801"/>
                </a:cubicBezTo>
                <a:cubicBezTo>
                  <a:pt x="15925" y="2606"/>
                  <a:pt x="15818" y="2410"/>
                  <a:pt x="15622" y="2242"/>
                </a:cubicBezTo>
                <a:cubicBezTo>
                  <a:pt x="15454" y="2101"/>
                  <a:pt x="15252" y="2020"/>
                  <a:pt x="15030" y="2020"/>
                </a:cubicBezTo>
                <a:cubicBezTo>
                  <a:pt x="14693" y="1993"/>
                  <a:pt x="14384" y="1791"/>
                  <a:pt x="14243" y="1488"/>
                </a:cubicBezTo>
                <a:cubicBezTo>
                  <a:pt x="14162" y="1286"/>
                  <a:pt x="13993" y="1118"/>
                  <a:pt x="13798" y="1037"/>
                </a:cubicBezTo>
                <a:cubicBezTo>
                  <a:pt x="13649" y="950"/>
                  <a:pt x="13479" y="913"/>
                  <a:pt x="13320" y="913"/>
                </a:cubicBezTo>
                <a:cubicBezTo>
                  <a:pt x="13272" y="913"/>
                  <a:pt x="13225" y="917"/>
                  <a:pt x="13179" y="923"/>
                </a:cubicBezTo>
                <a:cubicBezTo>
                  <a:pt x="13120" y="934"/>
                  <a:pt x="13060" y="939"/>
                  <a:pt x="13000" y="939"/>
                </a:cubicBezTo>
                <a:cubicBezTo>
                  <a:pt x="12720" y="939"/>
                  <a:pt x="12445" y="824"/>
                  <a:pt x="12284" y="613"/>
                </a:cubicBezTo>
                <a:cubicBezTo>
                  <a:pt x="12142" y="445"/>
                  <a:pt x="11947" y="310"/>
                  <a:pt x="11718" y="250"/>
                </a:cubicBezTo>
                <a:cubicBezTo>
                  <a:pt x="11641" y="231"/>
                  <a:pt x="11567" y="222"/>
                  <a:pt x="11495" y="222"/>
                </a:cubicBezTo>
                <a:cubicBezTo>
                  <a:pt x="11360" y="222"/>
                  <a:pt x="11233" y="253"/>
                  <a:pt x="11106" y="310"/>
                </a:cubicBezTo>
                <a:cubicBezTo>
                  <a:pt x="10982" y="364"/>
                  <a:pt x="10850" y="392"/>
                  <a:pt x="10717" y="392"/>
                </a:cubicBezTo>
                <a:cubicBezTo>
                  <a:pt x="10518" y="392"/>
                  <a:pt x="10320" y="329"/>
                  <a:pt x="10150" y="196"/>
                </a:cubicBezTo>
                <a:cubicBezTo>
                  <a:pt x="9982" y="82"/>
                  <a:pt x="9760" y="1"/>
                  <a:pt x="9531" y="1"/>
                </a:cubicBezTo>
                <a:close/>
              </a:path>
            </a:pathLst>
          </a:custGeom>
          <a:solidFill>
            <a:srgbClr val="F59B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38"/>
          <p:cNvSpPr/>
          <p:nvPr/>
        </p:nvSpPr>
        <p:spPr>
          <a:xfrm>
            <a:off x="3536944" y="2173206"/>
            <a:ext cx="2037707" cy="2030299"/>
          </a:xfrm>
          <a:custGeom>
            <a:rect b="b" l="l" r="r" t="t"/>
            <a:pathLst>
              <a:path extrusionOk="0" h="13977" w="14028">
                <a:moveTo>
                  <a:pt x="7068" y="0"/>
                </a:moveTo>
                <a:cubicBezTo>
                  <a:pt x="6900" y="0"/>
                  <a:pt x="6765" y="34"/>
                  <a:pt x="6651" y="115"/>
                </a:cubicBezTo>
                <a:cubicBezTo>
                  <a:pt x="6511" y="204"/>
                  <a:pt x="6358" y="247"/>
                  <a:pt x="6208" y="247"/>
                </a:cubicBezTo>
                <a:cubicBezTo>
                  <a:pt x="6120" y="247"/>
                  <a:pt x="6033" y="232"/>
                  <a:pt x="5951" y="202"/>
                </a:cubicBezTo>
                <a:cubicBezTo>
                  <a:pt x="5862" y="164"/>
                  <a:pt x="5763" y="140"/>
                  <a:pt x="5667" y="140"/>
                </a:cubicBezTo>
                <a:cubicBezTo>
                  <a:pt x="5609" y="140"/>
                  <a:pt x="5553" y="148"/>
                  <a:pt x="5500" y="169"/>
                </a:cubicBezTo>
                <a:cubicBezTo>
                  <a:pt x="5331" y="202"/>
                  <a:pt x="5190" y="283"/>
                  <a:pt x="5109" y="397"/>
                </a:cubicBezTo>
                <a:cubicBezTo>
                  <a:pt x="4962" y="568"/>
                  <a:pt x="4748" y="651"/>
                  <a:pt x="4529" y="651"/>
                </a:cubicBezTo>
                <a:cubicBezTo>
                  <a:pt x="4498" y="651"/>
                  <a:pt x="4467" y="650"/>
                  <a:pt x="4436" y="646"/>
                </a:cubicBezTo>
                <a:cubicBezTo>
                  <a:pt x="4387" y="628"/>
                  <a:pt x="4334" y="619"/>
                  <a:pt x="4280" y="619"/>
                </a:cubicBezTo>
                <a:cubicBezTo>
                  <a:pt x="4178" y="619"/>
                  <a:pt x="4068" y="650"/>
                  <a:pt x="3958" y="707"/>
                </a:cubicBezTo>
                <a:cubicBezTo>
                  <a:pt x="3817" y="761"/>
                  <a:pt x="3703" y="902"/>
                  <a:pt x="3622" y="1010"/>
                </a:cubicBezTo>
                <a:cubicBezTo>
                  <a:pt x="3507" y="1239"/>
                  <a:pt x="3285" y="1407"/>
                  <a:pt x="3029" y="1407"/>
                </a:cubicBezTo>
                <a:cubicBezTo>
                  <a:pt x="2895" y="1407"/>
                  <a:pt x="2727" y="1461"/>
                  <a:pt x="2585" y="1575"/>
                </a:cubicBezTo>
                <a:cubicBezTo>
                  <a:pt x="2471" y="1683"/>
                  <a:pt x="2390" y="1824"/>
                  <a:pt x="2329" y="1966"/>
                </a:cubicBezTo>
                <a:cubicBezTo>
                  <a:pt x="2276" y="2221"/>
                  <a:pt x="2107" y="2417"/>
                  <a:pt x="1852" y="2470"/>
                </a:cubicBezTo>
                <a:cubicBezTo>
                  <a:pt x="1717" y="2524"/>
                  <a:pt x="1549" y="2612"/>
                  <a:pt x="1461" y="2753"/>
                </a:cubicBezTo>
                <a:cubicBezTo>
                  <a:pt x="1347" y="2861"/>
                  <a:pt x="1293" y="3029"/>
                  <a:pt x="1293" y="3170"/>
                </a:cubicBezTo>
                <a:cubicBezTo>
                  <a:pt x="1293" y="3426"/>
                  <a:pt x="1179" y="3675"/>
                  <a:pt x="956" y="3790"/>
                </a:cubicBezTo>
                <a:cubicBezTo>
                  <a:pt x="815" y="3871"/>
                  <a:pt x="707" y="3985"/>
                  <a:pt x="620" y="4153"/>
                </a:cubicBezTo>
                <a:cubicBezTo>
                  <a:pt x="566" y="4295"/>
                  <a:pt x="539" y="4463"/>
                  <a:pt x="566" y="4604"/>
                </a:cubicBezTo>
                <a:cubicBezTo>
                  <a:pt x="620" y="4853"/>
                  <a:pt x="566" y="5109"/>
                  <a:pt x="371" y="5277"/>
                </a:cubicBezTo>
                <a:cubicBezTo>
                  <a:pt x="256" y="5385"/>
                  <a:pt x="169" y="5526"/>
                  <a:pt x="142" y="5695"/>
                </a:cubicBezTo>
                <a:cubicBezTo>
                  <a:pt x="115" y="5863"/>
                  <a:pt x="142" y="6031"/>
                  <a:pt x="203" y="6172"/>
                </a:cubicBezTo>
                <a:cubicBezTo>
                  <a:pt x="310" y="6368"/>
                  <a:pt x="283" y="6650"/>
                  <a:pt x="142" y="6846"/>
                </a:cubicBezTo>
                <a:cubicBezTo>
                  <a:pt x="61" y="6987"/>
                  <a:pt x="1" y="7155"/>
                  <a:pt x="34" y="7323"/>
                </a:cubicBezTo>
                <a:cubicBezTo>
                  <a:pt x="34" y="7492"/>
                  <a:pt x="88" y="7633"/>
                  <a:pt x="203" y="7741"/>
                </a:cubicBezTo>
                <a:cubicBezTo>
                  <a:pt x="337" y="7943"/>
                  <a:pt x="398" y="8219"/>
                  <a:pt x="310" y="8447"/>
                </a:cubicBezTo>
                <a:cubicBezTo>
                  <a:pt x="256" y="8582"/>
                  <a:pt x="229" y="8750"/>
                  <a:pt x="283" y="8919"/>
                </a:cubicBezTo>
                <a:cubicBezTo>
                  <a:pt x="337" y="9087"/>
                  <a:pt x="425" y="9228"/>
                  <a:pt x="539" y="9316"/>
                </a:cubicBezTo>
                <a:cubicBezTo>
                  <a:pt x="761" y="9457"/>
                  <a:pt x="842" y="9706"/>
                  <a:pt x="815" y="9962"/>
                </a:cubicBezTo>
                <a:cubicBezTo>
                  <a:pt x="788" y="10130"/>
                  <a:pt x="815" y="10298"/>
                  <a:pt x="903" y="10433"/>
                </a:cubicBezTo>
                <a:cubicBezTo>
                  <a:pt x="983" y="10574"/>
                  <a:pt x="1125" y="10689"/>
                  <a:pt x="1266" y="10743"/>
                </a:cubicBezTo>
                <a:cubicBezTo>
                  <a:pt x="1488" y="10857"/>
                  <a:pt x="1656" y="11052"/>
                  <a:pt x="1656" y="11308"/>
                </a:cubicBezTo>
                <a:cubicBezTo>
                  <a:pt x="1683" y="11476"/>
                  <a:pt x="1744" y="11611"/>
                  <a:pt x="1885" y="11752"/>
                </a:cubicBezTo>
                <a:cubicBezTo>
                  <a:pt x="1993" y="11867"/>
                  <a:pt x="2134" y="11947"/>
                  <a:pt x="2276" y="11981"/>
                </a:cubicBezTo>
                <a:cubicBezTo>
                  <a:pt x="2525" y="12008"/>
                  <a:pt x="2727" y="12203"/>
                  <a:pt x="2807" y="12425"/>
                </a:cubicBezTo>
                <a:cubicBezTo>
                  <a:pt x="2861" y="12567"/>
                  <a:pt x="2949" y="12708"/>
                  <a:pt x="3117" y="12822"/>
                </a:cubicBezTo>
                <a:cubicBezTo>
                  <a:pt x="3258" y="12903"/>
                  <a:pt x="3400" y="12930"/>
                  <a:pt x="3568" y="12930"/>
                </a:cubicBezTo>
                <a:cubicBezTo>
                  <a:pt x="3790" y="12930"/>
                  <a:pt x="4039" y="13045"/>
                  <a:pt x="4180" y="13240"/>
                </a:cubicBezTo>
                <a:cubicBezTo>
                  <a:pt x="4268" y="13381"/>
                  <a:pt x="4376" y="13496"/>
                  <a:pt x="4544" y="13549"/>
                </a:cubicBezTo>
                <a:cubicBezTo>
                  <a:pt x="4642" y="13581"/>
                  <a:pt x="4741" y="13594"/>
                  <a:pt x="4834" y="13594"/>
                </a:cubicBezTo>
                <a:cubicBezTo>
                  <a:pt x="4900" y="13594"/>
                  <a:pt x="4963" y="13587"/>
                  <a:pt x="5022" y="13576"/>
                </a:cubicBezTo>
                <a:cubicBezTo>
                  <a:pt x="5083" y="13555"/>
                  <a:pt x="5147" y="13545"/>
                  <a:pt x="5212" y="13545"/>
                </a:cubicBezTo>
                <a:cubicBezTo>
                  <a:pt x="5390" y="13545"/>
                  <a:pt x="5571" y="13621"/>
                  <a:pt x="5695" y="13745"/>
                </a:cubicBezTo>
                <a:cubicBezTo>
                  <a:pt x="5809" y="13859"/>
                  <a:pt x="5951" y="13940"/>
                  <a:pt x="6146" y="13940"/>
                </a:cubicBezTo>
                <a:cubicBezTo>
                  <a:pt x="6181" y="13947"/>
                  <a:pt x="6218" y="13950"/>
                  <a:pt x="6256" y="13950"/>
                </a:cubicBezTo>
                <a:cubicBezTo>
                  <a:pt x="6370" y="13950"/>
                  <a:pt x="6491" y="13920"/>
                  <a:pt x="6597" y="13859"/>
                </a:cubicBezTo>
                <a:cubicBezTo>
                  <a:pt x="6708" y="13802"/>
                  <a:pt x="6826" y="13773"/>
                  <a:pt x="6944" y="13773"/>
                </a:cubicBezTo>
                <a:cubicBezTo>
                  <a:pt x="7063" y="13773"/>
                  <a:pt x="7182" y="13802"/>
                  <a:pt x="7297" y="13859"/>
                </a:cubicBezTo>
                <a:cubicBezTo>
                  <a:pt x="7411" y="13924"/>
                  <a:pt x="7542" y="13976"/>
                  <a:pt x="7677" y="13976"/>
                </a:cubicBezTo>
                <a:cubicBezTo>
                  <a:pt x="7710" y="13976"/>
                  <a:pt x="7742" y="13973"/>
                  <a:pt x="7775" y="13967"/>
                </a:cubicBezTo>
                <a:cubicBezTo>
                  <a:pt x="7943" y="13940"/>
                  <a:pt x="8078" y="13886"/>
                  <a:pt x="8192" y="13772"/>
                </a:cubicBezTo>
                <a:cubicBezTo>
                  <a:pt x="8319" y="13645"/>
                  <a:pt x="8510" y="13583"/>
                  <a:pt x="8691" y="13583"/>
                </a:cubicBezTo>
                <a:cubicBezTo>
                  <a:pt x="8751" y="13583"/>
                  <a:pt x="8810" y="13590"/>
                  <a:pt x="8865" y="13603"/>
                </a:cubicBezTo>
                <a:cubicBezTo>
                  <a:pt x="8936" y="13634"/>
                  <a:pt x="9013" y="13649"/>
                  <a:pt x="9094" y="13649"/>
                </a:cubicBezTo>
                <a:cubicBezTo>
                  <a:pt x="9175" y="13649"/>
                  <a:pt x="9259" y="13634"/>
                  <a:pt x="9343" y="13603"/>
                </a:cubicBezTo>
                <a:cubicBezTo>
                  <a:pt x="9511" y="13549"/>
                  <a:pt x="9626" y="13435"/>
                  <a:pt x="9706" y="13327"/>
                </a:cubicBezTo>
                <a:cubicBezTo>
                  <a:pt x="9834" y="13121"/>
                  <a:pt x="10048" y="13014"/>
                  <a:pt x="10276" y="13014"/>
                </a:cubicBezTo>
                <a:cubicBezTo>
                  <a:pt x="10301" y="13014"/>
                  <a:pt x="10327" y="13015"/>
                  <a:pt x="10353" y="13018"/>
                </a:cubicBezTo>
                <a:cubicBezTo>
                  <a:pt x="10494" y="13018"/>
                  <a:pt x="10662" y="12991"/>
                  <a:pt x="10804" y="12876"/>
                </a:cubicBezTo>
                <a:cubicBezTo>
                  <a:pt x="10938" y="12789"/>
                  <a:pt x="11053" y="12681"/>
                  <a:pt x="11106" y="12513"/>
                </a:cubicBezTo>
                <a:cubicBezTo>
                  <a:pt x="11194" y="12284"/>
                  <a:pt x="11389" y="12116"/>
                  <a:pt x="11645" y="12089"/>
                </a:cubicBezTo>
                <a:cubicBezTo>
                  <a:pt x="11813" y="12062"/>
                  <a:pt x="11948" y="11981"/>
                  <a:pt x="12062" y="11867"/>
                </a:cubicBezTo>
                <a:cubicBezTo>
                  <a:pt x="12177" y="11725"/>
                  <a:pt x="12257" y="11584"/>
                  <a:pt x="12257" y="11416"/>
                </a:cubicBezTo>
                <a:cubicBezTo>
                  <a:pt x="12284" y="11194"/>
                  <a:pt x="12453" y="10971"/>
                  <a:pt x="12681" y="10884"/>
                </a:cubicBezTo>
                <a:cubicBezTo>
                  <a:pt x="12850" y="10803"/>
                  <a:pt x="12957" y="10716"/>
                  <a:pt x="13045" y="10547"/>
                </a:cubicBezTo>
                <a:cubicBezTo>
                  <a:pt x="13126" y="10406"/>
                  <a:pt x="13159" y="10238"/>
                  <a:pt x="13159" y="10096"/>
                </a:cubicBezTo>
                <a:cubicBezTo>
                  <a:pt x="13126" y="9847"/>
                  <a:pt x="13240" y="9592"/>
                  <a:pt x="13435" y="9457"/>
                </a:cubicBezTo>
                <a:cubicBezTo>
                  <a:pt x="13550" y="9370"/>
                  <a:pt x="13664" y="9228"/>
                  <a:pt x="13718" y="9060"/>
                </a:cubicBezTo>
                <a:cubicBezTo>
                  <a:pt x="13772" y="8892"/>
                  <a:pt x="13745" y="8750"/>
                  <a:pt x="13691" y="8616"/>
                </a:cubicBezTo>
                <a:cubicBezTo>
                  <a:pt x="13604" y="8360"/>
                  <a:pt x="13664" y="8111"/>
                  <a:pt x="13832" y="7909"/>
                </a:cubicBezTo>
                <a:cubicBezTo>
                  <a:pt x="13940" y="7801"/>
                  <a:pt x="14001" y="7633"/>
                  <a:pt x="14001" y="7465"/>
                </a:cubicBezTo>
                <a:cubicBezTo>
                  <a:pt x="14028" y="7296"/>
                  <a:pt x="13967" y="7155"/>
                  <a:pt x="13886" y="7014"/>
                </a:cubicBezTo>
                <a:cubicBezTo>
                  <a:pt x="13745" y="6819"/>
                  <a:pt x="13745" y="6536"/>
                  <a:pt x="13859" y="6314"/>
                </a:cubicBezTo>
                <a:cubicBezTo>
                  <a:pt x="13913" y="6172"/>
                  <a:pt x="13940" y="6004"/>
                  <a:pt x="13913" y="5836"/>
                </a:cubicBezTo>
                <a:cubicBezTo>
                  <a:pt x="13886" y="5668"/>
                  <a:pt x="13832" y="5526"/>
                  <a:pt x="13718" y="5419"/>
                </a:cubicBezTo>
                <a:cubicBezTo>
                  <a:pt x="13523" y="5250"/>
                  <a:pt x="13435" y="4995"/>
                  <a:pt x="13523" y="4746"/>
                </a:cubicBezTo>
                <a:cubicBezTo>
                  <a:pt x="13550" y="4604"/>
                  <a:pt x="13550" y="4436"/>
                  <a:pt x="13462" y="4268"/>
                </a:cubicBezTo>
                <a:cubicBezTo>
                  <a:pt x="13408" y="4126"/>
                  <a:pt x="13294" y="4012"/>
                  <a:pt x="13159" y="3931"/>
                </a:cubicBezTo>
                <a:cubicBezTo>
                  <a:pt x="12957" y="3790"/>
                  <a:pt x="12823" y="3568"/>
                  <a:pt x="12823" y="3312"/>
                </a:cubicBezTo>
                <a:cubicBezTo>
                  <a:pt x="12823" y="3144"/>
                  <a:pt x="12762" y="3002"/>
                  <a:pt x="12681" y="2861"/>
                </a:cubicBezTo>
                <a:cubicBezTo>
                  <a:pt x="12567" y="2726"/>
                  <a:pt x="12426" y="2639"/>
                  <a:pt x="12284" y="2585"/>
                </a:cubicBezTo>
                <a:cubicBezTo>
                  <a:pt x="12035" y="2524"/>
                  <a:pt x="11867" y="2329"/>
                  <a:pt x="11813" y="2080"/>
                </a:cubicBezTo>
                <a:cubicBezTo>
                  <a:pt x="11780" y="1912"/>
                  <a:pt x="11699" y="1770"/>
                  <a:pt x="11557" y="1656"/>
                </a:cubicBezTo>
                <a:cubicBezTo>
                  <a:pt x="11416" y="1548"/>
                  <a:pt x="11275" y="1488"/>
                  <a:pt x="11140" y="1488"/>
                </a:cubicBezTo>
                <a:cubicBezTo>
                  <a:pt x="10884" y="1488"/>
                  <a:pt x="10662" y="1320"/>
                  <a:pt x="10548" y="1097"/>
                </a:cubicBezTo>
                <a:cubicBezTo>
                  <a:pt x="10467" y="956"/>
                  <a:pt x="10353" y="842"/>
                  <a:pt x="10211" y="761"/>
                </a:cubicBezTo>
                <a:cubicBezTo>
                  <a:pt x="10107" y="707"/>
                  <a:pt x="10014" y="686"/>
                  <a:pt x="9918" y="686"/>
                </a:cubicBezTo>
                <a:cubicBezTo>
                  <a:pt x="9858" y="686"/>
                  <a:pt x="9798" y="694"/>
                  <a:pt x="9733" y="707"/>
                </a:cubicBezTo>
                <a:cubicBezTo>
                  <a:pt x="9704" y="710"/>
                  <a:pt x="9674" y="712"/>
                  <a:pt x="9645" y="712"/>
                </a:cubicBezTo>
                <a:cubicBezTo>
                  <a:pt x="9426" y="712"/>
                  <a:pt x="9212" y="623"/>
                  <a:pt x="9087" y="451"/>
                </a:cubicBezTo>
                <a:cubicBezTo>
                  <a:pt x="8979" y="337"/>
                  <a:pt x="8838" y="229"/>
                  <a:pt x="8670" y="202"/>
                </a:cubicBezTo>
                <a:cubicBezTo>
                  <a:pt x="8604" y="178"/>
                  <a:pt x="8541" y="168"/>
                  <a:pt x="8482" y="168"/>
                </a:cubicBezTo>
                <a:cubicBezTo>
                  <a:pt x="8390" y="168"/>
                  <a:pt x="8305" y="192"/>
                  <a:pt x="8219" y="229"/>
                </a:cubicBezTo>
                <a:cubicBezTo>
                  <a:pt x="8131" y="272"/>
                  <a:pt x="8033" y="293"/>
                  <a:pt x="7936" y="293"/>
                </a:cubicBezTo>
                <a:cubicBezTo>
                  <a:pt x="7787" y="293"/>
                  <a:pt x="7637" y="243"/>
                  <a:pt x="7519" y="142"/>
                </a:cubicBezTo>
                <a:cubicBezTo>
                  <a:pt x="7378" y="61"/>
                  <a:pt x="7236" y="0"/>
                  <a:pt x="7068" y="0"/>
                </a:cubicBezTo>
                <a:close/>
              </a:path>
            </a:pathLst>
          </a:custGeom>
          <a:solidFill>
            <a:srgbClr val="182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38"/>
          <p:cNvSpPr/>
          <p:nvPr/>
        </p:nvSpPr>
        <p:spPr>
          <a:xfrm>
            <a:off x="3096959" y="2825267"/>
            <a:ext cx="3064405" cy="814618"/>
          </a:xfrm>
          <a:custGeom>
            <a:rect b="b" l="l" r="r" t="t"/>
            <a:pathLst>
              <a:path extrusionOk="0" h="5608" w="21096">
                <a:moveTo>
                  <a:pt x="1" y="1"/>
                </a:moveTo>
                <a:lnTo>
                  <a:pt x="1" y="5607"/>
                </a:lnTo>
                <a:lnTo>
                  <a:pt x="21095" y="5607"/>
                </a:lnTo>
                <a:lnTo>
                  <a:pt x="21095" y="1"/>
                </a:lnTo>
                <a:close/>
              </a:path>
            </a:pathLst>
          </a:custGeom>
          <a:solidFill>
            <a:srgbClr val="006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8"/>
          <p:cNvSpPr/>
          <p:nvPr/>
        </p:nvSpPr>
        <p:spPr>
          <a:xfrm>
            <a:off x="4384668" y="1864243"/>
            <a:ext cx="411667" cy="940704"/>
          </a:xfrm>
          <a:custGeom>
            <a:rect b="b" l="l" r="r" t="t"/>
            <a:pathLst>
              <a:path extrusionOk="0" h="6476" w="2834">
                <a:moveTo>
                  <a:pt x="1515" y="0"/>
                </a:moveTo>
                <a:lnTo>
                  <a:pt x="0" y="1454"/>
                </a:lnTo>
                <a:lnTo>
                  <a:pt x="1346" y="6475"/>
                </a:lnTo>
                <a:lnTo>
                  <a:pt x="2834" y="1427"/>
                </a:lnTo>
                <a:lnTo>
                  <a:pt x="1515" y="0"/>
                </a:lnTo>
                <a:close/>
              </a:path>
            </a:pathLst>
          </a:custGeom>
          <a:solidFill>
            <a:srgbClr val="F9BA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8"/>
          <p:cNvSpPr/>
          <p:nvPr/>
        </p:nvSpPr>
        <p:spPr>
          <a:xfrm>
            <a:off x="4580185" y="1909128"/>
            <a:ext cx="212225" cy="895818"/>
          </a:xfrm>
          <a:custGeom>
            <a:rect b="b" l="l" r="r" t="t"/>
            <a:pathLst>
              <a:path extrusionOk="0" h="6167" w="1461">
                <a:moveTo>
                  <a:pt x="0" y="1"/>
                </a:moveTo>
                <a:lnTo>
                  <a:pt x="0" y="6166"/>
                </a:lnTo>
                <a:lnTo>
                  <a:pt x="1461" y="1091"/>
                </a:lnTo>
                <a:lnTo>
                  <a:pt x="0" y="1"/>
                </a:lnTo>
                <a:close/>
              </a:path>
            </a:pathLst>
          </a:custGeom>
          <a:solidFill>
            <a:srgbClr val="FED4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8"/>
          <p:cNvSpPr/>
          <p:nvPr/>
        </p:nvSpPr>
        <p:spPr>
          <a:xfrm>
            <a:off x="3846924" y="2206470"/>
            <a:ext cx="737340" cy="598471"/>
          </a:xfrm>
          <a:custGeom>
            <a:rect b="b" l="l" r="r" t="t"/>
            <a:pathLst>
              <a:path extrusionOk="0" h="4120" w="5076">
                <a:moveTo>
                  <a:pt x="3480" y="0"/>
                </a:moveTo>
                <a:lnTo>
                  <a:pt x="0" y="2578"/>
                </a:lnTo>
                <a:lnTo>
                  <a:pt x="5075" y="4119"/>
                </a:lnTo>
                <a:lnTo>
                  <a:pt x="3480" y="0"/>
                </a:lnTo>
                <a:close/>
              </a:path>
            </a:pathLst>
          </a:custGeom>
          <a:solidFill>
            <a:srgbClr val="F9BA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8"/>
          <p:cNvSpPr/>
          <p:nvPr/>
        </p:nvSpPr>
        <p:spPr>
          <a:xfrm>
            <a:off x="4140199" y="2353035"/>
            <a:ext cx="444060" cy="451904"/>
          </a:xfrm>
          <a:custGeom>
            <a:rect b="b" l="l" r="r" t="t"/>
            <a:pathLst>
              <a:path extrusionOk="0" h="3111" w="3057">
                <a:moveTo>
                  <a:pt x="391" y="1"/>
                </a:moveTo>
                <a:lnTo>
                  <a:pt x="1" y="1179"/>
                </a:lnTo>
                <a:lnTo>
                  <a:pt x="3056" y="3110"/>
                </a:lnTo>
                <a:lnTo>
                  <a:pt x="391" y="1"/>
                </a:lnTo>
                <a:close/>
              </a:path>
            </a:pathLst>
          </a:custGeom>
          <a:solidFill>
            <a:srgbClr val="FED4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8"/>
          <p:cNvSpPr/>
          <p:nvPr/>
        </p:nvSpPr>
        <p:spPr>
          <a:xfrm>
            <a:off x="4262361" y="1469288"/>
            <a:ext cx="648441" cy="615031"/>
          </a:xfrm>
          <a:custGeom>
            <a:rect b="b" l="l" r="r" t="t"/>
            <a:pathLst>
              <a:path extrusionOk="0" h="4234" w="4464">
                <a:moveTo>
                  <a:pt x="2242" y="0"/>
                </a:moveTo>
                <a:cubicBezTo>
                  <a:pt x="2188" y="0"/>
                  <a:pt x="2161" y="27"/>
                  <a:pt x="2135" y="54"/>
                </a:cubicBezTo>
                <a:lnTo>
                  <a:pt x="1515" y="1286"/>
                </a:lnTo>
                <a:cubicBezTo>
                  <a:pt x="1515" y="1313"/>
                  <a:pt x="1515" y="1313"/>
                  <a:pt x="1488" y="1313"/>
                </a:cubicBezTo>
                <a:lnTo>
                  <a:pt x="115" y="1515"/>
                </a:lnTo>
                <a:cubicBezTo>
                  <a:pt x="88" y="1515"/>
                  <a:pt x="28" y="1568"/>
                  <a:pt x="28" y="1595"/>
                </a:cubicBezTo>
                <a:cubicBezTo>
                  <a:pt x="1" y="1649"/>
                  <a:pt x="28" y="1683"/>
                  <a:pt x="55" y="1710"/>
                </a:cubicBezTo>
                <a:lnTo>
                  <a:pt x="1037" y="2692"/>
                </a:lnTo>
                <a:cubicBezTo>
                  <a:pt x="1064" y="2692"/>
                  <a:pt x="1064" y="2719"/>
                  <a:pt x="1064" y="2746"/>
                </a:cubicBezTo>
                <a:lnTo>
                  <a:pt x="815" y="4092"/>
                </a:lnTo>
                <a:cubicBezTo>
                  <a:pt x="815" y="4119"/>
                  <a:pt x="842" y="4146"/>
                  <a:pt x="842" y="4173"/>
                </a:cubicBezTo>
                <a:cubicBezTo>
                  <a:pt x="869" y="4207"/>
                  <a:pt x="896" y="4234"/>
                  <a:pt x="957" y="4234"/>
                </a:cubicBezTo>
                <a:cubicBezTo>
                  <a:pt x="957" y="4234"/>
                  <a:pt x="984" y="4234"/>
                  <a:pt x="1010" y="4207"/>
                </a:cubicBezTo>
                <a:lnTo>
                  <a:pt x="2215" y="3588"/>
                </a:lnTo>
                <a:lnTo>
                  <a:pt x="2242" y="3561"/>
                </a:lnTo>
                <a:lnTo>
                  <a:pt x="2276" y="3588"/>
                </a:lnTo>
                <a:lnTo>
                  <a:pt x="3481" y="4207"/>
                </a:lnTo>
                <a:cubicBezTo>
                  <a:pt x="3508" y="4234"/>
                  <a:pt x="3535" y="4234"/>
                  <a:pt x="3535" y="4234"/>
                </a:cubicBezTo>
                <a:cubicBezTo>
                  <a:pt x="3588" y="4234"/>
                  <a:pt x="3622" y="4207"/>
                  <a:pt x="3649" y="4173"/>
                </a:cubicBezTo>
                <a:cubicBezTo>
                  <a:pt x="3649" y="4146"/>
                  <a:pt x="3676" y="4119"/>
                  <a:pt x="3649" y="4092"/>
                </a:cubicBezTo>
                <a:lnTo>
                  <a:pt x="3420" y="2746"/>
                </a:lnTo>
                <a:cubicBezTo>
                  <a:pt x="3420" y="2719"/>
                  <a:pt x="3420" y="2692"/>
                  <a:pt x="3454" y="2692"/>
                </a:cubicBezTo>
                <a:lnTo>
                  <a:pt x="4430" y="1710"/>
                </a:lnTo>
                <a:cubicBezTo>
                  <a:pt x="4463" y="1683"/>
                  <a:pt x="4463" y="1649"/>
                  <a:pt x="4463" y="1595"/>
                </a:cubicBezTo>
                <a:cubicBezTo>
                  <a:pt x="4430" y="1568"/>
                  <a:pt x="4403" y="1515"/>
                  <a:pt x="4376" y="1515"/>
                </a:cubicBezTo>
                <a:lnTo>
                  <a:pt x="3003" y="1313"/>
                </a:lnTo>
                <a:cubicBezTo>
                  <a:pt x="2976" y="1313"/>
                  <a:pt x="2976" y="1313"/>
                  <a:pt x="2949" y="1286"/>
                </a:cubicBezTo>
                <a:lnTo>
                  <a:pt x="2357" y="54"/>
                </a:lnTo>
                <a:cubicBezTo>
                  <a:pt x="2330" y="27"/>
                  <a:pt x="2303" y="0"/>
                  <a:pt x="2242" y="0"/>
                </a:cubicBezTo>
                <a:close/>
              </a:path>
            </a:pathLst>
          </a:custGeom>
          <a:solidFill>
            <a:srgbClr val="F9BA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8"/>
          <p:cNvSpPr/>
          <p:nvPr/>
        </p:nvSpPr>
        <p:spPr>
          <a:xfrm>
            <a:off x="4258439" y="1464350"/>
            <a:ext cx="660207" cy="623892"/>
          </a:xfrm>
          <a:custGeom>
            <a:rect b="b" l="l" r="r" t="t"/>
            <a:pathLst>
              <a:path extrusionOk="0" h="4295" w="4545">
                <a:moveTo>
                  <a:pt x="2269" y="61"/>
                </a:moveTo>
                <a:cubicBezTo>
                  <a:pt x="2303" y="61"/>
                  <a:pt x="2330" y="61"/>
                  <a:pt x="2357" y="115"/>
                </a:cubicBezTo>
                <a:lnTo>
                  <a:pt x="2976" y="1320"/>
                </a:lnTo>
                <a:cubicBezTo>
                  <a:pt x="2976" y="1347"/>
                  <a:pt x="3003" y="1380"/>
                  <a:pt x="3030" y="1380"/>
                </a:cubicBezTo>
                <a:lnTo>
                  <a:pt x="4376" y="1575"/>
                </a:lnTo>
                <a:cubicBezTo>
                  <a:pt x="4457" y="1602"/>
                  <a:pt x="4490" y="1683"/>
                  <a:pt x="4430" y="1744"/>
                </a:cubicBezTo>
                <a:lnTo>
                  <a:pt x="3447" y="2693"/>
                </a:lnTo>
                <a:cubicBezTo>
                  <a:pt x="3420" y="2726"/>
                  <a:pt x="3420" y="2753"/>
                  <a:pt x="3420" y="2780"/>
                </a:cubicBezTo>
                <a:lnTo>
                  <a:pt x="3649" y="4126"/>
                </a:lnTo>
                <a:cubicBezTo>
                  <a:pt x="3676" y="4180"/>
                  <a:pt x="3615" y="4241"/>
                  <a:pt x="3562" y="4241"/>
                </a:cubicBezTo>
                <a:cubicBezTo>
                  <a:pt x="3562" y="4241"/>
                  <a:pt x="3535" y="4241"/>
                  <a:pt x="3535" y="4207"/>
                </a:cubicBezTo>
                <a:lnTo>
                  <a:pt x="2303" y="3595"/>
                </a:lnTo>
                <a:cubicBezTo>
                  <a:pt x="2303" y="3568"/>
                  <a:pt x="2269" y="3568"/>
                  <a:pt x="2269" y="3568"/>
                </a:cubicBezTo>
                <a:cubicBezTo>
                  <a:pt x="2242" y="3568"/>
                  <a:pt x="2242" y="3568"/>
                  <a:pt x="2215" y="3595"/>
                </a:cubicBezTo>
                <a:lnTo>
                  <a:pt x="1011" y="4207"/>
                </a:lnTo>
                <a:cubicBezTo>
                  <a:pt x="1011" y="4241"/>
                  <a:pt x="984" y="4241"/>
                  <a:pt x="984" y="4241"/>
                </a:cubicBezTo>
                <a:cubicBezTo>
                  <a:pt x="923" y="4241"/>
                  <a:pt x="869" y="4180"/>
                  <a:pt x="869" y="4126"/>
                </a:cubicBezTo>
                <a:lnTo>
                  <a:pt x="1125" y="2780"/>
                </a:lnTo>
                <a:cubicBezTo>
                  <a:pt x="1125" y="2753"/>
                  <a:pt x="1125" y="2726"/>
                  <a:pt x="1091" y="2693"/>
                </a:cubicBezTo>
                <a:lnTo>
                  <a:pt x="115" y="1744"/>
                </a:lnTo>
                <a:cubicBezTo>
                  <a:pt x="55" y="1683"/>
                  <a:pt x="82" y="1602"/>
                  <a:pt x="142" y="1575"/>
                </a:cubicBezTo>
                <a:lnTo>
                  <a:pt x="1515" y="1380"/>
                </a:lnTo>
                <a:cubicBezTo>
                  <a:pt x="1542" y="1380"/>
                  <a:pt x="1569" y="1347"/>
                  <a:pt x="1569" y="1320"/>
                </a:cubicBezTo>
                <a:lnTo>
                  <a:pt x="2188" y="115"/>
                </a:lnTo>
                <a:cubicBezTo>
                  <a:pt x="2215" y="61"/>
                  <a:pt x="2242" y="61"/>
                  <a:pt x="2269" y="61"/>
                </a:cubicBezTo>
                <a:close/>
                <a:moveTo>
                  <a:pt x="2269" y="0"/>
                </a:moveTo>
                <a:cubicBezTo>
                  <a:pt x="2215" y="0"/>
                  <a:pt x="2162" y="34"/>
                  <a:pt x="2135" y="88"/>
                </a:cubicBezTo>
                <a:lnTo>
                  <a:pt x="1542" y="1320"/>
                </a:lnTo>
                <a:lnTo>
                  <a:pt x="1515" y="1320"/>
                </a:lnTo>
                <a:lnTo>
                  <a:pt x="142" y="1515"/>
                </a:lnTo>
                <a:cubicBezTo>
                  <a:pt x="82" y="1549"/>
                  <a:pt x="55" y="1575"/>
                  <a:pt x="28" y="1629"/>
                </a:cubicBezTo>
                <a:cubicBezTo>
                  <a:pt x="1" y="1683"/>
                  <a:pt x="28" y="1744"/>
                  <a:pt x="55" y="1771"/>
                </a:cubicBezTo>
                <a:lnTo>
                  <a:pt x="1037" y="2726"/>
                </a:lnTo>
                <a:lnTo>
                  <a:pt x="1064" y="2753"/>
                </a:lnTo>
                <a:lnTo>
                  <a:pt x="815" y="4126"/>
                </a:lnTo>
                <a:cubicBezTo>
                  <a:pt x="815" y="4153"/>
                  <a:pt x="842" y="4207"/>
                  <a:pt x="869" y="4241"/>
                </a:cubicBezTo>
                <a:cubicBezTo>
                  <a:pt x="896" y="4268"/>
                  <a:pt x="923" y="4295"/>
                  <a:pt x="984" y="4295"/>
                </a:cubicBezTo>
                <a:cubicBezTo>
                  <a:pt x="984" y="4295"/>
                  <a:pt x="1011" y="4295"/>
                  <a:pt x="1037" y="4268"/>
                </a:cubicBezTo>
                <a:lnTo>
                  <a:pt x="2242" y="3622"/>
                </a:lnTo>
                <a:lnTo>
                  <a:pt x="2303" y="3622"/>
                </a:lnTo>
                <a:lnTo>
                  <a:pt x="3508" y="4268"/>
                </a:lnTo>
                <a:cubicBezTo>
                  <a:pt x="3535" y="4295"/>
                  <a:pt x="3535" y="4295"/>
                  <a:pt x="3562" y="4295"/>
                </a:cubicBezTo>
                <a:cubicBezTo>
                  <a:pt x="3615" y="4295"/>
                  <a:pt x="3649" y="4268"/>
                  <a:pt x="3676" y="4241"/>
                </a:cubicBezTo>
                <a:cubicBezTo>
                  <a:pt x="3703" y="4207"/>
                  <a:pt x="3730" y="4153"/>
                  <a:pt x="3703" y="4126"/>
                </a:cubicBezTo>
                <a:lnTo>
                  <a:pt x="3481" y="2753"/>
                </a:lnTo>
                <a:lnTo>
                  <a:pt x="3508" y="2726"/>
                </a:lnTo>
                <a:lnTo>
                  <a:pt x="4490" y="1771"/>
                </a:lnTo>
                <a:cubicBezTo>
                  <a:pt x="4517" y="1744"/>
                  <a:pt x="4544" y="1683"/>
                  <a:pt x="4517" y="1629"/>
                </a:cubicBezTo>
                <a:cubicBezTo>
                  <a:pt x="4490" y="1575"/>
                  <a:pt x="4457" y="1549"/>
                  <a:pt x="4403" y="1515"/>
                </a:cubicBezTo>
                <a:lnTo>
                  <a:pt x="3030" y="1320"/>
                </a:lnTo>
                <a:lnTo>
                  <a:pt x="3003" y="1320"/>
                </a:lnTo>
                <a:lnTo>
                  <a:pt x="2411" y="88"/>
                </a:lnTo>
                <a:cubicBezTo>
                  <a:pt x="2384" y="34"/>
                  <a:pt x="2330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8"/>
          <p:cNvSpPr/>
          <p:nvPr/>
        </p:nvSpPr>
        <p:spPr>
          <a:xfrm>
            <a:off x="4384668" y="1680347"/>
            <a:ext cx="526132" cy="400046"/>
          </a:xfrm>
          <a:custGeom>
            <a:rect b="b" l="l" r="r" t="t"/>
            <a:pathLst>
              <a:path extrusionOk="0" h="2754" w="3622">
                <a:moveTo>
                  <a:pt x="2807" y="1"/>
                </a:moveTo>
                <a:cubicBezTo>
                  <a:pt x="2666" y="903"/>
                  <a:pt x="1878" y="1630"/>
                  <a:pt x="929" y="1630"/>
                </a:cubicBezTo>
                <a:cubicBezTo>
                  <a:pt x="673" y="1630"/>
                  <a:pt x="424" y="1576"/>
                  <a:pt x="222" y="1488"/>
                </a:cubicBezTo>
                <a:lnTo>
                  <a:pt x="0" y="2639"/>
                </a:lnTo>
                <a:cubicBezTo>
                  <a:pt x="0" y="2693"/>
                  <a:pt x="54" y="2754"/>
                  <a:pt x="115" y="2754"/>
                </a:cubicBezTo>
                <a:cubicBezTo>
                  <a:pt x="115" y="2754"/>
                  <a:pt x="142" y="2754"/>
                  <a:pt x="142" y="2720"/>
                </a:cubicBezTo>
                <a:lnTo>
                  <a:pt x="788" y="2384"/>
                </a:lnTo>
                <a:lnTo>
                  <a:pt x="1373" y="2081"/>
                </a:lnTo>
                <a:lnTo>
                  <a:pt x="1434" y="2081"/>
                </a:lnTo>
                <a:lnTo>
                  <a:pt x="1770" y="2276"/>
                </a:lnTo>
                <a:lnTo>
                  <a:pt x="2666" y="2720"/>
                </a:lnTo>
                <a:cubicBezTo>
                  <a:pt x="2666" y="2754"/>
                  <a:pt x="2693" y="2754"/>
                  <a:pt x="2693" y="2754"/>
                </a:cubicBezTo>
                <a:cubicBezTo>
                  <a:pt x="2746" y="2754"/>
                  <a:pt x="2807" y="2693"/>
                  <a:pt x="2780" y="2639"/>
                </a:cubicBezTo>
                <a:lnTo>
                  <a:pt x="2551" y="1320"/>
                </a:lnTo>
                <a:lnTo>
                  <a:pt x="2551" y="1293"/>
                </a:lnTo>
                <a:lnTo>
                  <a:pt x="2551" y="1266"/>
                </a:lnTo>
                <a:cubicBezTo>
                  <a:pt x="2551" y="1266"/>
                  <a:pt x="2551" y="1239"/>
                  <a:pt x="2578" y="1206"/>
                </a:cubicBezTo>
                <a:lnTo>
                  <a:pt x="3561" y="257"/>
                </a:lnTo>
                <a:cubicBezTo>
                  <a:pt x="3621" y="196"/>
                  <a:pt x="3588" y="115"/>
                  <a:pt x="3507" y="88"/>
                </a:cubicBezTo>
                <a:lnTo>
                  <a:pt x="2807" y="1"/>
                </a:lnTo>
                <a:close/>
              </a:path>
            </a:pathLst>
          </a:custGeom>
          <a:solidFill>
            <a:srgbClr val="F7B2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8"/>
          <p:cNvSpPr/>
          <p:nvPr/>
        </p:nvSpPr>
        <p:spPr>
          <a:xfrm>
            <a:off x="4384668" y="1693130"/>
            <a:ext cx="530054" cy="387263"/>
          </a:xfrm>
          <a:custGeom>
            <a:rect b="b" l="l" r="r" t="t"/>
            <a:pathLst>
              <a:path extrusionOk="0" h="2666" w="3649">
                <a:moveTo>
                  <a:pt x="3507" y="0"/>
                </a:moveTo>
                <a:cubicBezTo>
                  <a:pt x="3588" y="27"/>
                  <a:pt x="3621" y="108"/>
                  <a:pt x="3561" y="169"/>
                </a:cubicBezTo>
                <a:lnTo>
                  <a:pt x="3588" y="142"/>
                </a:lnTo>
                <a:cubicBezTo>
                  <a:pt x="3648" y="81"/>
                  <a:pt x="3621" y="27"/>
                  <a:pt x="3561" y="0"/>
                </a:cubicBezTo>
                <a:close/>
                <a:moveTo>
                  <a:pt x="0" y="2551"/>
                </a:moveTo>
                <a:lnTo>
                  <a:pt x="0" y="2551"/>
                </a:lnTo>
                <a:cubicBezTo>
                  <a:pt x="0" y="2551"/>
                  <a:pt x="0" y="2551"/>
                  <a:pt x="0" y="2551"/>
                </a:cubicBezTo>
                <a:close/>
                <a:moveTo>
                  <a:pt x="788" y="2296"/>
                </a:moveTo>
                <a:lnTo>
                  <a:pt x="142" y="2632"/>
                </a:lnTo>
                <a:cubicBezTo>
                  <a:pt x="142" y="2642"/>
                  <a:pt x="139" y="2649"/>
                  <a:pt x="136" y="2654"/>
                </a:cubicBezTo>
                <a:lnTo>
                  <a:pt x="136" y="2654"/>
                </a:lnTo>
                <a:lnTo>
                  <a:pt x="788" y="2296"/>
                </a:lnTo>
                <a:close/>
                <a:moveTo>
                  <a:pt x="1770" y="2188"/>
                </a:moveTo>
                <a:lnTo>
                  <a:pt x="2672" y="2655"/>
                </a:lnTo>
                <a:lnTo>
                  <a:pt x="2672" y="2655"/>
                </a:lnTo>
                <a:cubicBezTo>
                  <a:pt x="2668" y="2650"/>
                  <a:pt x="2666" y="2643"/>
                  <a:pt x="2666" y="2632"/>
                </a:cubicBezTo>
                <a:lnTo>
                  <a:pt x="1770" y="2188"/>
                </a:lnTo>
                <a:close/>
                <a:moveTo>
                  <a:pt x="0" y="2551"/>
                </a:moveTo>
                <a:lnTo>
                  <a:pt x="0" y="2578"/>
                </a:lnTo>
                <a:cubicBezTo>
                  <a:pt x="0" y="2632"/>
                  <a:pt x="27" y="2666"/>
                  <a:pt x="88" y="2666"/>
                </a:cubicBezTo>
                <a:lnTo>
                  <a:pt x="115" y="2666"/>
                </a:lnTo>
                <a:cubicBezTo>
                  <a:pt x="54" y="2666"/>
                  <a:pt x="0" y="2605"/>
                  <a:pt x="0" y="2551"/>
                </a:cubicBezTo>
                <a:close/>
                <a:moveTo>
                  <a:pt x="136" y="2654"/>
                </a:moveTo>
                <a:lnTo>
                  <a:pt x="115" y="2666"/>
                </a:lnTo>
                <a:cubicBezTo>
                  <a:pt x="115" y="2666"/>
                  <a:pt x="128" y="2666"/>
                  <a:pt x="136" y="2654"/>
                </a:cubicBezTo>
                <a:close/>
                <a:moveTo>
                  <a:pt x="2672" y="2655"/>
                </a:moveTo>
                <a:cubicBezTo>
                  <a:pt x="2680" y="2666"/>
                  <a:pt x="2693" y="2666"/>
                  <a:pt x="2693" y="2666"/>
                </a:cubicBezTo>
                <a:lnTo>
                  <a:pt x="2672" y="2655"/>
                </a:lnTo>
                <a:close/>
                <a:moveTo>
                  <a:pt x="2780" y="2551"/>
                </a:moveTo>
                <a:cubicBezTo>
                  <a:pt x="2807" y="2605"/>
                  <a:pt x="2746" y="2666"/>
                  <a:pt x="2693" y="2666"/>
                </a:cubicBezTo>
                <a:lnTo>
                  <a:pt x="2719" y="2666"/>
                </a:lnTo>
                <a:cubicBezTo>
                  <a:pt x="2780" y="2666"/>
                  <a:pt x="2807" y="2632"/>
                  <a:pt x="2807" y="2578"/>
                </a:cubicBezTo>
                <a:lnTo>
                  <a:pt x="2780" y="2551"/>
                </a:lnTo>
                <a:close/>
              </a:path>
            </a:pathLst>
          </a:custGeom>
          <a:solidFill>
            <a:srgbClr val="FEF1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8"/>
          <p:cNvSpPr/>
          <p:nvPr/>
        </p:nvSpPr>
        <p:spPr>
          <a:xfrm>
            <a:off x="4580185" y="2206470"/>
            <a:ext cx="749977" cy="598471"/>
          </a:xfrm>
          <a:custGeom>
            <a:rect b="b" l="l" r="r" t="t"/>
            <a:pathLst>
              <a:path extrusionOk="0" h="4120" w="5163">
                <a:moveTo>
                  <a:pt x="1629" y="0"/>
                </a:moveTo>
                <a:lnTo>
                  <a:pt x="0" y="4119"/>
                </a:lnTo>
                <a:lnTo>
                  <a:pt x="5163" y="2524"/>
                </a:lnTo>
                <a:lnTo>
                  <a:pt x="1629" y="0"/>
                </a:lnTo>
                <a:close/>
              </a:path>
            </a:pathLst>
          </a:custGeom>
          <a:solidFill>
            <a:srgbClr val="F9BA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8"/>
          <p:cNvSpPr/>
          <p:nvPr/>
        </p:nvSpPr>
        <p:spPr>
          <a:xfrm>
            <a:off x="4580185" y="2360879"/>
            <a:ext cx="440138" cy="444060"/>
          </a:xfrm>
          <a:custGeom>
            <a:rect b="b" l="l" r="r" t="t"/>
            <a:pathLst>
              <a:path extrusionOk="0" h="3057" w="3030">
                <a:moveTo>
                  <a:pt x="2639" y="1"/>
                </a:moveTo>
                <a:lnTo>
                  <a:pt x="0" y="3056"/>
                </a:lnTo>
                <a:lnTo>
                  <a:pt x="3029" y="1125"/>
                </a:lnTo>
                <a:lnTo>
                  <a:pt x="2639" y="1"/>
                </a:lnTo>
                <a:close/>
              </a:path>
            </a:pathLst>
          </a:custGeom>
          <a:solidFill>
            <a:srgbClr val="FED4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38"/>
          <p:cNvSpPr/>
          <p:nvPr/>
        </p:nvSpPr>
        <p:spPr>
          <a:xfrm>
            <a:off x="4807949" y="1965924"/>
            <a:ext cx="648441" cy="615176"/>
          </a:xfrm>
          <a:custGeom>
            <a:rect b="b" l="l" r="r" t="t"/>
            <a:pathLst>
              <a:path extrusionOk="0" h="4235" w="4464">
                <a:moveTo>
                  <a:pt x="2222" y="0"/>
                </a:moveTo>
                <a:cubicBezTo>
                  <a:pt x="2188" y="0"/>
                  <a:pt x="2134" y="27"/>
                  <a:pt x="2107" y="54"/>
                </a:cubicBezTo>
                <a:lnTo>
                  <a:pt x="1515" y="1293"/>
                </a:lnTo>
                <a:cubicBezTo>
                  <a:pt x="1488" y="1320"/>
                  <a:pt x="1488" y="1320"/>
                  <a:pt x="1461" y="1320"/>
                </a:cubicBezTo>
                <a:lnTo>
                  <a:pt x="115" y="1515"/>
                </a:lnTo>
                <a:cubicBezTo>
                  <a:pt x="61" y="1542"/>
                  <a:pt x="34" y="1569"/>
                  <a:pt x="1" y="1596"/>
                </a:cubicBezTo>
                <a:cubicBezTo>
                  <a:pt x="1" y="1656"/>
                  <a:pt x="1" y="1683"/>
                  <a:pt x="34" y="1710"/>
                </a:cubicBezTo>
                <a:lnTo>
                  <a:pt x="1010" y="2693"/>
                </a:lnTo>
                <a:cubicBezTo>
                  <a:pt x="1044" y="2693"/>
                  <a:pt x="1044" y="2720"/>
                  <a:pt x="1044" y="2747"/>
                </a:cubicBezTo>
                <a:lnTo>
                  <a:pt x="815" y="4093"/>
                </a:lnTo>
                <a:cubicBezTo>
                  <a:pt x="815" y="4120"/>
                  <a:pt x="815" y="4153"/>
                  <a:pt x="842" y="4180"/>
                </a:cubicBezTo>
                <a:cubicBezTo>
                  <a:pt x="842" y="4207"/>
                  <a:pt x="903" y="4234"/>
                  <a:pt x="929" y="4234"/>
                </a:cubicBezTo>
                <a:cubicBezTo>
                  <a:pt x="956" y="4234"/>
                  <a:pt x="956" y="4234"/>
                  <a:pt x="983" y="4207"/>
                </a:cubicBezTo>
                <a:lnTo>
                  <a:pt x="2188" y="3588"/>
                </a:lnTo>
                <a:lnTo>
                  <a:pt x="2222" y="3561"/>
                </a:lnTo>
                <a:lnTo>
                  <a:pt x="2249" y="3588"/>
                </a:lnTo>
                <a:lnTo>
                  <a:pt x="3480" y="4207"/>
                </a:lnTo>
                <a:cubicBezTo>
                  <a:pt x="3480" y="4234"/>
                  <a:pt x="3507" y="4234"/>
                  <a:pt x="3534" y="4234"/>
                </a:cubicBezTo>
                <a:cubicBezTo>
                  <a:pt x="3568" y="4234"/>
                  <a:pt x="3595" y="4207"/>
                  <a:pt x="3622" y="4180"/>
                </a:cubicBezTo>
                <a:cubicBezTo>
                  <a:pt x="3649" y="4153"/>
                  <a:pt x="3649" y="4120"/>
                  <a:pt x="3649" y="4093"/>
                </a:cubicBezTo>
                <a:lnTo>
                  <a:pt x="3400" y="2747"/>
                </a:lnTo>
                <a:cubicBezTo>
                  <a:pt x="3400" y="2720"/>
                  <a:pt x="3427" y="2693"/>
                  <a:pt x="3427" y="2693"/>
                </a:cubicBezTo>
                <a:lnTo>
                  <a:pt x="4409" y="1710"/>
                </a:lnTo>
                <a:cubicBezTo>
                  <a:pt x="4436" y="1683"/>
                  <a:pt x="4463" y="1656"/>
                  <a:pt x="4436" y="1596"/>
                </a:cubicBezTo>
                <a:cubicBezTo>
                  <a:pt x="4436" y="1569"/>
                  <a:pt x="4376" y="1542"/>
                  <a:pt x="4349" y="1515"/>
                </a:cubicBezTo>
                <a:lnTo>
                  <a:pt x="2976" y="1320"/>
                </a:lnTo>
                <a:cubicBezTo>
                  <a:pt x="2976" y="1320"/>
                  <a:pt x="2949" y="1320"/>
                  <a:pt x="2949" y="1293"/>
                </a:cubicBezTo>
                <a:lnTo>
                  <a:pt x="2330" y="54"/>
                </a:lnTo>
                <a:cubicBezTo>
                  <a:pt x="2303" y="27"/>
                  <a:pt x="2276" y="0"/>
                  <a:pt x="2222" y="0"/>
                </a:cubicBezTo>
                <a:close/>
              </a:path>
            </a:pathLst>
          </a:custGeom>
          <a:solidFill>
            <a:srgbClr val="F9BA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38"/>
          <p:cNvSpPr/>
          <p:nvPr/>
        </p:nvSpPr>
        <p:spPr>
          <a:xfrm>
            <a:off x="4804027" y="1962002"/>
            <a:ext cx="656285" cy="622875"/>
          </a:xfrm>
          <a:custGeom>
            <a:rect b="b" l="l" r="r" t="t"/>
            <a:pathLst>
              <a:path extrusionOk="0" h="4288" w="4518">
                <a:moveTo>
                  <a:pt x="2249" y="54"/>
                </a:moveTo>
                <a:cubicBezTo>
                  <a:pt x="2276" y="54"/>
                  <a:pt x="2330" y="54"/>
                  <a:pt x="2330" y="108"/>
                </a:cubicBezTo>
                <a:lnTo>
                  <a:pt x="2949" y="1320"/>
                </a:lnTo>
                <a:cubicBezTo>
                  <a:pt x="2949" y="1347"/>
                  <a:pt x="2976" y="1374"/>
                  <a:pt x="3003" y="1374"/>
                </a:cubicBezTo>
                <a:lnTo>
                  <a:pt x="4376" y="1569"/>
                </a:lnTo>
                <a:cubicBezTo>
                  <a:pt x="4436" y="1596"/>
                  <a:pt x="4463" y="1683"/>
                  <a:pt x="4403" y="1737"/>
                </a:cubicBezTo>
                <a:lnTo>
                  <a:pt x="3427" y="2693"/>
                </a:lnTo>
                <a:cubicBezTo>
                  <a:pt x="3427" y="2720"/>
                  <a:pt x="3393" y="2747"/>
                  <a:pt x="3393" y="2774"/>
                </a:cubicBezTo>
                <a:lnTo>
                  <a:pt x="3649" y="4120"/>
                </a:lnTo>
                <a:cubicBezTo>
                  <a:pt x="3649" y="4180"/>
                  <a:pt x="3595" y="4234"/>
                  <a:pt x="3561" y="4234"/>
                </a:cubicBezTo>
                <a:cubicBezTo>
                  <a:pt x="3534" y="4234"/>
                  <a:pt x="3534" y="4234"/>
                  <a:pt x="3507" y="4207"/>
                </a:cubicBezTo>
                <a:lnTo>
                  <a:pt x="2303" y="3588"/>
                </a:lnTo>
                <a:cubicBezTo>
                  <a:pt x="2276" y="3561"/>
                  <a:pt x="2276" y="3561"/>
                  <a:pt x="2249" y="3561"/>
                </a:cubicBezTo>
                <a:cubicBezTo>
                  <a:pt x="2249" y="3561"/>
                  <a:pt x="2215" y="3561"/>
                  <a:pt x="2215" y="3588"/>
                </a:cubicBezTo>
                <a:lnTo>
                  <a:pt x="983" y="4207"/>
                </a:lnTo>
                <a:cubicBezTo>
                  <a:pt x="983" y="4234"/>
                  <a:pt x="956" y="4234"/>
                  <a:pt x="956" y="4234"/>
                </a:cubicBezTo>
                <a:cubicBezTo>
                  <a:pt x="903" y="4234"/>
                  <a:pt x="842" y="4180"/>
                  <a:pt x="869" y="4120"/>
                </a:cubicBezTo>
                <a:lnTo>
                  <a:pt x="1098" y="2774"/>
                </a:lnTo>
                <a:cubicBezTo>
                  <a:pt x="1098" y="2747"/>
                  <a:pt x="1098" y="2720"/>
                  <a:pt x="1071" y="2693"/>
                </a:cubicBezTo>
                <a:lnTo>
                  <a:pt x="88" y="1737"/>
                </a:lnTo>
                <a:cubicBezTo>
                  <a:pt x="28" y="1683"/>
                  <a:pt x="61" y="1596"/>
                  <a:pt x="142" y="1569"/>
                </a:cubicBezTo>
                <a:lnTo>
                  <a:pt x="1488" y="1374"/>
                </a:lnTo>
                <a:cubicBezTo>
                  <a:pt x="1515" y="1374"/>
                  <a:pt x="1542" y="1347"/>
                  <a:pt x="1576" y="1320"/>
                </a:cubicBezTo>
                <a:lnTo>
                  <a:pt x="2161" y="108"/>
                </a:lnTo>
                <a:cubicBezTo>
                  <a:pt x="2188" y="54"/>
                  <a:pt x="2215" y="54"/>
                  <a:pt x="2249" y="54"/>
                </a:cubicBezTo>
                <a:close/>
                <a:moveTo>
                  <a:pt x="2249" y="0"/>
                </a:moveTo>
                <a:cubicBezTo>
                  <a:pt x="2188" y="0"/>
                  <a:pt x="2134" y="27"/>
                  <a:pt x="2134" y="81"/>
                </a:cubicBezTo>
                <a:lnTo>
                  <a:pt x="1515" y="1320"/>
                </a:lnTo>
                <a:lnTo>
                  <a:pt x="1488" y="1320"/>
                </a:lnTo>
                <a:lnTo>
                  <a:pt x="142" y="1515"/>
                </a:lnTo>
                <a:cubicBezTo>
                  <a:pt x="88" y="1542"/>
                  <a:pt x="28" y="1569"/>
                  <a:pt x="1" y="1623"/>
                </a:cubicBezTo>
                <a:cubicBezTo>
                  <a:pt x="1" y="1683"/>
                  <a:pt x="1" y="1737"/>
                  <a:pt x="61" y="1764"/>
                </a:cubicBezTo>
                <a:lnTo>
                  <a:pt x="1037" y="2720"/>
                </a:lnTo>
                <a:lnTo>
                  <a:pt x="1037" y="2747"/>
                </a:lnTo>
                <a:lnTo>
                  <a:pt x="815" y="4120"/>
                </a:lnTo>
                <a:cubicBezTo>
                  <a:pt x="815" y="4147"/>
                  <a:pt x="815" y="4207"/>
                  <a:pt x="842" y="4234"/>
                </a:cubicBezTo>
                <a:cubicBezTo>
                  <a:pt x="869" y="4261"/>
                  <a:pt x="903" y="4288"/>
                  <a:pt x="956" y="4288"/>
                </a:cubicBezTo>
                <a:cubicBezTo>
                  <a:pt x="983" y="4288"/>
                  <a:pt x="1010" y="4288"/>
                  <a:pt x="1010" y="4261"/>
                </a:cubicBezTo>
                <a:lnTo>
                  <a:pt x="2249" y="3615"/>
                </a:lnTo>
                <a:lnTo>
                  <a:pt x="2276" y="3615"/>
                </a:lnTo>
                <a:lnTo>
                  <a:pt x="3481" y="4261"/>
                </a:lnTo>
                <a:cubicBezTo>
                  <a:pt x="3507" y="4288"/>
                  <a:pt x="3534" y="4288"/>
                  <a:pt x="3561" y="4288"/>
                </a:cubicBezTo>
                <a:cubicBezTo>
                  <a:pt x="3595" y="4288"/>
                  <a:pt x="3649" y="4261"/>
                  <a:pt x="3676" y="4234"/>
                </a:cubicBezTo>
                <a:cubicBezTo>
                  <a:pt x="3703" y="4207"/>
                  <a:pt x="3703" y="4147"/>
                  <a:pt x="3703" y="4120"/>
                </a:cubicBezTo>
                <a:lnTo>
                  <a:pt x="3454" y="2747"/>
                </a:lnTo>
                <a:cubicBezTo>
                  <a:pt x="3454" y="2747"/>
                  <a:pt x="3481" y="2747"/>
                  <a:pt x="3481" y="2720"/>
                </a:cubicBezTo>
                <a:lnTo>
                  <a:pt x="4463" y="1764"/>
                </a:lnTo>
                <a:cubicBezTo>
                  <a:pt x="4490" y="1737"/>
                  <a:pt x="4517" y="1683"/>
                  <a:pt x="4490" y="1623"/>
                </a:cubicBezTo>
                <a:cubicBezTo>
                  <a:pt x="4490" y="1569"/>
                  <a:pt x="4436" y="1542"/>
                  <a:pt x="4376" y="1515"/>
                </a:cubicBezTo>
                <a:lnTo>
                  <a:pt x="3030" y="1320"/>
                </a:lnTo>
                <a:lnTo>
                  <a:pt x="3003" y="1320"/>
                </a:lnTo>
                <a:lnTo>
                  <a:pt x="2383" y="81"/>
                </a:lnTo>
                <a:cubicBezTo>
                  <a:pt x="2357" y="27"/>
                  <a:pt x="2303" y="0"/>
                  <a:pt x="22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38"/>
          <p:cNvSpPr/>
          <p:nvPr/>
        </p:nvSpPr>
        <p:spPr>
          <a:xfrm>
            <a:off x="4926334" y="2178000"/>
            <a:ext cx="526132" cy="399174"/>
          </a:xfrm>
          <a:custGeom>
            <a:rect b="b" l="l" r="r" t="t"/>
            <a:pathLst>
              <a:path extrusionOk="0" h="2748" w="3622">
                <a:moveTo>
                  <a:pt x="2807" y="1"/>
                </a:moveTo>
                <a:cubicBezTo>
                  <a:pt x="2692" y="896"/>
                  <a:pt x="1878" y="1623"/>
                  <a:pt x="929" y="1623"/>
                </a:cubicBezTo>
                <a:cubicBezTo>
                  <a:pt x="673" y="1623"/>
                  <a:pt x="451" y="1569"/>
                  <a:pt x="229" y="1482"/>
                </a:cubicBezTo>
                <a:lnTo>
                  <a:pt x="27" y="2633"/>
                </a:lnTo>
                <a:cubicBezTo>
                  <a:pt x="0" y="2693"/>
                  <a:pt x="61" y="2747"/>
                  <a:pt x="114" y="2747"/>
                </a:cubicBezTo>
                <a:lnTo>
                  <a:pt x="141" y="2747"/>
                </a:lnTo>
                <a:lnTo>
                  <a:pt x="734" y="2437"/>
                </a:lnTo>
                <a:lnTo>
                  <a:pt x="1373" y="2101"/>
                </a:lnTo>
                <a:cubicBezTo>
                  <a:pt x="1373" y="2074"/>
                  <a:pt x="1407" y="2074"/>
                  <a:pt x="1407" y="2074"/>
                </a:cubicBezTo>
                <a:cubicBezTo>
                  <a:pt x="1434" y="2074"/>
                  <a:pt x="1434" y="2074"/>
                  <a:pt x="1434" y="2101"/>
                </a:cubicBezTo>
                <a:lnTo>
                  <a:pt x="1461" y="2101"/>
                </a:lnTo>
                <a:lnTo>
                  <a:pt x="1851" y="2296"/>
                </a:lnTo>
                <a:lnTo>
                  <a:pt x="2665" y="2747"/>
                </a:lnTo>
                <a:lnTo>
                  <a:pt x="2719" y="2747"/>
                </a:lnTo>
                <a:cubicBezTo>
                  <a:pt x="2753" y="2747"/>
                  <a:pt x="2807" y="2693"/>
                  <a:pt x="2807" y="2633"/>
                </a:cubicBezTo>
                <a:lnTo>
                  <a:pt x="2551" y="1260"/>
                </a:lnTo>
                <a:cubicBezTo>
                  <a:pt x="2551" y="1260"/>
                  <a:pt x="2585" y="1233"/>
                  <a:pt x="2585" y="1206"/>
                </a:cubicBezTo>
                <a:lnTo>
                  <a:pt x="2719" y="1091"/>
                </a:lnTo>
                <a:lnTo>
                  <a:pt x="3561" y="250"/>
                </a:lnTo>
                <a:cubicBezTo>
                  <a:pt x="3621" y="196"/>
                  <a:pt x="3594" y="109"/>
                  <a:pt x="3534" y="82"/>
                </a:cubicBezTo>
                <a:lnTo>
                  <a:pt x="2807" y="1"/>
                </a:lnTo>
                <a:close/>
              </a:path>
            </a:pathLst>
          </a:custGeom>
          <a:solidFill>
            <a:srgbClr val="F7B2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38"/>
          <p:cNvSpPr/>
          <p:nvPr/>
        </p:nvSpPr>
        <p:spPr>
          <a:xfrm>
            <a:off x="4927932" y="2189765"/>
            <a:ext cx="528456" cy="387408"/>
          </a:xfrm>
          <a:custGeom>
            <a:rect b="b" l="l" r="r" t="t"/>
            <a:pathLst>
              <a:path extrusionOk="0" h="2667" w="3638">
                <a:moveTo>
                  <a:pt x="3523" y="1"/>
                </a:moveTo>
                <a:cubicBezTo>
                  <a:pt x="3583" y="28"/>
                  <a:pt x="3610" y="115"/>
                  <a:pt x="3550" y="169"/>
                </a:cubicBezTo>
                <a:lnTo>
                  <a:pt x="2708" y="1010"/>
                </a:lnTo>
                <a:lnTo>
                  <a:pt x="2708" y="1010"/>
                </a:lnTo>
                <a:lnTo>
                  <a:pt x="3583" y="142"/>
                </a:lnTo>
                <a:cubicBezTo>
                  <a:pt x="3637" y="88"/>
                  <a:pt x="3610" y="28"/>
                  <a:pt x="3550" y="1"/>
                </a:cubicBezTo>
                <a:close/>
                <a:moveTo>
                  <a:pt x="2796" y="2552"/>
                </a:moveTo>
                <a:cubicBezTo>
                  <a:pt x="2796" y="2552"/>
                  <a:pt x="2796" y="2552"/>
                  <a:pt x="2796" y="2552"/>
                </a:cubicBezTo>
                <a:lnTo>
                  <a:pt x="2796" y="2552"/>
                </a:lnTo>
                <a:close/>
                <a:moveTo>
                  <a:pt x="16" y="2552"/>
                </a:moveTo>
                <a:lnTo>
                  <a:pt x="16" y="2552"/>
                </a:lnTo>
                <a:cubicBezTo>
                  <a:pt x="9" y="2567"/>
                  <a:pt x="8" y="2581"/>
                  <a:pt x="11" y="2595"/>
                </a:cubicBezTo>
                <a:lnTo>
                  <a:pt x="11" y="2595"/>
                </a:lnTo>
                <a:cubicBezTo>
                  <a:pt x="12" y="2590"/>
                  <a:pt x="13" y="2584"/>
                  <a:pt x="16" y="2579"/>
                </a:cubicBezTo>
                <a:lnTo>
                  <a:pt x="16" y="2552"/>
                </a:lnTo>
                <a:close/>
                <a:moveTo>
                  <a:pt x="11" y="2595"/>
                </a:moveTo>
                <a:cubicBezTo>
                  <a:pt x="0" y="2644"/>
                  <a:pt x="52" y="2666"/>
                  <a:pt x="77" y="2666"/>
                </a:cubicBezTo>
                <a:lnTo>
                  <a:pt x="103" y="2666"/>
                </a:lnTo>
                <a:cubicBezTo>
                  <a:pt x="63" y="2666"/>
                  <a:pt x="19" y="2636"/>
                  <a:pt x="11" y="2595"/>
                </a:cubicBezTo>
                <a:close/>
                <a:moveTo>
                  <a:pt x="2796" y="2552"/>
                </a:moveTo>
                <a:cubicBezTo>
                  <a:pt x="2796" y="2612"/>
                  <a:pt x="2742" y="2666"/>
                  <a:pt x="2708" y="2666"/>
                </a:cubicBezTo>
                <a:cubicBezTo>
                  <a:pt x="2769" y="2666"/>
                  <a:pt x="2796" y="2639"/>
                  <a:pt x="2796" y="2579"/>
                </a:cubicBezTo>
                <a:lnTo>
                  <a:pt x="2796" y="2552"/>
                </a:lnTo>
                <a:close/>
              </a:path>
            </a:pathLst>
          </a:custGeom>
          <a:solidFill>
            <a:srgbClr val="FEF1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8"/>
          <p:cNvSpPr/>
          <p:nvPr/>
        </p:nvSpPr>
        <p:spPr>
          <a:xfrm>
            <a:off x="3712997" y="1965924"/>
            <a:ext cx="647279" cy="615176"/>
          </a:xfrm>
          <a:custGeom>
            <a:rect b="b" l="l" r="r" t="t"/>
            <a:pathLst>
              <a:path extrusionOk="0" h="4235" w="4456">
                <a:moveTo>
                  <a:pt x="2242" y="0"/>
                </a:moveTo>
                <a:cubicBezTo>
                  <a:pt x="2188" y="0"/>
                  <a:pt x="2154" y="27"/>
                  <a:pt x="2127" y="54"/>
                </a:cubicBezTo>
                <a:lnTo>
                  <a:pt x="1515" y="1293"/>
                </a:lnTo>
                <a:cubicBezTo>
                  <a:pt x="1515" y="1320"/>
                  <a:pt x="1481" y="1320"/>
                  <a:pt x="1481" y="1320"/>
                </a:cubicBezTo>
                <a:lnTo>
                  <a:pt x="108" y="1515"/>
                </a:lnTo>
                <a:cubicBezTo>
                  <a:pt x="81" y="1542"/>
                  <a:pt x="27" y="1569"/>
                  <a:pt x="27" y="1596"/>
                </a:cubicBezTo>
                <a:cubicBezTo>
                  <a:pt x="0" y="1656"/>
                  <a:pt x="27" y="1683"/>
                  <a:pt x="54" y="1710"/>
                </a:cubicBezTo>
                <a:lnTo>
                  <a:pt x="1037" y="2693"/>
                </a:lnTo>
                <a:cubicBezTo>
                  <a:pt x="1037" y="2693"/>
                  <a:pt x="1064" y="2720"/>
                  <a:pt x="1064" y="2747"/>
                </a:cubicBezTo>
                <a:lnTo>
                  <a:pt x="808" y="4093"/>
                </a:lnTo>
                <a:cubicBezTo>
                  <a:pt x="808" y="4120"/>
                  <a:pt x="808" y="4153"/>
                  <a:pt x="842" y="4180"/>
                </a:cubicBezTo>
                <a:cubicBezTo>
                  <a:pt x="868" y="4207"/>
                  <a:pt x="895" y="4234"/>
                  <a:pt x="922" y="4234"/>
                </a:cubicBezTo>
                <a:cubicBezTo>
                  <a:pt x="949" y="4234"/>
                  <a:pt x="976" y="4234"/>
                  <a:pt x="976" y="4207"/>
                </a:cubicBezTo>
                <a:lnTo>
                  <a:pt x="2215" y="3588"/>
                </a:lnTo>
                <a:lnTo>
                  <a:pt x="2242" y="3561"/>
                </a:lnTo>
                <a:lnTo>
                  <a:pt x="2268" y="3588"/>
                </a:lnTo>
                <a:lnTo>
                  <a:pt x="3473" y="4207"/>
                </a:lnTo>
                <a:cubicBezTo>
                  <a:pt x="3500" y="4234"/>
                  <a:pt x="3500" y="4234"/>
                  <a:pt x="3534" y="4234"/>
                </a:cubicBezTo>
                <a:cubicBezTo>
                  <a:pt x="3561" y="4234"/>
                  <a:pt x="3615" y="4207"/>
                  <a:pt x="3615" y="4180"/>
                </a:cubicBezTo>
                <a:cubicBezTo>
                  <a:pt x="3642" y="4153"/>
                  <a:pt x="3642" y="4120"/>
                  <a:pt x="3642" y="4093"/>
                </a:cubicBezTo>
                <a:lnTo>
                  <a:pt x="3419" y="2747"/>
                </a:lnTo>
                <a:cubicBezTo>
                  <a:pt x="3419" y="2720"/>
                  <a:pt x="3419" y="2693"/>
                  <a:pt x="3446" y="2693"/>
                </a:cubicBezTo>
                <a:lnTo>
                  <a:pt x="4429" y="1710"/>
                </a:lnTo>
                <a:cubicBezTo>
                  <a:pt x="4456" y="1683"/>
                  <a:pt x="4456" y="1656"/>
                  <a:pt x="4456" y="1596"/>
                </a:cubicBezTo>
                <a:cubicBezTo>
                  <a:pt x="4429" y="1569"/>
                  <a:pt x="4402" y="1542"/>
                  <a:pt x="4342" y="1515"/>
                </a:cubicBezTo>
                <a:lnTo>
                  <a:pt x="2995" y="1320"/>
                </a:lnTo>
                <a:cubicBezTo>
                  <a:pt x="2968" y="1320"/>
                  <a:pt x="2968" y="1320"/>
                  <a:pt x="2942" y="1293"/>
                </a:cubicBezTo>
                <a:lnTo>
                  <a:pt x="2356" y="54"/>
                </a:lnTo>
                <a:cubicBezTo>
                  <a:pt x="2322" y="27"/>
                  <a:pt x="2268" y="0"/>
                  <a:pt x="2242" y="0"/>
                </a:cubicBezTo>
                <a:close/>
              </a:path>
            </a:pathLst>
          </a:custGeom>
          <a:solidFill>
            <a:srgbClr val="F9BA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8"/>
          <p:cNvSpPr/>
          <p:nvPr/>
        </p:nvSpPr>
        <p:spPr>
          <a:xfrm>
            <a:off x="3708058" y="1962002"/>
            <a:ext cx="656139" cy="622875"/>
          </a:xfrm>
          <a:custGeom>
            <a:rect b="b" l="l" r="r" t="t"/>
            <a:pathLst>
              <a:path extrusionOk="0" h="4288" w="4517">
                <a:moveTo>
                  <a:pt x="2276" y="54"/>
                </a:moveTo>
                <a:cubicBezTo>
                  <a:pt x="2302" y="54"/>
                  <a:pt x="2329" y="54"/>
                  <a:pt x="2356" y="108"/>
                </a:cubicBezTo>
                <a:lnTo>
                  <a:pt x="2949" y="1320"/>
                </a:lnTo>
                <a:cubicBezTo>
                  <a:pt x="2976" y="1347"/>
                  <a:pt x="3002" y="1374"/>
                  <a:pt x="3029" y="1374"/>
                </a:cubicBezTo>
                <a:lnTo>
                  <a:pt x="4376" y="1569"/>
                </a:lnTo>
                <a:cubicBezTo>
                  <a:pt x="4463" y="1596"/>
                  <a:pt x="4490" y="1683"/>
                  <a:pt x="4436" y="1737"/>
                </a:cubicBezTo>
                <a:lnTo>
                  <a:pt x="3453" y="2693"/>
                </a:lnTo>
                <a:cubicBezTo>
                  <a:pt x="3426" y="2720"/>
                  <a:pt x="3426" y="2747"/>
                  <a:pt x="3426" y="2774"/>
                </a:cubicBezTo>
                <a:lnTo>
                  <a:pt x="3649" y="4120"/>
                </a:lnTo>
                <a:cubicBezTo>
                  <a:pt x="3676" y="4180"/>
                  <a:pt x="3622" y="4234"/>
                  <a:pt x="3568" y="4234"/>
                </a:cubicBezTo>
                <a:cubicBezTo>
                  <a:pt x="3568" y="4234"/>
                  <a:pt x="3534" y="4234"/>
                  <a:pt x="3534" y="4207"/>
                </a:cubicBezTo>
                <a:lnTo>
                  <a:pt x="2302" y="3588"/>
                </a:lnTo>
                <a:cubicBezTo>
                  <a:pt x="2302" y="3561"/>
                  <a:pt x="2276" y="3561"/>
                  <a:pt x="2276" y="3561"/>
                </a:cubicBezTo>
                <a:cubicBezTo>
                  <a:pt x="2249" y="3561"/>
                  <a:pt x="2249" y="3561"/>
                  <a:pt x="2222" y="3588"/>
                </a:cubicBezTo>
                <a:lnTo>
                  <a:pt x="1010" y="4207"/>
                </a:lnTo>
                <a:cubicBezTo>
                  <a:pt x="983" y="4234"/>
                  <a:pt x="983" y="4234"/>
                  <a:pt x="956" y="4234"/>
                </a:cubicBezTo>
                <a:cubicBezTo>
                  <a:pt x="929" y="4234"/>
                  <a:pt x="876" y="4180"/>
                  <a:pt x="876" y="4120"/>
                </a:cubicBezTo>
                <a:lnTo>
                  <a:pt x="1125" y="2774"/>
                </a:lnTo>
                <a:cubicBezTo>
                  <a:pt x="1125" y="2747"/>
                  <a:pt x="1098" y="2720"/>
                  <a:pt x="1098" y="2693"/>
                </a:cubicBezTo>
                <a:lnTo>
                  <a:pt x="115" y="1737"/>
                </a:lnTo>
                <a:cubicBezTo>
                  <a:pt x="61" y="1683"/>
                  <a:pt x="88" y="1596"/>
                  <a:pt x="142" y="1569"/>
                </a:cubicBezTo>
                <a:lnTo>
                  <a:pt x="1515" y="1374"/>
                </a:lnTo>
                <a:cubicBezTo>
                  <a:pt x="1549" y="1374"/>
                  <a:pt x="1576" y="1347"/>
                  <a:pt x="1576" y="1320"/>
                </a:cubicBezTo>
                <a:lnTo>
                  <a:pt x="2188" y="108"/>
                </a:lnTo>
                <a:cubicBezTo>
                  <a:pt x="2188" y="54"/>
                  <a:pt x="2249" y="54"/>
                  <a:pt x="2276" y="54"/>
                </a:cubicBezTo>
                <a:close/>
                <a:moveTo>
                  <a:pt x="2276" y="0"/>
                </a:moveTo>
                <a:cubicBezTo>
                  <a:pt x="2222" y="0"/>
                  <a:pt x="2161" y="27"/>
                  <a:pt x="2134" y="81"/>
                </a:cubicBezTo>
                <a:lnTo>
                  <a:pt x="1515" y="1320"/>
                </a:lnTo>
                <a:lnTo>
                  <a:pt x="1488" y="1320"/>
                </a:lnTo>
                <a:lnTo>
                  <a:pt x="142" y="1515"/>
                </a:lnTo>
                <a:cubicBezTo>
                  <a:pt x="88" y="1542"/>
                  <a:pt x="34" y="1569"/>
                  <a:pt x="34" y="1623"/>
                </a:cubicBezTo>
                <a:cubicBezTo>
                  <a:pt x="1" y="1683"/>
                  <a:pt x="34" y="1737"/>
                  <a:pt x="61" y="1764"/>
                </a:cubicBezTo>
                <a:lnTo>
                  <a:pt x="1044" y="2720"/>
                </a:lnTo>
                <a:cubicBezTo>
                  <a:pt x="1044" y="2747"/>
                  <a:pt x="1071" y="2747"/>
                  <a:pt x="1071" y="2747"/>
                </a:cubicBezTo>
                <a:lnTo>
                  <a:pt x="815" y="4120"/>
                </a:lnTo>
                <a:cubicBezTo>
                  <a:pt x="815" y="4147"/>
                  <a:pt x="815" y="4207"/>
                  <a:pt x="842" y="4234"/>
                </a:cubicBezTo>
                <a:cubicBezTo>
                  <a:pt x="876" y="4261"/>
                  <a:pt x="929" y="4288"/>
                  <a:pt x="956" y="4288"/>
                </a:cubicBezTo>
                <a:cubicBezTo>
                  <a:pt x="983" y="4288"/>
                  <a:pt x="1010" y="4288"/>
                  <a:pt x="1044" y="4261"/>
                </a:cubicBezTo>
                <a:lnTo>
                  <a:pt x="2249" y="3615"/>
                </a:lnTo>
                <a:lnTo>
                  <a:pt x="2276" y="3615"/>
                </a:lnTo>
                <a:lnTo>
                  <a:pt x="3507" y="4261"/>
                </a:lnTo>
                <a:cubicBezTo>
                  <a:pt x="3507" y="4288"/>
                  <a:pt x="3534" y="4288"/>
                  <a:pt x="3568" y="4288"/>
                </a:cubicBezTo>
                <a:cubicBezTo>
                  <a:pt x="3622" y="4288"/>
                  <a:pt x="3649" y="4261"/>
                  <a:pt x="3676" y="4234"/>
                </a:cubicBezTo>
                <a:cubicBezTo>
                  <a:pt x="3702" y="4207"/>
                  <a:pt x="3736" y="4147"/>
                  <a:pt x="3702" y="4120"/>
                </a:cubicBezTo>
                <a:lnTo>
                  <a:pt x="3480" y="2747"/>
                </a:lnTo>
                <a:lnTo>
                  <a:pt x="3480" y="2720"/>
                </a:lnTo>
                <a:lnTo>
                  <a:pt x="4463" y="1764"/>
                </a:lnTo>
                <a:cubicBezTo>
                  <a:pt x="4517" y="1737"/>
                  <a:pt x="4517" y="1683"/>
                  <a:pt x="4517" y="1623"/>
                </a:cubicBezTo>
                <a:cubicBezTo>
                  <a:pt x="4490" y="1569"/>
                  <a:pt x="4436" y="1542"/>
                  <a:pt x="4409" y="1515"/>
                </a:cubicBezTo>
                <a:lnTo>
                  <a:pt x="3029" y="1320"/>
                </a:lnTo>
                <a:lnTo>
                  <a:pt x="3002" y="1320"/>
                </a:lnTo>
                <a:lnTo>
                  <a:pt x="2390" y="81"/>
                </a:lnTo>
                <a:cubicBezTo>
                  <a:pt x="2390" y="27"/>
                  <a:pt x="2329" y="0"/>
                  <a:pt x="22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38"/>
          <p:cNvSpPr/>
          <p:nvPr/>
        </p:nvSpPr>
        <p:spPr>
          <a:xfrm>
            <a:off x="3835158" y="2178000"/>
            <a:ext cx="525115" cy="399174"/>
          </a:xfrm>
          <a:custGeom>
            <a:rect b="b" l="l" r="r" t="t"/>
            <a:pathLst>
              <a:path extrusionOk="0" h="2748" w="3615">
                <a:moveTo>
                  <a:pt x="2801" y="1"/>
                </a:moveTo>
                <a:cubicBezTo>
                  <a:pt x="2659" y="896"/>
                  <a:pt x="1878" y="1623"/>
                  <a:pt x="923" y="1623"/>
                </a:cubicBezTo>
                <a:cubicBezTo>
                  <a:pt x="674" y="1623"/>
                  <a:pt x="418" y="1569"/>
                  <a:pt x="196" y="1482"/>
                </a:cubicBezTo>
                <a:lnTo>
                  <a:pt x="196" y="1596"/>
                </a:lnTo>
                <a:lnTo>
                  <a:pt x="1" y="2633"/>
                </a:lnTo>
                <a:cubicBezTo>
                  <a:pt x="1" y="2693"/>
                  <a:pt x="54" y="2747"/>
                  <a:pt x="81" y="2747"/>
                </a:cubicBezTo>
                <a:lnTo>
                  <a:pt x="135" y="2747"/>
                </a:lnTo>
                <a:lnTo>
                  <a:pt x="950" y="2296"/>
                </a:lnTo>
                <a:lnTo>
                  <a:pt x="1347" y="2101"/>
                </a:lnTo>
                <a:lnTo>
                  <a:pt x="1374" y="2101"/>
                </a:lnTo>
                <a:cubicBezTo>
                  <a:pt x="1374" y="2074"/>
                  <a:pt x="1374" y="2074"/>
                  <a:pt x="1401" y="2074"/>
                </a:cubicBezTo>
                <a:cubicBezTo>
                  <a:pt x="1401" y="2074"/>
                  <a:pt x="1427" y="2074"/>
                  <a:pt x="1427" y="2101"/>
                </a:cubicBezTo>
                <a:lnTo>
                  <a:pt x="1851" y="2296"/>
                </a:lnTo>
                <a:lnTo>
                  <a:pt x="2659" y="2747"/>
                </a:lnTo>
                <a:lnTo>
                  <a:pt x="2693" y="2747"/>
                </a:lnTo>
                <a:cubicBezTo>
                  <a:pt x="2747" y="2747"/>
                  <a:pt x="2801" y="2693"/>
                  <a:pt x="2774" y="2633"/>
                </a:cubicBezTo>
                <a:lnTo>
                  <a:pt x="2551" y="1260"/>
                </a:lnTo>
                <a:cubicBezTo>
                  <a:pt x="2551" y="1260"/>
                  <a:pt x="2551" y="1233"/>
                  <a:pt x="2578" y="1206"/>
                </a:cubicBezTo>
                <a:lnTo>
                  <a:pt x="3225" y="587"/>
                </a:lnTo>
                <a:lnTo>
                  <a:pt x="3561" y="250"/>
                </a:lnTo>
                <a:cubicBezTo>
                  <a:pt x="3615" y="196"/>
                  <a:pt x="3588" y="109"/>
                  <a:pt x="3501" y="82"/>
                </a:cubicBezTo>
                <a:lnTo>
                  <a:pt x="2801" y="1"/>
                </a:lnTo>
                <a:close/>
              </a:path>
            </a:pathLst>
          </a:custGeom>
          <a:solidFill>
            <a:srgbClr val="F7B2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38"/>
          <p:cNvSpPr/>
          <p:nvPr/>
        </p:nvSpPr>
        <p:spPr>
          <a:xfrm>
            <a:off x="3835158" y="2189765"/>
            <a:ext cx="525115" cy="387408"/>
          </a:xfrm>
          <a:custGeom>
            <a:rect b="b" l="l" r="r" t="t"/>
            <a:pathLst>
              <a:path extrusionOk="0" h="2667" w="3615">
                <a:moveTo>
                  <a:pt x="3501" y="1"/>
                </a:moveTo>
                <a:cubicBezTo>
                  <a:pt x="3588" y="28"/>
                  <a:pt x="3615" y="115"/>
                  <a:pt x="3561" y="169"/>
                </a:cubicBezTo>
                <a:lnTo>
                  <a:pt x="3561" y="169"/>
                </a:lnTo>
                <a:lnTo>
                  <a:pt x="3588" y="142"/>
                </a:lnTo>
                <a:cubicBezTo>
                  <a:pt x="3615" y="88"/>
                  <a:pt x="3615" y="28"/>
                  <a:pt x="3561" y="1"/>
                </a:cubicBezTo>
                <a:close/>
                <a:moveTo>
                  <a:pt x="196" y="1515"/>
                </a:moveTo>
                <a:lnTo>
                  <a:pt x="1" y="2552"/>
                </a:lnTo>
                <a:cubicBezTo>
                  <a:pt x="1" y="2558"/>
                  <a:pt x="1" y="2564"/>
                  <a:pt x="2" y="2570"/>
                </a:cubicBezTo>
                <a:lnTo>
                  <a:pt x="2" y="2570"/>
                </a:lnTo>
                <a:lnTo>
                  <a:pt x="196" y="1515"/>
                </a:lnTo>
                <a:close/>
                <a:moveTo>
                  <a:pt x="2" y="2570"/>
                </a:moveTo>
                <a:lnTo>
                  <a:pt x="1" y="2579"/>
                </a:lnTo>
                <a:cubicBezTo>
                  <a:pt x="1" y="2639"/>
                  <a:pt x="27" y="2666"/>
                  <a:pt x="81" y="2666"/>
                </a:cubicBezTo>
                <a:cubicBezTo>
                  <a:pt x="57" y="2666"/>
                  <a:pt x="11" y="2623"/>
                  <a:pt x="2" y="2570"/>
                </a:cubicBezTo>
                <a:close/>
                <a:moveTo>
                  <a:pt x="2774" y="2552"/>
                </a:moveTo>
                <a:lnTo>
                  <a:pt x="2774" y="2552"/>
                </a:lnTo>
                <a:cubicBezTo>
                  <a:pt x="2801" y="2612"/>
                  <a:pt x="2747" y="2666"/>
                  <a:pt x="2693" y="2666"/>
                </a:cubicBezTo>
                <a:lnTo>
                  <a:pt x="2720" y="2666"/>
                </a:lnTo>
                <a:cubicBezTo>
                  <a:pt x="2747" y="2666"/>
                  <a:pt x="2801" y="2639"/>
                  <a:pt x="2801" y="2579"/>
                </a:cubicBezTo>
                <a:lnTo>
                  <a:pt x="2774" y="2552"/>
                </a:lnTo>
                <a:close/>
              </a:path>
            </a:pathLst>
          </a:custGeom>
          <a:solidFill>
            <a:srgbClr val="FEF1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8"/>
          <p:cNvSpPr/>
          <p:nvPr/>
        </p:nvSpPr>
        <p:spPr>
          <a:xfrm>
            <a:off x="3292476" y="3216445"/>
            <a:ext cx="114610" cy="114465"/>
          </a:xfrm>
          <a:custGeom>
            <a:rect b="b" l="l" r="r" t="t"/>
            <a:pathLst>
              <a:path extrusionOk="0" h="788" w="789">
                <a:moveTo>
                  <a:pt x="398" y="0"/>
                </a:moveTo>
                <a:cubicBezTo>
                  <a:pt x="169" y="0"/>
                  <a:pt x="1" y="168"/>
                  <a:pt x="1" y="390"/>
                </a:cubicBezTo>
                <a:cubicBezTo>
                  <a:pt x="1" y="592"/>
                  <a:pt x="169" y="788"/>
                  <a:pt x="398" y="788"/>
                </a:cubicBezTo>
                <a:cubicBezTo>
                  <a:pt x="620" y="788"/>
                  <a:pt x="788" y="592"/>
                  <a:pt x="788" y="390"/>
                </a:cubicBezTo>
                <a:cubicBezTo>
                  <a:pt x="788" y="168"/>
                  <a:pt x="620" y="0"/>
                  <a:pt x="398" y="0"/>
                </a:cubicBezTo>
                <a:close/>
              </a:path>
            </a:pathLst>
          </a:custGeom>
          <a:solidFill>
            <a:srgbClr val="FED4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8"/>
          <p:cNvSpPr/>
          <p:nvPr/>
        </p:nvSpPr>
        <p:spPr>
          <a:xfrm>
            <a:off x="5834485" y="3216445"/>
            <a:ext cx="114610" cy="114465"/>
          </a:xfrm>
          <a:custGeom>
            <a:rect b="b" l="l" r="r" t="t"/>
            <a:pathLst>
              <a:path extrusionOk="0" h="788" w="789">
                <a:moveTo>
                  <a:pt x="398" y="0"/>
                </a:moveTo>
                <a:cubicBezTo>
                  <a:pt x="169" y="0"/>
                  <a:pt x="1" y="168"/>
                  <a:pt x="1" y="390"/>
                </a:cubicBezTo>
                <a:cubicBezTo>
                  <a:pt x="1" y="592"/>
                  <a:pt x="169" y="788"/>
                  <a:pt x="398" y="788"/>
                </a:cubicBezTo>
                <a:cubicBezTo>
                  <a:pt x="620" y="788"/>
                  <a:pt x="788" y="592"/>
                  <a:pt x="788" y="390"/>
                </a:cubicBezTo>
                <a:cubicBezTo>
                  <a:pt x="788" y="168"/>
                  <a:pt x="620" y="0"/>
                  <a:pt x="398" y="0"/>
                </a:cubicBezTo>
                <a:close/>
              </a:path>
            </a:pathLst>
          </a:custGeom>
          <a:solidFill>
            <a:srgbClr val="FED4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8"/>
          <p:cNvSpPr txBox="1"/>
          <p:nvPr/>
        </p:nvSpPr>
        <p:spPr>
          <a:xfrm>
            <a:off x="2126100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member spotlight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7" name="Google Shape;1707;p38"/>
          <p:cNvSpPr txBox="1"/>
          <p:nvPr/>
        </p:nvSpPr>
        <p:spPr>
          <a:xfrm>
            <a:off x="2990610" y="3107385"/>
            <a:ext cx="3171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Helena Brown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8" name="Google Shape;1708;p38"/>
          <p:cNvSpPr txBox="1"/>
          <p:nvPr/>
        </p:nvSpPr>
        <p:spPr>
          <a:xfrm>
            <a:off x="7011027" y="3273500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9" name="Google Shape;1709;p38"/>
          <p:cNvSpPr txBox="1"/>
          <p:nvPr/>
        </p:nvSpPr>
        <p:spPr>
          <a:xfrm>
            <a:off x="7218951" y="362411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38"/>
          <p:cNvSpPr txBox="1"/>
          <p:nvPr/>
        </p:nvSpPr>
        <p:spPr>
          <a:xfrm>
            <a:off x="665150" y="362411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8"/>
          <p:cNvSpPr txBox="1"/>
          <p:nvPr/>
        </p:nvSpPr>
        <p:spPr>
          <a:xfrm>
            <a:off x="457177" y="3273500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2" name="Google Shape;1712;p38"/>
          <p:cNvSpPr txBox="1"/>
          <p:nvPr/>
        </p:nvSpPr>
        <p:spPr>
          <a:xfrm>
            <a:off x="922938" y="2144350"/>
            <a:ext cx="750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60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3" name="Google Shape;1713;p38"/>
          <p:cNvSpPr txBox="1"/>
          <p:nvPr/>
        </p:nvSpPr>
        <p:spPr>
          <a:xfrm>
            <a:off x="7504138" y="2144350"/>
            <a:ext cx="750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60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9"/>
          <p:cNvSpPr/>
          <p:nvPr/>
        </p:nvSpPr>
        <p:spPr>
          <a:xfrm flipH="1">
            <a:off x="5152800" y="2997725"/>
            <a:ext cx="991224" cy="7675"/>
          </a:xfrm>
          <a:custGeom>
            <a:rect b="b" l="l" r="r" t="t"/>
            <a:pathLst>
              <a:path extrusionOk="0" h="57" w="11576">
                <a:moveTo>
                  <a:pt x="0" y="1"/>
                </a:moveTo>
                <a:lnTo>
                  <a:pt x="0" y="56"/>
                </a:lnTo>
                <a:lnTo>
                  <a:pt x="11576" y="56"/>
                </a:lnTo>
                <a:lnTo>
                  <a:pt x="11576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3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720" name="Google Shape;1720;p39"/>
          <p:cNvSpPr/>
          <p:nvPr/>
        </p:nvSpPr>
        <p:spPr>
          <a:xfrm>
            <a:off x="1222800" y="2738431"/>
            <a:ext cx="441600" cy="441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39"/>
          <p:cNvSpPr/>
          <p:nvPr/>
        </p:nvSpPr>
        <p:spPr>
          <a:xfrm>
            <a:off x="1080450" y="2596081"/>
            <a:ext cx="726300" cy="726300"/>
          </a:xfrm>
          <a:prstGeom prst="pie">
            <a:avLst>
              <a:gd fmla="val 0" name="adj1"/>
              <a:gd fmla="val 1813817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39"/>
          <p:cNvSpPr/>
          <p:nvPr/>
        </p:nvSpPr>
        <p:spPr>
          <a:xfrm>
            <a:off x="1222800" y="3724800"/>
            <a:ext cx="441600" cy="441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39"/>
          <p:cNvSpPr/>
          <p:nvPr/>
        </p:nvSpPr>
        <p:spPr>
          <a:xfrm>
            <a:off x="1080450" y="3582450"/>
            <a:ext cx="726300" cy="726300"/>
          </a:xfrm>
          <a:prstGeom prst="pie">
            <a:avLst>
              <a:gd fmla="val 0" name="adj1"/>
              <a:gd fmla="val 778161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9"/>
          <p:cNvSpPr/>
          <p:nvPr/>
        </p:nvSpPr>
        <p:spPr>
          <a:xfrm>
            <a:off x="1222800" y="1752063"/>
            <a:ext cx="441600" cy="441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39"/>
          <p:cNvSpPr/>
          <p:nvPr/>
        </p:nvSpPr>
        <p:spPr>
          <a:xfrm>
            <a:off x="1080450" y="1609713"/>
            <a:ext cx="726300" cy="726300"/>
          </a:xfrm>
          <a:prstGeom prst="pie">
            <a:avLst>
              <a:gd fmla="val 0" name="adj1"/>
              <a:gd fmla="val 13251493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39"/>
          <p:cNvSpPr/>
          <p:nvPr/>
        </p:nvSpPr>
        <p:spPr>
          <a:xfrm>
            <a:off x="3139011" y="2579131"/>
            <a:ext cx="1920900" cy="8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39"/>
          <p:cNvSpPr/>
          <p:nvPr/>
        </p:nvSpPr>
        <p:spPr>
          <a:xfrm>
            <a:off x="3139011" y="3607788"/>
            <a:ext cx="1920900" cy="8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39"/>
          <p:cNvSpPr/>
          <p:nvPr/>
        </p:nvSpPr>
        <p:spPr>
          <a:xfrm>
            <a:off x="3139011" y="1550474"/>
            <a:ext cx="1920900" cy="8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9" name="Google Shape;1729;p39"/>
          <p:cNvGrpSpPr/>
          <p:nvPr/>
        </p:nvGrpSpPr>
        <p:grpSpPr>
          <a:xfrm>
            <a:off x="2156446" y="3622630"/>
            <a:ext cx="841930" cy="815115"/>
            <a:chOff x="2376000" y="3389360"/>
            <a:chExt cx="1920900" cy="815115"/>
          </a:xfrm>
        </p:grpSpPr>
        <p:sp>
          <p:nvSpPr>
            <p:cNvPr id="1730" name="Google Shape;1730;p39"/>
            <p:cNvSpPr txBox="1"/>
            <p:nvPr/>
          </p:nvSpPr>
          <p:spPr>
            <a:xfrm>
              <a:off x="2376000" y="3774875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1" name="Google Shape;1731;p39"/>
            <p:cNvSpPr txBox="1"/>
            <p:nvPr/>
          </p:nvSpPr>
          <p:spPr>
            <a:xfrm>
              <a:off x="2376000" y="3389360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</a:t>
              </a:r>
              <a:r>
                <a:rPr lang="es" sz="3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3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32" name="Google Shape;1732;p39"/>
          <p:cNvGrpSpPr/>
          <p:nvPr/>
        </p:nvGrpSpPr>
        <p:grpSpPr>
          <a:xfrm>
            <a:off x="2156446" y="1565315"/>
            <a:ext cx="841930" cy="815115"/>
            <a:chOff x="2376000" y="1332045"/>
            <a:chExt cx="1920900" cy="815115"/>
          </a:xfrm>
        </p:grpSpPr>
        <p:sp>
          <p:nvSpPr>
            <p:cNvPr id="1733" name="Google Shape;1733;p39"/>
            <p:cNvSpPr txBox="1"/>
            <p:nvPr/>
          </p:nvSpPr>
          <p:spPr>
            <a:xfrm>
              <a:off x="2376000" y="1717560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4" name="Google Shape;1734;p39"/>
            <p:cNvSpPr txBox="1"/>
            <p:nvPr/>
          </p:nvSpPr>
          <p:spPr>
            <a:xfrm>
              <a:off x="2376000" y="1332045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lang="es" sz="3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3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35" name="Google Shape;1735;p39"/>
          <p:cNvGrpSpPr/>
          <p:nvPr/>
        </p:nvGrpSpPr>
        <p:grpSpPr>
          <a:xfrm>
            <a:off x="2156446" y="2593972"/>
            <a:ext cx="841930" cy="815115"/>
            <a:chOff x="2376000" y="2318422"/>
            <a:chExt cx="1920900" cy="815115"/>
          </a:xfrm>
        </p:grpSpPr>
        <p:sp>
          <p:nvSpPr>
            <p:cNvPr id="1736" name="Google Shape;1736;p39"/>
            <p:cNvSpPr txBox="1"/>
            <p:nvPr/>
          </p:nvSpPr>
          <p:spPr>
            <a:xfrm>
              <a:off x="2376000" y="2703938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7" name="Google Shape;1737;p39"/>
            <p:cNvSpPr txBox="1"/>
            <p:nvPr/>
          </p:nvSpPr>
          <p:spPr>
            <a:xfrm>
              <a:off x="2376000" y="2318422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s" sz="3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3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738" name="Google Shape;1738;p39"/>
          <p:cNvSpPr/>
          <p:nvPr/>
        </p:nvSpPr>
        <p:spPr>
          <a:xfrm flipH="1">
            <a:off x="5152748" y="1979000"/>
            <a:ext cx="248427" cy="2045114"/>
          </a:xfrm>
          <a:custGeom>
            <a:rect b="b" l="l" r="r" t="t"/>
            <a:pathLst>
              <a:path extrusionOk="0" h="9029" w="1646">
                <a:moveTo>
                  <a:pt x="0" y="1"/>
                </a:moveTo>
                <a:lnTo>
                  <a:pt x="0" y="9028"/>
                </a:lnTo>
                <a:lnTo>
                  <a:pt x="1646" y="9028"/>
                </a:lnTo>
                <a:lnTo>
                  <a:pt x="1646" y="8966"/>
                </a:lnTo>
                <a:lnTo>
                  <a:pt x="56" y="8966"/>
                </a:lnTo>
                <a:lnTo>
                  <a:pt x="56" y="56"/>
                </a:lnTo>
                <a:lnTo>
                  <a:pt x="1646" y="56"/>
                </a:lnTo>
                <a:lnTo>
                  <a:pt x="1646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9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overview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0" name="Google Shape;1740;p39"/>
          <p:cNvSpPr/>
          <p:nvPr/>
        </p:nvSpPr>
        <p:spPr>
          <a:xfrm>
            <a:off x="6142636" y="2579131"/>
            <a:ext cx="1920900" cy="84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0"/>
          <p:cNvSpPr/>
          <p:nvPr/>
        </p:nvSpPr>
        <p:spPr>
          <a:xfrm>
            <a:off x="4710600" y="2243538"/>
            <a:ext cx="3984000" cy="6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0"/>
          <p:cNvSpPr/>
          <p:nvPr/>
        </p:nvSpPr>
        <p:spPr>
          <a:xfrm>
            <a:off x="4710600" y="2969588"/>
            <a:ext cx="3984000" cy="6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0"/>
          <p:cNvSpPr/>
          <p:nvPr/>
        </p:nvSpPr>
        <p:spPr>
          <a:xfrm>
            <a:off x="4710600" y="3695638"/>
            <a:ext cx="3984000" cy="6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40"/>
          <p:cNvSpPr/>
          <p:nvPr/>
        </p:nvSpPr>
        <p:spPr>
          <a:xfrm>
            <a:off x="4710600" y="1501800"/>
            <a:ext cx="3984000" cy="6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4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750" name="Google Shape;1750;p40"/>
          <p:cNvSpPr txBox="1"/>
          <p:nvPr/>
        </p:nvSpPr>
        <p:spPr>
          <a:xfrm>
            <a:off x="2126100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Areas of improvement for employees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51" name="Google Shape;1751;p40"/>
          <p:cNvGrpSpPr/>
          <p:nvPr/>
        </p:nvGrpSpPr>
        <p:grpSpPr>
          <a:xfrm>
            <a:off x="457178" y="1380445"/>
            <a:ext cx="3303941" cy="3005435"/>
            <a:chOff x="3178532" y="2208227"/>
            <a:chExt cx="2787195" cy="2535376"/>
          </a:xfrm>
        </p:grpSpPr>
        <p:sp>
          <p:nvSpPr>
            <p:cNvPr id="1752" name="Google Shape;1752;p40"/>
            <p:cNvSpPr/>
            <p:nvPr/>
          </p:nvSpPr>
          <p:spPr>
            <a:xfrm>
              <a:off x="3812384" y="3139908"/>
              <a:ext cx="1520048" cy="490484"/>
            </a:xfrm>
            <a:custGeom>
              <a:rect b="b" l="l" r="r" t="t"/>
              <a:pathLst>
                <a:path extrusionOk="0" h="40494" w="125546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4098267" y="2208227"/>
              <a:ext cx="950148" cy="896434"/>
            </a:xfrm>
            <a:custGeom>
              <a:rect b="b" l="l" r="r" t="t"/>
              <a:pathLst>
                <a:path extrusionOk="0" h="74009" w="78476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3178532" y="4203870"/>
              <a:ext cx="2787195" cy="539733"/>
            </a:xfrm>
            <a:custGeom>
              <a:rect b="b" l="l" r="r" t="t"/>
              <a:pathLst>
                <a:path extrusionOk="0" h="44560" w="230204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3515133" y="3670678"/>
              <a:ext cx="2116415" cy="487867"/>
            </a:xfrm>
            <a:custGeom>
              <a:rect b="b" l="l" r="r" t="t"/>
              <a:pathLst>
                <a:path extrusionOk="0" h="40278" w="174802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6" name="Google Shape;1756;p40"/>
          <p:cNvSpPr txBox="1"/>
          <p:nvPr/>
        </p:nvSpPr>
        <p:spPr>
          <a:xfrm>
            <a:off x="4953000" y="3674773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7" name="Google Shape;1757;p40"/>
          <p:cNvSpPr txBox="1"/>
          <p:nvPr/>
        </p:nvSpPr>
        <p:spPr>
          <a:xfrm>
            <a:off x="4953000" y="3850975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8" name="Google Shape;1758;p40"/>
          <p:cNvSpPr txBox="1"/>
          <p:nvPr/>
        </p:nvSpPr>
        <p:spPr>
          <a:xfrm>
            <a:off x="4953000" y="2233077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9" name="Google Shape;1759;p40"/>
          <p:cNvSpPr txBox="1"/>
          <p:nvPr/>
        </p:nvSpPr>
        <p:spPr>
          <a:xfrm>
            <a:off x="4953000" y="2409279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0" name="Google Shape;1760;p40"/>
          <p:cNvSpPr txBox="1"/>
          <p:nvPr/>
        </p:nvSpPr>
        <p:spPr>
          <a:xfrm>
            <a:off x="4953000" y="2953918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1" name="Google Shape;1761;p40"/>
          <p:cNvSpPr txBox="1"/>
          <p:nvPr/>
        </p:nvSpPr>
        <p:spPr>
          <a:xfrm>
            <a:off x="4953000" y="3130120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2" name="Google Shape;1762;p40"/>
          <p:cNvSpPr txBox="1"/>
          <p:nvPr/>
        </p:nvSpPr>
        <p:spPr>
          <a:xfrm>
            <a:off x="4953000" y="1501800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3" name="Google Shape;1763;p40"/>
          <p:cNvSpPr txBox="1"/>
          <p:nvPr/>
        </p:nvSpPr>
        <p:spPr>
          <a:xfrm>
            <a:off x="4953000" y="1678002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4" name="Google Shape;1764;p40"/>
          <p:cNvSpPr txBox="1"/>
          <p:nvPr/>
        </p:nvSpPr>
        <p:spPr>
          <a:xfrm>
            <a:off x="1378075" y="1913150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97K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5" name="Google Shape;1765;p40"/>
          <p:cNvSpPr txBox="1"/>
          <p:nvPr/>
        </p:nvSpPr>
        <p:spPr>
          <a:xfrm>
            <a:off x="1378075" y="2559025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74</a:t>
            </a: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6" name="Google Shape;1766;p40"/>
          <p:cNvSpPr txBox="1"/>
          <p:nvPr/>
        </p:nvSpPr>
        <p:spPr>
          <a:xfrm>
            <a:off x="1378075" y="3197100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62</a:t>
            </a: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7" name="Google Shape;1767;p40"/>
          <p:cNvSpPr txBox="1"/>
          <p:nvPr/>
        </p:nvSpPr>
        <p:spPr>
          <a:xfrm>
            <a:off x="1378075" y="3835175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34</a:t>
            </a: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773" name="Google Shape;1773;p41"/>
          <p:cNvSpPr txBox="1"/>
          <p:nvPr/>
        </p:nvSpPr>
        <p:spPr>
          <a:xfrm>
            <a:off x="2126100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Employee ranking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4" name="Google Shape;1774;p41"/>
          <p:cNvSpPr/>
          <p:nvPr/>
        </p:nvSpPr>
        <p:spPr>
          <a:xfrm>
            <a:off x="627785" y="1532968"/>
            <a:ext cx="3045000" cy="3044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1"/>
          <p:cNvSpPr/>
          <p:nvPr/>
        </p:nvSpPr>
        <p:spPr>
          <a:xfrm>
            <a:off x="903755" y="1808821"/>
            <a:ext cx="2493000" cy="24927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1"/>
          <p:cNvSpPr/>
          <p:nvPr/>
        </p:nvSpPr>
        <p:spPr>
          <a:xfrm>
            <a:off x="1244508" y="2149343"/>
            <a:ext cx="1811700" cy="18117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1"/>
          <p:cNvSpPr/>
          <p:nvPr/>
        </p:nvSpPr>
        <p:spPr>
          <a:xfrm>
            <a:off x="1578760" y="2483479"/>
            <a:ext cx="1143000" cy="11433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1"/>
          <p:cNvSpPr/>
          <p:nvPr/>
        </p:nvSpPr>
        <p:spPr>
          <a:xfrm>
            <a:off x="4165864" y="2336551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b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9" name="Google Shape;1779;p41"/>
          <p:cNvSpPr/>
          <p:nvPr/>
        </p:nvSpPr>
        <p:spPr>
          <a:xfrm>
            <a:off x="6550974" y="4001151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41"/>
          <p:cNvSpPr/>
          <p:nvPr/>
        </p:nvSpPr>
        <p:spPr>
          <a:xfrm>
            <a:off x="4165862" y="4001175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274300" spcFirstLastPara="1" rIns="58750" wrap="square" tIns="91425">
            <a:noAutofit/>
          </a:bodyPr>
          <a:lstStyle/>
          <a:p>
            <a:pPr indent="0" lvl="0" marL="89999" marR="25391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p41"/>
          <p:cNvSpPr/>
          <p:nvPr/>
        </p:nvSpPr>
        <p:spPr>
          <a:xfrm>
            <a:off x="6550974" y="2336538"/>
            <a:ext cx="2117700" cy="6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63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2" name="Google Shape;1782;p41"/>
          <p:cNvSpPr txBox="1"/>
          <p:nvPr/>
        </p:nvSpPr>
        <p:spPr>
          <a:xfrm>
            <a:off x="4165901" y="1906950"/>
            <a:ext cx="2117700" cy="42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3" name="Google Shape;1783;p41"/>
          <p:cNvSpPr txBox="1"/>
          <p:nvPr/>
        </p:nvSpPr>
        <p:spPr>
          <a:xfrm>
            <a:off x="6550976" y="1906950"/>
            <a:ext cx="2117700" cy="4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4" name="Google Shape;1784;p41"/>
          <p:cNvSpPr txBox="1"/>
          <p:nvPr/>
        </p:nvSpPr>
        <p:spPr>
          <a:xfrm>
            <a:off x="4165901" y="3571575"/>
            <a:ext cx="2117700" cy="4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5" name="Google Shape;1785;p41"/>
          <p:cNvSpPr txBox="1"/>
          <p:nvPr/>
        </p:nvSpPr>
        <p:spPr>
          <a:xfrm>
            <a:off x="6550976" y="3571575"/>
            <a:ext cx="2117700" cy="4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6" name="Google Shape;1786;p41"/>
          <p:cNvSpPr txBox="1"/>
          <p:nvPr/>
        </p:nvSpPr>
        <p:spPr>
          <a:xfrm>
            <a:off x="4903450" y="1458525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42K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7" name="Google Shape;1787;p41"/>
          <p:cNvSpPr txBox="1"/>
          <p:nvPr/>
        </p:nvSpPr>
        <p:spPr>
          <a:xfrm>
            <a:off x="7288525" y="1458513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54K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8" name="Google Shape;1788;p41"/>
          <p:cNvSpPr txBox="1"/>
          <p:nvPr/>
        </p:nvSpPr>
        <p:spPr>
          <a:xfrm>
            <a:off x="4903450" y="3123150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64K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9" name="Google Shape;1789;p41"/>
          <p:cNvSpPr txBox="1"/>
          <p:nvPr/>
        </p:nvSpPr>
        <p:spPr>
          <a:xfrm>
            <a:off x="7288525" y="3123138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76K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0" name="Google Shape;1790;p41"/>
          <p:cNvGrpSpPr/>
          <p:nvPr/>
        </p:nvGrpSpPr>
        <p:grpSpPr>
          <a:xfrm>
            <a:off x="1526244" y="1948183"/>
            <a:ext cx="1248230" cy="2090085"/>
            <a:chOff x="2410115" y="1416170"/>
            <a:chExt cx="1434253" cy="2401569"/>
          </a:xfrm>
        </p:grpSpPr>
        <p:sp>
          <p:nvSpPr>
            <p:cNvPr id="1791" name="Google Shape;1791;p41"/>
            <p:cNvSpPr/>
            <p:nvPr/>
          </p:nvSpPr>
          <p:spPr>
            <a:xfrm>
              <a:off x="3392663" y="3708790"/>
              <a:ext cx="209677" cy="108949"/>
            </a:xfrm>
            <a:custGeom>
              <a:rect b="b" l="l" r="r" t="t"/>
              <a:pathLst>
                <a:path extrusionOk="0" h="1630" w="3137">
                  <a:moveTo>
                    <a:pt x="2268" y="1630"/>
                  </a:moveTo>
                  <a:lnTo>
                    <a:pt x="2268" y="1630"/>
                  </a:lnTo>
                  <a:lnTo>
                    <a:pt x="2268" y="1630"/>
                  </a:lnTo>
                  <a:lnTo>
                    <a:pt x="2268" y="1630"/>
                  </a:lnTo>
                  <a:close/>
                  <a:moveTo>
                    <a:pt x="3083" y="1488"/>
                  </a:moveTo>
                  <a:cubicBezTo>
                    <a:pt x="2834" y="1603"/>
                    <a:pt x="2551" y="1630"/>
                    <a:pt x="2268" y="1630"/>
                  </a:cubicBezTo>
                  <a:cubicBezTo>
                    <a:pt x="2551" y="1630"/>
                    <a:pt x="2834" y="1603"/>
                    <a:pt x="3083" y="1488"/>
                  </a:cubicBezTo>
                  <a:close/>
                  <a:moveTo>
                    <a:pt x="3110" y="1488"/>
                  </a:moveTo>
                  <a:lnTo>
                    <a:pt x="3083" y="1488"/>
                  </a:lnTo>
                  <a:lnTo>
                    <a:pt x="3110" y="1488"/>
                  </a:lnTo>
                  <a:close/>
                  <a:moveTo>
                    <a:pt x="3110" y="1488"/>
                  </a:moveTo>
                  <a:lnTo>
                    <a:pt x="3110" y="1488"/>
                  </a:lnTo>
                  <a:lnTo>
                    <a:pt x="3110" y="1488"/>
                  </a:lnTo>
                  <a:close/>
                  <a:moveTo>
                    <a:pt x="3110" y="1488"/>
                  </a:moveTo>
                  <a:lnTo>
                    <a:pt x="3110" y="1488"/>
                  </a:lnTo>
                  <a:lnTo>
                    <a:pt x="3110" y="1488"/>
                  </a:lnTo>
                  <a:close/>
                  <a:moveTo>
                    <a:pt x="3110" y="1488"/>
                  </a:moveTo>
                  <a:lnTo>
                    <a:pt x="3110" y="1488"/>
                  </a:lnTo>
                  <a:lnTo>
                    <a:pt x="3110" y="1488"/>
                  </a:lnTo>
                  <a:close/>
                  <a:moveTo>
                    <a:pt x="3137" y="1488"/>
                  </a:moveTo>
                  <a:lnTo>
                    <a:pt x="3110" y="1488"/>
                  </a:lnTo>
                  <a:lnTo>
                    <a:pt x="3137" y="1488"/>
                  </a:lnTo>
                  <a:close/>
                  <a:moveTo>
                    <a:pt x="3137" y="1461"/>
                  </a:moveTo>
                  <a:lnTo>
                    <a:pt x="3137" y="1488"/>
                  </a:lnTo>
                  <a:lnTo>
                    <a:pt x="3137" y="1461"/>
                  </a:lnTo>
                  <a:close/>
                  <a:moveTo>
                    <a:pt x="3137" y="1461"/>
                  </a:moveTo>
                  <a:lnTo>
                    <a:pt x="3137" y="1461"/>
                  </a:lnTo>
                  <a:lnTo>
                    <a:pt x="3137" y="1461"/>
                  </a:lnTo>
                  <a:close/>
                  <a:moveTo>
                    <a:pt x="27" y="88"/>
                  </a:moveTo>
                  <a:lnTo>
                    <a:pt x="27" y="115"/>
                  </a:lnTo>
                  <a:lnTo>
                    <a:pt x="27" y="88"/>
                  </a:lnTo>
                  <a:close/>
                  <a:moveTo>
                    <a:pt x="27" y="88"/>
                  </a:moveTo>
                  <a:lnTo>
                    <a:pt x="27" y="88"/>
                  </a:lnTo>
                  <a:lnTo>
                    <a:pt x="27" y="88"/>
                  </a:lnTo>
                  <a:close/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0" y="1"/>
                  </a:moveTo>
                  <a:lnTo>
                    <a:pt x="0" y="28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ED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3428155" y="3734924"/>
              <a:ext cx="103134" cy="39636"/>
            </a:xfrm>
            <a:custGeom>
              <a:rect b="b" l="l" r="r" t="t"/>
              <a:pathLst>
                <a:path extrusionOk="0" h="593" w="1543">
                  <a:moveTo>
                    <a:pt x="1347" y="0"/>
                  </a:moveTo>
                  <a:cubicBezTo>
                    <a:pt x="896" y="168"/>
                    <a:pt x="418" y="337"/>
                    <a:pt x="1" y="478"/>
                  </a:cubicBezTo>
                  <a:cubicBezTo>
                    <a:pt x="28" y="505"/>
                    <a:pt x="55" y="566"/>
                    <a:pt x="82" y="592"/>
                  </a:cubicBezTo>
                  <a:cubicBezTo>
                    <a:pt x="559" y="424"/>
                    <a:pt x="1037" y="256"/>
                    <a:pt x="1542" y="88"/>
                  </a:cubicBezTo>
                  <a:cubicBezTo>
                    <a:pt x="1488" y="61"/>
                    <a:pt x="1428" y="34"/>
                    <a:pt x="1347" y="0"/>
                  </a:cubicBezTo>
                  <a:close/>
                </a:path>
              </a:pathLst>
            </a:custGeom>
            <a:solidFill>
              <a:srgbClr val="FEC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2796517" y="1416170"/>
              <a:ext cx="399168" cy="181805"/>
            </a:xfrm>
            <a:custGeom>
              <a:rect b="b" l="l" r="r" t="t"/>
              <a:pathLst>
                <a:path extrusionOk="0" h="2720" w="5972">
                  <a:moveTo>
                    <a:pt x="82" y="1"/>
                  </a:moveTo>
                  <a:cubicBezTo>
                    <a:pt x="55" y="1"/>
                    <a:pt x="1" y="1"/>
                    <a:pt x="1" y="28"/>
                  </a:cubicBezTo>
                  <a:cubicBezTo>
                    <a:pt x="1" y="61"/>
                    <a:pt x="1" y="115"/>
                    <a:pt x="28" y="115"/>
                  </a:cubicBezTo>
                  <a:lnTo>
                    <a:pt x="5890" y="2693"/>
                  </a:lnTo>
                  <a:lnTo>
                    <a:pt x="5917" y="2720"/>
                  </a:lnTo>
                  <a:cubicBezTo>
                    <a:pt x="5917" y="2720"/>
                    <a:pt x="5944" y="2693"/>
                    <a:pt x="5944" y="2666"/>
                  </a:cubicBezTo>
                  <a:cubicBezTo>
                    <a:pt x="5971" y="2639"/>
                    <a:pt x="5944" y="2612"/>
                    <a:pt x="5917" y="2612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1C3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2520735" y="1429204"/>
              <a:ext cx="467078" cy="699681"/>
            </a:xfrm>
            <a:custGeom>
              <a:rect b="b" l="l" r="r" t="t"/>
              <a:pathLst>
                <a:path extrusionOk="0" h="10468" w="6988">
                  <a:moveTo>
                    <a:pt x="4349" y="1"/>
                  </a:moveTo>
                  <a:cubicBezTo>
                    <a:pt x="4349" y="257"/>
                    <a:pt x="4234" y="506"/>
                    <a:pt x="4066" y="674"/>
                  </a:cubicBezTo>
                  <a:cubicBezTo>
                    <a:pt x="3844" y="930"/>
                    <a:pt x="3534" y="1098"/>
                    <a:pt x="3259" y="1293"/>
                  </a:cubicBezTo>
                  <a:cubicBezTo>
                    <a:pt x="2976" y="1488"/>
                    <a:pt x="2720" y="1717"/>
                    <a:pt x="2585" y="2020"/>
                  </a:cubicBezTo>
                  <a:cubicBezTo>
                    <a:pt x="2357" y="2639"/>
                    <a:pt x="2720" y="3312"/>
                    <a:pt x="2666" y="3959"/>
                  </a:cubicBezTo>
                  <a:cubicBezTo>
                    <a:pt x="2612" y="4463"/>
                    <a:pt x="2303" y="4914"/>
                    <a:pt x="1939" y="5278"/>
                  </a:cubicBezTo>
                  <a:cubicBezTo>
                    <a:pt x="1603" y="5641"/>
                    <a:pt x="1179" y="5951"/>
                    <a:pt x="842" y="6314"/>
                  </a:cubicBezTo>
                  <a:cubicBezTo>
                    <a:pt x="364" y="6873"/>
                    <a:pt x="88" y="7607"/>
                    <a:pt x="28" y="8360"/>
                  </a:cubicBezTo>
                  <a:cubicBezTo>
                    <a:pt x="1" y="9087"/>
                    <a:pt x="196" y="9848"/>
                    <a:pt x="620" y="10467"/>
                  </a:cubicBezTo>
                  <a:cubicBezTo>
                    <a:pt x="364" y="9316"/>
                    <a:pt x="869" y="7997"/>
                    <a:pt x="1825" y="7270"/>
                  </a:cubicBezTo>
                  <a:cubicBezTo>
                    <a:pt x="2384" y="6873"/>
                    <a:pt x="3030" y="6651"/>
                    <a:pt x="3561" y="6227"/>
                  </a:cubicBezTo>
                  <a:cubicBezTo>
                    <a:pt x="4127" y="5809"/>
                    <a:pt x="4517" y="5163"/>
                    <a:pt x="4632" y="4463"/>
                  </a:cubicBezTo>
                  <a:cubicBezTo>
                    <a:pt x="4712" y="3905"/>
                    <a:pt x="4632" y="3259"/>
                    <a:pt x="4941" y="2781"/>
                  </a:cubicBezTo>
                  <a:cubicBezTo>
                    <a:pt x="5217" y="2357"/>
                    <a:pt x="5695" y="2161"/>
                    <a:pt x="6119" y="1912"/>
                  </a:cubicBezTo>
                  <a:cubicBezTo>
                    <a:pt x="6483" y="1744"/>
                    <a:pt x="6819" y="1488"/>
                    <a:pt x="6987" y="1179"/>
                  </a:cubicBezTo>
                  <a:lnTo>
                    <a:pt x="4349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2689439" y="2353738"/>
              <a:ext cx="58151" cy="87828"/>
            </a:xfrm>
            <a:custGeom>
              <a:rect b="b" l="l" r="r" t="t"/>
              <a:pathLst>
                <a:path extrusionOk="0" h="1314" w="870">
                  <a:moveTo>
                    <a:pt x="310" y="1"/>
                  </a:moveTo>
                  <a:cubicBezTo>
                    <a:pt x="196" y="169"/>
                    <a:pt x="115" y="337"/>
                    <a:pt x="61" y="505"/>
                  </a:cubicBezTo>
                  <a:cubicBezTo>
                    <a:pt x="1" y="674"/>
                    <a:pt x="1" y="869"/>
                    <a:pt x="88" y="1037"/>
                  </a:cubicBezTo>
                  <a:cubicBezTo>
                    <a:pt x="142" y="1205"/>
                    <a:pt x="337" y="1313"/>
                    <a:pt x="506" y="1313"/>
                  </a:cubicBezTo>
                  <a:cubicBezTo>
                    <a:pt x="674" y="1286"/>
                    <a:pt x="842" y="1091"/>
                    <a:pt x="788" y="923"/>
                  </a:cubicBezTo>
                  <a:cubicBezTo>
                    <a:pt x="869" y="842"/>
                    <a:pt x="869" y="728"/>
                    <a:pt x="815" y="640"/>
                  </a:cubicBezTo>
                  <a:cubicBezTo>
                    <a:pt x="788" y="532"/>
                    <a:pt x="735" y="445"/>
                    <a:pt x="674" y="364"/>
                  </a:cubicBezTo>
                  <a:cubicBezTo>
                    <a:pt x="620" y="277"/>
                    <a:pt x="593" y="169"/>
                    <a:pt x="620" y="81"/>
                  </a:cubicBezTo>
                  <a:cubicBezTo>
                    <a:pt x="506" y="54"/>
                    <a:pt x="425" y="1"/>
                    <a:pt x="310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3115077" y="1545774"/>
              <a:ext cx="41441" cy="63498"/>
            </a:xfrm>
            <a:custGeom>
              <a:rect b="b" l="l" r="r" t="t"/>
              <a:pathLst>
                <a:path extrusionOk="0" h="950" w="620">
                  <a:moveTo>
                    <a:pt x="283" y="0"/>
                  </a:moveTo>
                  <a:cubicBezTo>
                    <a:pt x="168" y="0"/>
                    <a:pt x="27" y="108"/>
                    <a:pt x="54" y="249"/>
                  </a:cubicBezTo>
                  <a:cubicBezTo>
                    <a:pt x="0" y="310"/>
                    <a:pt x="0" y="390"/>
                    <a:pt x="0" y="444"/>
                  </a:cubicBezTo>
                  <a:cubicBezTo>
                    <a:pt x="27" y="532"/>
                    <a:pt x="88" y="586"/>
                    <a:pt x="115" y="646"/>
                  </a:cubicBezTo>
                  <a:cubicBezTo>
                    <a:pt x="142" y="727"/>
                    <a:pt x="168" y="815"/>
                    <a:pt x="142" y="868"/>
                  </a:cubicBezTo>
                  <a:cubicBezTo>
                    <a:pt x="195" y="895"/>
                    <a:pt x="283" y="922"/>
                    <a:pt x="364" y="949"/>
                  </a:cubicBezTo>
                  <a:cubicBezTo>
                    <a:pt x="424" y="841"/>
                    <a:pt x="505" y="727"/>
                    <a:pt x="559" y="613"/>
                  </a:cubicBezTo>
                  <a:cubicBezTo>
                    <a:pt x="619" y="478"/>
                    <a:pt x="619" y="337"/>
                    <a:pt x="593" y="222"/>
                  </a:cubicBezTo>
                  <a:cubicBezTo>
                    <a:pt x="532" y="81"/>
                    <a:pt x="424" y="0"/>
                    <a:pt x="283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2959406" y="2233626"/>
              <a:ext cx="433324" cy="584917"/>
            </a:xfrm>
            <a:custGeom>
              <a:rect b="b" l="l" r="r" t="t"/>
              <a:pathLst>
                <a:path extrusionOk="0" h="8751" w="6483">
                  <a:moveTo>
                    <a:pt x="505" y="0"/>
                  </a:moveTo>
                  <a:cubicBezTo>
                    <a:pt x="283" y="81"/>
                    <a:pt x="115" y="115"/>
                    <a:pt x="61" y="337"/>
                  </a:cubicBezTo>
                  <a:cubicBezTo>
                    <a:pt x="0" y="532"/>
                    <a:pt x="0" y="754"/>
                    <a:pt x="27" y="983"/>
                  </a:cubicBezTo>
                  <a:cubicBezTo>
                    <a:pt x="88" y="1293"/>
                    <a:pt x="169" y="1569"/>
                    <a:pt x="310" y="1825"/>
                  </a:cubicBezTo>
                  <a:cubicBezTo>
                    <a:pt x="478" y="2074"/>
                    <a:pt x="169" y="2302"/>
                    <a:pt x="451" y="2329"/>
                  </a:cubicBezTo>
                  <a:cubicBezTo>
                    <a:pt x="1744" y="2329"/>
                    <a:pt x="3534" y="2437"/>
                    <a:pt x="4826" y="2639"/>
                  </a:cubicBezTo>
                  <a:cubicBezTo>
                    <a:pt x="4712" y="4625"/>
                    <a:pt x="4402" y="6644"/>
                    <a:pt x="3931" y="8528"/>
                  </a:cubicBezTo>
                  <a:lnTo>
                    <a:pt x="4907" y="8751"/>
                  </a:lnTo>
                  <a:cubicBezTo>
                    <a:pt x="5412" y="6758"/>
                    <a:pt x="5836" y="4766"/>
                    <a:pt x="6199" y="2747"/>
                  </a:cubicBezTo>
                  <a:cubicBezTo>
                    <a:pt x="6482" y="1427"/>
                    <a:pt x="5109" y="1259"/>
                    <a:pt x="5109" y="1259"/>
                  </a:cubicBezTo>
                  <a:cubicBezTo>
                    <a:pt x="3561" y="815"/>
                    <a:pt x="2047" y="364"/>
                    <a:pt x="505" y="0"/>
                  </a:cubicBezTo>
                  <a:close/>
                </a:path>
              </a:pathLst>
            </a:custGeom>
            <a:solidFill>
              <a:srgbClr val="1C3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2828467" y="1723903"/>
              <a:ext cx="196710" cy="209477"/>
            </a:xfrm>
            <a:custGeom>
              <a:rect b="b" l="l" r="r" t="t"/>
              <a:pathLst>
                <a:path extrusionOk="0" h="3134" w="2943">
                  <a:moveTo>
                    <a:pt x="2464" y="0"/>
                  </a:moveTo>
                  <a:cubicBezTo>
                    <a:pt x="2269" y="27"/>
                    <a:pt x="2128" y="169"/>
                    <a:pt x="1986" y="303"/>
                  </a:cubicBezTo>
                  <a:cubicBezTo>
                    <a:pt x="1818" y="505"/>
                    <a:pt x="1596" y="700"/>
                    <a:pt x="1313" y="727"/>
                  </a:cubicBezTo>
                  <a:cubicBezTo>
                    <a:pt x="1232" y="727"/>
                    <a:pt x="1118" y="727"/>
                    <a:pt x="1037" y="700"/>
                  </a:cubicBezTo>
                  <a:cubicBezTo>
                    <a:pt x="980" y="687"/>
                    <a:pt x="923" y="680"/>
                    <a:pt x="866" y="680"/>
                  </a:cubicBezTo>
                  <a:cubicBezTo>
                    <a:pt x="810" y="680"/>
                    <a:pt x="755" y="687"/>
                    <a:pt x="701" y="700"/>
                  </a:cubicBezTo>
                  <a:cubicBezTo>
                    <a:pt x="532" y="727"/>
                    <a:pt x="391" y="842"/>
                    <a:pt x="277" y="1010"/>
                  </a:cubicBezTo>
                  <a:cubicBezTo>
                    <a:pt x="196" y="1145"/>
                    <a:pt x="135" y="1347"/>
                    <a:pt x="108" y="1515"/>
                  </a:cubicBezTo>
                  <a:cubicBezTo>
                    <a:pt x="55" y="1959"/>
                    <a:pt x="1" y="2437"/>
                    <a:pt x="304" y="2774"/>
                  </a:cubicBezTo>
                  <a:cubicBezTo>
                    <a:pt x="518" y="3007"/>
                    <a:pt x="826" y="3133"/>
                    <a:pt x="1136" y="3133"/>
                  </a:cubicBezTo>
                  <a:cubicBezTo>
                    <a:pt x="1273" y="3133"/>
                    <a:pt x="1412" y="3108"/>
                    <a:pt x="1542" y="3056"/>
                  </a:cubicBezTo>
                  <a:cubicBezTo>
                    <a:pt x="1313" y="2720"/>
                    <a:pt x="1091" y="2269"/>
                    <a:pt x="1145" y="1878"/>
                  </a:cubicBezTo>
                  <a:lnTo>
                    <a:pt x="1145" y="1878"/>
                  </a:lnTo>
                  <a:cubicBezTo>
                    <a:pt x="1170" y="1879"/>
                    <a:pt x="1195" y="1880"/>
                    <a:pt x="1220" y="1880"/>
                  </a:cubicBezTo>
                  <a:cubicBezTo>
                    <a:pt x="1812" y="1880"/>
                    <a:pt x="2371" y="1575"/>
                    <a:pt x="2720" y="1091"/>
                  </a:cubicBezTo>
                  <a:cubicBezTo>
                    <a:pt x="2861" y="896"/>
                    <a:pt x="2942" y="674"/>
                    <a:pt x="2915" y="445"/>
                  </a:cubicBezTo>
                  <a:cubicBezTo>
                    <a:pt x="2888" y="223"/>
                    <a:pt x="2720" y="0"/>
                    <a:pt x="2464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2736227" y="2209831"/>
              <a:ext cx="328519" cy="692863"/>
            </a:xfrm>
            <a:custGeom>
              <a:rect b="b" l="l" r="r" t="t"/>
              <a:pathLst>
                <a:path extrusionOk="0" h="10366" w="4915">
                  <a:moveTo>
                    <a:pt x="3555" y="1"/>
                  </a:moveTo>
                  <a:cubicBezTo>
                    <a:pt x="3232" y="1"/>
                    <a:pt x="2912" y="31"/>
                    <a:pt x="2612" y="101"/>
                  </a:cubicBezTo>
                  <a:cubicBezTo>
                    <a:pt x="2161" y="3607"/>
                    <a:pt x="1266" y="7060"/>
                    <a:pt x="1" y="10365"/>
                  </a:cubicBezTo>
                  <a:lnTo>
                    <a:pt x="957" y="10365"/>
                  </a:lnTo>
                  <a:cubicBezTo>
                    <a:pt x="2612" y="7141"/>
                    <a:pt x="4181" y="3722"/>
                    <a:pt x="4914" y="161"/>
                  </a:cubicBezTo>
                  <a:cubicBezTo>
                    <a:pt x="4484" y="62"/>
                    <a:pt x="4016" y="1"/>
                    <a:pt x="3555" y="1"/>
                  </a:cubicBezTo>
                  <a:close/>
                </a:path>
              </a:pathLst>
            </a:custGeom>
            <a:solidFill>
              <a:srgbClr val="1C3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2895975" y="2272795"/>
              <a:ext cx="7219" cy="50865"/>
            </a:xfrm>
            <a:custGeom>
              <a:rect b="b" l="l" r="r" t="t"/>
              <a:pathLst>
                <a:path extrusionOk="0" h="761" w="108">
                  <a:moveTo>
                    <a:pt x="108" y="0"/>
                  </a:moveTo>
                  <a:lnTo>
                    <a:pt x="108" y="0"/>
                  </a:lnTo>
                  <a:cubicBezTo>
                    <a:pt x="81" y="256"/>
                    <a:pt x="27" y="505"/>
                    <a:pt x="0" y="761"/>
                  </a:cubicBezTo>
                  <a:lnTo>
                    <a:pt x="0" y="761"/>
                  </a:lnTo>
                  <a:cubicBezTo>
                    <a:pt x="27" y="505"/>
                    <a:pt x="81" y="256"/>
                    <a:pt x="108" y="0"/>
                  </a:cubicBezTo>
                  <a:close/>
                </a:path>
              </a:pathLst>
            </a:custGeom>
            <a:solidFill>
              <a:srgbClr val="B7B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3047568" y="2259694"/>
              <a:ext cx="52737" cy="30212"/>
            </a:xfrm>
            <a:custGeom>
              <a:rect b="b" l="l" r="r" t="t"/>
              <a:pathLst>
                <a:path extrusionOk="0" h="452" w="789">
                  <a:moveTo>
                    <a:pt x="728" y="1"/>
                  </a:moveTo>
                  <a:cubicBezTo>
                    <a:pt x="532" y="28"/>
                    <a:pt x="310" y="28"/>
                    <a:pt x="115" y="61"/>
                  </a:cubicBezTo>
                  <a:cubicBezTo>
                    <a:pt x="88" y="169"/>
                    <a:pt x="28" y="310"/>
                    <a:pt x="1" y="452"/>
                  </a:cubicBezTo>
                  <a:cubicBezTo>
                    <a:pt x="283" y="337"/>
                    <a:pt x="532" y="169"/>
                    <a:pt x="788" y="28"/>
                  </a:cubicBezTo>
                  <a:cubicBezTo>
                    <a:pt x="761" y="1"/>
                    <a:pt x="761" y="1"/>
                    <a:pt x="728" y="1"/>
                  </a:cubicBezTo>
                  <a:close/>
                </a:path>
              </a:pathLst>
            </a:custGeom>
            <a:solidFill>
              <a:srgbClr val="1A3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2895975" y="2263771"/>
              <a:ext cx="159280" cy="59889"/>
            </a:xfrm>
            <a:custGeom>
              <a:rect b="b" l="l" r="r" t="t"/>
              <a:pathLst>
                <a:path extrusionOk="0" h="896" w="2383">
                  <a:moveTo>
                    <a:pt x="2383" y="0"/>
                  </a:moveTo>
                  <a:cubicBezTo>
                    <a:pt x="1622" y="27"/>
                    <a:pt x="842" y="81"/>
                    <a:pt x="108" y="135"/>
                  </a:cubicBezTo>
                  <a:cubicBezTo>
                    <a:pt x="81" y="391"/>
                    <a:pt x="27" y="640"/>
                    <a:pt x="0" y="896"/>
                  </a:cubicBezTo>
                  <a:cubicBezTo>
                    <a:pt x="781" y="896"/>
                    <a:pt x="1569" y="727"/>
                    <a:pt x="2269" y="391"/>
                  </a:cubicBezTo>
                  <a:cubicBezTo>
                    <a:pt x="2296" y="249"/>
                    <a:pt x="2356" y="108"/>
                    <a:pt x="2383" y="0"/>
                  </a:cubicBezTo>
                  <a:close/>
                </a:path>
              </a:pathLst>
            </a:custGeom>
            <a:solidFill>
              <a:srgbClr val="1A3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2869440" y="1926362"/>
              <a:ext cx="240290" cy="346499"/>
            </a:xfrm>
            <a:custGeom>
              <a:rect b="b" l="l" r="r" t="t"/>
              <a:pathLst>
                <a:path extrusionOk="0" h="5184" w="3595">
                  <a:moveTo>
                    <a:pt x="1292" y="0"/>
                  </a:moveTo>
                  <a:cubicBezTo>
                    <a:pt x="929" y="0"/>
                    <a:pt x="592" y="169"/>
                    <a:pt x="478" y="532"/>
                  </a:cubicBezTo>
                  <a:cubicBezTo>
                    <a:pt x="88" y="842"/>
                    <a:pt x="0" y="1454"/>
                    <a:pt x="27" y="1986"/>
                  </a:cubicBezTo>
                  <a:cubicBezTo>
                    <a:pt x="27" y="3056"/>
                    <a:pt x="168" y="4147"/>
                    <a:pt x="451" y="5183"/>
                  </a:cubicBezTo>
                  <a:cubicBezTo>
                    <a:pt x="1461" y="5129"/>
                    <a:pt x="2585" y="5048"/>
                    <a:pt x="3594" y="4988"/>
                  </a:cubicBezTo>
                  <a:cubicBezTo>
                    <a:pt x="3594" y="3756"/>
                    <a:pt x="3285" y="2551"/>
                    <a:pt x="2807" y="1454"/>
                  </a:cubicBezTo>
                  <a:cubicBezTo>
                    <a:pt x="2666" y="1091"/>
                    <a:pt x="2470" y="727"/>
                    <a:pt x="2215" y="471"/>
                  </a:cubicBezTo>
                  <a:cubicBezTo>
                    <a:pt x="1966" y="196"/>
                    <a:pt x="1629" y="0"/>
                    <a:pt x="1292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2959406" y="1593698"/>
              <a:ext cx="185882" cy="413272"/>
            </a:xfrm>
            <a:custGeom>
              <a:rect b="b" l="l" r="r" t="t"/>
              <a:pathLst>
                <a:path extrusionOk="0" h="6183" w="2781">
                  <a:moveTo>
                    <a:pt x="2488" y="1"/>
                  </a:moveTo>
                  <a:cubicBezTo>
                    <a:pt x="2455" y="1"/>
                    <a:pt x="2420" y="4"/>
                    <a:pt x="2383" y="10"/>
                  </a:cubicBezTo>
                  <a:cubicBezTo>
                    <a:pt x="2047" y="1975"/>
                    <a:pt x="1205" y="3853"/>
                    <a:pt x="0" y="5422"/>
                  </a:cubicBezTo>
                  <a:cubicBezTo>
                    <a:pt x="310" y="5704"/>
                    <a:pt x="700" y="6095"/>
                    <a:pt x="1124" y="6182"/>
                  </a:cubicBezTo>
                  <a:cubicBezTo>
                    <a:pt x="2080" y="4304"/>
                    <a:pt x="2639" y="2251"/>
                    <a:pt x="2780" y="151"/>
                  </a:cubicBezTo>
                  <a:cubicBezTo>
                    <a:pt x="2691" y="41"/>
                    <a:pt x="2602" y="1"/>
                    <a:pt x="2488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2697126" y="1926362"/>
              <a:ext cx="247509" cy="443483"/>
            </a:xfrm>
            <a:custGeom>
              <a:rect b="b" l="l" r="r" t="t"/>
              <a:pathLst>
                <a:path extrusionOk="0" h="6635" w="3703">
                  <a:moveTo>
                    <a:pt x="3480" y="0"/>
                  </a:moveTo>
                  <a:cubicBezTo>
                    <a:pt x="2383" y="673"/>
                    <a:pt x="1461" y="1649"/>
                    <a:pt x="869" y="2800"/>
                  </a:cubicBezTo>
                  <a:cubicBezTo>
                    <a:pt x="283" y="3951"/>
                    <a:pt x="0" y="5271"/>
                    <a:pt x="81" y="6590"/>
                  </a:cubicBezTo>
                  <a:cubicBezTo>
                    <a:pt x="180" y="6621"/>
                    <a:pt x="260" y="6634"/>
                    <a:pt x="343" y="6634"/>
                  </a:cubicBezTo>
                  <a:cubicBezTo>
                    <a:pt x="402" y="6634"/>
                    <a:pt x="462" y="6628"/>
                    <a:pt x="532" y="6617"/>
                  </a:cubicBezTo>
                  <a:cubicBezTo>
                    <a:pt x="869" y="4712"/>
                    <a:pt x="1966" y="2942"/>
                    <a:pt x="3507" y="1764"/>
                  </a:cubicBezTo>
                  <a:cubicBezTo>
                    <a:pt x="3702" y="1232"/>
                    <a:pt x="3675" y="532"/>
                    <a:pt x="3480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2953992" y="1854843"/>
              <a:ext cx="71185" cy="75195"/>
            </a:xfrm>
            <a:custGeom>
              <a:rect b="b" l="l" r="r" t="t"/>
              <a:pathLst>
                <a:path extrusionOk="0" h="1125" w="1065">
                  <a:moveTo>
                    <a:pt x="1" y="1070"/>
                  </a:moveTo>
                  <a:lnTo>
                    <a:pt x="1" y="1070"/>
                  </a:lnTo>
                  <a:lnTo>
                    <a:pt x="1" y="1070"/>
                  </a:lnTo>
                  <a:close/>
                  <a:moveTo>
                    <a:pt x="27" y="1070"/>
                  </a:moveTo>
                  <a:lnTo>
                    <a:pt x="27" y="1070"/>
                  </a:lnTo>
                  <a:lnTo>
                    <a:pt x="1" y="1070"/>
                  </a:lnTo>
                  <a:lnTo>
                    <a:pt x="27" y="1070"/>
                  </a:lnTo>
                  <a:lnTo>
                    <a:pt x="27" y="1070"/>
                  </a:lnTo>
                  <a:close/>
                  <a:moveTo>
                    <a:pt x="1064" y="0"/>
                  </a:moveTo>
                  <a:cubicBezTo>
                    <a:pt x="869" y="397"/>
                    <a:pt x="613" y="761"/>
                    <a:pt x="364" y="1124"/>
                  </a:cubicBezTo>
                  <a:lnTo>
                    <a:pt x="364" y="1124"/>
                  </a:lnTo>
                  <a:cubicBezTo>
                    <a:pt x="613" y="761"/>
                    <a:pt x="869" y="397"/>
                    <a:pt x="1064" y="0"/>
                  </a:cubicBezTo>
                  <a:close/>
                </a:path>
              </a:pathLst>
            </a:custGeom>
            <a:solidFill>
              <a:srgbClr val="CFD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2933272" y="1926362"/>
              <a:ext cx="54541" cy="108481"/>
            </a:xfrm>
            <a:custGeom>
              <a:rect b="b" l="l" r="r" t="t"/>
              <a:pathLst>
                <a:path extrusionOk="0" h="1623" w="816">
                  <a:moveTo>
                    <a:pt x="250" y="0"/>
                  </a:moveTo>
                  <a:cubicBezTo>
                    <a:pt x="284" y="54"/>
                    <a:pt x="311" y="108"/>
                    <a:pt x="337" y="169"/>
                  </a:cubicBezTo>
                  <a:cubicBezTo>
                    <a:pt x="250" y="249"/>
                    <a:pt x="169" y="337"/>
                    <a:pt x="55" y="391"/>
                  </a:cubicBezTo>
                  <a:cubicBezTo>
                    <a:pt x="142" y="781"/>
                    <a:pt x="115" y="1232"/>
                    <a:pt x="1" y="1622"/>
                  </a:cubicBezTo>
                  <a:lnTo>
                    <a:pt x="55" y="1622"/>
                  </a:lnTo>
                  <a:cubicBezTo>
                    <a:pt x="391" y="1622"/>
                    <a:pt x="701" y="1427"/>
                    <a:pt x="788" y="1118"/>
                  </a:cubicBezTo>
                  <a:cubicBezTo>
                    <a:pt x="815" y="1037"/>
                    <a:pt x="815" y="922"/>
                    <a:pt x="815" y="842"/>
                  </a:cubicBezTo>
                  <a:cubicBezTo>
                    <a:pt x="674" y="700"/>
                    <a:pt x="506" y="559"/>
                    <a:pt x="391" y="445"/>
                  </a:cubicBezTo>
                  <a:cubicBezTo>
                    <a:pt x="479" y="303"/>
                    <a:pt x="587" y="196"/>
                    <a:pt x="674" y="54"/>
                  </a:cubicBezTo>
                  <a:cubicBezTo>
                    <a:pt x="560" y="27"/>
                    <a:pt x="452" y="0"/>
                    <a:pt x="337" y="0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2959406" y="1854843"/>
              <a:ext cx="77000" cy="127798"/>
            </a:xfrm>
            <a:custGeom>
              <a:rect b="b" l="l" r="r" t="t"/>
              <a:pathLst>
                <a:path extrusionOk="0" h="1912" w="1152">
                  <a:moveTo>
                    <a:pt x="983" y="0"/>
                  </a:moveTo>
                  <a:cubicBezTo>
                    <a:pt x="788" y="397"/>
                    <a:pt x="532" y="761"/>
                    <a:pt x="283" y="1124"/>
                  </a:cubicBezTo>
                  <a:cubicBezTo>
                    <a:pt x="196" y="1266"/>
                    <a:pt x="88" y="1373"/>
                    <a:pt x="0" y="1515"/>
                  </a:cubicBezTo>
                  <a:cubicBezTo>
                    <a:pt x="115" y="1629"/>
                    <a:pt x="283" y="1770"/>
                    <a:pt x="424" y="1912"/>
                  </a:cubicBezTo>
                  <a:cubicBezTo>
                    <a:pt x="424" y="1770"/>
                    <a:pt x="451" y="1629"/>
                    <a:pt x="505" y="1488"/>
                  </a:cubicBezTo>
                  <a:cubicBezTo>
                    <a:pt x="620" y="1292"/>
                    <a:pt x="869" y="1178"/>
                    <a:pt x="983" y="983"/>
                  </a:cubicBezTo>
                  <a:cubicBezTo>
                    <a:pt x="1151" y="700"/>
                    <a:pt x="1037" y="337"/>
                    <a:pt x="983" y="0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2854601" y="1939396"/>
              <a:ext cx="88229" cy="95448"/>
            </a:xfrm>
            <a:custGeom>
              <a:rect b="b" l="l" r="r" t="t"/>
              <a:pathLst>
                <a:path extrusionOk="0" h="1428" w="1320">
                  <a:moveTo>
                    <a:pt x="841" y="1"/>
                  </a:moveTo>
                  <a:cubicBezTo>
                    <a:pt x="532" y="196"/>
                    <a:pt x="249" y="418"/>
                    <a:pt x="0" y="674"/>
                  </a:cubicBezTo>
                  <a:cubicBezTo>
                    <a:pt x="114" y="815"/>
                    <a:pt x="249" y="983"/>
                    <a:pt x="390" y="1091"/>
                  </a:cubicBezTo>
                  <a:cubicBezTo>
                    <a:pt x="619" y="1286"/>
                    <a:pt x="895" y="1427"/>
                    <a:pt x="1178" y="1427"/>
                  </a:cubicBezTo>
                  <a:cubicBezTo>
                    <a:pt x="1292" y="1037"/>
                    <a:pt x="1319" y="586"/>
                    <a:pt x="1232" y="196"/>
                  </a:cubicBezTo>
                  <a:lnTo>
                    <a:pt x="1232" y="196"/>
                  </a:lnTo>
                  <a:cubicBezTo>
                    <a:pt x="1124" y="223"/>
                    <a:pt x="1010" y="276"/>
                    <a:pt x="895" y="276"/>
                  </a:cubicBezTo>
                  <a:cubicBezTo>
                    <a:pt x="868" y="196"/>
                    <a:pt x="868" y="108"/>
                    <a:pt x="841" y="27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2901389" y="1899826"/>
              <a:ext cx="54475" cy="58084"/>
            </a:xfrm>
            <a:custGeom>
              <a:rect b="b" l="l" r="r" t="t"/>
              <a:pathLst>
                <a:path extrusionOk="0" h="869" w="815">
                  <a:moveTo>
                    <a:pt x="532" y="0"/>
                  </a:moveTo>
                  <a:cubicBezTo>
                    <a:pt x="337" y="27"/>
                    <a:pt x="168" y="27"/>
                    <a:pt x="0" y="168"/>
                  </a:cubicBezTo>
                  <a:cubicBezTo>
                    <a:pt x="114" y="397"/>
                    <a:pt x="168" y="619"/>
                    <a:pt x="195" y="868"/>
                  </a:cubicBezTo>
                  <a:cubicBezTo>
                    <a:pt x="424" y="868"/>
                    <a:pt x="646" y="734"/>
                    <a:pt x="814" y="566"/>
                  </a:cubicBezTo>
                  <a:cubicBezTo>
                    <a:pt x="727" y="364"/>
                    <a:pt x="646" y="195"/>
                    <a:pt x="532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2909009" y="1931776"/>
              <a:ext cx="1872" cy="7687"/>
            </a:xfrm>
            <a:custGeom>
              <a:rect b="b" l="l" r="r" t="t"/>
              <a:pathLst>
                <a:path extrusionOk="0" h="115" w="28">
                  <a:moveTo>
                    <a:pt x="0" y="0"/>
                  </a:moveTo>
                  <a:lnTo>
                    <a:pt x="0" y="0"/>
                  </a:lnTo>
                  <a:cubicBezTo>
                    <a:pt x="0" y="27"/>
                    <a:pt x="27" y="88"/>
                    <a:pt x="27" y="115"/>
                  </a:cubicBezTo>
                  <a:lnTo>
                    <a:pt x="27" y="115"/>
                  </a:lnTo>
                  <a:cubicBezTo>
                    <a:pt x="27" y="88"/>
                    <a:pt x="0" y="27"/>
                    <a:pt x="0" y="0"/>
                  </a:cubicBezTo>
                  <a:close/>
                </a:path>
              </a:pathLst>
            </a:custGeom>
            <a:solidFill>
              <a:srgbClr val="E6E6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2901389" y="1911055"/>
              <a:ext cx="7687" cy="20787"/>
            </a:xfrm>
            <a:custGeom>
              <a:rect b="b" l="l" r="r" t="t"/>
              <a:pathLst>
                <a:path extrusionOk="0" h="311" w="115">
                  <a:moveTo>
                    <a:pt x="0" y="0"/>
                  </a:moveTo>
                  <a:cubicBezTo>
                    <a:pt x="54" y="115"/>
                    <a:pt x="88" y="229"/>
                    <a:pt x="114" y="310"/>
                  </a:cubicBezTo>
                  <a:lnTo>
                    <a:pt x="114" y="310"/>
                  </a:lnTo>
                  <a:cubicBezTo>
                    <a:pt x="88" y="229"/>
                    <a:pt x="54" y="115"/>
                    <a:pt x="0" y="0"/>
                  </a:cubicBezTo>
                  <a:close/>
                </a:path>
              </a:pathLst>
            </a:custGeom>
            <a:solidFill>
              <a:srgbClr val="192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2910813" y="1939396"/>
              <a:ext cx="67" cy="6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8F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2910813" y="1939396"/>
              <a:ext cx="67" cy="1872"/>
            </a:xfrm>
            <a:custGeom>
              <a:rect b="b" l="l" r="r" t="t"/>
              <a:pathLst>
                <a:path extrusionOk="0" h="28" w="1">
                  <a:moveTo>
                    <a:pt x="0" y="1"/>
                  </a:moveTo>
                  <a:lnTo>
                    <a:pt x="0" y="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C7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901389" y="1899826"/>
              <a:ext cx="54475" cy="46855"/>
            </a:xfrm>
            <a:custGeom>
              <a:rect b="b" l="l" r="r" t="t"/>
              <a:pathLst>
                <a:path extrusionOk="0" h="701" w="815">
                  <a:moveTo>
                    <a:pt x="532" y="0"/>
                  </a:moveTo>
                  <a:cubicBezTo>
                    <a:pt x="424" y="27"/>
                    <a:pt x="310" y="27"/>
                    <a:pt x="222" y="61"/>
                  </a:cubicBezTo>
                  <a:cubicBezTo>
                    <a:pt x="168" y="88"/>
                    <a:pt x="88" y="115"/>
                    <a:pt x="0" y="168"/>
                  </a:cubicBezTo>
                  <a:cubicBezTo>
                    <a:pt x="54" y="283"/>
                    <a:pt x="88" y="397"/>
                    <a:pt x="114" y="478"/>
                  </a:cubicBezTo>
                  <a:cubicBezTo>
                    <a:pt x="114" y="505"/>
                    <a:pt x="141" y="566"/>
                    <a:pt x="141" y="593"/>
                  </a:cubicBezTo>
                  <a:lnTo>
                    <a:pt x="141" y="619"/>
                  </a:lnTo>
                  <a:cubicBezTo>
                    <a:pt x="310" y="646"/>
                    <a:pt x="478" y="673"/>
                    <a:pt x="646" y="700"/>
                  </a:cubicBezTo>
                  <a:cubicBezTo>
                    <a:pt x="700" y="646"/>
                    <a:pt x="761" y="619"/>
                    <a:pt x="814" y="566"/>
                  </a:cubicBezTo>
                  <a:cubicBezTo>
                    <a:pt x="788" y="505"/>
                    <a:pt x="761" y="451"/>
                    <a:pt x="727" y="397"/>
                  </a:cubicBezTo>
                  <a:cubicBezTo>
                    <a:pt x="673" y="283"/>
                    <a:pt x="619" y="142"/>
                    <a:pt x="532" y="0"/>
                  </a:cubicBezTo>
                  <a:close/>
                </a:path>
              </a:pathLst>
            </a:custGeom>
            <a:solidFill>
              <a:srgbClr val="E1A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848719" y="1798430"/>
              <a:ext cx="105340" cy="120245"/>
            </a:xfrm>
            <a:custGeom>
              <a:rect b="b" l="l" r="r" t="t"/>
              <a:pathLst>
                <a:path extrusionOk="0" h="1799" w="1576">
                  <a:moveTo>
                    <a:pt x="753" y="0"/>
                  </a:moveTo>
                  <a:cubicBezTo>
                    <a:pt x="738" y="0"/>
                    <a:pt x="723" y="1"/>
                    <a:pt x="707" y="3"/>
                  </a:cubicBezTo>
                  <a:cubicBezTo>
                    <a:pt x="478" y="30"/>
                    <a:pt x="283" y="232"/>
                    <a:pt x="169" y="427"/>
                  </a:cubicBezTo>
                  <a:cubicBezTo>
                    <a:pt x="1" y="790"/>
                    <a:pt x="61" y="1295"/>
                    <a:pt x="398" y="1578"/>
                  </a:cubicBezTo>
                  <a:cubicBezTo>
                    <a:pt x="560" y="1722"/>
                    <a:pt x="791" y="1799"/>
                    <a:pt x="1018" y="1799"/>
                  </a:cubicBezTo>
                  <a:cubicBezTo>
                    <a:pt x="1225" y="1799"/>
                    <a:pt x="1428" y="1736"/>
                    <a:pt x="1576" y="1605"/>
                  </a:cubicBezTo>
                  <a:cubicBezTo>
                    <a:pt x="1549" y="1181"/>
                    <a:pt x="1434" y="763"/>
                    <a:pt x="1266" y="400"/>
                  </a:cubicBezTo>
                  <a:cubicBezTo>
                    <a:pt x="1184" y="185"/>
                    <a:pt x="983" y="0"/>
                    <a:pt x="753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2841500" y="1787000"/>
              <a:ext cx="110754" cy="137156"/>
            </a:xfrm>
            <a:custGeom>
              <a:rect b="b" l="l" r="r" t="t"/>
              <a:pathLst>
                <a:path extrusionOk="0" h="2052" w="1657">
                  <a:moveTo>
                    <a:pt x="956" y="1"/>
                  </a:moveTo>
                  <a:cubicBezTo>
                    <a:pt x="828" y="1"/>
                    <a:pt x="686" y="76"/>
                    <a:pt x="586" y="147"/>
                  </a:cubicBezTo>
                  <a:cubicBezTo>
                    <a:pt x="223" y="403"/>
                    <a:pt x="1" y="820"/>
                    <a:pt x="82" y="1271"/>
                  </a:cubicBezTo>
                  <a:cubicBezTo>
                    <a:pt x="142" y="1688"/>
                    <a:pt x="533" y="2025"/>
                    <a:pt x="984" y="2052"/>
                  </a:cubicBezTo>
                  <a:cubicBezTo>
                    <a:pt x="950" y="1917"/>
                    <a:pt x="896" y="1803"/>
                    <a:pt x="842" y="1688"/>
                  </a:cubicBezTo>
                  <a:cubicBezTo>
                    <a:pt x="674" y="1688"/>
                    <a:pt x="506" y="1581"/>
                    <a:pt x="445" y="1412"/>
                  </a:cubicBezTo>
                  <a:cubicBezTo>
                    <a:pt x="445" y="1379"/>
                    <a:pt x="418" y="1352"/>
                    <a:pt x="445" y="1298"/>
                  </a:cubicBezTo>
                  <a:cubicBezTo>
                    <a:pt x="445" y="1271"/>
                    <a:pt x="479" y="1244"/>
                    <a:pt x="506" y="1210"/>
                  </a:cubicBezTo>
                  <a:cubicBezTo>
                    <a:pt x="533" y="1210"/>
                    <a:pt x="586" y="1244"/>
                    <a:pt x="613" y="1271"/>
                  </a:cubicBezTo>
                  <a:cubicBezTo>
                    <a:pt x="647" y="1298"/>
                    <a:pt x="674" y="1352"/>
                    <a:pt x="701" y="1379"/>
                  </a:cubicBezTo>
                  <a:cubicBezTo>
                    <a:pt x="701" y="1439"/>
                    <a:pt x="755" y="1466"/>
                    <a:pt x="815" y="1493"/>
                  </a:cubicBezTo>
                  <a:cubicBezTo>
                    <a:pt x="755" y="1379"/>
                    <a:pt x="755" y="1271"/>
                    <a:pt x="728" y="1156"/>
                  </a:cubicBezTo>
                  <a:cubicBezTo>
                    <a:pt x="782" y="1042"/>
                    <a:pt x="755" y="934"/>
                    <a:pt x="755" y="820"/>
                  </a:cubicBezTo>
                  <a:lnTo>
                    <a:pt x="755" y="820"/>
                  </a:lnTo>
                  <a:cubicBezTo>
                    <a:pt x="805" y="824"/>
                    <a:pt x="855" y="827"/>
                    <a:pt x="906" y="827"/>
                  </a:cubicBezTo>
                  <a:cubicBezTo>
                    <a:pt x="1171" y="827"/>
                    <a:pt x="1442" y="766"/>
                    <a:pt x="1657" y="625"/>
                  </a:cubicBezTo>
                  <a:cubicBezTo>
                    <a:pt x="1596" y="483"/>
                    <a:pt x="1488" y="342"/>
                    <a:pt x="1401" y="234"/>
                  </a:cubicBezTo>
                  <a:cubicBezTo>
                    <a:pt x="1286" y="120"/>
                    <a:pt x="1152" y="6"/>
                    <a:pt x="1010" y="6"/>
                  </a:cubicBezTo>
                  <a:cubicBezTo>
                    <a:pt x="993" y="2"/>
                    <a:pt x="974" y="1"/>
                    <a:pt x="956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2511311" y="3262498"/>
              <a:ext cx="339748" cy="330323"/>
            </a:xfrm>
            <a:custGeom>
              <a:rect b="b" l="l" r="r" t="t"/>
              <a:pathLst>
                <a:path extrusionOk="0" h="4942" w="5083">
                  <a:moveTo>
                    <a:pt x="2134" y="1"/>
                  </a:moveTo>
                  <a:cubicBezTo>
                    <a:pt x="1993" y="61"/>
                    <a:pt x="1851" y="142"/>
                    <a:pt x="1717" y="230"/>
                  </a:cubicBezTo>
                  <a:cubicBezTo>
                    <a:pt x="1266" y="506"/>
                    <a:pt x="902" y="957"/>
                    <a:pt x="734" y="1488"/>
                  </a:cubicBezTo>
                  <a:cubicBezTo>
                    <a:pt x="815" y="1408"/>
                    <a:pt x="929" y="1347"/>
                    <a:pt x="1071" y="1347"/>
                  </a:cubicBezTo>
                  <a:cubicBezTo>
                    <a:pt x="707" y="1798"/>
                    <a:pt x="398" y="2357"/>
                    <a:pt x="229" y="2922"/>
                  </a:cubicBezTo>
                  <a:cubicBezTo>
                    <a:pt x="337" y="2834"/>
                    <a:pt x="451" y="2754"/>
                    <a:pt x="566" y="2666"/>
                  </a:cubicBezTo>
                  <a:lnTo>
                    <a:pt x="566" y="2666"/>
                  </a:lnTo>
                  <a:cubicBezTo>
                    <a:pt x="142" y="3285"/>
                    <a:pt x="0" y="4100"/>
                    <a:pt x="229" y="4827"/>
                  </a:cubicBezTo>
                  <a:cubicBezTo>
                    <a:pt x="478" y="4881"/>
                    <a:pt x="734" y="4941"/>
                    <a:pt x="956" y="4941"/>
                  </a:cubicBezTo>
                  <a:cubicBezTo>
                    <a:pt x="1488" y="4941"/>
                    <a:pt x="1993" y="4773"/>
                    <a:pt x="2390" y="4490"/>
                  </a:cubicBezTo>
                  <a:lnTo>
                    <a:pt x="2390" y="4490"/>
                  </a:lnTo>
                  <a:cubicBezTo>
                    <a:pt x="2302" y="4605"/>
                    <a:pt x="2222" y="4712"/>
                    <a:pt x="2134" y="4827"/>
                  </a:cubicBezTo>
                  <a:cubicBezTo>
                    <a:pt x="2726" y="4659"/>
                    <a:pt x="3258" y="4376"/>
                    <a:pt x="3736" y="3985"/>
                  </a:cubicBezTo>
                  <a:lnTo>
                    <a:pt x="3736" y="3985"/>
                  </a:lnTo>
                  <a:cubicBezTo>
                    <a:pt x="3702" y="4127"/>
                    <a:pt x="3649" y="4241"/>
                    <a:pt x="3568" y="4349"/>
                  </a:cubicBezTo>
                  <a:cubicBezTo>
                    <a:pt x="4100" y="4154"/>
                    <a:pt x="4544" y="3817"/>
                    <a:pt x="4826" y="3339"/>
                  </a:cubicBezTo>
                  <a:cubicBezTo>
                    <a:pt x="4914" y="3232"/>
                    <a:pt x="4995" y="3090"/>
                    <a:pt x="5082" y="2949"/>
                  </a:cubicBezTo>
                  <a:cubicBezTo>
                    <a:pt x="4826" y="2727"/>
                    <a:pt x="4577" y="2525"/>
                    <a:pt x="4349" y="2303"/>
                  </a:cubicBezTo>
                  <a:cubicBezTo>
                    <a:pt x="4322" y="2357"/>
                    <a:pt x="4268" y="2417"/>
                    <a:pt x="4241" y="2471"/>
                  </a:cubicBezTo>
                  <a:cubicBezTo>
                    <a:pt x="4100" y="2727"/>
                    <a:pt x="3844" y="2922"/>
                    <a:pt x="3568" y="3003"/>
                  </a:cubicBezTo>
                  <a:cubicBezTo>
                    <a:pt x="3622" y="2976"/>
                    <a:pt x="3649" y="2895"/>
                    <a:pt x="3649" y="2834"/>
                  </a:cubicBezTo>
                  <a:lnTo>
                    <a:pt x="3649" y="2834"/>
                  </a:lnTo>
                  <a:cubicBezTo>
                    <a:pt x="3400" y="3030"/>
                    <a:pt x="3117" y="3171"/>
                    <a:pt x="2807" y="3285"/>
                  </a:cubicBezTo>
                  <a:cubicBezTo>
                    <a:pt x="2861" y="3232"/>
                    <a:pt x="2895" y="3144"/>
                    <a:pt x="2949" y="3090"/>
                  </a:cubicBezTo>
                  <a:lnTo>
                    <a:pt x="2949" y="3090"/>
                  </a:lnTo>
                  <a:cubicBezTo>
                    <a:pt x="2726" y="3259"/>
                    <a:pt x="2444" y="3339"/>
                    <a:pt x="2188" y="3339"/>
                  </a:cubicBezTo>
                  <a:cubicBezTo>
                    <a:pt x="2053" y="3339"/>
                    <a:pt x="1912" y="3312"/>
                    <a:pt x="1798" y="3285"/>
                  </a:cubicBezTo>
                  <a:cubicBezTo>
                    <a:pt x="1656" y="2895"/>
                    <a:pt x="1744" y="2444"/>
                    <a:pt x="1966" y="2108"/>
                  </a:cubicBezTo>
                  <a:lnTo>
                    <a:pt x="1966" y="2108"/>
                  </a:lnTo>
                  <a:cubicBezTo>
                    <a:pt x="1912" y="2161"/>
                    <a:pt x="1851" y="2222"/>
                    <a:pt x="1771" y="2249"/>
                  </a:cubicBezTo>
                  <a:cubicBezTo>
                    <a:pt x="1885" y="1939"/>
                    <a:pt x="2020" y="1657"/>
                    <a:pt x="2222" y="1408"/>
                  </a:cubicBezTo>
                  <a:cubicBezTo>
                    <a:pt x="2161" y="1408"/>
                    <a:pt x="2107" y="1434"/>
                    <a:pt x="2053" y="1488"/>
                  </a:cubicBezTo>
                  <a:cubicBezTo>
                    <a:pt x="2134" y="1212"/>
                    <a:pt x="2329" y="984"/>
                    <a:pt x="2585" y="815"/>
                  </a:cubicBezTo>
                  <a:cubicBezTo>
                    <a:pt x="2639" y="788"/>
                    <a:pt x="2693" y="734"/>
                    <a:pt x="2753" y="708"/>
                  </a:cubicBezTo>
                  <a:cubicBezTo>
                    <a:pt x="2525" y="479"/>
                    <a:pt x="2329" y="230"/>
                    <a:pt x="2134" y="1"/>
                  </a:cubicBezTo>
                  <a:close/>
                </a:path>
              </a:pathLst>
            </a:custGeom>
            <a:solidFill>
              <a:srgbClr val="EC65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2621998" y="3309754"/>
              <a:ext cx="180000" cy="175990"/>
            </a:xfrm>
            <a:custGeom>
              <a:rect b="b" l="l" r="r" t="t"/>
              <a:pathLst>
                <a:path extrusionOk="0" h="2633" w="2693">
                  <a:moveTo>
                    <a:pt x="1097" y="1"/>
                  </a:moveTo>
                  <a:cubicBezTo>
                    <a:pt x="1037" y="27"/>
                    <a:pt x="983" y="81"/>
                    <a:pt x="929" y="108"/>
                  </a:cubicBezTo>
                  <a:cubicBezTo>
                    <a:pt x="673" y="277"/>
                    <a:pt x="478" y="505"/>
                    <a:pt x="397" y="781"/>
                  </a:cubicBezTo>
                  <a:cubicBezTo>
                    <a:pt x="451" y="727"/>
                    <a:pt x="505" y="701"/>
                    <a:pt x="566" y="701"/>
                  </a:cubicBezTo>
                  <a:cubicBezTo>
                    <a:pt x="364" y="950"/>
                    <a:pt x="229" y="1232"/>
                    <a:pt x="115" y="1542"/>
                  </a:cubicBezTo>
                  <a:cubicBezTo>
                    <a:pt x="195" y="1515"/>
                    <a:pt x="256" y="1454"/>
                    <a:pt x="310" y="1401"/>
                  </a:cubicBezTo>
                  <a:lnTo>
                    <a:pt x="310" y="1401"/>
                  </a:lnTo>
                  <a:cubicBezTo>
                    <a:pt x="88" y="1737"/>
                    <a:pt x="0" y="2188"/>
                    <a:pt x="142" y="2578"/>
                  </a:cubicBezTo>
                  <a:cubicBezTo>
                    <a:pt x="256" y="2605"/>
                    <a:pt x="397" y="2632"/>
                    <a:pt x="532" y="2632"/>
                  </a:cubicBezTo>
                  <a:cubicBezTo>
                    <a:pt x="788" y="2632"/>
                    <a:pt x="1070" y="2552"/>
                    <a:pt x="1293" y="2383"/>
                  </a:cubicBezTo>
                  <a:lnTo>
                    <a:pt x="1293" y="2383"/>
                  </a:lnTo>
                  <a:cubicBezTo>
                    <a:pt x="1239" y="2437"/>
                    <a:pt x="1205" y="2525"/>
                    <a:pt x="1151" y="2578"/>
                  </a:cubicBezTo>
                  <a:cubicBezTo>
                    <a:pt x="1461" y="2464"/>
                    <a:pt x="1744" y="2323"/>
                    <a:pt x="1993" y="2127"/>
                  </a:cubicBezTo>
                  <a:lnTo>
                    <a:pt x="1993" y="2127"/>
                  </a:lnTo>
                  <a:cubicBezTo>
                    <a:pt x="1993" y="2188"/>
                    <a:pt x="1966" y="2269"/>
                    <a:pt x="1912" y="2296"/>
                  </a:cubicBezTo>
                  <a:cubicBezTo>
                    <a:pt x="2188" y="2215"/>
                    <a:pt x="2444" y="2020"/>
                    <a:pt x="2585" y="1764"/>
                  </a:cubicBezTo>
                  <a:cubicBezTo>
                    <a:pt x="2612" y="1710"/>
                    <a:pt x="2666" y="1650"/>
                    <a:pt x="2693" y="1596"/>
                  </a:cubicBezTo>
                  <a:cubicBezTo>
                    <a:pt x="2417" y="1347"/>
                    <a:pt x="2161" y="1091"/>
                    <a:pt x="1878" y="842"/>
                  </a:cubicBezTo>
                  <a:cubicBezTo>
                    <a:pt x="1629" y="559"/>
                    <a:pt x="1346" y="277"/>
                    <a:pt x="1097" y="1"/>
                  </a:cubicBezTo>
                  <a:close/>
                </a:path>
              </a:pathLst>
            </a:custGeom>
            <a:solidFill>
              <a:srgbClr val="E743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3510502" y="2270990"/>
              <a:ext cx="333866" cy="332061"/>
            </a:xfrm>
            <a:custGeom>
              <a:rect b="b" l="l" r="r" t="t"/>
              <a:pathLst>
                <a:path extrusionOk="0" h="4968" w="4995">
                  <a:moveTo>
                    <a:pt x="4907" y="0"/>
                  </a:moveTo>
                  <a:lnTo>
                    <a:pt x="1" y="4907"/>
                  </a:lnTo>
                  <a:lnTo>
                    <a:pt x="88" y="4967"/>
                  </a:lnTo>
                  <a:lnTo>
                    <a:pt x="4995" y="61"/>
                  </a:lnTo>
                  <a:lnTo>
                    <a:pt x="4907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2457304" y="2859852"/>
              <a:ext cx="535923" cy="331660"/>
            </a:xfrm>
            <a:custGeom>
              <a:rect b="b" l="l" r="r" t="t"/>
              <a:pathLst>
                <a:path extrusionOk="0" h="4962" w="8018">
                  <a:moveTo>
                    <a:pt x="782" y="1"/>
                  </a:moveTo>
                  <a:lnTo>
                    <a:pt x="1" y="2720"/>
                  </a:lnTo>
                  <a:lnTo>
                    <a:pt x="4430" y="4961"/>
                  </a:lnTo>
                  <a:lnTo>
                    <a:pt x="8017" y="2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2410115" y="2784390"/>
              <a:ext cx="155670" cy="309870"/>
            </a:xfrm>
            <a:custGeom>
              <a:rect b="b" l="l" r="r" t="t"/>
              <a:pathLst>
                <a:path extrusionOk="0" h="4636" w="2329">
                  <a:moveTo>
                    <a:pt x="2080" y="0"/>
                  </a:moveTo>
                  <a:cubicBezTo>
                    <a:pt x="1861" y="0"/>
                    <a:pt x="1297" y="929"/>
                    <a:pt x="788" y="2166"/>
                  </a:cubicBezTo>
                  <a:cubicBezTo>
                    <a:pt x="256" y="3425"/>
                    <a:pt x="0" y="4549"/>
                    <a:pt x="202" y="4630"/>
                  </a:cubicBezTo>
                  <a:cubicBezTo>
                    <a:pt x="210" y="4633"/>
                    <a:pt x="219" y="4635"/>
                    <a:pt x="228" y="4635"/>
                  </a:cubicBezTo>
                  <a:cubicBezTo>
                    <a:pt x="446" y="4635"/>
                    <a:pt x="1005" y="3682"/>
                    <a:pt x="1514" y="2476"/>
                  </a:cubicBezTo>
                  <a:cubicBezTo>
                    <a:pt x="2053" y="1184"/>
                    <a:pt x="2329" y="86"/>
                    <a:pt x="2107" y="6"/>
                  </a:cubicBezTo>
                  <a:cubicBezTo>
                    <a:pt x="2098" y="2"/>
                    <a:pt x="2089" y="0"/>
                    <a:pt x="2080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2417735" y="2782919"/>
              <a:ext cx="138626" cy="310940"/>
            </a:xfrm>
            <a:custGeom>
              <a:rect b="b" l="l" r="r" t="t"/>
              <a:pathLst>
                <a:path extrusionOk="0" h="4652" w="2074">
                  <a:moveTo>
                    <a:pt x="1966" y="1"/>
                  </a:moveTo>
                  <a:cubicBezTo>
                    <a:pt x="1737" y="1"/>
                    <a:pt x="1178" y="950"/>
                    <a:pt x="674" y="2188"/>
                  </a:cubicBezTo>
                  <a:cubicBezTo>
                    <a:pt x="256" y="3171"/>
                    <a:pt x="0" y="4039"/>
                    <a:pt x="0" y="4430"/>
                  </a:cubicBezTo>
                  <a:cubicBezTo>
                    <a:pt x="0" y="4571"/>
                    <a:pt x="27" y="4625"/>
                    <a:pt x="88" y="4652"/>
                  </a:cubicBezTo>
                  <a:lnTo>
                    <a:pt x="115" y="4652"/>
                  </a:lnTo>
                  <a:cubicBezTo>
                    <a:pt x="337" y="4652"/>
                    <a:pt x="896" y="3703"/>
                    <a:pt x="1400" y="2498"/>
                  </a:cubicBezTo>
                  <a:cubicBezTo>
                    <a:pt x="1825" y="1488"/>
                    <a:pt x="2074" y="613"/>
                    <a:pt x="2074" y="223"/>
                  </a:cubicBezTo>
                  <a:cubicBezTo>
                    <a:pt x="2074" y="108"/>
                    <a:pt x="2047" y="28"/>
                    <a:pt x="1993" y="28"/>
                  </a:cubicBezTo>
                  <a:cubicBezTo>
                    <a:pt x="1993" y="1"/>
                    <a:pt x="1993" y="1"/>
                    <a:pt x="1966" y="1"/>
                  </a:cubicBezTo>
                  <a:close/>
                </a:path>
              </a:pathLst>
            </a:custGeom>
            <a:solidFill>
              <a:srgbClr val="173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2923847" y="3120328"/>
              <a:ext cx="329855" cy="535923"/>
            </a:xfrm>
            <a:custGeom>
              <a:rect b="b" l="l" r="r" t="t"/>
              <a:pathLst>
                <a:path extrusionOk="0" h="8018" w="4935">
                  <a:moveTo>
                    <a:pt x="4907" y="1"/>
                  </a:moveTo>
                  <a:lnTo>
                    <a:pt x="1" y="3588"/>
                  </a:lnTo>
                  <a:lnTo>
                    <a:pt x="2242" y="8017"/>
                  </a:lnTo>
                  <a:lnTo>
                    <a:pt x="4934" y="7236"/>
                  </a:lnTo>
                  <a:lnTo>
                    <a:pt x="4907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3013814" y="3558199"/>
              <a:ext cx="322637" cy="137156"/>
            </a:xfrm>
            <a:custGeom>
              <a:rect b="b" l="l" r="r" t="t"/>
              <a:pathLst>
                <a:path extrusionOk="0" h="2052" w="4827">
                  <a:moveTo>
                    <a:pt x="4531" y="0"/>
                  </a:moveTo>
                  <a:cubicBezTo>
                    <a:pt x="4137" y="0"/>
                    <a:pt x="3246" y="243"/>
                    <a:pt x="2276" y="659"/>
                  </a:cubicBezTo>
                  <a:cubicBezTo>
                    <a:pt x="983" y="1190"/>
                    <a:pt x="1" y="1776"/>
                    <a:pt x="88" y="1971"/>
                  </a:cubicBezTo>
                  <a:cubicBezTo>
                    <a:pt x="108" y="2026"/>
                    <a:pt x="186" y="2051"/>
                    <a:pt x="311" y="2051"/>
                  </a:cubicBezTo>
                  <a:cubicBezTo>
                    <a:pt x="712" y="2051"/>
                    <a:pt x="1593" y="1791"/>
                    <a:pt x="2552" y="1385"/>
                  </a:cubicBezTo>
                  <a:cubicBezTo>
                    <a:pt x="3844" y="854"/>
                    <a:pt x="4827" y="261"/>
                    <a:pt x="4739" y="66"/>
                  </a:cubicBezTo>
                  <a:cubicBezTo>
                    <a:pt x="4721" y="22"/>
                    <a:pt x="4648" y="0"/>
                    <a:pt x="4531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3019696" y="3557196"/>
              <a:ext cx="310940" cy="138626"/>
            </a:xfrm>
            <a:custGeom>
              <a:rect b="b" l="l" r="r" t="t"/>
              <a:pathLst>
                <a:path extrusionOk="0" h="2074" w="4652">
                  <a:moveTo>
                    <a:pt x="4429" y="0"/>
                  </a:moveTo>
                  <a:cubicBezTo>
                    <a:pt x="4234" y="0"/>
                    <a:pt x="3924" y="81"/>
                    <a:pt x="3500" y="196"/>
                  </a:cubicBezTo>
                  <a:cubicBezTo>
                    <a:pt x="3110" y="303"/>
                    <a:pt x="2659" y="472"/>
                    <a:pt x="2188" y="674"/>
                  </a:cubicBezTo>
                  <a:cubicBezTo>
                    <a:pt x="1622" y="896"/>
                    <a:pt x="1118" y="1145"/>
                    <a:pt x="727" y="1374"/>
                  </a:cubicBezTo>
                  <a:cubicBezTo>
                    <a:pt x="276" y="1623"/>
                    <a:pt x="0" y="1851"/>
                    <a:pt x="0" y="1959"/>
                  </a:cubicBezTo>
                  <a:lnTo>
                    <a:pt x="0" y="1986"/>
                  </a:lnTo>
                  <a:cubicBezTo>
                    <a:pt x="27" y="2047"/>
                    <a:pt x="108" y="2074"/>
                    <a:pt x="222" y="2074"/>
                  </a:cubicBezTo>
                  <a:cubicBezTo>
                    <a:pt x="613" y="2074"/>
                    <a:pt x="1481" y="1818"/>
                    <a:pt x="2464" y="1400"/>
                  </a:cubicBezTo>
                  <a:cubicBezTo>
                    <a:pt x="3702" y="896"/>
                    <a:pt x="4651" y="337"/>
                    <a:pt x="4651" y="108"/>
                  </a:cubicBezTo>
                  <a:lnTo>
                    <a:pt x="4651" y="81"/>
                  </a:lnTo>
                  <a:cubicBezTo>
                    <a:pt x="4624" y="27"/>
                    <a:pt x="4544" y="0"/>
                    <a:pt x="4429" y="0"/>
                  </a:cubicBezTo>
                  <a:close/>
                </a:path>
              </a:pathLst>
            </a:custGeom>
            <a:solidFill>
              <a:srgbClr val="173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610702" y="3118524"/>
              <a:ext cx="69380" cy="35626"/>
            </a:xfrm>
            <a:custGeom>
              <a:rect b="b" l="l" r="r" t="t"/>
              <a:pathLst>
                <a:path extrusionOk="0" h="533" w="1038">
                  <a:moveTo>
                    <a:pt x="1" y="1"/>
                  </a:moveTo>
                  <a:lnTo>
                    <a:pt x="1" y="1"/>
                  </a:lnTo>
                  <a:lnTo>
                    <a:pt x="1038" y="533"/>
                  </a:lnTo>
                  <a:lnTo>
                    <a:pt x="1038" y="533"/>
                  </a:lnTo>
                  <a:close/>
                </a:path>
              </a:pathLst>
            </a:custGeom>
            <a:solidFill>
              <a:srgbClr val="CFD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2610702" y="2861657"/>
              <a:ext cx="296569" cy="292492"/>
            </a:xfrm>
            <a:custGeom>
              <a:rect b="b" l="l" r="r" t="t"/>
              <a:pathLst>
                <a:path extrusionOk="0" h="4376" w="4437">
                  <a:moveTo>
                    <a:pt x="3171" y="1"/>
                  </a:moveTo>
                  <a:cubicBezTo>
                    <a:pt x="1939" y="1259"/>
                    <a:pt x="903" y="2552"/>
                    <a:pt x="1" y="3844"/>
                  </a:cubicBezTo>
                  <a:lnTo>
                    <a:pt x="1038" y="4376"/>
                  </a:lnTo>
                  <a:cubicBezTo>
                    <a:pt x="1879" y="2915"/>
                    <a:pt x="3030" y="1428"/>
                    <a:pt x="4437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3251831" y="3206285"/>
              <a:ext cx="67" cy="67575"/>
            </a:xfrm>
            <a:custGeom>
              <a:rect b="b" l="l" r="r" t="t"/>
              <a:pathLst>
                <a:path extrusionOk="0" h="1011" w="1">
                  <a:moveTo>
                    <a:pt x="0" y="0"/>
                  </a:moveTo>
                  <a:lnTo>
                    <a:pt x="0" y="0"/>
                  </a:lnTo>
                  <a:lnTo>
                    <a:pt x="0" y="1010"/>
                  </a:lnTo>
                  <a:lnTo>
                    <a:pt x="0" y="1010"/>
                  </a:lnTo>
                  <a:close/>
                </a:path>
              </a:pathLst>
            </a:custGeom>
            <a:solidFill>
              <a:srgbClr val="CFD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2961211" y="3273794"/>
              <a:ext cx="290687" cy="219569"/>
            </a:xfrm>
            <a:custGeom>
              <a:rect b="b" l="l" r="r" t="t"/>
              <a:pathLst>
                <a:path extrusionOk="0" h="3285" w="4349">
                  <a:moveTo>
                    <a:pt x="0" y="2416"/>
                  </a:moveTo>
                  <a:lnTo>
                    <a:pt x="0" y="2416"/>
                  </a:lnTo>
                  <a:lnTo>
                    <a:pt x="424" y="3285"/>
                  </a:lnTo>
                  <a:lnTo>
                    <a:pt x="424" y="3285"/>
                  </a:lnTo>
                  <a:lnTo>
                    <a:pt x="0" y="2416"/>
                  </a:lnTo>
                  <a:close/>
                  <a:moveTo>
                    <a:pt x="4348" y="0"/>
                  </a:moveTo>
                  <a:lnTo>
                    <a:pt x="4348" y="0"/>
                  </a:lnTo>
                  <a:lnTo>
                    <a:pt x="4348" y="34"/>
                  </a:lnTo>
                  <a:lnTo>
                    <a:pt x="4348" y="34"/>
                  </a:lnTo>
                  <a:close/>
                </a:path>
              </a:pathLst>
            </a:custGeom>
            <a:solidFill>
              <a:srgbClr val="AEB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2961211" y="3206285"/>
              <a:ext cx="290687" cy="287078"/>
            </a:xfrm>
            <a:custGeom>
              <a:rect b="b" l="l" r="r" t="t"/>
              <a:pathLst>
                <a:path extrusionOk="0" h="4295" w="4349">
                  <a:moveTo>
                    <a:pt x="4348" y="0"/>
                  </a:moveTo>
                  <a:cubicBezTo>
                    <a:pt x="2921" y="1407"/>
                    <a:pt x="1434" y="2558"/>
                    <a:pt x="0" y="3426"/>
                  </a:cubicBezTo>
                  <a:lnTo>
                    <a:pt x="424" y="4295"/>
                  </a:lnTo>
                  <a:cubicBezTo>
                    <a:pt x="1744" y="3366"/>
                    <a:pt x="3063" y="2302"/>
                    <a:pt x="4348" y="1044"/>
                  </a:cubicBezTo>
                  <a:lnTo>
                    <a:pt x="4348" y="1010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2650338" y="2708058"/>
              <a:ext cx="776079" cy="756963"/>
            </a:xfrm>
            <a:custGeom>
              <a:rect b="b" l="l" r="r" t="t"/>
              <a:pathLst>
                <a:path extrusionOk="0" h="11325" w="11611">
                  <a:moveTo>
                    <a:pt x="10667" y="0"/>
                  </a:moveTo>
                  <a:cubicBezTo>
                    <a:pt x="8671" y="0"/>
                    <a:pt x="5700" y="1586"/>
                    <a:pt x="3056" y="4230"/>
                  </a:cubicBezTo>
                  <a:cubicBezTo>
                    <a:pt x="1764" y="5523"/>
                    <a:pt x="700" y="6923"/>
                    <a:pt x="0" y="8215"/>
                  </a:cubicBezTo>
                  <a:cubicBezTo>
                    <a:pt x="445" y="8774"/>
                    <a:pt x="949" y="9305"/>
                    <a:pt x="1454" y="9844"/>
                  </a:cubicBezTo>
                  <a:cubicBezTo>
                    <a:pt x="1993" y="10349"/>
                    <a:pt x="2524" y="10854"/>
                    <a:pt x="3083" y="11325"/>
                  </a:cubicBezTo>
                  <a:cubicBezTo>
                    <a:pt x="4402" y="10598"/>
                    <a:pt x="5775" y="9561"/>
                    <a:pt x="7068" y="8242"/>
                  </a:cubicBezTo>
                  <a:cubicBezTo>
                    <a:pt x="9982" y="5328"/>
                    <a:pt x="11611" y="2016"/>
                    <a:pt x="11247" y="51"/>
                  </a:cubicBezTo>
                  <a:cubicBezTo>
                    <a:pt x="11065" y="17"/>
                    <a:pt x="10871" y="0"/>
                    <a:pt x="10667" y="0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2659762" y="2482472"/>
              <a:ext cx="997052" cy="973591"/>
            </a:xfrm>
            <a:custGeom>
              <a:rect b="b" l="l" r="r" t="t"/>
              <a:pathLst>
                <a:path extrusionOk="0" h="14566" w="14917">
                  <a:moveTo>
                    <a:pt x="13746" y="1"/>
                  </a:moveTo>
                  <a:cubicBezTo>
                    <a:pt x="11160" y="1"/>
                    <a:pt x="7344" y="2025"/>
                    <a:pt x="3925" y="5445"/>
                  </a:cubicBezTo>
                  <a:cubicBezTo>
                    <a:pt x="2269" y="7101"/>
                    <a:pt x="923" y="8898"/>
                    <a:pt x="1" y="10580"/>
                  </a:cubicBezTo>
                  <a:cubicBezTo>
                    <a:pt x="586" y="11280"/>
                    <a:pt x="1205" y="11980"/>
                    <a:pt x="1879" y="12654"/>
                  </a:cubicBezTo>
                  <a:cubicBezTo>
                    <a:pt x="2552" y="13327"/>
                    <a:pt x="3252" y="13946"/>
                    <a:pt x="3952" y="14565"/>
                  </a:cubicBezTo>
                  <a:cubicBezTo>
                    <a:pt x="5634" y="13609"/>
                    <a:pt x="7431" y="12290"/>
                    <a:pt x="9087" y="10607"/>
                  </a:cubicBezTo>
                  <a:cubicBezTo>
                    <a:pt x="12843" y="6852"/>
                    <a:pt x="14916" y="2618"/>
                    <a:pt x="14472" y="60"/>
                  </a:cubicBezTo>
                  <a:cubicBezTo>
                    <a:pt x="14243" y="20"/>
                    <a:pt x="14000" y="1"/>
                    <a:pt x="13746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3270747" y="2486483"/>
              <a:ext cx="356324" cy="358129"/>
            </a:xfrm>
            <a:custGeom>
              <a:rect b="b" l="l" r="r" t="t"/>
              <a:pathLst>
                <a:path extrusionOk="0" h="5358" w="5331">
                  <a:moveTo>
                    <a:pt x="5331" y="0"/>
                  </a:moveTo>
                  <a:lnTo>
                    <a:pt x="5331" y="0"/>
                  </a:lnTo>
                  <a:cubicBezTo>
                    <a:pt x="4180" y="256"/>
                    <a:pt x="2241" y="1434"/>
                    <a:pt x="0" y="3231"/>
                  </a:cubicBezTo>
                  <a:cubicBezTo>
                    <a:pt x="532" y="3231"/>
                    <a:pt x="1064" y="3453"/>
                    <a:pt x="1488" y="3843"/>
                  </a:cubicBezTo>
                  <a:cubicBezTo>
                    <a:pt x="1878" y="4268"/>
                    <a:pt x="2100" y="4799"/>
                    <a:pt x="2100" y="5358"/>
                  </a:cubicBezTo>
                  <a:cubicBezTo>
                    <a:pt x="3897" y="3090"/>
                    <a:pt x="5075" y="1151"/>
                    <a:pt x="5331" y="0"/>
                  </a:cubicBezTo>
                  <a:close/>
                </a:path>
              </a:pathLst>
            </a:custGeom>
            <a:solidFill>
              <a:srgbClr val="005E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2785288" y="3326397"/>
              <a:ext cx="1872" cy="3676"/>
            </a:xfrm>
            <a:custGeom>
              <a:rect b="b" l="l" r="r" t="t"/>
              <a:pathLst>
                <a:path extrusionOk="0" h="55" w="28">
                  <a:moveTo>
                    <a:pt x="1" y="28"/>
                  </a:moveTo>
                  <a:cubicBezTo>
                    <a:pt x="27" y="28"/>
                    <a:pt x="27" y="28"/>
                    <a:pt x="27" y="54"/>
                  </a:cubicBezTo>
                  <a:cubicBezTo>
                    <a:pt x="27" y="28"/>
                    <a:pt x="27" y="28"/>
                    <a:pt x="1" y="28"/>
                  </a:cubicBezTo>
                  <a:close/>
                  <a:moveTo>
                    <a:pt x="1" y="1"/>
                  </a:moveTo>
                  <a:lnTo>
                    <a:pt x="1" y="28"/>
                  </a:lnTo>
                  <a:close/>
                </a:path>
              </a:pathLst>
            </a:custGeom>
            <a:solidFill>
              <a:srgbClr val="4B4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2710160" y="2820283"/>
              <a:ext cx="583112" cy="583112"/>
            </a:xfrm>
            <a:custGeom>
              <a:rect b="b" l="l" r="r" t="t"/>
              <a:pathLst>
                <a:path extrusionOk="0" h="8724" w="8724">
                  <a:moveTo>
                    <a:pt x="6280" y="0"/>
                  </a:moveTo>
                  <a:lnTo>
                    <a:pt x="6280" y="0"/>
                  </a:lnTo>
                  <a:cubicBezTo>
                    <a:pt x="5358" y="815"/>
                    <a:pt x="4429" y="1710"/>
                    <a:pt x="3480" y="2666"/>
                  </a:cubicBezTo>
                  <a:cubicBezTo>
                    <a:pt x="2188" y="3924"/>
                    <a:pt x="1037" y="5217"/>
                    <a:pt x="0" y="6395"/>
                  </a:cubicBezTo>
                  <a:cubicBezTo>
                    <a:pt x="364" y="6785"/>
                    <a:pt x="727" y="7182"/>
                    <a:pt x="1125" y="7573"/>
                  </a:cubicBezTo>
                  <a:lnTo>
                    <a:pt x="1125" y="7600"/>
                  </a:lnTo>
                  <a:cubicBezTo>
                    <a:pt x="1151" y="7600"/>
                    <a:pt x="1151" y="7600"/>
                    <a:pt x="1151" y="7626"/>
                  </a:cubicBezTo>
                  <a:cubicBezTo>
                    <a:pt x="1542" y="7997"/>
                    <a:pt x="1939" y="8360"/>
                    <a:pt x="2329" y="8724"/>
                  </a:cubicBezTo>
                  <a:cubicBezTo>
                    <a:pt x="3534" y="7714"/>
                    <a:pt x="4800" y="6536"/>
                    <a:pt x="6058" y="5271"/>
                  </a:cubicBezTo>
                  <a:cubicBezTo>
                    <a:pt x="7014" y="4322"/>
                    <a:pt x="7909" y="3366"/>
                    <a:pt x="8724" y="2444"/>
                  </a:cubicBezTo>
                  <a:lnTo>
                    <a:pt x="8724" y="2444"/>
                  </a:lnTo>
                  <a:cubicBezTo>
                    <a:pt x="8609" y="2471"/>
                    <a:pt x="8501" y="2471"/>
                    <a:pt x="8387" y="2471"/>
                  </a:cubicBezTo>
                  <a:cubicBezTo>
                    <a:pt x="7828" y="2471"/>
                    <a:pt x="7290" y="2275"/>
                    <a:pt x="6873" y="1851"/>
                  </a:cubicBezTo>
                  <a:cubicBezTo>
                    <a:pt x="6368" y="1347"/>
                    <a:pt x="6173" y="647"/>
                    <a:pt x="6280" y="0"/>
                  </a:cubicBezTo>
                  <a:close/>
                </a:path>
              </a:pathLst>
            </a:custGeom>
            <a:solidFill>
              <a:srgbClr val="005E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2693517" y="3154283"/>
              <a:ext cx="275381" cy="257869"/>
            </a:xfrm>
            <a:custGeom>
              <a:rect b="b" l="l" r="r" t="t"/>
              <a:pathLst>
                <a:path extrusionOk="0" h="3858" w="4120">
                  <a:moveTo>
                    <a:pt x="3887" y="0"/>
                  </a:moveTo>
                  <a:cubicBezTo>
                    <a:pt x="3619" y="0"/>
                    <a:pt x="2724" y="684"/>
                    <a:pt x="1764" y="1620"/>
                  </a:cubicBezTo>
                  <a:cubicBezTo>
                    <a:pt x="727" y="2690"/>
                    <a:pt x="0" y="3673"/>
                    <a:pt x="169" y="3841"/>
                  </a:cubicBezTo>
                  <a:cubicBezTo>
                    <a:pt x="180" y="3852"/>
                    <a:pt x="197" y="3858"/>
                    <a:pt x="219" y="3858"/>
                  </a:cubicBezTo>
                  <a:cubicBezTo>
                    <a:pt x="466" y="3858"/>
                    <a:pt x="1374" y="3188"/>
                    <a:pt x="2356" y="2212"/>
                  </a:cubicBezTo>
                  <a:cubicBezTo>
                    <a:pt x="3420" y="1176"/>
                    <a:pt x="4120" y="166"/>
                    <a:pt x="3951" y="25"/>
                  </a:cubicBezTo>
                  <a:cubicBezTo>
                    <a:pt x="3938" y="8"/>
                    <a:pt x="3916" y="0"/>
                    <a:pt x="3887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3115077" y="2702510"/>
              <a:ext cx="309536" cy="282399"/>
            </a:xfrm>
            <a:custGeom>
              <a:rect b="b" l="l" r="r" t="t"/>
              <a:pathLst>
                <a:path extrusionOk="0" h="4225" w="4631">
                  <a:moveTo>
                    <a:pt x="2316" y="1"/>
                  </a:moveTo>
                  <a:cubicBezTo>
                    <a:pt x="1775" y="1"/>
                    <a:pt x="1235" y="204"/>
                    <a:pt x="815" y="611"/>
                  </a:cubicBezTo>
                  <a:cubicBezTo>
                    <a:pt x="0" y="1453"/>
                    <a:pt x="0" y="2799"/>
                    <a:pt x="815" y="3613"/>
                  </a:cubicBezTo>
                  <a:cubicBezTo>
                    <a:pt x="1235" y="4021"/>
                    <a:pt x="1775" y="4224"/>
                    <a:pt x="2316" y="4224"/>
                  </a:cubicBezTo>
                  <a:cubicBezTo>
                    <a:pt x="2856" y="4224"/>
                    <a:pt x="3396" y="4021"/>
                    <a:pt x="3817" y="3613"/>
                  </a:cubicBezTo>
                  <a:cubicBezTo>
                    <a:pt x="4631" y="2799"/>
                    <a:pt x="4631" y="1453"/>
                    <a:pt x="3817" y="611"/>
                  </a:cubicBezTo>
                  <a:cubicBezTo>
                    <a:pt x="3396" y="204"/>
                    <a:pt x="2856" y="1"/>
                    <a:pt x="2316" y="1"/>
                  </a:cubicBezTo>
                  <a:close/>
                </a:path>
              </a:pathLst>
            </a:custGeom>
            <a:solidFill>
              <a:srgbClr val="EB5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3143417" y="2728511"/>
              <a:ext cx="252856" cy="230397"/>
            </a:xfrm>
            <a:custGeom>
              <a:rect b="b" l="l" r="r" t="t"/>
              <a:pathLst>
                <a:path extrusionOk="0" h="3447" w="3783">
                  <a:moveTo>
                    <a:pt x="1905" y="222"/>
                  </a:moveTo>
                  <a:cubicBezTo>
                    <a:pt x="2269" y="222"/>
                    <a:pt x="2659" y="391"/>
                    <a:pt x="2942" y="673"/>
                  </a:cubicBezTo>
                  <a:cubicBezTo>
                    <a:pt x="3534" y="1259"/>
                    <a:pt x="3534" y="2215"/>
                    <a:pt x="2942" y="2773"/>
                  </a:cubicBezTo>
                  <a:cubicBezTo>
                    <a:pt x="2659" y="3083"/>
                    <a:pt x="2269" y="3224"/>
                    <a:pt x="1905" y="3224"/>
                  </a:cubicBezTo>
                  <a:cubicBezTo>
                    <a:pt x="1515" y="3224"/>
                    <a:pt x="1118" y="3083"/>
                    <a:pt x="842" y="2773"/>
                  </a:cubicBezTo>
                  <a:lnTo>
                    <a:pt x="808" y="2773"/>
                  </a:lnTo>
                  <a:lnTo>
                    <a:pt x="808" y="2747"/>
                  </a:lnTo>
                  <a:lnTo>
                    <a:pt x="781" y="2747"/>
                  </a:lnTo>
                  <a:lnTo>
                    <a:pt x="781" y="2720"/>
                  </a:lnTo>
                  <a:lnTo>
                    <a:pt x="754" y="2720"/>
                  </a:lnTo>
                  <a:lnTo>
                    <a:pt x="754" y="2693"/>
                  </a:lnTo>
                  <a:cubicBezTo>
                    <a:pt x="249" y="2100"/>
                    <a:pt x="276" y="1232"/>
                    <a:pt x="842" y="673"/>
                  </a:cubicBezTo>
                  <a:cubicBezTo>
                    <a:pt x="1118" y="391"/>
                    <a:pt x="1515" y="222"/>
                    <a:pt x="1905" y="222"/>
                  </a:cubicBezTo>
                  <a:close/>
                  <a:moveTo>
                    <a:pt x="1905" y="0"/>
                  </a:moveTo>
                  <a:cubicBezTo>
                    <a:pt x="1454" y="0"/>
                    <a:pt x="1010" y="169"/>
                    <a:pt x="673" y="505"/>
                  </a:cubicBezTo>
                  <a:cubicBezTo>
                    <a:pt x="0" y="1178"/>
                    <a:pt x="0" y="2269"/>
                    <a:pt x="673" y="2942"/>
                  </a:cubicBezTo>
                  <a:cubicBezTo>
                    <a:pt x="1010" y="3278"/>
                    <a:pt x="1454" y="3447"/>
                    <a:pt x="1905" y="3447"/>
                  </a:cubicBezTo>
                  <a:cubicBezTo>
                    <a:pt x="2322" y="3447"/>
                    <a:pt x="2773" y="3278"/>
                    <a:pt x="3110" y="2942"/>
                  </a:cubicBezTo>
                  <a:cubicBezTo>
                    <a:pt x="3783" y="2269"/>
                    <a:pt x="3783" y="1178"/>
                    <a:pt x="3110" y="505"/>
                  </a:cubicBezTo>
                  <a:cubicBezTo>
                    <a:pt x="2773" y="169"/>
                    <a:pt x="2322" y="0"/>
                    <a:pt x="1905" y="0"/>
                  </a:cubicBezTo>
                  <a:close/>
                </a:path>
              </a:pathLst>
            </a:custGeom>
            <a:solidFill>
              <a:srgbClr val="C75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3160060" y="2743818"/>
              <a:ext cx="219569" cy="199785"/>
            </a:xfrm>
            <a:custGeom>
              <a:rect b="b" l="l" r="r" t="t"/>
              <a:pathLst>
                <a:path extrusionOk="0" h="2989" w="3285">
                  <a:moveTo>
                    <a:pt x="1643" y="0"/>
                  </a:moveTo>
                  <a:cubicBezTo>
                    <a:pt x="1264" y="0"/>
                    <a:pt x="885" y="148"/>
                    <a:pt x="593" y="444"/>
                  </a:cubicBezTo>
                  <a:cubicBezTo>
                    <a:pt x="0" y="1030"/>
                    <a:pt x="0" y="1986"/>
                    <a:pt x="593" y="2544"/>
                  </a:cubicBezTo>
                  <a:cubicBezTo>
                    <a:pt x="885" y="2841"/>
                    <a:pt x="1264" y="2989"/>
                    <a:pt x="1643" y="2989"/>
                  </a:cubicBezTo>
                  <a:cubicBezTo>
                    <a:pt x="2021" y="2989"/>
                    <a:pt x="2400" y="2841"/>
                    <a:pt x="2693" y="2544"/>
                  </a:cubicBezTo>
                  <a:cubicBezTo>
                    <a:pt x="3285" y="1986"/>
                    <a:pt x="3285" y="1030"/>
                    <a:pt x="2693" y="444"/>
                  </a:cubicBezTo>
                  <a:cubicBezTo>
                    <a:pt x="2400" y="148"/>
                    <a:pt x="2021" y="0"/>
                    <a:pt x="1643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3193814" y="2908445"/>
              <a:ext cx="5882" cy="5481"/>
            </a:xfrm>
            <a:custGeom>
              <a:rect b="b" l="l" r="r" t="t"/>
              <a:pathLst>
                <a:path extrusionOk="0" h="82" w="88">
                  <a:moveTo>
                    <a:pt x="88" y="81"/>
                  </a:moveTo>
                  <a:lnTo>
                    <a:pt x="88" y="81"/>
                  </a:lnTo>
                  <a:lnTo>
                    <a:pt x="88" y="81"/>
                  </a:lnTo>
                  <a:close/>
                  <a:moveTo>
                    <a:pt x="54" y="81"/>
                  </a:moveTo>
                  <a:lnTo>
                    <a:pt x="88" y="81"/>
                  </a:lnTo>
                  <a:lnTo>
                    <a:pt x="54" y="81"/>
                  </a:lnTo>
                  <a:close/>
                  <a:moveTo>
                    <a:pt x="54" y="81"/>
                  </a:moveTo>
                  <a:lnTo>
                    <a:pt x="54" y="81"/>
                  </a:lnTo>
                  <a:lnTo>
                    <a:pt x="54" y="81"/>
                  </a:lnTo>
                  <a:close/>
                  <a:moveTo>
                    <a:pt x="54" y="55"/>
                  </a:moveTo>
                  <a:lnTo>
                    <a:pt x="54" y="81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lnTo>
                    <a:pt x="54" y="55"/>
                  </a:lnTo>
                  <a:close/>
                  <a:moveTo>
                    <a:pt x="27" y="55"/>
                  </a:moveTo>
                  <a:lnTo>
                    <a:pt x="54" y="55"/>
                  </a:lnTo>
                  <a:lnTo>
                    <a:pt x="27" y="55"/>
                  </a:lnTo>
                  <a:close/>
                  <a:moveTo>
                    <a:pt x="27" y="55"/>
                  </a:moveTo>
                  <a:lnTo>
                    <a:pt x="27" y="55"/>
                  </a:lnTo>
                  <a:lnTo>
                    <a:pt x="27" y="55"/>
                  </a:lnTo>
                  <a:close/>
                  <a:moveTo>
                    <a:pt x="27" y="28"/>
                  </a:moveTo>
                  <a:lnTo>
                    <a:pt x="27" y="55"/>
                  </a:lnTo>
                  <a:lnTo>
                    <a:pt x="27" y="28"/>
                  </a:lnTo>
                  <a:close/>
                  <a:moveTo>
                    <a:pt x="27" y="28"/>
                  </a:moveTo>
                  <a:lnTo>
                    <a:pt x="27" y="28"/>
                  </a:lnTo>
                  <a:lnTo>
                    <a:pt x="27" y="28"/>
                  </a:lnTo>
                  <a:close/>
                  <a:moveTo>
                    <a:pt x="27" y="28"/>
                  </a:moveTo>
                  <a:lnTo>
                    <a:pt x="27" y="28"/>
                  </a:lnTo>
                  <a:lnTo>
                    <a:pt x="27" y="28"/>
                  </a:lnTo>
                  <a:close/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8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3163669" y="2799562"/>
              <a:ext cx="206536" cy="144508"/>
            </a:xfrm>
            <a:custGeom>
              <a:rect b="b" l="l" r="r" t="t"/>
              <a:pathLst>
                <a:path extrusionOk="0" h="2162" w="3090">
                  <a:moveTo>
                    <a:pt x="256" y="1"/>
                  </a:moveTo>
                  <a:lnTo>
                    <a:pt x="256" y="1"/>
                  </a:lnTo>
                  <a:cubicBezTo>
                    <a:pt x="0" y="506"/>
                    <a:pt x="61" y="1152"/>
                    <a:pt x="451" y="1630"/>
                  </a:cubicBezTo>
                  <a:lnTo>
                    <a:pt x="451" y="1657"/>
                  </a:lnTo>
                  <a:lnTo>
                    <a:pt x="478" y="1657"/>
                  </a:lnTo>
                  <a:lnTo>
                    <a:pt x="478" y="1684"/>
                  </a:lnTo>
                  <a:lnTo>
                    <a:pt x="505" y="1684"/>
                  </a:lnTo>
                  <a:lnTo>
                    <a:pt x="505" y="1710"/>
                  </a:lnTo>
                  <a:lnTo>
                    <a:pt x="539" y="1710"/>
                  </a:lnTo>
                  <a:cubicBezTo>
                    <a:pt x="815" y="2020"/>
                    <a:pt x="1212" y="2161"/>
                    <a:pt x="1602" y="2161"/>
                  </a:cubicBezTo>
                  <a:cubicBezTo>
                    <a:pt x="1966" y="2161"/>
                    <a:pt x="2356" y="2020"/>
                    <a:pt x="2639" y="1710"/>
                  </a:cubicBezTo>
                  <a:cubicBezTo>
                    <a:pt x="2948" y="1434"/>
                    <a:pt x="3090" y="1010"/>
                    <a:pt x="3090" y="620"/>
                  </a:cubicBezTo>
                  <a:lnTo>
                    <a:pt x="3090" y="620"/>
                  </a:lnTo>
                  <a:cubicBezTo>
                    <a:pt x="3002" y="761"/>
                    <a:pt x="2921" y="903"/>
                    <a:pt x="2807" y="1010"/>
                  </a:cubicBezTo>
                  <a:cubicBezTo>
                    <a:pt x="2497" y="1293"/>
                    <a:pt x="2134" y="1434"/>
                    <a:pt x="1743" y="1434"/>
                  </a:cubicBezTo>
                  <a:cubicBezTo>
                    <a:pt x="1380" y="1434"/>
                    <a:pt x="983" y="1293"/>
                    <a:pt x="673" y="1010"/>
                  </a:cubicBezTo>
                  <a:cubicBezTo>
                    <a:pt x="424" y="734"/>
                    <a:pt x="256" y="364"/>
                    <a:pt x="256" y="1"/>
                  </a:cubicBezTo>
                  <a:close/>
                </a:path>
              </a:pathLst>
            </a:custGeom>
            <a:solidFill>
              <a:srgbClr val="E6C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3304434" y="2777171"/>
              <a:ext cx="43312" cy="39436"/>
            </a:xfrm>
            <a:custGeom>
              <a:rect b="b" l="l" r="r" t="t"/>
              <a:pathLst>
                <a:path extrusionOk="0" h="590" w="648">
                  <a:moveTo>
                    <a:pt x="321" y="1"/>
                  </a:moveTo>
                  <a:cubicBezTo>
                    <a:pt x="245" y="1"/>
                    <a:pt x="169" y="30"/>
                    <a:pt x="115" y="87"/>
                  </a:cubicBezTo>
                  <a:cubicBezTo>
                    <a:pt x="1" y="194"/>
                    <a:pt x="1" y="396"/>
                    <a:pt x="115" y="504"/>
                  </a:cubicBezTo>
                  <a:cubicBezTo>
                    <a:pt x="169" y="561"/>
                    <a:pt x="245" y="590"/>
                    <a:pt x="321" y="590"/>
                  </a:cubicBezTo>
                  <a:cubicBezTo>
                    <a:pt x="398" y="590"/>
                    <a:pt x="475" y="561"/>
                    <a:pt x="533" y="504"/>
                  </a:cubicBezTo>
                  <a:cubicBezTo>
                    <a:pt x="647" y="396"/>
                    <a:pt x="647" y="194"/>
                    <a:pt x="533" y="87"/>
                  </a:cubicBezTo>
                  <a:cubicBezTo>
                    <a:pt x="475" y="30"/>
                    <a:pt x="398" y="1"/>
                    <a:pt x="321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3291400" y="2763134"/>
              <a:ext cx="18515" cy="17044"/>
            </a:xfrm>
            <a:custGeom>
              <a:rect b="b" l="l" r="r" t="t"/>
              <a:pathLst>
                <a:path extrusionOk="0" h="255" w="277">
                  <a:moveTo>
                    <a:pt x="125" y="1"/>
                  </a:moveTo>
                  <a:cubicBezTo>
                    <a:pt x="90" y="1"/>
                    <a:pt x="55" y="14"/>
                    <a:pt x="28" y="41"/>
                  </a:cubicBezTo>
                  <a:cubicBezTo>
                    <a:pt x="1" y="102"/>
                    <a:pt x="1" y="155"/>
                    <a:pt x="28" y="209"/>
                  </a:cubicBezTo>
                  <a:cubicBezTo>
                    <a:pt x="55" y="240"/>
                    <a:pt x="90" y="255"/>
                    <a:pt x="125" y="255"/>
                  </a:cubicBezTo>
                  <a:cubicBezTo>
                    <a:pt x="161" y="255"/>
                    <a:pt x="196" y="240"/>
                    <a:pt x="223" y="209"/>
                  </a:cubicBezTo>
                  <a:cubicBezTo>
                    <a:pt x="277" y="155"/>
                    <a:pt x="277" y="102"/>
                    <a:pt x="223" y="41"/>
                  </a:cubicBezTo>
                  <a:cubicBezTo>
                    <a:pt x="196" y="14"/>
                    <a:pt x="161" y="1"/>
                    <a:pt x="12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42"/>
          <p:cNvSpPr/>
          <p:nvPr/>
        </p:nvSpPr>
        <p:spPr>
          <a:xfrm>
            <a:off x="5324900" y="2435463"/>
            <a:ext cx="2943080" cy="653810"/>
          </a:xfrm>
          <a:custGeom>
            <a:rect b="b" l="l" r="r" t="t"/>
            <a:pathLst>
              <a:path extrusionOk="0" h="3380" w="18051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4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grpSp>
        <p:nvGrpSpPr>
          <p:cNvPr id="1851" name="Google Shape;1851;p42"/>
          <p:cNvGrpSpPr/>
          <p:nvPr/>
        </p:nvGrpSpPr>
        <p:grpSpPr>
          <a:xfrm>
            <a:off x="1187322" y="1559729"/>
            <a:ext cx="2780901" cy="3183837"/>
            <a:chOff x="1697275" y="1018650"/>
            <a:chExt cx="527375" cy="603800"/>
          </a:xfrm>
        </p:grpSpPr>
        <p:sp>
          <p:nvSpPr>
            <p:cNvPr id="1852" name="Google Shape;1852;p42"/>
            <p:cNvSpPr/>
            <p:nvPr/>
          </p:nvSpPr>
          <p:spPr>
            <a:xfrm>
              <a:off x="1832725" y="1556450"/>
              <a:ext cx="27950" cy="33000"/>
            </a:xfrm>
            <a:custGeom>
              <a:rect b="b" l="l" r="r" t="t"/>
              <a:pathLst>
                <a:path extrusionOk="0" h="1320" w="1118">
                  <a:moveTo>
                    <a:pt x="0" y="1"/>
                  </a:moveTo>
                  <a:lnTo>
                    <a:pt x="0" y="1"/>
                  </a:lnTo>
                  <a:cubicBezTo>
                    <a:pt x="54" y="283"/>
                    <a:pt x="27" y="674"/>
                    <a:pt x="27" y="674"/>
                  </a:cubicBezTo>
                  <a:lnTo>
                    <a:pt x="54" y="1178"/>
                  </a:lnTo>
                  <a:lnTo>
                    <a:pt x="337" y="1320"/>
                  </a:lnTo>
                  <a:lnTo>
                    <a:pt x="1118" y="620"/>
                  </a:lnTo>
                  <a:cubicBezTo>
                    <a:pt x="1118" y="620"/>
                    <a:pt x="1010" y="452"/>
                    <a:pt x="1010" y="1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1826325" y="1572000"/>
              <a:ext cx="72225" cy="45350"/>
            </a:xfrm>
            <a:custGeom>
              <a:rect b="b" l="l" r="r" t="t"/>
              <a:pathLst>
                <a:path extrusionOk="0" h="1814" w="2889">
                  <a:moveTo>
                    <a:pt x="1283" y="1"/>
                  </a:moveTo>
                  <a:cubicBezTo>
                    <a:pt x="1242" y="1"/>
                    <a:pt x="1190" y="7"/>
                    <a:pt x="1125" y="25"/>
                  </a:cubicBezTo>
                  <a:cubicBezTo>
                    <a:pt x="929" y="52"/>
                    <a:pt x="869" y="307"/>
                    <a:pt x="674" y="361"/>
                  </a:cubicBezTo>
                  <a:cubicBezTo>
                    <a:pt x="631" y="382"/>
                    <a:pt x="591" y="390"/>
                    <a:pt x="556" y="390"/>
                  </a:cubicBezTo>
                  <a:cubicBezTo>
                    <a:pt x="451" y="390"/>
                    <a:pt x="377" y="319"/>
                    <a:pt x="337" y="274"/>
                  </a:cubicBezTo>
                  <a:cubicBezTo>
                    <a:pt x="312" y="198"/>
                    <a:pt x="310" y="22"/>
                    <a:pt x="266" y="22"/>
                  </a:cubicBezTo>
                  <a:cubicBezTo>
                    <a:pt x="263" y="22"/>
                    <a:pt x="260" y="23"/>
                    <a:pt x="256" y="25"/>
                  </a:cubicBezTo>
                  <a:cubicBezTo>
                    <a:pt x="196" y="25"/>
                    <a:pt x="54" y="503"/>
                    <a:pt x="54" y="812"/>
                  </a:cubicBezTo>
                  <a:cubicBezTo>
                    <a:pt x="54" y="812"/>
                    <a:pt x="1" y="1061"/>
                    <a:pt x="54" y="1149"/>
                  </a:cubicBezTo>
                  <a:cubicBezTo>
                    <a:pt x="115" y="1230"/>
                    <a:pt x="701" y="1283"/>
                    <a:pt x="869" y="1371"/>
                  </a:cubicBezTo>
                  <a:cubicBezTo>
                    <a:pt x="1010" y="1485"/>
                    <a:pt x="1347" y="1707"/>
                    <a:pt x="1710" y="1761"/>
                  </a:cubicBezTo>
                  <a:cubicBezTo>
                    <a:pt x="1856" y="1796"/>
                    <a:pt x="2034" y="1813"/>
                    <a:pt x="2205" y="1813"/>
                  </a:cubicBezTo>
                  <a:cubicBezTo>
                    <a:pt x="2459" y="1813"/>
                    <a:pt x="2696" y="1776"/>
                    <a:pt x="2780" y="1707"/>
                  </a:cubicBezTo>
                  <a:cubicBezTo>
                    <a:pt x="2888" y="1593"/>
                    <a:pt x="2807" y="1398"/>
                    <a:pt x="2807" y="1398"/>
                  </a:cubicBezTo>
                  <a:cubicBezTo>
                    <a:pt x="2807" y="1398"/>
                    <a:pt x="2834" y="1256"/>
                    <a:pt x="2780" y="1203"/>
                  </a:cubicBezTo>
                  <a:cubicBezTo>
                    <a:pt x="2720" y="1149"/>
                    <a:pt x="2383" y="1007"/>
                    <a:pt x="2161" y="812"/>
                  </a:cubicBezTo>
                  <a:cubicBezTo>
                    <a:pt x="1939" y="610"/>
                    <a:pt x="1629" y="139"/>
                    <a:pt x="1401" y="25"/>
                  </a:cubicBezTo>
                  <a:cubicBezTo>
                    <a:pt x="1401" y="25"/>
                    <a:pt x="1365" y="1"/>
                    <a:pt x="1283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1827000" y="1592300"/>
              <a:ext cx="70200" cy="25250"/>
            </a:xfrm>
            <a:custGeom>
              <a:rect b="b" l="l" r="r" t="t"/>
              <a:pathLst>
                <a:path extrusionOk="0" h="1010" w="2808">
                  <a:moveTo>
                    <a:pt x="27" y="0"/>
                  </a:moveTo>
                  <a:cubicBezTo>
                    <a:pt x="27" y="0"/>
                    <a:pt x="1" y="135"/>
                    <a:pt x="1" y="249"/>
                  </a:cubicBezTo>
                  <a:cubicBezTo>
                    <a:pt x="1" y="276"/>
                    <a:pt x="1" y="303"/>
                    <a:pt x="27" y="337"/>
                  </a:cubicBezTo>
                  <a:cubicBezTo>
                    <a:pt x="88" y="418"/>
                    <a:pt x="674" y="471"/>
                    <a:pt x="842" y="559"/>
                  </a:cubicBezTo>
                  <a:cubicBezTo>
                    <a:pt x="983" y="673"/>
                    <a:pt x="1320" y="895"/>
                    <a:pt x="1683" y="949"/>
                  </a:cubicBezTo>
                  <a:cubicBezTo>
                    <a:pt x="1825" y="976"/>
                    <a:pt x="1993" y="1010"/>
                    <a:pt x="2134" y="1010"/>
                  </a:cubicBezTo>
                  <a:cubicBezTo>
                    <a:pt x="2417" y="1010"/>
                    <a:pt x="2666" y="949"/>
                    <a:pt x="2753" y="895"/>
                  </a:cubicBezTo>
                  <a:cubicBezTo>
                    <a:pt x="2807" y="868"/>
                    <a:pt x="2807" y="781"/>
                    <a:pt x="2807" y="727"/>
                  </a:cubicBezTo>
                  <a:cubicBezTo>
                    <a:pt x="2807" y="640"/>
                    <a:pt x="2780" y="586"/>
                    <a:pt x="2780" y="586"/>
                  </a:cubicBezTo>
                  <a:cubicBezTo>
                    <a:pt x="2780" y="586"/>
                    <a:pt x="2693" y="673"/>
                    <a:pt x="2356" y="673"/>
                  </a:cubicBezTo>
                  <a:cubicBezTo>
                    <a:pt x="2249" y="673"/>
                    <a:pt x="2107" y="673"/>
                    <a:pt x="1939" y="640"/>
                  </a:cubicBezTo>
                  <a:cubicBezTo>
                    <a:pt x="1205" y="532"/>
                    <a:pt x="1152" y="364"/>
                    <a:pt x="902" y="249"/>
                  </a:cubicBezTo>
                  <a:cubicBezTo>
                    <a:pt x="674" y="168"/>
                    <a:pt x="229" y="27"/>
                    <a:pt x="27" y="0"/>
                  </a:cubicBezTo>
                  <a:close/>
                </a:path>
              </a:pathLst>
            </a:custGeom>
            <a:solidFill>
              <a:srgbClr val="ED77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1759700" y="1561325"/>
              <a:ext cx="22575" cy="25950"/>
            </a:xfrm>
            <a:custGeom>
              <a:rect b="b" l="l" r="r" t="t"/>
              <a:pathLst>
                <a:path extrusionOk="0" h="1038" w="903">
                  <a:moveTo>
                    <a:pt x="842" y="1"/>
                  </a:moveTo>
                  <a:lnTo>
                    <a:pt x="0" y="28"/>
                  </a:lnTo>
                  <a:lnTo>
                    <a:pt x="88" y="566"/>
                  </a:lnTo>
                  <a:lnTo>
                    <a:pt x="195" y="1037"/>
                  </a:lnTo>
                  <a:lnTo>
                    <a:pt x="761" y="1037"/>
                  </a:lnTo>
                  <a:cubicBezTo>
                    <a:pt x="761" y="1010"/>
                    <a:pt x="902" y="479"/>
                    <a:pt x="902" y="479"/>
                  </a:cubicBezTo>
                  <a:lnTo>
                    <a:pt x="788" y="398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1745725" y="1571200"/>
              <a:ext cx="38550" cy="46800"/>
            </a:xfrm>
            <a:custGeom>
              <a:rect b="b" l="l" r="r" t="t"/>
              <a:pathLst>
                <a:path extrusionOk="0" h="1872" w="1542">
                  <a:moveTo>
                    <a:pt x="1363" y="1"/>
                  </a:moveTo>
                  <a:cubicBezTo>
                    <a:pt x="1357" y="1"/>
                    <a:pt x="1352" y="1"/>
                    <a:pt x="1347" y="3"/>
                  </a:cubicBezTo>
                  <a:cubicBezTo>
                    <a:pt x="1347" y="3"/>
                    <a:pt x="1428" y="137"/>
                    <a:pt x="1374" y="225"/>
                  </a:cubicBezTo>
                  <a:cubicBezTo>
                    <a:pt x="1360" y="246"/>
                    <a:pt x="1346" y="254"/>
                    <a:pt x="1329" y="254"/>
                  </a:cubicBezTo>
                  <a:cubicBezTo>
                    <a:pt x="1280" y="254"/>
                    <a:pt x="1209" y="183"/>
                    <a:pt x="1064" y="137"/>
                  </a:cubicBezTo>
                  <a:cubicBezTo>
                    <a:pt x="996" y="119"/>
                    <a:pt x="925" y="110"/>
                    <a:pt x="858" y="110"/>
                  </a:cubicBezTo>
                  <a:cubicBezTo>
                    <a:pt x="734" y="110"/>
                    <a:pt x="626" y="141"/>
                    <a:pt x="586" y="198"/>
                  </a:cubicBezTo>
                  <a:cubicBezTo>
                    <a:pt x="505" y="306"/>
                    <a:pt x="452" y="508"/>
                    <a:pt x="391" y="730"/>
                  </a:cubicBezTo>
                  <a:cubicBezTo>
                    <a:pt x="337" y="952"/>
                    <a:pt x="81" y="1181"/>
                    <a:pt x="54" y="1315"/>
                  </a:cubicBezTo>
                  <a:cubicBezTo>
                    <a:pt x="54" y="1403"/>
                    <a:pt x="28" y="1484"/>
                    <a:pt x="28" y="1544"/>
                  </a:cubicBezTo>
                  <a:lnTo>
                    <a:pt x="28" y="1571"/>
                  </a:lnTo>
                  <a:cubicBezTo>
                    <a:pt x="1" y="1598"/>
                    <a:pt x="1" y="1652"/>
                    <a:pt x="28" y="1686"/>
                  </a:cubicBezTo>
                  <a:cubicBezTo>
                    <a:pt x="28" y="1743"/>
                    <a:pt x="255" y="1871"/>
                    <a:pt x="618" y="1871"/>
                  </a:cubicBezTo>
                  <a:cubicBezTo>
                    <a:pt x="766" y="1871"/>
                    <a:pt x="937" y="1850"/>
                    <a:pt x="1125" y="1793"/>
                  </a:cubicBezTo>
                  <a:cubicBezTo>
                    <a:pt x="1125" y="1793"/>
                    <a:pt x="1259" y="1766"/>
                    <a:pt x="1205" y="1430"/>
                  </a:cubicBezTo>
                  <a:cubicBezTo>
                    <a:pt x="1152" y="1093"/>
                    <a:pt x="1461" y="1181"/>
                    <a:pt x="1515" y="811"/>
                  </a:cubicBezTo>
                  <a:cubicBezTo>
                    <a:pt x="1542" y="757"/>
                    <a:pt x="1542" y="703"/>
                    <a:pt x="1542" y="615"/>
                  </a:cubicBezTo>
                  <a:cubicBezTo>
                    <a:pt x="1542" y="320"/>
                    <a:pt x="1469" y="1"/>
                    <a:pt x="1363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1746400" y="1586575"/>
              <a:ext cx="37875" cy="31650"/>
            </a:xfrm>
            <a:custGeom>
              <a:rect b="b" l="l" r="r" t="t"/>
              <a:pathLst>
                <a:path extrusionOk="0" h="1266" w="1515">
                  <a:moveTo>
                    <a:pt x="1515" y="0"/>
                  </a:moveTo>
                  <a:cubicBezTo>
                    <a:pt x="1515" y="27"/>
                    <a:pt x="1434" y="169"/>
                    <a:pt x="1347" y="256"/>
                  </a:cubicBezTo>
                  <a:cubicBezTo>
                    <a:pt x="1266" y="337"/>
                    <a:pt x="1125" y="397"/>
                    <a:pt x="1098" y="505"/>
                  </a:cubicBezTo>
                  <a:cubicBezTo>
                    <a:pt x="1064" y="593"/>
                    <a:pt x="1125" y="761"/>
                    <a:pt x="1125" y="842"/>
                  </a:cubicBezTo>
                  <a:cubicBezTo>
                    <a:pt x="1098" y="956"/>
                    <a:pt x="929" y="1071"/>
                    <a:pt x="674" y="1097"/>
                  </a:cubicBezTo>
                  <a:lnTo>
                    <a:pt x="620" y="1097"/>
                  </a:lnTo>
                  <a:cubicBezTo>
                    <a:pt x="391" y="1097"/>
                    <a:pt x="88" y="983"/>
                    <a:pt x="1" y="929"/>
                  </a:cubicBezTo>
                  <a:lnTo>
                    <a:pt x="1" y="956"/>
                  </a:lnTo>
                  <a:lnTo>
                    <a:pt x="1" y="1010"/>
                  </a:lnTo>
                  <a:lnTo>
                    <a:pt x="1" y="1071"/>
                  </a:lnTo>
                  <a:cubicBezTo>
                    <a:pt x="1" y="1124"/>
                    <a:pt x="223" y="1266"/>
                    <a:pt x="620" y="1266"/>
                  </a:cubicBezTo>
                  <a:cubicBezTo>
                    <a:pt x="761" y="1266"/>
                    <a:pt x="929" y="1239"/>
                    <a:pt x="1098" y="1178"/>
                  </a:cubicBezTo>
                  <a:cubicBezTo>
                    <a:pt x="1098" y="1178"/>
                    <a:pt x="1205" y="1151"/>
                    <a:pt x="1205" y="956"/>
                  </a:cubicBezTo>
                  <a:cubicBezTo>
                    <a:pt x="1205" y="929"/>
                    <a:pt x="1178" y="869"/>
                    <a:pt x="1178" y="815"/>
                  </a:cubicBezTo>
                  <a:lnTo>
                    <a:pt x="1178" y="734"/>
                  </a:lnTo>
                  <a:cubicBezTo>
                    <a:pt x="1178" y="478"/>
                    <a:pt x="1434" y="532"/>
                    <a:pt x="1488" y="196"/>
                  </a:cubicBezTo>
                  <a:cubicBezTo>
                    <a:pt x="1515" y="142"/>
                    <a:pt x="1515" y="88"/>
                    <a:pt x="1515" y="0"/>
                  </a:cubicBezTo>
                  <a:close/>
                </a:path>
              </a:pathLst>
            </a:custGeom>
            <a:solidFill>
              <a:srgbClr val="ED77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1865525" y="1143750"/>
              <a:ext cx="82150" cy="124700"/>
            </a:xfrm>
            <a:custGeom>
              <a:rect b="b" l="l" r="r" t="t"/>
              <a:pathLst>
                <a:path extrusionOk="0" h="4988" w="3286">
                  <a:moveTo>
                    <a:pt x="3036" y="1"/>
                  </a:moveTo>
                  <a:cubicBezTo>
                    <a:pt x="3021" y="1"/>
                    <a:pt x="3009" y="6"/>
                    <a:pt x="3003" y="18"/>
                  </a:cubicBezTo>
                  <a:cubicBezTo>
                    <a:pt x="2976" y="72"/>
                    <a:pt x="3003" y="301"/>
                    <a:pt x="2861" y="408"/>
                  </a:cubicBezTo>
                  <a:cubicBezTo>
                    <a:pt x="2861" y="408"/>
                    <a:pt x="2835" y="442"/>
                    <a:pt x="2808" y="442"/>
                  </a:cubicBezTo>
                  <a:cubicBezTo>
                    <a:pt x="2754" y="469"/>
                    <a:pt x="2693" y="496"/>
                    <a:pt x="2639" y="496"/>
                  </a:cubicBezTo>
                  <a:cubicBezTo>
                    <a:pt x="2630" y="505"/>
                    <a:pt x="2621" y="508"/>
                    <a:pt x="2613" y="508"/>
                  </a:cubicBezTo>
                  <a:cubicBezTo>
                    <a:pt x="2597" y="508"/>
                    <a:pt x="2586" y="496"/>
                    <a:pt x="2586" y="496"/>
                  </a:cubicBezTo>
                  <a:cubicBezTo>
                    <a:pt x="2559" y="469"/>
                    <a:pt x="2639" y="408"/>
                    <a:pt x="2666" y="328"/>
                  </a:cubicBezTo>
                  <a:cubicBezTo>
                    <a:pt x="2666" y="274"/>
                    <a:pt x="2693" y="186"/>
                    <a:pt x="2666" y="133"/>
                  </a:cubicBezTo>
                  <a:cubicBezTo>
                    <a:pt x="2650" y="117"/>
                    <a:pt x="2625" y="99"/>
                    <a:pt x="2602" y="99"/>
                  </a:cubicBezTo>
                  <a:cubicBezTo>
                    <a:pt x="2585" y="99"/>
                    <a:pt x="2570" y="108"/>
                    <a:pt x="2559" y="133"/>
                  </a:cubicBezTo>
                  <a:cubicBezTo>
                    <a:pt x="2498" y="186"/>
                    <a:pt x="2330" y="408"/>
                    <a:pt x="2249" y="523"/>
                  </a:cubicBezTo>
                  <a:cubicBezTo>
                    <a:pt x="2161" y="637"/>
                    <a:pt x="2108" y="1055"/>
                    <a:pt x="2108" y="1055"/>
                  </a:cubicBezTo>
                  <a:lnTo>
                    <a:pt x="2108" y="1115"/>
                  </a:lnTo>
                  <a:cubicBezTo>
                    <a:pt x="2108" y="1364"/>
                    <a:pt x="2081" y="1479"/>
                    <a:pt x="1939" y="1674"/>
                  </a:cubicBezTo>
                  <a:cubicBezTo>
                    <a:pt x="1798" y="1896"/>
                    <a:pt x="842" y="2825"/>
                    <a:pt x="566" y="3215"/>
                  </a:cubicBezTo>
                  <a:cubicBezTo>
                    <a:pt x="452" y="3410"/>
                    <a:pt x="398" y="3606"/>
                    <a:pt x="203" y="3915"/>
                  </a:cubicBezTo>
                  <a:cubicBezTo>
                    <a:pt x="203" y="3915"/>
                    <a:pt x="1" y="4366"/>
                    <a:pt x="425" y="4730"/>
                  </a:cubicBezTo>
                  <a:cubicBezTo>
                    <a:pt x="649" y="4939"/>
                    <a:pt x="842" y="4988"/>
                    <a:pt x="973" y="4988"/>
                  </a:cubicBezTo>
                  <a:cubicBezTo>
                    <a:pt x="1086" y="4988"/>
                    <a:pt x="1152" y="4952"/>
                    <a:pt x="1152" y="4952"/>
                  </a:cubicBezTo>
                  <a:cubicBezTo>
                    <a:pt x="1152" y="4925"/>
                    <a:pt x="1179" y="4925"/>
                    <a:pt x="1179" y="4898"/>
                  </a:cubicBezTo>
                  <a:cubicBezTo>
                    <a:pt x="2054" y="3471"/>
                    <a:pt x="2390" y="1869"/>
                    <a:pt x="2666" y="1506"/>
                  </a:cubicBezTo>
                  <a:cubicBezTo>
                    <a:pt x="2754" y="1364"/>
                    <a:pt x="2861" y="1250"/>
                    <a:pt x="2976" y="1142"/>
                  </a:cubicBezTo>
                  <a:lnTo>
                    <a:pt x="2976" y="1115"/>
                  </a:lnTo>
                  <a:cubicBezTo>
                    <a:pt x="3003" y="1082"/>
                    <a:pt x="3286" y="833"/>
                    <a:pt x="3286" y="664"/>
                  </a:cubicBezTo>
                  <a:cubicBezTo>
                    <a:pt x="3286" y="469"/>
                    <a:pt x="3286" y="213"/>
                    <a:pt x="3232" y="133"/>
                  </a:cubicBezTo>
                  <a:cubicBezTo>
                    <a:pt x="3185" y="65"/>
                    <a:pt x="3089" y="1"/>
                    <a:pt x="3036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1840300" y="1180025"/>
              <a:ext cx="64625" cy="79125"/>
            </a:xfrm>
            <a:custGeom>
              <a:rect b="b" l="l" r="r" t="t"/>
              <a:pathLst>
                <a:path extrusionOk="0" h="3165" w="2585">
                  <a:moveTo>
                    <a:pt x="1770" y="1"/>
                  </a:moveTo>
                  <a:cubicBezTo>
                    <a:pt x="1293" y="277"/>
                    <a:pt x="0" y="701"/>
                    <a:pt x="0" y="701"/>
                  </a:cubicBezTo>
                  <a:cubicBezTo>
                    <a:pt x="0" y="701"/>
                    <a:pt x="646" y="2188"/>
                    <a:pt x="1266" y="3164"/>
                  </a:cubicBezTo>
                  <a:cubicBezTo>
                    <a:pt x="1266" y="3164"/>
                    <a:pt x="1239" y="2801"/>
                    <a:pt x="1770" y="2579"/>
                  </a:cubicBezTo>
                  <a:cubicBezTo>
                    <a:pt x="1877" y="2537"/>
                    <a:pt x="1975" y="2521"/>
                    <a:pt x="2064" y="2521"/>
                  </a:cubicBezTo>
                  <a:cubicBezTo>
                    <a:pt x="2393" y="2521"/>
                    <a:pt x="2585" y="2747"/>
                    <a:pt x="2585" y="2747"/>
                  </a:cubicBezTo>
                  <a:cubicBezTo>
                    <a:pt x="2470" y="2491"/>
                    <a:pt x="2275" y="1064"/>
                    <a:pt x="1770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1789150" y="1096575"/>
              <a:ext cx="51175" cy="45200"/>
            </a:xfrm>
            <a:custGeom>
              <a:rect b="b" l="l" r="r" t="t"/>
              <a:pathLst>
                <a:path extrusionOk="0" h="1808" w="2047">
                  <a:moveTo>
                    <a:pt x="478" y="0"/>
                  </a:moveTo>
                  <a:cubicBezTo>
                    <a:pt x="451" y="310"/>
                    <a:pt x="364" y="1037"/>
                    <a:pt x="364" y="1037"/>
                  </a:cubicBezTo>
                  <a:cubicBezTo>
                    <a:pt x="364" y="1037"/>
                    <a:pt x="141" y="1205"/>
                    <a:pt x="0" y="1205"/>
                  </a:cubicBezTo>
                  <a:cubicBezTo>
                    <a:pt x="127" y="1381"/>
                    <a:pt x="413" y="1807"/>
                    <a:pt x="1102" y="1807"/>
                  </a:cubicBezTo>
                  <a:cubicBezTo>
                    <a:pt x="1178" y="1807"/>
                    <a:pt x="1260" y="1802"/>
                    <a:pt x="1346" y="1791"/>
                  </a:cubicBezTo>
                  <a:cubicBezTo>
                    <a:pt x="1602" y="1764"/>
                    <a:pt x="1966" y="1515"/>
                    <a:pt x="2046" y="1259"/>
                  </a:cubicBezTo>
                  <a:lnTo>
                    <a:pt x="1602" y="1064"/>
                  </a:lnTo>
                  <a:cubicBezTo>
                    <a:pt x="1602" y="1064"/>
                    <a:pt x="1602" y="559"/>
                    <a:pt x="1541" y="222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1840300" y="1053000"/>
              <a:ext cx="14825" cy="40075"/>
            </a:xfrm>
            <a:custGeom>
              <a:rect b="b" l="l" r="r" t="t"/>
              <a:pathLst>
                <a:path extrusionOk="0" h="1603" w="593">
                  <a:moveTo>
                    <a:pt x="337" y="0"/>
                  </a:moveTo>
                  <a:lnTo>
                    <a:pt x="34" y="929"/>
                  </a:lnTo>
                  <a:cubicBezTo>
                    <a:pt x="0" y="1097"/>
                    <a:pt x="34" y="1238"/>
                    <a:pt x="115" y="1380"/>
                  </a:cubicBezTo>
                  <a:cubicBezTo>
                    <a:pt x="169" y="1461"/>
                    <a:pt x="229" y="1575"/>
                    <a:pt x="337" y="1602"/>
                  </a:cubicBezTo>
                  <a:cubicBezTo>
                    <a:pt x="339" y="1602"/>
                    <a:pt x="341" y="1603"/>
                    <a:pt x="343" y="1603"/>
                  </a:cubicBezTo>
                  <a:cubicBezTo>
                    <a:pt x="456" y="1603"/>
                    <a:pt x="592" y="833"/>
                    <a:pt x="566" y="337"/>
                  </a:cubicBezTo>
                  <a:cubicBezTo>
                    <a:pt x="566" y="202"/>
                    <a:pt x="451" y="0"/>
                    <a:pt x="337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1792000" y="1035825"/>
              <a:ext cx="64475" cy="76975"/>
            </a:xfrm>
            <a:custGeom>
              <a:rect b="b" l="l" r="r" t="t"/>
              <a:pathLst>
                <a:path extrusionOk="0" h="3079" w="2579">
                  <a:moveTo>
                    <a:pt x="902" y="0"/>
                  </a:moveTo>
                  <a:cubicBezTo>
                    <a:pt x="446" y="0"/>
                    <a:pt x="276" y="503"/>
                    <a:pt x="196" y="916"/>
                  </a:cubicBezTo>
                  <a:cubicBezTo>
                    <a:pt x="115" y="1421"/>
                    <a:pt x="1" y="2201"/>
                    <a:pt x="391" y="2599"/>
                  </a:cubicBezTo>
                  <a:cubicBezTo>
                    <a:pt x="658" y="2908"/>
                    <a:pt x="1153" y="3078"/>
                    <a:pt x="1585" y="3078"/>
                  </a:cubicBezTo>
                  <a:cubicBezTo>
                    <a:pt x="1698" y="3078"/>
                    <a:pt x="1806" y="3066"/>
                    <a:pt x="1905" y="3043"/>
                  </a:cubicBezTo>
                  <a:cubicBezTo>
                    <a:pt x="2161" y="2962"/>
                    <a:pt x="2356" y="2767"/>
                    <a:pt x="2410" y="2511"/>
                  </a:cubicBezTo>
                  <a:cubicBezTo>
                    <a:pt x="2578" y="1899"/>
                    <a:pt x="2383" y="1111"/>
                    <a:pt x="1966" y="579"/>
                  </a:cubicBezTo>
                  <a:cubicBezTo>
                    <a:pt x="1737" y="297"/>
                    <a:pt x="1427" y="75"/>
                    <a:pt x="1037" y="14"/>
                  </a:cubicBezTo>
                  <a:cubicBezTo>
                    <a:pt x="990" y="5"/>
                    <a:pt x="945" y="0"/>
                    <a:pt x="902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1799750" y="1031825"/>
              <a:ext cx="60250" cy="29525"/>
            </a:xfrm>
            <a:custGeom>
              <a:rect b="b" l="l" r="r" t="t"/>
              <a:pathLst>
                <a:path extrusionOk="0" h="1181" w="2410">
                  <a:moveTo>
                    <a:pt x="1362" y="0"/>
                  </a:moveTo>
                  <a:cubicBezTo>
                    <a:pt x="1064" y="0"/>
                    <a:pt x="797" y="39"/>
                    <a:pt x="781" y="39"/>
                  </a:cubicBezTo>
                  <a:cubicBezTo>
                    <a:pt x="586" y="39"/>
                    <a:pt x="417" y="66"/>
                    <a:pt x="276" y="147"/>
                  </a:cubicBezTo>
                  <a:cubicBezTo>
                    <a:pt x="108" y="235"/>
                    <a:pt x="0" y="403"/>
                    <a:pt x="27" y="598"/>
                  </a:cubicBezTo>
                  <a:lnTo>
                    <a:pt x="168" y="1015"/>
                  </a:lnTo>
                  <a:cubicBezTo>
                    <a:pt x="248" y="1120"/>
                    <a:pt x="394" y="1180"/>
                    <a:pt x="532" y="1180"/>
                  </a:cubicBezTo>
                  <a:cubicBezTo>
                    <a:pt x="581" y="1180"/>
                    <a:pt x="629" y="1172"/>
                    <a:pt x="673" y="1157"/>
                  </a:cubicBezTo>
                  <a:cubicBezTo>
                    <a:pt x="727" y="1130"/>
                    <a:pt x="781" y="1103"/>
                    <a:pt x="868" y="1103"/>
                  </a:cubicBezTo>
                  <a:cubicBezTo>
                    <a:pt x="902" y="1095"/>
                    <a:pt x="935" y="1092"/>
                    <a:pt x="968" y="1092"/>
                  </a:cubicBezTo>
                  <a:cubicBezTo>
                    <a:pt x="1047" y="1092"/>
                    <a:pt x="1124" y="1111"/>
                    <a:pt x="1205" y="1130"/>
                  </a:cubicBezTo>
                  <a:cubicBezTo>
                    <a:pt x="1324" y="1149"/>
                    <a:pt x="1443" y="1168"/>
                    <a:pt x="1552" y="1168"/>
                  </a:cubicBezTo>
                  <a:cubicBezTo>
                    <a:pt x="1598" y="1168"/>
                    <a:pt x="1641" y="1165"/>
                    <a:pt x="1683" y="1157"/>
                  </a:cubicBezTo>
                  <a:cubicBezTo>
                    <a:pt x="1764" y="1157"/>
                    <a:pt x="1851" y="1157"/>
                    <a:pt x="1932" y="1103"/>
                  </a:cubicBezTo>
                  <a:cubicBezTo>
                    <a:pt x="1932" y="1103"/>
                    <a:pt x="2410" y="739"/>
                    <a:pt x="2161" y="235"/>
                  </a:cubicBezTo>
                  <a:cubicBezTo>
                    <a:pt x="2042" y="46"/>
                    <a:pt x="1684" y="0"/>
                    <a:pt x="136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1782525" y="1044275"/>
              <a:ext cx="30525" cy="53150"/>
            </a:xfrm>
            <a:custGeom>
              <a:rect b="b" l="l" r="r" t="t"/>
              <a:pathLst>
                <a:path extrusionOk="0" h="2126" w="1221">
                  <a:moveTo>
                    <a:pt x="743" y="1"/>
                  </a:moveTo>
                  <a:cubicBezTo>
                    <a:pt x="694" y="1"/>
                    <a:pt x="645" y="16"/>
                    <a:pt x="602" y="46"/>
                  </a:cubicBezTo>
                  <a:cubicBezTo>
                    <a:pt x="521" y="73"/>
                    <a:pt x="460" y="127"/>
                    <a:pt x="380" y="214"/>
                  </a:cubicBezTo>
                  <a:cubicBezTo>
                    <a:pt x="326" y="268"/>
                    <a:pt x="238" y="463"/>
                    <a:pt x="211" y="578"/>
                  </a:cubicBezTo>
                  <a:cubicBezTo>
                    <a:pt x="1" y="1451"/>
                    <a:pt x="515" y="2126"/>
                    <a:pt x="616" y="2126"/>
                  </a:cubicBezTo>
                  <a:cubicBezTo>
                    <a:pt x="621" y="2126"/>
                    <a:pt x="626" y="2123"/>
                    <a:pt x="629" y="2119"/>
                  </a:cubicBezTo>
                  <a:cubicBezTo>
                    <a:pt x="689" y="2065"/>
                    <a:pt x="743" y="1837"/>
                    <a:pt x="716" y="1756"/>
                  </a:cubicBezTo>
                  <a:cubicBezTo>
                    <a:pt x="716" y="1668"/>
                    <a:pt x="689" y="1614"/>
                    <a:pt x="716" y="1561"/>
                  </a:cubicBezTo>
                  <a:cubicBezTo>
                    <a:pt x="770" y="1446"/>
                    <a:pt x="831" y="1359"/>
                    <a:pt x="911" y="1305"/>
                  </a:cubicBezTo>
                  <a:cubicBezTo>
                    <a:pt x="938" y="1278"/>
                    <a:pt x="938" y="1278"/>
                    <a:pt x="965" y="1278"/>
                  </a:cubicBezTo>
                  <a:cubicBezTo>
                    <a:pt x="965" y="1278"/>
                    <a:pt x="999" y="1305"/>
                    <a:pt x="1026" y="1305"/>
                  </a:cubicBezTo>
                  <a:cubicBezTo>
                    <a:pt x="1031" y="1310"/>
                    <a:pt x="1037" y="1312"/>
                    <a:pt x="1043" y="1312"/>
                  </a:cubicBezTo>
                  <a:cubicBezTo>
                    <a:pt x="1071" y="1312"/>
                    <a:pt x="1111" y="1268"/>
                    <a:pt x="1133" y="1224"/>
                  </a:cubicBezTo>
                  <a:cubicBezTo>
                    <a:pt x="1221" y="1056"/>
                    <a:pt x="1221" y="887"/>
                    <a:pt x="1221" y="686"/>
                  </a:cubicBezTo>
                  <a:cubicBezTo>
                    <a:pt x="1221" y="578"/>
                    <a:pt x="1194" y="437"/>
                    <a:pt x="1106" y="349"/>
                  </a:cubicBezTo>
                  <a:lnTo>
                    <a:pt x="884" y="46"/>
                  </a:lnTo>
                  <a:cubicBezTo>
                    <a:pt x="841" y="16"/>
                    <a:pt x="792" y="1"/>
                    <a:pt x="743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1799750" y="1073075"/>
              <a:ext cx="9100" cy="15775"/>
            </a:xfrm>
            <a:custGeom>
              <a:rect b="b" l="l" r="r" t="t"/>
              <a:pathLst>
                <a:path extrusionOk="0" h="631" w="364">
                  <a:moveTo>
                    <a:pt x="154" y="1"/>
                  </a:moveTo>
                  <a:cubicBezTo>
                    <a:pt x="139" y="1"/>
                    <a:pt x="124" y="4"/>
                    <a:pt x="108" y="11"/>
                  </a:cubicBezTo>
                  <a:cubicBezTo>
                    <a:pt x="54" y="38"/>
                    <a:pt x="27" y="99"/>
                    <a:pt x="27" y="153"/>
                  </a:cubicBezTo>
                  <a:cubicBezTo>
                    <a:pt x="0" y="294"/>
                    <a:pt x="0" y="435"/>
                    <a:pt x="54" y="543"/>
                  </a:cubicBezTo>
                  <a:cubicBezTo>
                    <a:pt x="81" y="604"/>
                    <a:pt x="142" y="631"/>
                    <a:pt x="195" y="631"/>
                  </a:cubicBezTo>
                  <a:cubicBezTo>
                    <a:pt x="222" y="631"/>
                    <a:pt x="276" y="631"/>
                    <a:pt x="310" y="577"/>
                  </a:cubicBezTo>
                  <a:cubicBezTo>
                    <a:pt x="337" y="543"/>
                    <a:pt x="337" y="516"/>
                    <a:pt x="364" y="462"/>
                  </a:cubicBezTo>
                  <a:lnTo>
                    <a:pt x="364" y="207"/>
                  </a:lnTo>
                  <a:cubicBezTo>
                    <a:pt x="337" y="153"/>
                    <a:pt x="310" y="99"/>
                    <a:pt x="276" y="72"/>
                  </a:cubicBezTo>
                  <a:cubicBezTo>
                    <a:pt x="236" y="27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1808825" y="1104975"/>
              <a:ext cx="20400" cy="11500"/>
            </a:xfrm>
            <a:custGeom>
              <a:rect b="b" l="l" r="r" t="t"/>
              <a:pathLst>
                <a:path extrusionOk="0" h="460" w="816">
                  <a:moveTo>
                    <a:pt x="1" y="1"/>
                  </a:moveTo>
                  <a:cubicBezTo>
                    <a:pt x="28" y="169"/>
                    <a:pt x="169" y="337"/>
                    <a:pt x="418" y="418"/>
                  </a:cubicBezTo>
                  <a:cubicBezTo>
                    <a:pt x="479" y="437"/>
                    <a:pt x="620" y="459"/>
                    <a:pt x="719" y="459"/>
                  </a:cubicBezTo>
                  <a:cubicBezTo>
                    <a:pt x="762" y="459"/>
                    <a:pt x="797" y="455"/>
                    <a:pt x="815" y="445"/>
                  </a:cubicBezTo>
                  <a:lnTo>
                    <a:pt x="815" y="310"/>
                  </a:lnTo>
                  <a:cubicBezTo>
                    <a:pt x="452" y="250"/>
                    <a:pt x="196" y="109"/>
                    <a:pt x="1" y="1"/>
                  </a:cubicBezTo>
                  <a:close/>
                </a:path>
              </a:pathLst>
            </a:custGeom>
            <a:solidFill>
              <a:srgbClr val="E8A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1749925" y="1296975"/>
              <a:ext cx="129100" cy="270375"/>
            </a:xfrm>
            <a:custGeom>
              <a:rect b="b" l="l" r="r" t="t"/>
              <a:pathLst>
                <a:path extrusionOk="0" h="10815" w="5164">
                  <a:moveTo>
                    <a:pt x="4854" y="1"/>
                  </a:moveTo>
                  <a:lnTo>
                    <a:pt x="142" y="115"/>
                  </a:lnTo>
                  <a:cubicBezTo>
                    <a:pt x="142" y="115"/>
                    <a:pt x="1" y="1407"/>
                    <a:pt x="28" y="2861"/>
                  </a:cubicBezTo>
                  <a:cubicBezTo>
                    <a:pt x="55" y="4295"/>
                    <a:pt x="1" y="5419"/>
                    <a:pt x="28" y="6678"/>
                  </a:cubicBezTo>
                  <a:cubicBezTo>
                    <a:pt x="55" y="7909"/>
                    <a:pt x="250" y="10743"/>
                    <a:pt x="250" y="10743"/>
                  </a:cubicBezTo>
                  <a:cubicBezTo>
                    <a:pt x="250" y="10743"/>
                    <a:pt x="465" y="10815"/>
                    <a:pt x="822" y="10815"/>
                  </a:cubicBezTo>
                  <a:cubicBezTo>
                    <a:pt x="966" y="10815"/>
                    <a:pt x="1134" y="10803"/>
                    <a:pt x="1320" y="10770"/>
                  </a:cubicBezTo>
                  <a:cubicBezTo>
                    <a:pt x="1320" y="10770"/>
                    <a:pt x="1966" y="8219"/>
                    <a:pt x="2101" y="6482"/>
                  </a:cubicBezTo>
                  <a:cubicBezTo>
                    <a:pt x="2410" y="5385"/>
                    <a:pt x="2693" y="3427"/>
                    <a:pt x="2693" y="3427"/>
                  </a:cubicBezTo>
                  <a:lnTo>
                    <a:pt x="2693" y="3427"/>
                  </a:lnTo>
                  <a:cubicBezTo>
                    <a:pt x="2693" y="3427"/>
                    <a:pt x="2552" y="5136"/>
                    <a:pt x="2835" y="6456"/>
                  </a:cubicBezTo>
                  <a:cubicBezTo>
                    <a:pt x="3110" y="7741"/>
                    <a:pt x="3003" y="9289"/>
                    <a:pt x="3312" y="10716"/>
                  </a:cubicBezTo>
                  <a:cubicBezTo>
                    <a:pt x="3312" y="10716"/>
                    <a:pt x="3505" y="10760"/>
                    <a:pt x="3797" y="10760"/>
                  </a:cubicBezTo>
                  <a:cubicBezTo>
                    <a:pt x="3978" y="10760"/>
                    <a:pt x="4196" y="10743"/>
                    <a:pt x="4430" y="10689"/>
                  </a:cubicBezTo>
                  <a:cubicBezTo>
                    <a:pt x="4544" y="9821"/>
                    <a:pt x="4625" y="8448"/>
                    <a:pt x="4793" y="6536"/>
                  </a:cubicBezTo>
                  <a:cubicBezTo>
                    <a:pt x="4961" y="4658"/>
                    <a:pt x="5163" y="1912"/>
                    <a:pt x="4854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1742875" y="1121500"/>
              <a:ext cx="143725" cy="196125"/>
            </a:xfrm>
            <a:custGeom>
              <a:rect b="b" l="l" r="r" t="t"/>
              <a:pathLst>
                <a:path extrusionOk="0" h="7845" w="5749">
                  <a:moveTo>
                    <a:pt x="3655" y="1"/>
                  </a:moveTo>
                  <a:cubicBezTo>
                    <a:pt x="3609" y="1"/>
                    <a:pt x="3565" y="13"/>
                    <a:pt x="3507" y="13"/>
                  </a:cubicBezTo>
                  <a:lnTo>
                    <a:pt x="3426" y="13"/>
                  </a:lnTo>
                  <a:cubicBezTo>
                    <a:pt x="3426" y="67"/>
                    <a:pt x="3366" y="154"/>
                    <a:pt x="3339" y="181"/>
                  </a:cubicBezTo>
                  <a:lnTo>
                    <a:pt x="3339" y="208"/>
                  </a:lnTo>
                  <a:cubicBezTo>
                    <a:pt x="3285" y="289"/>
                    <a:pt x="3170" y="323"/>
                    <a:pt x="3090" y="323"/>
                  </a:cubicBezTo>
                  <a:cubicBezTo>
                    <a:pt x="2719" y="323"/>
                    <a:pt x="2524" y="235"/>
                    <a:pt x="2383" y="154"/>
                  </a:cubicBezTo>
                  <a:lnTo>
                    <a:pt x="2215" y="154"/>
                  </a:lnTo>
                  <a:cubicBezTo>
                    <a:pt x="1939" y="154"/>
                    <a:pt x="1629" y="154"/>
                    <a:pt x="1434" y="349"/>
                  </a:cubicBezTo>
                  <a:lnTo>
                    <a:pt x="478" y="598"/>
                  </a:lnTo>
                  <a:cubicBezTo>
                    <a:pt x="256" y="827"/>
                    <a:pt x="229" y="1164"/>
                    <a:pt x="229" y="1440"/>
                  </a:cubicBezTo>
                  <a:cubicBezTo>
                    <a:pt x="195" y="2227"/>
                    <a:pt x="195" y="3015"/>
                    <a:pt x="168" y="3769"/>
                  </a:cubicBezTo>
                  <a:cubicBezTo>
                    <a:pt x="142" y="4556"/>
                    <a:pt x="142" y="5337"/>
                    <a:pt x="115" y="6124"/>
                  </a:cubicBezTo>
                  <a:cubicBezTo>
                    <a:pt x="115" y="6380"/>
                    <a:pt x="0" y="6851"/>
                    <a:pt x="168" y="7053"/>
                  </a:cubicBezTo>
                  <a:cubicBezTo>
                    <a:pt x="310" y="7249"/>
                    <a:pt x="788" y="7390"/>
                    <a:pt x="1010" y="7471"/>
                  </a:cubicBezTo>
                  <a:cubicBezTo>
                    <a:pt x="1629" y="7693"/>
                    <a:pt x="2302" y="7834"/>
                    <a:pt x="2948" y="7834"/>
                  </a:cubicBezTo>
                  <a:cubicBezTo>
                    <a:pt x="3151" y="7834"/>
                    <a:pt x="3376" y="7844"/>
                    <a:pt x="3606" y="7844"/>
                  </a:cubicBezTo>
                  <a:cubicBezTo>
                    <a:pt x="4141" y="7844"/>
                    <a:pt x="4703" y="7789"/>
                    <a:pt x="5075" y="7417"/>
                  </a:cubicBezTo>
                  <a:cubicBezTo>
                    <a:pt x="5748" y="6717"/>
                    <a:pt x="5243" y="5256"/>
                    <a:pt x="5243" y="4610"/>
                  </a:cubicBezTo>
                  <a:cubicBezTo>
                    <a:pt x="5243" y="4193"/>
                    <a:pt x="5217" y="3796"/>
                    <a:pt x="5217" y="3378"/>
                  </a:cubicBezTo>
                  <a:cubicBezTo>
                    <a:pt x="5190" y="3096"/>
                    <a:pt x="5190" y="2813"/>
                    <a:pt x="5163" y="2537"/>
                  </a:cubicBezTo>
                  <a:cubicBezTo>
                    <a:pt x="5136" y="2200"/>
                    <a:pt x="5109" y="1864"/>
                    <a:pt x="5048" y="1500"/>
                  </a:cubicBezTo>
                  <a:cubicBezTo>
                    <a:pt x="5021" y="1218"/>
                    <a:pt x="5048" y="827"/>
                    <a:pt x="4772" y="625"/>
                  </a:cubicBezTo>
                  <a:lnTo>
                    <a:pt x="4012" y="121"/>
                  </a:lnTo>
                  <a:cubicBezTo>
                    <a:pt x="3931" y="67"/>
                    <a:pt x="3843" y="13"/>
                    <a:pt x="3729" y="13"/>
                  </a:cubicBezTo>
                  <a:cubicBezTo>
                    <a:pt x="3702" y="4"/>
                    <a:pt x="3678" y="1"/>
                    <a:pt x="3655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1726725" y="1184900"/>
              <a:ext cx="54025" cy="77775"/>
            </a:xfrm>
            <a:custGeom>
              <a:rect b="b" l="l" r="r" t="t"/>
              <a:pathLst>
                <a:path extrusionOk="0" h="3111" w="2161">
                  <a:moveTo>
                    <a:pt x="283" y="1"/>
                  </a:moveTo>
                  <a:cubicBezTo>
                    <a:pt x="283" y="1"/>
                    <a:pt x="0" y="1623"/>
                    <a:pt x="0" y="2801"/>
                  </a:cubicBezTo>
                  <a:cubicBezTo>
                    <a:pt x="0" y="2801"/>
                    <a:pt x="256" y="2602"/>
                    <a:pt x="580" y="2602"/>
                  </a:cubicBezTo>
                  <a:cubicBezTo>
                    <a:pt x="824" y="2602"/>
                    <a:pt x="1106" y="2715"/>
                    <a:pt x="1346" y="3111"/>
                  </a:cubicBezTo>
                  <a:cubicBezTo>
                    <a:pt x="1380" y="2862"/>
                    <a:pt x="1965" y="1542"/>
                    <a:pt x="2161" y="391"/>
                  </a:cubicBezTo>
                  <a:cubicBezTo>
                    <a:pt x="1602" y="337"/>
                    <a:pt x="283" y="1"/>
                    <a:pt x="283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1726050" y="1246825"/>
              <a:ext cx="61100" cy="115725"/>
            </a:xfrm>
            <a:custGeom>
              <a:rect b="b" l="l" r="r" t="t"/>
              <a:pathLst>
                <a:path extrusionOk="0" h="4629" w="2444">
                  <a:moveTo>
                    <a:pt x="719" y="1"/>
                  </a:moveTo>
                  <a:cubicBezTo>
                    <a:pt x="302" y="1"/>
                    <a:pt x="27" y="324"/>
                    <a:pt x="27" y="324"/>
                  </a:cubicBezTo>
                  <a:cubicBezTo>
                    <a:pt x="0" y="748"/>
                    <a:pt x="1488" y="3326"/>
                    <a:pt x="1575" y="3777"/>
                  </a:cubicBezTo>
                  <a:cubicBezTo>
                    <a:pt x="1629" y="3999"/>
                    <a:pt x="1602" y="4255"/>
                    <a:pt x="1683" y="4450"/>
                  </a:cubicBezTo>
                  <a:cubicBezTo>
                    <a:pt x="1683" y="4504"/>
                    <a:pt x="1710" y="4564"/>
                    <a:pt x="1743" y="4591"/>
                  </a:cubicBezTo>
                  <a:cubicBezTo>
                    <a:pt x="1766" y="4602"/>
                    <a:pt x="1783" y="4609"/>
                    <a:pt x="1798" y="4609"/>
                  </a:cubicBezTo>
                  <a:cubicBezTo>
                    <a:pt x="1820" y="4609"/>
                    <a:pt x="1835" y="4596"/>
                    <a:pt x="1851" y="4564"/>
                  </a:cubicBezTo>
                  <a:cubicBezTo>
                    <a:pt x="1884" y="4609"/>
                    <a:pt x="1932" y="4629"/>
                    <a:pt x="1968" y="4629"/>
                  </a:cubicBezTo>
                  <a:cubicBezTo>
                    <a:pt x="1998" y="4629"/>
                    <a:pt x="2019" y="4615"/>
                    <a:pt x="2019" y="4591"/>
                  </a:cubicBezTo>
                  <a:cubicBezTo>
                    <a:pt x="2030" y="4612"/>
                    <a:pt x="2057" y="4621"/>
                    <a:pt x="2086" y="4621"/>
                  </a:cubicBezTo>
                  <a:cubicBezTo>
                    <a:pt x="2134" y="4621"/>
                    <a:pt x="2188" y="4598"/>
                    <a:pt x="2188" y="4564"/>
                  </a:cubicBezTo>
                  <a:cubicBezTo>
                    <a:pt x="2210" y="4594"/>
                    <a:pt x="2238" y="4605"/>
                    <a:pt x="2265" y="4605"/>
                  </a:cubicBezTo>
                  <a:cubicBezTo>
                    <a:pt x="2312" y="4605"/>
                    <a:pt x="2356" y="4569"/>
                    <a:pt x="2356" y="4531"/>
                  </a:cubicBezTo>
                  <a:cubicBezTo>
                    <a:pt x="2356" y="4504"/>
                    <a:pt x="2329" y="4423"/>
                    <a:pt x="2248" y="4396"/>
                  </a:cubicBezTo>
                  <a:cubicBezTo>
                    <a:pt x="2134" y="4396"/>
                    <a:pt x="2134" y="4282"/>
                    <a:pt x="2188" y="4228"/>
                  </a:cubicBezTo>
                  <a:cubicBezTo>
                    <a:pt x="2275" y="4228"/>
                    <a:pt x="2329" y="4228"/>
                    <a:pt x="2416" y="4282"/>
                  </a:cubicBezTo>
                  <a:cubicBezTo>
                    <a:pt x="2416" y="4060"/>
                    <a:pt x="2443" y="3831"/>
                    <a:pt x="2215" y="3636"/>
                  </a:cubicBezTo>
                  <a:cubicBezTo>
                    <a:pt x="2046" y="3440"/>
                    <a:pt x="1992" y="3386"/>
                    <a:pt x="1912" y="3131"/>
                  </a:cubicBezTo>
                  <a:cubicBezTo>
                    <a:pt x="1851" y="2909"/>
                    <a:pt x="1824" y="1562"/>
                    <a:pt x="1710" y="1085"/>
                  </a:cubicBezTo>
                  <a:cubicBezTo>
                    <a:pt x="1656" y="862"/>
                    <a:pt x="1541" y="661"/>
                    <a:pt x="1434" y="324"/>
                  </a:cubicBezTo>
                  <a:cubicBezTo>
                    <a:pt x="1171" y="82"/>
                    <a:pt x="927" y="1"/>
                    <a:pt x="719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1730925" y="1121125"/>
              <a:ext cx="68850" cy="97000"/>
            </a:xfrm>
            <a:custGeom>
              <a:rect b="b" l="l" r="r" t="t"/>
              <a:pathLst>
                <a:path extrusionOk="0" h="3880" w="2754">
                  <a:moveTo>
                    <a:pt x="2726" y="1"/>
                  </a:moveTo>
                  <a:cubicBezTo>
                    <a:pt x="2020" y="169"/>
                    <a:pt x="1124" y="169"/>
                    <a:pt x="646" y="728"/>
                  </a:cubicBezTo>
                  <a:cubicBezTo>
                    <a:pt x="88" y="1401"/>
                    <a:pt x="0" y="3111"/>
                    <a:pt x="0" y="3447"/>
                  </a:cubicBezTo>
                  <a:cubicBezTo>
                    <a:pt x="169" y="3588"/>
                    <a:pt x="397" y="3703"/>
                    <a:pt x="646" y="3784"/>
                  </a:cubicBezTo>
                  <a:cubicBezTo>
                    <a:pt x="823" y="3844"/>
                    <a:pt x="1025" y="3880"/>
                    <a:pt x="1240" y="3880"/>
                  </a:cubicBezTo>
                  <a:cubicBezTo>
                    <a:pt x="1435" y="3880"/>
                    <a:pt x="1641" y="3851"/>
                    <a:pt x="1851" y="3784"/>
                  </a:cubicBezTo>
                  <a:cubicBezTo>
                    <a:pt x="1993" y="3164"/>
                    <a:pt x="2161" y="2242"/>
                    <a:pt x="2161" y="1711"/>
                  </a:cubicBezTo>
                  <a:lnTo>
                    <a:pt x="2693" y="169"/>
                  </a:lnTo>
                  <a:lnTo>
                    <a:pt x="2753" y="55"/>
                  </a:lnTo>
                  <a:cubicBezTo>
                    <a:pt x="2726" y="28"/>
                    <a:pt x="2726" y="1"/>
                    <a:pt x="2726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1826325" y="1120300"/>
              <a:ext cx="64475" cy="87275"/>
            </a:xfrm>
            <a:custGeom>
              <a:rect b="b" l="l" r="r" t="t"/>
              <a:pathLst>
                <a:path extrusionOk="0" h="3491" w="2579">
                  <a:moveTo>
                    <a:pt x="115" y="0"/>
                  </a:moveTo>
                  <a:cubicBezTo>
                    <a:pt x="115" y="0"/>
                    <a:pt x="115" y="34"/>
                    <a:pt x="88" y="61"/>
                  </a:cubicBezTo>
                  <a:cubicBezTo>
                    <a:pt x="88" y="115"/>
                    <a:pt x="28" y="202"/>
                    <a:pt x="1" y="229"/>
                  </a:cubicBezTo>
                  <a:lnTo>
                    <a:pt x="869" y="2275"/>
                  </a:lnTo>
                  <a:cubicBezTo>
                    <a:pt x="1266" y="2807"/>
                    <a:pt x="1152" y="3312"/>
                    <a:pt x="1320" y="3480"/>
                  </a:cubicBezTo>
                  <a:cubicBezTo>
                    <a:pt x="1372" y="3487"/>
                    <a:pt x="1424" y="3491"/>
                    <a:pt x="1476" y="3491"/>
                  </a:cubicBezTo>
                  <a:cubicBezTo>
                    <a:pt x="1618" y="3491"/>
                    <a:pt x="1755" y="3466"/>
                    <a:pt x="1879" y="3426"/>
                  </a:cubicBezTo>
                  <a:cubicBezTo>
                    <a:pt x="2303" y="3285"/>
                    <a:pt x="2579" y="2921"/>
                    <a:pt x="2579" y="2921"/>
                  </a:cubicBezTo>
                  <a:cubicBezTo>
                    <a:pt x="2356" y="1851"/>
                    <a:pt x="2215" y="875"/>
                    <a:pt x="1798" y="478"/>
                  </a:cubicBezTo>
                  <a:cubicBezTo>
                    <a:pt x="1603" y="310"/>
                    <a:pt x="620" y="88"/>
                    <a:pt x="115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1775850" y="1180025"/>
              <a:ext cx="11300" cy="35700"/>
            </a:xfrm>
            <a:custGeom>
              <a:rect b="b" l="l" r="r" t="t"/>
              <a:pathLst>
                <a:path extrusionOk="0" h="1428" w="452">
                  <a:moveTo>
                    <a:pt x="424" y="1"/>
                  </a:moveTo>
                  <a:cubicBezTo>
                    <a:pt x="310" y="472"/>
                    <a:pt x="142" y="950"/>
                    <a:pt x="0" y="1428"/>
                  </a:cubicBezTo>
                  <a:lnTo>
                    <a:pt x="27" y="1428"/>
                  </a:lnTo>
                  <a:cubicBezTo>
                    <a:pt x="256" y="977"/>
                    <a:pt x="364" y="472"/>
                    <a:pt x="451" y="1"/>
                  </a:cubicBezTo>
                  <a:close/>
                </a:path>
              </a:pathLst>
            </a:custGeom>
            <a:solidFill>
              <a:srgbClr val="F49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1815900" y="1338375"/>
              <a:ext cx="7600" cy="54700"/>
            </a:xfrm>
            <a:custGeom>
              <a:rect b="b" l="l" r="r" t="t"/>
              <a:pathLst>
                <a:path extrusionOk="0" h="2188" w="304">
                  <a:moveTo>
                    <a:pt x="276" y="0"/>
                  </a:moveTo>
                  <a:cubicBezTo>
                    <a:pt x="196" y="734"/>
                    <a:pt x="81" y="1461"/>
                    <a:pt x="0" y="2188"/>
                  </a:cubicBezTo>
                  <a:cubicBezTo>
                    <a:pt x="196" y="1488"/>
                    <a:pt x="222" y="734"/>
                    <a:pt x="303" y="0"/>
                  </a:cubicBezTo>
                  <a:close/>
                </a:path>
              </a:pathLst>
            </a:custGeom>
            <a:solidFill>
              <a:srgbClr val="698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1866375" y="1161025"/>
              <a:ext cx="6925" cy="48975"/>
            </a:xfrm>
            <a:custGeom>
              <a:rect b="b" l="l" r="r" t="t"/>
              <a:pathLst>
                <a:path extrusionOk="0" h="1959" w="277">
                  <a:moveTo>
                    <a:pt x="1" y="0"/>
                  </a:moveTo>
                  <a:cubicBezTo>
                    <a:pt x="108" y="646"/>
                    <a:pt x="196" y="1292"/>
                    <a:pt x="250" y="1939"/>
                  </a:cubicBezTo>
                  <a:cubicBezTo>
                    <a:pt x="250" y="1952"/>
                    <a:pt x="256" y="1959"/>
                    <a:pt x="263" y="1959"/>
                  </a:cubicBezTo>
                  <a:cubicBezTo>
                    <a:pt x="270" y="1959"/>
                    <a:pt x="277" y="1952"/>
                    <a:pt x="277" y="1939"/>
                  </a:cubicBezTo>
                  <a:cubicBezTo>
                    <a:pt x="277" y="1319"/>
                    <a:pt x="196" y="619"/>
                    <a:pt x="1" y="0"/>
                  </a:cubicBezTo>
                  <a:close/>
                </a:path>
              </a:pathLst>
            </a:custGeom>
            <a:solidFill>
              <a:srgbClr val="F49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1880350" y="1202775"/>
              <a:ext cx="18200" cy="24225"/>
            </a:xfrm>
            <a:custGeom>
              <a:rect b="b" l="l" r="r" t="t"/>
              <a:pathLst>
                <a:path extrusionOk="0" h="969" w="728">
                  <a:moveTo>
                    <a:pt x="719" y="1"/>
                  </a:moveTo>
                  <a:cubicBezTo>
                    <a:pt x="715" y="1"/>
                    <a:pt x="709" y="4"/>
                    <a:pt x="700" y="13"/>
                  </a:cubicBezTo>
                  <a:cubicBezTo>
                    <a:pt x="391" y="235"/>
                    <a:pt x="142" y="605"/>
                    <a:pt x="0" y="942"/>
                  </a:cubicBezTo>
                  <a:lnTo>
                    <a:pt x="0" y="969"/>
                  </a:lnTo>
                  <a:cubicBezTo>
                    <a:pt x="81" y="854"/>
                    <a:pt x="168" y="713"/>
                    <a:pt x="249" y="605"/>
                  </a:cubicBezTo>
                  <a:cubicBezTo>
                    <a:pt x="391" y="403"/>
                    <a:pt x="532" y="208"/>
                    <a:pt x="727" y="13"/>
                  </a:cubicBezTo>
                  <a:cubicBezTo>
                    <a:pt x="727" y="13"/>
                    <a:pt x="727" y="1"/>
                    <a:pt x="719" y="1"/>
                  </a:cubicBezTo>
                  <a:close/>
                </a:path>
              </a:pathLst>
            </a:custGeom>
            <a:solidFill>
              <a:srgbClr val="E8A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1795525" y="1122475"/>
              <a:ext cx="9800" cy="4250"/>
            </a:xfrm>
            <a:custGeom>
              <a:rect b="b" l="l" r="r" t="t"/>
              <a:pathLst>
                <a:path extrusionOk="0" h="170" w="392">
                  <a:moveTo>
                    <a:pt x="169" y="1"/>
                  </a:moveTo>
                  <a:lnTo>
                    <a:pt x="1" y="142"/>
                  </a:lnTo>
                  <a:lnTo>
                    <a:pt x="391" y="169"/>
                  </a:lnTo>
                  <a:cubicBezTo>
                    <a:pt x="277" y="142"/>
                    <a:pt x="169" y="1"/>
                    <a:pt x="169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1759700" y="1325875"/>
              <a:ext cx="35525" cy="44825"/>
            </a:xfrm>
            <a:custGeom>
              <a:rect b="b" l="l" r="r" t="t"/>
              <a:pathLst>
                <a:path extrusionOk="0" h="1793" w="1421">
                  <a:moveTo>
                    <a:pt x="1102" y="0"/>
                  </a:moveTo>
                  <a:cubicBezTo>
                    <a:pt x="1055" y="0"/>
                    <a:pt x="998" y="33"/>
                    <a:pt x="929" y="110"/>
                  </a:cubicBezTo>
                  <a:cubicBezTo>
                    <a:pt x="639" y="466"/>
                    <a:pt x="375" y="542"/>
                    <a:pt x="204" y="542"/>
                  </a:cubicBezTo>
                  <a:cubicBezTo>
                    <a:pt x="77" y="542"/>
                    <a:pt x="0" y="500"/>
                    <a:pt x="0" y="500"/>
                  </a:cubicBezTo>
                  <a:lnTo>
                    <a:pt x="0" y="500"/>
                  </a:lnTo>
                  <a:cubicBezTo>
                    <a:pt x="0" y="501"/>
                    <a:pt x="88" y="1651"/>
                    <a:pt x="115" y="1705"/>
                  </a:cubicBezTo>
                  <a:cubicBezTo>
                    <a:pt x="115" y="1766"/>
                    <a:pt x="646" y="1793"/>
                    <a:pt x="646" y="1793"/>
                  </a:cubicBezTo>
                  <a:lnTo>
                    <a:pt x="1293" y="1510"/>
                  </a:lnTo>
                  <a:cubicBezTo>
                    <a:pt x="1293" y="1510"/>
                    <a:pt x="1420" y="0"/>
                    <a:pt x="110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1758350" y="1329950"/>
              <a:ext cx="23925" cy="10625"/>
            </a:xfrm>
            <a:custGeom>
              <a:rect b="b" l="l" r="r" t="t"/>
              <a:pathLst>
                <a:path extrusionOk="0" h="425" w="957">
                  <a:moveTo>
                    <a:pt x="956" y="1"/>
                  </a:moveTo>
                  <a:cubicBezTo>
                    <a:pt x="956" y="1"/>
                    <a:pt x="923" y="1"/>
                    <a:pt x="896" y="28"/>
                  </a:cubicBezTo>
                  <a:cubicBezTo>
                    <a:pt x="869" y="28"/>
                    <a:pt x="842" y="61"/>
                    <a:pt x="815" y="88"/>
                  </a:cubicBezTo>
                  <a:cubicBezTo>
                    <a:pt x="788" y="115"/>
                    <a:pt x="754" y="115"/>
                    <a:pt x="727" y="142"/>
                  </a:cubicBezTo>
                  <a:cubicBezTo>
                    <a:pt x="727" y="142"/>
                    <a:pt x="700" y="169"/>
                    <a:pt x="673" y="169"/>
                  </a:cubicBezTo>
                  <a:cubicBezTo>
                    <a:pt x="647" y="196"/>
                    <a:pt x="620" y="196"/>
                    <a:pt x="586" y="230"/>
                  </a:cubicBezTo>
                  <a:cubicBezTo>
                    <a:pt x="559" y="230"/>
                    <a:pt x="532" y="257"/>
                    <a:pt x="505" y="257"/>
                  </a:cubicBezTo>
                  <a:cubicBezTo>
                    <a:pt x="478" y="257"/>
                    <a:pt x="451" y="284"/>
                    <a:pt x="418" y="284"/>
                  </a:cubicBezTo>
                  <a:cubicBezTo>
                    <a:pt x="391" y="284"/>
                    <a:pt x="364" y="311"/>
                    <a:pt x="337" y="311"/>
                  </a:cubicBezTo>
                  <a:cubicBezTo>
                    <a:pt x="283" y="337"/>
                    <a:pt x="223" y="337"/>
                    <a:pt x="169" y="337"/>
                  </a:cubicBezTo>
                  <a:lnTo>
                    <a:pt x="0" y="337"/>
                  </a:lnTo>
                  <a:cubicBezTo>
                    <a:pt x="0" y="337"/>
                    <a:pt x="54" y="398"/>
                    <a:pt x="169" y="398"/>
                  </a:cubicBezTo>
                  <a:cubicBezTo>
                    <a:pt x="223" y="425"/>
                    <a:pt x="283" y="425"/>
                    <a:pt x="364" y="425"/>
                  </a:cubicBezTo>
                  <a:cubicBezTo>
                    <a:pt x="418" y="398"/>
                    <a:pt x="478" y="398"/>
                    <a:pt x="559" y="364"/>
                  </a:cubicBezTo>
                  <a:cubicBezTo>
                    <a:pt x="586" y="337"/>
                    <a:pt x="620" y="337"/>
                    <a:pt x="647" y="311"/>
                  </a:cubicBezTo>
                  <a:cubicBezTo>
                    <a:pt x="673" y="311"/>
                    <a:pt x="700" y="284"/>
                    <a:pt x="727" y="257"/>
                  </a:cubicBezTo>
                  <a:cubicBezTo>
                    <a:pt x="788" y="230"/>
                    <a:pt x="815" y="169"/>
                    <a:pt x="842" y="142"/>
                  </a:cubicBezTo>
                  <a:cubicBezTo>
                    <a:pt x="896" y="115"/>
                    <a:pt x="896" y="61"/>
                    <a:pt x="923" y="28"/>
                  </a:cubicBezTo>
                  <a:lnTo>
                    <a:pt x="956" y="1"/>
                  </a:lnTo>
                  <a:close/>
                </a:path>
              </a:pathLst>
            </a:custGeom>
            <a:solidFill>
              <a:srgbClr val="242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1812350" y="1134425"/>
              <a:ext cx="27300" cy="138200"/>
            </a:xfrm>
            <a:custGeom>
              <a:rect b="b" l="l" r="r" t="t"/>
              <a:pathLst>
                <a:path extrusionOk="0" h="5528" w="1092">
                  <a:moveTo>
                    <a:pt x="277" y="1"/>
                  </a:moveTo>
                  <a:cubicBezTo>
                    <a:pt x="277" y="1"/>
                    <a:pt x="1" y="3393"/>
                    <a:pt x="55" y="3871"/>
                  </a:cubicBezTo>
                  <a:cubicBezTo>
                    <a:pt x="108" y="4310"/>
                    <a:pt x="412" y="5527"/>
                    <a:pt x="555" y="5527"/>
                  </a:cubicBezTo>
                  <a:cubicBezTo>
                    <a:pt x="557" y="5527"/>
                    <a:pt x="558" y="5527"/>
                    <a:pt x="560" y="5527"/>
                  </a:cubicBezTo>
                  <a:cubicBezTo>
                    <a:pt x="701" y="5466"/>
                    <a:pt x="1091" y="4234"/>
                    <a:pt x="1064" y="3703"/>
                  </a:cubicBezTo>
                  <a:cubicBezTo>
                    <a:pt x="1038" y="1656"/>
                    <a:pt x="479" y="1"/>
                    <a:pt x="479" y="1"/>
                  </a:cubicBezTo>
                  <a:close/>
                </a:path>
              </a:pathLst>
            </a:custGeom>
            <a:solidFill>
              <a:srgbClr val="F4FA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1814375" y="1122650"/>
              <a:ext cx="11975" cy="12475"/>
            </a:xfrm>
            <a:custGeom>
              <a:rect b="b" l="l" r="r" t="t"/>
              <a:pathLst>
                <a:path extrusionOk="0" h="499" w="479">
                  <a:moveTo>
                    <a:pt x="240" y="1"/>
                  </a:moveTo>
                  <a:cubicBezTo>
                    <a:pt x="191" y="1"/>
                    <a:pt x="142" y="7"/>
                    <a:pt x="115" y="21"/>
                  </a:cubicBezTo>
                  <a:cubicBezTo>
                    <a:pt x="61" y="48"/>
                    <a:pt x="1" y="189"/>
                    <a:pt x="1" y="243"/>
                  </a:cubicBezTo>
                  <a:cubicBezTo>
                    <a:pt x="1" y="303"/>
                    <a:pt x="142" y="445"/>
                    <a:pt x="169" y="499"/>
                  </a:cubicBezTo>
                  <a:cubicBezTo>
                    <a:pt x="257" y="499"/>
                    <a:pt x="398" y="472"/>
                    <a:pt x="398" y="472"/>
                  </a:cubicBezTo>
                  <a:cubicBezTo>
                    <a:pt x="398" y="472"/>
                    <a:pt x="452" y="357"/>
                    <a:pt x="479" y="243"/>
                  </a:cubicBezTo>
                  <a:cubicBezTo>
                    <a:pt x="479" y="162"/>
                    <a:pt x="425" y="75"/>
                    <a:pt x="364" y="21"/>
                  </a:cubicBezTo>
                  <a:cubicBezTo>
                    <a:pt x="337" y="7"/>
                    <a:pt x="288" y="1"/>
                    <a:pt x="240" y="1"/>
                  </a:cubicBezTo>
                  <a:close/>
                </a:path>
              </a:pathLst>
            </a:custGeom>
            <a:solidFill>
              <a:srgbClr val="F4FA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1926625" y="1133425"/>
              <a:ext cx="25250" cy="36300"/>
            </a:xfrm>
            <a:custGeom>
              <a:rect b="b" l="l" r="r" t="t"/>
              <a:pathLst>
                <a:path extrusionOk="0" h="1452" w="1010">
                  <a:moveTo>
                    <a:pt x="515" y="0"/>
                  </a:moveTo>
                  <a:cubicBezTo>
                    <a:pt x="477" y="0"/>
                    <a:pt x="442" y="29"/>
                    <a:pt x="417" y="68"/>
                  </a:cubicBezTo>
                  <a:lnTo>
                    <a:pt x="0" y="1158"/>
                  </a:lnTo>
                  <a:cubicBezTo>
                    <a:pt x="0" y="1219"/>
                    <a:pt x="27" y="1272"/>
                    <a:pt x="54" y="1299"/>
                  </a:cubicBezTo>
                  <a:lnTo>
                    <a:pt x="417" y="1441"/>
                  </a:lnTo>
                  <a:cubicBezTo>
                    <a:pt x="434" y="1448"/>
                    <a:pt x="449" y="1451"/>
                    <a:pt x="464" y="1451"/>
                  </a:cubicBezTo>
                  <a:cubicBezTo>
                    <a:pt x="505" y="1451"/>
                    <a:pt x="539" y="1426"/>
                    <a:pt x="559" y="1387"/>
                  </a:cubicBezTo>
                  <a:lnTo>
                    <a:pt x="983" y="263"/>
                  </a:lnTo>
                  <a:cubicBezTo>
                    <a:pt x="1010" y="209"/>
                    <a:pt x="983" y="148"/>
                    <a:pt x="922" y="148"/>
                  </a:cubicBezTo>
                  <a:lnTo>
                    <a:pt x="559" y="14"/>
                  </a:lnTo>
                  <a:cubicBezTo>
                    <a:pt x="544" y="4"/>
                    <a:pt x="529" y="0"/>
                    <a:pt x="515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2"/>
            <p:cNvSpPr/>
            <p:nvPr/>
          </p:nvSpPr>
          <p:spPr>
            <a:xfrm>
              <a:off x="1930150" y="1135100"/>
              <a:ext cx="19550" cy="28125"/>
            </a:xfrm>
            <a:custGeom>
              <a:rect b="b" l="l" r="r" t="t"/>
              <a:pathLst>
                <a:path extrusionOk="0" h="1125" w="782">
                  <a:moveTo>
                    <a:pt x="418" y="1"/>
                  </a:moveTo>
                  <a:cubicBezTo>
                    <a:pt x="391" y="1"/>
                    <a:pt x="337" y="1"/>
                    <a:pt x="337" y="54"/>
                  </a:cubicBezTo>
                  <a:lnTo>
                    <a:pt x="1" y="896"/>
                  </a:lnTo>
                  <a:cubicBezTo>
                    <a:pt x="1" y="956"/>
                    <a:pt x="1" y="983"/>
                    <a:pt x="54" y="1010"/>
                  </a:cubicBezTo>
                  <a:lnTo>
                    <a:pt x="337" y="1125"/>
                  </a:lnTo>
                  <a:cubicBezTo>
                    <a:pt x="364" y="1125"/>
                    <a:pt x="418" y="1125"/>
                    <a:pt x="418" y="1064"/>
                  </a:cubicBezTo>
                  <a:lnTo>
                    <a:pt x="754" y="196"/>
                  </a:lnTo>
                  <a:cubicBezTo>
                    <a:pt x="781" y="169"/>
                    <a:pt x="754" y="115"/>
                    <a:pt x="701" y="115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1925950" y="1147050"/>
              <a:ext cx="7750" cy="11650"/>
            </a:xfrm>
            <a:custGeom>
              <a:rect b="b" l="l" r="r" t="t"/>
              <a:pathLst>
                <a:path extrusionOk="0" h="466" w="310">
                  <a:moveTo>
                    <a:pt x="222" y="1"/>
                  </a:moveTo>
                  <a:lnTo>
                    <a:pt x="108" y="142"/>
                  </a:lnTo>
                  <a:lnTo>
                    <a:pt x="0" y="310"/>
                  </a:lnTo>
                  <a:cubicBezTo>
                    <a:pt x="0" y="310"/>
                    <a:pt x="38" y="465"/>
                    <a:pt x="66" y="465"/>
                  </a:cubicBezTo>
                  <a:cubicBezTo>
                    <a:pt x="71" y="465"/>
                    <a:pt x="77" y="459"/>
                    <a:pt x="81" y="445"/>
                  </a:cubicBezTo>
                  <a:cubicBezTo>
                    <a:pt x="108" y="364"/>
                    <a:pt x="249" y="310"/>
                    <a:pt x="276" y="169"/>
                  </a:cubicBezTo>
                  <a:cubicBezTo>
                    <a:pt x="310" y="27"/>
                    <a:pt x="222" y="1"/>
                    <a:pt x="222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1939225" y="1147725"/>
              <a:ext cx="8450" cy="19700"/>
            </a:xfrm>
            <a:custGeom>
              <a:rect b="b" l="l" r="r" t="t"/>
              <a:pathLst>
                <a:path extrusionOk="0" h="788" w="338">
                  <a:moveTo>
                    <a:pt x="250" y="0"/>
                  </a:moveTo>
                  <a:cubicBezTo>
                    <a:pt x="223" y="27"/>
                    <a:pt x="55" y="310"/>
                    <a:pt x="28" y="478"/>
                  </a:cubicBezTo>
                  <a:cubicBezTo>
                    <a:pt x="1" y="620"/>
                    <a:pt x="82" y="788"/>
                    <a:pt x="82" y="788"/>
                  </a:cubicBezTo>
                  <a:lnTo>
                    <a:pt x="284" y="532"/>
                  </a:lnTo>
                  <a:lnTo>
                    <a:pt x="338" y="142"/>
                  </a:lnTo>
                  <a:cubicBezTo>
                    <a:pt x="338" y="142"/>
                    <a:pt x="311" y="0"/>
                    <a:pt x="250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1794850" y="1114025"/>
              <a:ext cx="25950" cy="18350"/>
            </a:xfrm>
            <a:custGeom>
              <a:rect b="b" l="l" r="r" t="t"/>
              <a:pathLst>
                <a:path extrusionOk="0" h="734" w="1038">
                  <a:moveTo>
                    <a:pt x="189" y="1"/>
                  </a:moveTo>
                  <a:cubicBezTo>
                    <a:pt x="125" y="1"/>
                    <a:pt x="1" y="312"/>
                    <a:pt x="1" y="312"/>
                  </a:cubicBezTo>
                  <a:cubicBezTo>
                    <a:pt x="305" y="616"/>
                    <a:pt x="746" y="733"/>
                    <a:pt x="849" y="733"/>
                  </a:cubicBezTo>
                  <a:cubicBezTo>
                    <a:pt x="860" y="733"/>
                    <a:pt x="867" y="732"/>
                    <a:pt x="869" y="729"/>
                  </a:cubicBezTo>
                  <a:lnTo>
                    <a:pt x="1038" y="339"/>
                  </a:lnTo>
                  <a:cubicBezTo>
                    <a:pt x="674" y="312"/>
                    <a:pt x="223" y="2"/>
                    <a:pt x="196" y="2"/>
                  </a:cubicBezTo>
                  <a:cubicBezTo>
                    <a:pt x="194" y="1"/>
                    <a:pt x="191" y="1"/>
                    <a:pt x="189" y="1"/>
                  </a:cubicBezTo>
                  <a:close/>
                </a:path>
              </a:pathLst>
            </a:custGeom>
            <a:solidFill>
              <a:srgbClr val="F28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1820775" y="1114075"/>
              <a:ext cx="12650" cy="18200"/>
            </a:xfrm>
            <a:custGeom>
              <a:rect b="b" l="l" r="r" t="t"/>
              <a:pathLst>
                <a:path extrusionOk="0" h="728" w="506">
                  <a:moveTo>
                    <a:pt x="337" y="0"/>
                  </a:moveTo>
                  <a:cubicBezTo>
                    <a:pt x="337" y="0"/>
                    <a:pt x="276" y="249"/>
                    <a:pt x="1" y="337"/>
                  </a:cubicBezTo>
                  <a:lnTo>
                    <a:pt x="196" y="727"/>
                  </a:lnTo>
                  <a:cubicBezTo>
                    <a:pt x="223" y="727"/>
                    <a:pt x="418" y="532"/>
                    <a:pt x="505" y="28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28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1995275" y="1409225"/>
              <a:ext cx="168300" cy="209000"/>
            </a:xfrm>
            <a:custGeom>
              <a:rect b="b" l="l" r="r" t="t"/>
              <a:pathLst>
                <a:path extrusionOk="0" h="8360" w="6732">
                  <a:moveTo>
                    <a:pt x="1037" y="0"/>
                  </a:moveTo>
                  <a:cubicBezTo>
                    <a:pt x="983" y="0"/>
                    <a:pt x="929" y="27"/>
                    <a:pt x="902" y="115"/>
                  </a:cubicBezTo>
                  <a:lnTo>
                    <a:pt x="0" y="8360"/>
                  </a:lnTo>
                  <a:lnTo>
                    <a:pt x="142" y="8360"/>
                  </a:lnTo>
                  <a:lnTo>
                    <a:pt x="1151" y="646"/>
                  </a:lnTo>
                  <a:cubicBezTo>
                    <a:pt x="1151" y="559"/>
                    <a:pt x="1239" y="505"/>
                    <a:pt x="1293" y="505"/>
                  </a:cubicBezTo>
                  <a:lnTo>
                    <a:pt x="5446" y="505"/>
                  </a:lnTo>
                  <a:cubicBezTo>
                    <a:pt x="5499" y="505"/>
                    <a:pt x="5553" y="559"/>
                    <a:pt x="5580" y="646"/>
                  </a:cubicBezTo>
                  <a:lnTo>
                    <a:pt x="6590" y="8360"/>
                  </a:lnTo>
                  <a:lnTo>
                    <a:pt x="6731" y="8360"/>
                  </a:lnTo>
                  <a:lnTo>
                    <a:pt x="5836" y="115"/>
                  </a:lnTo>
                  <a:cubicBezTo>
                    <a:pt x="5809" y="27"/>
                    <a:pt x="5748" y="0"/>
                    <a:pt x="5695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2016975" y="1417625"/>
              <a:ext cx="124200" cy="32325"/>
            </a:xfrm>
            <a:custGeom>
              <a:rect b="b" l="l" r="r" t="t"/>
              <a:pathLst>
                <a:path extrusionOk="0" h="1293" w="4968">
                  <a:moveTo>
                    <a:pt x="203" y="1"/>
                  </a:moveTo>
                  <a:lnTo>
                    <a:pt x="1" y="1293"/>
                  </a:lnTo>
                  <a:lnTo>
                    <a:pt x="4968" y="1293"/>
                  </a:lnTo>
                  <a:lnTo>
                    <a:pt x="4800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2004350" y="1555775"/>
              <a:ext cx="150125" cy="4900"/>
            </a:xfrm>
            <a:custGeom>
              <a:rect b="b" l="l" r="r" t="t"/>
              <a:pathLst>
                <a:path extrusionOk="0" h="196" w="6005">
                  <a:moveTo>
                    <a:pt x="1" y="1"/>
                  </a:moveTo>
                  <a:lnTo>
                    <a:pt x="1" y="196"/>
                  </a:lnTo>
                  <a:lnTo>
                    <a:pt x="6005" y="196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1982650" y="1562850"/>
              <a:ext cx="26775" cy="32825"/>
            </a:xfrm>
            <a:custGeom>
              <a:rect b="b" l="l" r="r" t="t"/>
              <a:pathLst>
                <a:path extrusionOk="0" h="1313" w="1071">
                  <a:moveTo>
                    <a:pt x="61" y="0"/>
                  </a:moveTo>
                  <a:cubicBezTo>
                    <a:pt x="61" y="303"/>
                    <a:pt x="1" y="586"/>
                    <a:pt x="1" y="586"/>
                  </a:cubicBezTo>
                  <a:lnTo>
                    <a:pt x="701" y="1313"/>
                  </a:lnTo>
                  <a:lnTo>
                    <a:pt x="983" y="1232"/>
                  </a:lnTo>
                  <a:lnTo>
                    <a:pt x="1071" y="754"/>
                  </a:lnTo>
                  <a:cubicBezTo>
                    <a:pt x="1071" y="754"/>
                    <a:pt x="956" y="364"/>
                    <a:pt x="1010" y="108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1942775" y="1577325"/>
              <a:ext cx="70850" cy="42375"/>
            </a:xfrm>
            <a:custGeom>
              <a:rect b="b" l="l" r="r" t="t"/>
              <a:pathLst>
                <a:path extrusionOk="0" h="1695" w="2834">
                  <a:moveTo>
                    <a:pt x="1637" y="0"/>
                  </a:moveTo>
                  <a:cubicBezTo>
                    <a:pt x="1590" y="0"/>
                    <a:pt x="1569" y="7"/>
                    <a:pt x="1569" y="7"/>
                  </a:cubicBezTo>
                  <a:cubicBezTo>
                    <a:pt x="1346" y="121"/>
                    <a:pt x="1010" y="539"/>
                    <a:pt x="781" y="707"/>
                  </a:cubicBezTo>
                  <a:cubicBezTo>
                    <a:pt x="532" y="875"/>
                    <a:pt x="196" y="990"/>
                    <a:pt x="142" y="1043"/>
                  </a:cubicBezTo>
                  <a:cubicBezTo>
                    <a:pt x="81" y="1070"/>
                    <a:pt x="81" y="1212"/>
                    <a:pt x="81" y="1212"/>
                  </a:cubicBezTo>
                  <a:cubicBezTo>
                    <a:pt x="81" y="1212"/>
                    <a:pt x="0" y="1407"/>
                    <a:pt x="81" y="1521"/>
                  </a:cubicBezTo>
                  <a:cubicBezTo>
                    <a:pt x="181" y="1621"/>
                    <a:pt x="616" y="1695"/>
                    <a:pt x="966" y="1695"/>
                  </a:cubicBezTo>
                  <a:cubicBezTo>
                    <a:pt x="1019" y="1695"/>
                    <a:pt x="1070" y="1693"/>
                    <a:pt x="1118" y="1690"/>
                  </a:cubicBezTo>
                  <a:cubicBezTo>
                    <a:pt x="1454" y="1663"/>
                    <a:pt x="1824" y="1441"/>
                    <a:pt x="1959" y="1380"/>
                  </a:cubicBezTo>
                  <a:cubicBezTo>
                    <a:pt x="2127" y="1299"/>
                    <a:pt x="2720" y="1299"/>
                    <a:pt x="2773" y="1239"/>
                  </a:cubicBezTo>
                  <a:cubicBezTo>
                    <a:pt x="2834" y="1158"/>
                    <a:pt x="2800" y="902"/>
                    <a:pt x="2800" y="902"/>
                  </a:cubicBezTo>
                  <a:cubicBezTo>
                    <a:pt x="2834" y="599"/>
                    <a:pt x="2747" y="121"/>
                    <a:pt x="2693" y="94"/>
                  </a:cubicBezTo>
                  <a:cubicBezTo>
                    <a:pt x="2632" y="94"/>
                    <a:pt x="2605" y="290"/>
                    <a:pt x="2578" y="343"/>
                  </a:cubicBezTo>
                  <a:cubicBezTo>
                    <a:pt x="2540" y="406"/>
                    <a:pt x="2458" y="464"/>
                    <a:pt x="2363" y="464"/>
                  </a:cubicBezTo>
                  <a:cubicBezTo>
                    <a:pt x="2324" y="464"/>
                    <a:pt x="2283" y="454"/>
                    <a:pt x="2242" y="431"/>
                  </a:cubicBezTo>
                  <a:cubicBezTo>
                    <a:pt x="2073" y="317"/>
                    <a:pt x="2020" y="94"/>
                    <a:pt x="1851" y="34"/>
                  </a:cubicBezTo>
                  <a:cubicBezTo>
                    <a:pt x="1754" y="7"/>
                    <a:pt x="1683" y="0"/>
                    <a:pt x="1637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1942775" y="1599875"/>
              <a:ext cx="70850" cy="19825"/>
            </a:xfrm>
            <a:custGeom>
              <a:rect b="b" l="l" r="r" t="t"/>
              <a:pathLst>
                <a:path extrusionOk="0" h="793" w="2834">
                  <a:moveTo>
                    <a:pt x="2800" y="0"/>
                  </a:moveTo>
                  <a:cubicBezTo>
                    <a:pt x="2605" y="0"/>
                    <a:pt x="2161" y="88"/>
                    <a:pt x="1932" y="168"/>
                  </a:cubicBezTo>
                  <a:cubicBezTo>
                    <a:pt x="1710" y="256"/>
                    <a:pt x="1596" y="397"/>
                    <a:pt x="896" y="451"/>
                  </a:cubicBezTo>
                  <a:cubicBezTo>
                    <a:pt x="811" y="458"/>
                    <a:pt x="734" y="460"/>
                    <a:pt x="666" y="460"/>
                  </a:cubicBezTo>
                  <a:cubicBezTo>
                    <a:pt x="169" y="460"/>
                    <a:pt x="81" y="310"/>
                    <a:pt x="81" y="310"/>
                  </a:cubicBezTo>
                  <a:cubicBezTo>
                    <a:pt x="81" y="310"/>
                    <a:pt x="0" y="505"/>
                    <a:pt x="81" y="619"/>
                  </a:cubicBezTo>
                  <a:cubicBezTo>
                    <a:pt x="181" y="719"/>
                    <a:pt x="616" y="793"/>
                    <a:pt x="966" y="793"/>
                  </a:cubicBezTo>
                  <a:cubicBezTo>
                    <a:pt x="1019" y="793"/>
                    <a:pt x="1070" y="791"/>
                    <a:pt x="1118" y="788"/>
                  </a:cubicBezTo>
                  <a:cubicBezTo>
                    <a:pt x="1454" y="761"/>
                    <a:pt x="1824" y="539"/>
                    <a:pt x="1959" y="478"/>
                  </a:cubicBezTo>
                  <a:cubicBezTo>
                    <a:pt x="2127" y="397"/>
                    <a:pt x="2720" y="397"/>
                    <a:pt x="2773" y="337"/>
                  </a:cubicBezTo>
                  <a:cubicBezTo>
                    <a:pt x="2834" y="256"/>
                    <a:pt x="2800" y="0"/>
                    <a:pt x="2800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2029600" y="1564875"/>
              <a:ext cx="26775" cy="30125"/>
            </a:xfrm>
            <a:custGeom>
              <a:rect b="b" l="l" r="r" t="t"/>
              <a:pathLst>
                <a:path extrusionOk="0" h="1205" w="1071">
                  <a:moveTo>
                    <a:pt x="169" y="0"/>
                  </a:moveTo>
                  <a:cubicBezTo>
                    <a:pt x="169" y="310"/>
                    <a:pt x="0" y="592"/>
                    <a:pt x="0" y="592"/>
                  </a:cubicBezTo>
                  <a:lnTo>
                    <a:pt x="761" y="1205"/>
                  </a:lnTo>
                  <a:lnTo>
                    <a:pt x="1010" y="1097"/>
                  </a:lnTo>
                  <a:lnTo>
                    <a:pt x="1071" y="619"/>
                  </a:lnTo>
                  <a:cubicBezTo>
                    <a:pt x="1071" y="619"/>
                    <a:pt x="1010" y="310"/>
                    <a:pt x="1010" y="2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1992575" y="1578225"/>
              <a:ext cx="70025" cy="44225"/>
            </a:xfrm>
            <a:custGeom>
              <a:rect b="b" l="l" r="r" t="t"/>
              <a:pathLst>
                <a:path extrusionOk="0" h="1769" w="2801">
                  <a:moveTo>
                    <a:pt x="1550" y="1"/>
                  </a:moveTo>
                  <a:cubicBezTo>
                    <a:pt x="1466" y="1"/>
                    <a:pt x="1428" y="25"/>
                    <a:pt x="1428" y="25"/>
                  </a:cubicBezTo>
                  <a:cubicBezTo>
                    <a:pt x="1232" y="166"/>
                    <a:pt x="923" y="617"/>
                    <a:pt x="701" y="785"/>
                  </a:cubicBezTo>
                  <a:cubicBezTo>
                    <a:pt x="505" y="981"/>
                    <a:pt x="169" y="1122"/>
                    <a:pt x="108" y="1176"/>
                  </a:cubicBezTo>
                  <a:cubicBezTo>
                    <a:pt x="54" y="1236"/>
                    <a:pt x="81" y="1371"/>
                    <a:pt x="81" y="1371"/>
                  </a:cubicBezTo>
                  <a:cubicBezTo>
                    <a:pt x="81" y="1371"/>
                    <a:pt x="1" y="1573"/>
                    <a:pt x="108" y="1681"/>
                  </a:cubicBezTo>
                  <a:cubicBezTo>
                    <a:pt x="183" y="1738"/>
                    <a:pt x="446" y="1769"/>
                    <a:pt x="713" y="1769"/>
                  </a:cubicBezTo>
                  <a:cubicBezTo>
                    <a:pt x="856" y="1769"/>
                    <a:pt x="1001" y="1760"/>
                    <a:pt x="1118" y="1741"/>
                  </a:cubicBezTo>
                  <a:cubicBezTo>
                    <a:pt x="1481" y="1681"/>
                    <a:pt x="1818" y="1431"/>
                    <a:pt x="1959" y="1344"/>
                  </a:cubicBezTo>
                  <a:cubicBezTo>
                    <a:pt x="2101" y="1263"/>
                    <a:pt x="2720" y="1236"/>
                    <a:pt x="2747" y="1122"/>
                  </a:cubicBezTo>
                  <a:cubicBezTo>
                    <a:pt x="2801" y="1034"/>
                    <a:pt x="2747" y="812"/>
                    <a:pt x="2747" y="812"/>
                  </a:cubicBezTo>
                  <a:cubicBezTo>
                    <a:pt x="2747" y="503"/>
                    <a:pt x="2605" y="25"/>
                    <a:pt x="2552" y="25"/>
                  </a:cubicBezTo>
                  <a:cubicBezTo>
                    <a:pt x="2548" y="23"/>
                    <a:pt x="2544" y="23"/>
                    <a:pt x="2540" y="23"/>
                  </a:cubicBezTo>
                  <a:cubicBezTo>
                    <a:pt x="2496" y="23"/>
                    <a:pt x="2412" y="109"/>
                    <a:pt x="2179" y="109"/>
                  </a:cubicBezTo>
                  <a:cubicBezTo>
                    <a:pt x="2064" y="109"/>
                    <a:pt x="1912" y="88"/>
                    <a:pt x="1710" y="25"/>
                  </a:cubicBezTo>
                  <a:cubicBezTo>
                    <a:pt x="1645" y="7"/>
                    <a:pt x="1592" y="1"/>
                    <a:pt x="1550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1992575" y="1598525"/>
              <a:ext cx="70025" cy="23925"/>
            </a:xfrm>
            <a:custGeom>
              <a:rect b="b" l="l" r="r" t="t"/>
              <a:pathLst>
                <a:path extrusionOk="0" h="957" w="2801">
                  <a:moveTo>
                    <a:pt x="2747" y="0"/>
                  </a:moveTo>
                  <a:cubicBezTo>
                    <a:pt x="2552" y="0"/>
                    <a:pt x="2128" y="142"/>
                    <a:pt x="1905" y="256"/>
                  </a:cubicBezTo>
                  <a:cubicBezTo>
                    <a:pt x="1683" y="337"/>
                    <a:pt x="1596" y="505"/>
                    <a:pt x="896" y="619"/>
                  </a:cubicBezTo>
                  <a:cubicBezTo>
                    <a:pt x="726" y="646"/>
                    <a:pt x="591" y="655"/>
                    <a:pt x="483" y="655"/>
                  </a:cubicBezTo>
                  <a:cubicBezTo>
                    <a:pt x="147" y="655"/>
                    <a:pt x="81" y="559"/>
                    <a:pt x="81" y="559"/>
                  </a:cubicBezTo>
                  <a:lnTo>
                    <a:pt x="81" y="559"/>
                  </a:lnTo>
                  <a:cubicBezTo>
                    <a:pt x="81" y="559"/>
                    <a:pt x="1" y="761"/>
                    <a:pt x="108" y="869"/>
                  </a:cubicBezTo>
                  <a:cubicBezTo>
                    <a:pt x="183" y="926"/>
                    <a:pt x="446" y="957"/>
                    <a:pt x="713" y="957"/>
                  </a:cubicBezTo>
                  <a:cubicBezTo>
                    <a:pt x="856" y="957"/>
                    <a:pt x="1001" y="948"/>
                    <a:pt x="1118" y="929"/>
                  </a:cubicBezTo>
                  <a:cubicBezTo>
                    <a:pt x="1481" y="869"/>
                    <a:pt x="1818" y="619"/>
                    <a:pt x="1959" y="532"/>
                  </a:cubicBezTo>
                  <a:cubicBezTo>
                    <a:pt x="2101" y="451"/>
                    <a:pt x="2720" y="424"/>
                    <a:pt x="2747" y="310"/>
                  </a:cubicBezTo>
                  <a:cubicBezTo>
                    <a:pt x="2801" y="222"/>
                    <a:pt x="2747" y="0"/>
                    <a:pt x="2747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1971550" y="1386350"/>
              <a:ext cx="104350" cy="182375"/>
            </a:xfrm>
            <a:custGeom>
              <a:rect b="b" l="l" r="r" t="t"/>
              <a:pathLst>
                <a:path extrusionOk="0" h="7295" w="4174">
                  <a:moveTo>
                    <a:pt x="3030" y="0"/>
                  </a:moveTo>
                  <a:cubicBezTo>
                    <a:pt x="2146" y="0"/>
                    <a:pt x="312" y="637"/>
                    <a:pt x="195" y="1030"/>
                  </a:cubicBezTo>
                  <a:cubicBezTo>
                    <a:pt x="0" y="1810"/>
                    <a:pt x="222" y="5290"/>
                    <a:pt x="471" y="7195"/>
                  </a:cubicBezTo>
                  <a:cubicBezTo>
                    <a:pt x="610" y="7271"/>
                    <a:pt x="787" y="7294"/>
                    <a:pt x="954" y="7294"/>
                  </a:cubicBezTo>
                  <a:cubicBezTo>
                    <a:pt x="1231" y="7294"/>
                    <a:pt x="1481" y="7229"/>
                    <a:pt x="1481" y="7229"/>
                  </a:cubicBezTo>
                  <a:cubicBezTo>
                    <a:pt x="1683" y="6105"/>
                    <a:pt x="1986" y="4873"/>
                    <a:pt x="1932" y="3466"/>
                  </a:cubicBezTo>
                  <a:cubicBezTo>
                    <a:pt x="1905" y="2652"/>
                    <a:pt x="1818" y="2598"/>
                    <a:pt x="1737" y="2315"/>
                  </a:cubicBezTo>
                  <a:cubicBezTo>
                    <a:pt x="1986" y="2261"/>
                    <a:pt x="3083" y="2315"/>
                    <a:pt x="3305" y="2181"/>
                  </a:cubicBezTo>
                  <a:cubicBezTo>
                    <a:pt x="4173" y="1642"/>
                    <a:pt x="3810" y="410"/>
                    <a:pt x="3446" y="101"/>
                  </a:cubicBezTo>
                  <a:cubicBezTo>
                    <a:pt x="3372" y="31"/>
                    <a:pt x="3224" y="0"/>
                    <a:pt x="303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2014950" y="1381900"/>
              <a:ext cx="129775" cy="189850"/>
            </a:xfrm>
            <a:custGeom>
              <a:rect b="b" l="l" r="r" t="t"/>
              <a:pathLst>
                <a:path extrusionOk="0" h="7594" w="5191">
                  <a:moveTo>
                    <a:pt x="2425" y="1"/>
                  </a:moveTo>
                  <a:cubicBezTo>
                    <a:pt x="2261" y="1"/>
                    <a:pt x="612" y="435"/>
                    <a:pt x="391" y="844"/>
                  </a:cubicBezTo>
                  <a:cubicBezTo>
                    <a:pt x="1" y="1517"/>
                    <a:pt x="533" y="5273"/>
                    <a:pt x="701" y="7514"/>
                  </a:cubicBezTo>
                  <a:cubicBezTo>
                    <a:pt x="701" y="7514"/>
                    <a:pt x="873" y="7594"/>
                    <a:pt x="1136" y="7594"/>
                  </a:cubicBezTo>
                  <a:cubicBezTo>
                    <a:pt x="1285" y="7594"/>
                    <a:pt x="1464" y="7568"/>
                    <a:pt x="1657" y="7487"/>
                  </a:cubicBezTo>
                  <a:cubicBezTo>
                    <a:pt x="1798" y="6397"/>
                    <a:pt x="2498" y="4095"/>
                    <a:pt x="1906" y="2554"/>
                  </a:cubicBezTo>
                  <a:lnTo>
                    <a:pt x="1906" y="2554"/>
                  </a:lnTo>
                  <a:cubicBezTo>
                    <a:pt x="2200" y="2571"/>
                    <a:pt x="2465" y="2579"/>
                    <a:pt x="2704" y="2579"/>
                  </a:cubicBezTo>
                  <a:cubicBezTo>
                    <a:pt x="3605" y="2579"/>
                    <a:pt x="4134" y="2456"/>
                    <a:pt x="4490" y="2190"/>
                  </a:cubicBezTo>
                  <a:cubicBezTo>
                    <a:pt x="4739" y="2022"/>
                    <a:pt x="4854" y="1881"/>
                    <a:pt x="5022" y="1544"/>
                  </a:cubicBezTo>
                  <a:cubicBezTo>
                    <a:pt x="5190" y="1181"/>
                    <a:pt x="5103" y="447"/>
                    <a:pt x="4908" y="3"/>
                  </a:cubicBezTo>
                  <a:lnTo>
                    <a:pt x="2437" y="3"/>
                  </a:lnTo>
                  <a:cubicBezTo>
                    <a:pt x="2435" y="2"/>
                    <a:pt x="2431" y="1"/>
                    <a:pt x="2425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2019850" y="1386150"/>
              <a:ext cx="37875" cy="72225"/>
            </a:xfrm>
            <a:custGeom>
              <a:rect b="b" l="l" r="r" t="t"/>
              <a:pathLst>
                <a:path extrusionOk="0" h="2889" w="1515">
                  <a:moveTo>
                    <a:pt x="1514" y="1"/>
                  </a:moveTo>
                  <a:lnTo>
                    <a:pt x="1488" y="28"/>
                  </a:lnTo>
                  <a:cubicBezTo>
                    <a:pt x="1514" y="28"/>
                    <a:pt x="1514" y="1"/>
                    <a:pt x="1514" y="1"/>
                  </a:cubicBezTo>
                  <a:close/>
                  <a:moveTo>
                    <a:pt x="1373" y="28"/>
                  </a:moveTo>
                  <a:cubicBezTo>
                    <a:pt x="1319" y="55"/>
                    <a:pt x="1265" y="55"/>
                    <a:pt x="1178" y="82"/>
                  </a:cubicBezTo>
                  <a:cubicBezTo>
                    <a:pt x="1124" y="82"/>
                    <a:pt x="1037" y="109"/>
                    <a:pt x="956" y="136"/>
                  </a:cubicBezTo>
                  <a:cubicBezTo>
                    <a:pt x="788" y="223"/>
                    <a:pt x="619" y="304"/>
                    <a:pt x="424" y="445"/>
                  </a:cubicBezTo>
                  <a:cubicBezTo>
                    <a:pt x="337" y="506"/>
                    <a:pt x="256" y="587"/>
                    <a:pt x="168" y="674"/>
                  </a:cubicBezTo>
                  <a:cubicBezTo>
                    <a:pt x="141" y="701"/>
                    <a:pt x="141" y="728"/>
                    <a:pt x="114" y="755"/>
                  </a:cubicBezTo>
                  <a:cubicBezTo>
                    <a:pt x="114" y="782"/>
                    <a:pt x="88" y="809"/>
                    <a:pt x="54" y="842"/>
                  </a:cubicBezTo>
                  <a:cubicBezTo>
                    <a:pt x="27" y="896"/>
                    <a:pt x="27" y="950"/>
                    <a:pt x="27" y="1011"/>
                  </a:cubicBezTo>
                  <a:cubicBezTo>
                    <a:pt x="0" y="1145"/>
                    <a:pt x="0" y="1260"/>
                    <a:pt x="0" y="1374"/>
                  </a:cubicBezTo>
                  <a:lnTo>
                    <a:pt x="0" y="1711"/>
                  </a:lnTo>
                  <a:cubicBezTo>
                    <a:pt x="27" y="1933"/>
                    <a:pt x="27" y="2128"/>
                    <a:pt x="54" y="2296"/>
                  </a:cubicBezTo>
                  <a:cubicBezTo>
                    <a:pt x="54" y="2464"/>
                    <a:pt x="88" y="2633"/>
                    <a:pt x="88" y="2720"/>
                  </a:cubicBezTo>
                  <a:cubicBezTo>
                    <a:pt x="114" y="2828"/>
                    <a:pt x="114" y="2889"/>
                    <a:pt x="114" y="2889"/>
                  </a:cubicBezTo>
                  <a:lnTo>
                    <a:pt x="114" y="2296"/>
                  </a:lnTo>
                  <a:lnTo>
                    <a:pt x="114" y="1711"/>
                  </a:lnTo>
                  <a:cubicBezTo>
                    <a:pt x="114" y="1482"/>
                    <a:pt x="114" y="1260"/>
                    <a:pt x="141" y="1038"/>
                  </a:cubicBezTo>
                  <a:cubicBezTo>
                    <a:pt x="141" y="977"/>
                    <a:pt x="141" y="923"/>
                    <a:pt x="168" y="869"/>
                  </a:cubicBezTo>
                  <a:cubicBezTo>
                    <a:pt x="168" y="869"/>
                    <a:pt x="195" y="842"/>
                    <a:pt x="195" y="809"/>
                  </a:cubicBezTo>
                  <a:cubicBezTo>
                    <a:pt x="222" y="782"/>
                    <a:pt x="256" y="782"/>
                    <a:pt x="256" y="755"/>
                  </a:cubicBezTo>
                  <a:cubicBezTo>
                    <a:pt x="337" y="674"/>
                    <a:pt x="424" y="587"/>
                    <a:pt x="505" y="533"/>
                  </a:cubicBezTo>
                  <a:cubicBezTo>
                    <a:pt x="673" y="391"/>
                    <a:pt x="841" y="304"/>
                    <a:pt x="983" y="223"/>
                  </a:cubicBezTo>
                  <a:cubicBezTo>
                    <a:pt x="1064" y="196"/>
                    <a:pt x="1124" y="136"/>
                    <a:pt x="1205" y="109"/>
                  </a:cubicBezTo>
                  <a:cubicBezTo>
                    <a:pt x="1265" y="82"/>
                    <a:pt x="1319" y="82"/>
                    <a:pt x="1373" y="55"/>
                  </a:cubicBezTo>
                  <a:cubicBezTo>
                    <a:pt x="1434" y="55"/>
                    <a:pt x="1461" y="28"/>
                    <a:pt x="1488" y="28"/>
                  </a:cubicBezTo>
                  <a:close/>
                </a:path>
              </a:pathLst>
            </a:custGeom>
            <a:solidFill>
              <a:srgbClr val="242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1956725" y="1285850"/>
              <a:ext cx="101000" cy="79975"/>
            </a:xfrm>
            <a:custGeom>
              <a:rect b="b" l="l" r="r" t="t"/>
              <a:pathLst>
                <a:path extrusionOk="0" h="3199" w="4040">
                  <a:moveTo>
                    <a:pt x="3036" y="1"/>
                  </a:moveTo>
                  <a:cubicBezTo>
                    <a:pt x="3034" y="1"/>
                    <a:pt x="3032" y="1"/>
                    <a:pt x="3030" y="1"/>
                  </a:cubicBezTo>
                  <a:cubicBezTo>
                    <a:pt x="2915" y="446"/>
                    <a:pt x="2808" y="1287"/>
                    <a:pt x="2808" y="1287"/>
                  </a:cubicBezTo>
                  <a:cubicBezTo>
                    <a:pt x="2747" y="1543"/>
                    <a:pt x="1" y="2694"/>
                    <a:pt x="1" y="2694"/>
                  </a:cubicBezTo>
                  <a:cubicBezTo>
                    <a:pt x="1" y="2694"/>
                    <a:pt x="28" y="2916"/>
                    <a:pt x="169" y="3030"/>
                  </a:cubicBezTo>
                  <a:cubicBezTo>
                    <a:pt x="338" y="3138"/>
                    <a:pt x="533" y="3199"/>
                    <a:pt x="533" y="3199"/>
                  </a:cubicBezTo>
                  <a:cubicBezTo>
                    <a:pt x="533" y="3199"/>
                    <a:pt x="3420" y="2579"/>
                    <a:pt x="3817" y="1879"/>
                  </a:cubicBezTo>
                  <a:cubicBezTo>
                    <a:pt x="3844" y="1765"/>
                    <a:pt x="4039" y="870"/>
                    <a:pt x="3676" y="755"/>
                  </a:cubicBezTo>
                  <a:cubicBezTo>
                    <a:pt x="3537" y="702"/>
                    <a:pt x="3158" y="1"/>
                    <a:pt x="3036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2025400" y="1235400"/>
              <a:ext cx="51350" cy="69350"/>
            </a:xfrm>
            <a:custGeom>
              <a:rect b="b" l="l" r="r" t="t"/>
              <a:pathLst>
                <a:path extrusionOk="0" h="2774" w="2054">
                  <a:moveTo>
                    <a:pt x="815" y="0"/>
                  </a:moveTo>
                  <a:cubicBezTo>
                    <a:pt x="815" y="0"/>
                    <a:pt x="539" y="276"/>
                    <a:pt x="370" y="922"/>
                  </a:cubicBezTo>
                  <a:cubicBezTo>
                    <a:pt x="337" y="1064"/>
                    <a:pt x="168" y="1824"/>
                    <a:pt x="0" y="2464"/>
                  </a:cubicBezTo>
                  <a:cubicBezTo>
                    <a:pt x="142" y="2497"/>
                    <a:pt x="424" y="2605"/>
                    <a:pt x="1043" y="2666"/>
                  </a:cubicBezTo>
                  <a:cubicBezTo>
                    <a:pt x="1212" y="2693"/>
                    <a:pt x="1319" y="2719"/>
                    <a:pt x="1407" y="2773"/>
                  </a:cubicBezTo>
                  <a:cubicBezTo>
                    <a:pt x="1743" y="2046"/>
                    <a:pt x="2053" y="1319"/>
                    <a:pt x="2053" y="1319"/>
                  </a:cubicBezTo>
                  <a:lnTo>
                    <a:pt x="815" y="0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2038850" y="1224700"/>
              <a:ext cx="107225" cy="161475"/>
            </a:xfrm>
            <a:custGeom>
              <a:rect b="b" l="l" r="r" t="t"/>
              <a:pathLst>
                <a:path extrusionOk="0" h="6459" w="4289">
                  <a:moveTo>
                    <a:pt x="1851" y="0"/>
                  </a:moveTo>
                  <a:cubicBezTo>
                    <a:pt x="1192" y="0"/>
                    <a:pt x="628" y="165"/>
                    <a:pt x="277" y="428"/>
                  </a:cubicBezTo>
                  <a:cubicBezTo>
                    <a:pt x="1" y="765"/>
                    <a:pt x="135" y="2360"/>
                    <a:pt x="223" y="3794"/>
                  </a:cubicBezTo>
                  <a:cubicBezTo>
                    <a:pt x="277" y="4662"/>
                    <a:pt x="135" y="5025"/>
                    <a:pt x="108" y="6149"/>
                  </a:cubicBezTo>
                  <a:cubicBezTo>
                    <a:pt x="108" y="6149"/>
                    <a:pt x="235" y="6428"/>
                    <a:pt x="920" y="6428"/>
                  </a:cubicBezTo>
                  <a:cubicBezTo>
                    <a:pt x="958" y="6428"/>
                    <a:pt x="997" y="6427"/>
                    <a:pt x="1037" y="6425"/>
                  </a:cubicBezTo>
                  <a:cubicBezTo>
                    <a:pt x="1136" y="6422"/>
                    <a:pt x="1238" y="6421"/>
                    <a:pt x="1343" y="6421"/>
                  </a:cubicBezTo>
                  <a:cubicBezTo>
                    <a:pt x="1922" y="6421"/>
                    <a:pt x="2591" y="6459"/>
                    <a:pt x="3164" y="6459"/>
                  </a:cubicBezTo>
                  <a:cubicBezTo>
                    <a:pt x="3437" y="6459"/>
                    <a:pt x="3688" y="6450"/>
                    <a:pt x="3898" y="6425"/>
                  </a:cubicBezTo>
                  <a:cubicBezTo>
                    <a:pt x="3979" y="6371"/>
                    <a:pt x="4066" y="6176"/>
                    <a:pt x="3979" y="6035"/>
                  </a:cubicBezTo>
                  <a:cubicBezTo>
                    <a:pt x="3925" y="5921"/>
                    <a:pt x="3871" y="5840"/>
                    <a:pt x="3871" y="5725"/>
                  </a:cubicBezTo>
                  <a:cubicBezTo>
                    <a:pt x="3756" y="4352"/>
                    <a:pt x="4234" y="1579"/>
                    <a:pt x="4234" y="1377"/>
                  </a:cubicBezTo>
                  <a:cubicBezTo>
                    <a:pt x="4288" y="704"/>
                    <a:pt x="4005" y="455"/>
                    <a:pt x="3137" y="199"/>
                  </a:cubicBezTo>
                  <a:cubicBezTo>
                    <a:pt x="2691" y="62"/>
                    <a:pt x="2253" y="0"/>
                    <a:pt x="1851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2113050" y="1235200"/>
              <a:ext cx="43625" cy="67925"/>
            </a:xfrm>
            <a:custGeom>
              <a:rect b="b" l="l" r="r" t="t"/>
              <a:pathLst>
                <a:path extrusionOk="0" h="2717" w="1745">
                  <a:moveTo>
                    <a:pt x="704" y="1"/>
                  </a:moveTo>
                  <a:cubicBezTo>
                    <a:pt x="265" y="1"/>
                    <a:pt x="112" y="647"/>
                    <a:pt x="61" y="1072"/>
                  </a:cubicBezTo>
                  <a:cubicBezTo>
                    <a:pt x="1" y="1381"/>
                    <a:pt x="88" y="1799"/>
                    <a:pt x="115" y="2108"/>
                  </a:cubicBezTo>
                  <a:cubicBezTo>
                    <a:pt x="142" y="2337"/>
                    <a:pt x="169" y="2532"/>
                    <a:pt x="196" y="2701"/>
                  </a:cubicBezTo>
                  <a:cubicBezTo>
                    <a:pt x="287" y="2710"/>
                    <a:pt x="417" y="2716"/>
                    <a:pt x="572" y="2716"/>
                  </a:cubicBezTo>
                  <a:cubicBezTo>
                    <a:pt x="851" y="2716"/>
                    <a:pt x="1212" y="2696"/>
                    <a:pt x="1576" y="2640"/>
                  </a:cubicBezTo>
                  <a:cubicBezTo>
                    <a:pt x="1576" y="2640"/>
                    <a:pt x="1744" y="176"/>
                    <a:pt x="788" y="8"/>
                  </a:cubicBezTo>
                  <a:cubicBezTo>
                    <a:pt x="759" y="3"/>
                    <a:pt x="731" y="1"/>
                    <a:pt x="704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2"/>
            <p:cNvSpPr/>
            <p:nvPr/>
          </p:nvSpPr>
          <p:spPr>
            <a:xfrm>
              <a:off x="2061225" y="1244475"/>
              <a:ext cx="30150" cy="138900"/>
            </a:xfrm>
            <a:custGeom>
              <a:rect b="b" l="l" r="r" t="t"/>
              <a:pathLst>
                <a:path extrusionOk="0" h="5556" w="1206">
                  <a:moveTo>
                    <a:pt x="479" y="1"/>
                  </a:moveTo>
                  <a:cubicBezTo>
                    <a:pt x="479" y="1"/>
                    <a:pt x="55" y="1852"/>
                    <a:pt x="1" y="3898"/>
                  </a:cubicBezTo>
                  <a:cubicBezTo>
                    <a:pt x="1" y="4403"/>
                    <a:pt x="586" y="5527"/>
                    <a:pt x="728" y="5554"/>
                  </a:cubicBezTo>
                  <a:cubicBezTo>
                    <a:pt x="731" y="5555"/>
                    <a:pt x="734" y="5555"/>
                    <a:pt x="738" y="5555"/>
                  </a:cubicBezTo>
                  <a:cubicBezTo>
                    <a:pt x="879" y="5555"/>
                    <a:pt x="1093" y="4446"/>
                    <a:pt x="1152" y="4012"/>
                  </a:cubicBezTo>
                  <a:cubicBezTo>
                    <a:pt x="1206" y="3534"/>
                    <a:pt x="674" y="1"/>
                    <a:pt x="674" y="1"/>
                  </a:cubicBezTo>
                  <a:close/>
                </a:path>
              </a:pathLst>
            </a:custGeom>
            <a:solidFill>
              <a:srgbClr val="F4FA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2071000" y="1232250"/>
              <a:ext cx="11975" cy="12550"/>
            </a:xfrm>
            <a:custGeom>
              <a:rect b="b" l="l" r="r" t="t"/>
              <a:pathLst>
                <a:path extrusionOk="0" h="502" w="479">
                  <a:moveTo>
                    <a:pt x="271" y="1"/>
                  </a:moveTo>
                  <a:cubicBezTo>
                    <a:pt x="208" y="1"/>
                    <a:pt x="126" y="20"/>
                    <a:pt x="88" y="39"/>
                  </a:cubicBezTo>
                  <a:cubicBezTo>
                    <a:pt x="61" y="66"/>
                    <a:pt x="0" y="180"/>
                    <a:pt x="0" y="234"/>
                  </a:cubicBezTo>
                  <a:cubicBezTo>
                    <a:pt x="27" y="375"/>
                    <a:pt x="88" y="490"/>
                    <a:pt x="88" y="490"/>
                  </a:cubicBezTo>
                  <a:cubicBezTo>
                    <a:pt x="88" y="490"/>
                    <a:pt x="151" y="502"/>
                    <a:pt x="216" y="502"/>
                  </a:cubicBezTo>
                  <a:cubicBezTo>
                    <a:pt x="249" y="502"/>
                    <a:pt x="283" y="499"/>
                    <a:pt x="310" y="490"/>
                  </a:cubicBezTo>
                  <a:cubicBezTo>
                    <a:pt x="337" y="436"/>
                    <a:pt x="478" y="294"/>
                    <a:pt x="478" y="234"/>
                  </a:cubicBezTo>
                  <a:cubicBezTo>
                    <a:pt x="478" y="207"/>
                    <a:pt x="397" y="39"/>
                    <a:pt x="337" y="12"/>
                  </a:cubicBezTo>
                  <a:cubicBezTo>
                    <a:pt x="321" y="4"/>
                    <a:pt x="298" y="1"/>
                    <a:pt x="271" y="1"/>
                  </a:cubicBezTo>
                  <a:close/>
                </a:path>
              </a:pathLst>
            </a:custGeom>
            <a:solidFill>
              <a:srgbClr val="F4FA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2"/>
            <p:cNvSpPr/>
            <p:nvPr/>
          </p:nvSpPr>
          <p:spPr>
            <a:xfrm>
              <a:off x="2033125" y="1302700"/>
              <a:ext cx="112950" cy="65275"/>
            </a:xfrm>
            <a:custGeom>
              <a:rect b="b" l="l" r="r" t="t"/>
              <a:pathLst>
                <a:path extrusionOk="0" h="2611" w="4518">
                  <a:moveTo>
                    <a:pt x="3225" y="1"/>
                  </a:moveTo>
                  <a:lnTo>
                    <a:pt x="3225" y="1"/>
                  </a:lnTo>
                  <a:cubicBezTo>
                    <a:pt x="3258" y="310"/>
                    <a:pt x="3285" y="613"/>
                    <a:pt x="3339" y="1010"/>
                  </a:cubicBezTo>
                  <a:cubicBezTo>
                    <a:pt x="2976" y="1151"/>
                    <a:pt x="2612" y="1151"/>
                    <a:pt x="2134" y="1320"/>
                  </a:cubicBezTo>
                  <a:cubicBezTo>
                    <a:pt x="1320" y="1623"/>
                    <a:pt x="28" y="2101"/>
                    <a:pt x="28" y="2101"/>
                  </a:cubicBezTo>
                  <a:cubicBezTo>
                    <a:pt x="28" y="2101"/>
                    <a:pt x="1" y="2215"/>
                    <a:pt x="28" y="2356"/>
                  </a:cubicBezTo>
                  <a:cubicBezTo>
                    <a:pt x="91" y="2579"/>
                    <a:pt x="167" y="2610"/>
                    <a:pt x="206" y="2610"/>
                  </a:cubicBezTo>
                  <a:cubicBezTo>
                    <a:pt x="221" y="2610"/>
                    <a:pt x="230" y="2605"/>
                    <a:pt x="230" y="2605"/>
                  </a:cubicBezTo>
                  <a:cubicBezTo>
                    <a:pt x="230" y="2605"/>
                    <a:pt x="3763" y="2296"/>
                    <a:pt x="4234" y="1683"/>
                  </a:cubicBezTo>
                  <a:cubicBezTo>
                    <a:pt x="4517" y="1259"/>
                    <a:pt x="4490" y="505"/>
                    <a:pt x="4517" y="1"/>
                  </a:cubicBezTo>
                  <a:lnTo>
                    <a:pt x="4517" y="1"/>
                  </a:lnTo>
                  <a:cubicBezTo>
                    <a:pt x="4298" y="32"/>
                    <a:pt x="4091" y="43"/>
                    <a:pt x="3905" y="43"/>
                  </a:cubicBezTo>
                  <a:cubicBezTo>
                    <a:pt x="3618" y="43"/>
                    <a:pt x="3380" y="17"/>
                    <a:pt x="3225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2"/>
            <p:cNvSpPr/>
            <p:nvPr/>
          </p:nvSpPr>
          <p:spPr>
            <a:xfrm>
              <a:off x="2046425" y="1170100"/>
              <a:ext cx="19525" cy="23925"/>
            </a:xfrm>
            <a:custGeom>
              <a:rect b="b" l="l" r="r" t="t"/>
              <a:pathLst>
                <a:path extrusionOk="0" h="957" w="781">
                  <a:moveTo>
                    <a:pt x="169" y="1"/>
                  </a:moveTo>
                  <a:cubicBezTo>
                    <a:pt x="169" y="1"/>
                    <a:pt x="1" y="479"/>
                    <a:pt x="283" y="647"/>
                  </a:cubicBezTo>
                  <a:cubicBezTo>
                    <a:pt x="283" y="647"/>
                    <a:pt x="229" y="903"/>
                    <a:pt x="505" y="956"/>
                  </a:cubicBezTo>
                  <a:cubicBezTo>
                    <a:pt x="509" y="957"/>
                    <a:pt x="513" y="957"/>
                    <a:pt x="517" y="957"/>
                  </a:cubicBezTo>
                  <a:cubicBezTo>
                    <a:pt x="781" y="957"/>
                    <a:pt x="539" y="61"/>
                    <a:pt x="539" y="61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2"/>
            <p:cNvSpPr/>
            <p:nvPr/>
          </p:nvSpPr>
          <p:spPr>
            <a:xfrm>
              <a:off x="2075875" y="1202400"/>
              <a:ext cx="27450" cy="31400"/>
            </a:xfrm>
            <a:custGeom>
              <a:rect b="b" l="l" r="r" t="t"/>
              <a:pathLst>
                <a:path extrusionOk="0" h="1256" w="1098">
                  <a:moveTo>
                    <a:pt x="1098" y="1"/>
                  </a:moveTo>
                  <a:lnTo>
                    <a:pt x="61" y="479"/>
                  </a:lnTo>
                  <a:lnTo>
                    <a:pt x="61" y="701"/>
                  </a:lnTo>
                  <a:cubicBezTo>
                    <a:pt x="34" y="788"/>
                    <a:pt x="34" y="869"/>
                    <a:pt x="0" y="896"/>
                  </a:cubicBezTo>
                  <a:cubicBezTo>
                    <a:pt x="0" y="957"/>
                    <a:pt x="34" y="1152"/>
                    <a:pt x="61" y="1206"/>
                  </a:cubicBezTo>
                  <a:cubicBezTo>
                    <a:pt x="68" y="1220"/>
                    <a:pt x="79" y="1225"/>
                    <a:pt x="92" y="1225"/>
                  </a:cubicBezTo>
                  <a:cubicBezTo>
                    <a:pt x="123" y="1225"/>
                    <a:pt x="168" y="1200"/>
                    <a:pt x="217" y="1200"/>
                  </a:cubicBezTo>
                  <a:cubicBezTo>
                    <a:pt x="230" y="1200"/>
                    <a:pt x="243" y="1202"/>
                    <a:pt x="256" y="1206"/>
                  </a:cubicBezTo>
                  <a:cubicBezTo>
                    <a:pt x="382" y="1241"/>
                    <a:pt x="488" y="1255"/>
                    <a:pt x="578" y="1255"/>
                  </a:cubicBezTo>
                  <a:cubicBezTo>
                    <a:pt x="985" y="1255"/>
                    <a:pt x="1044" y="957"/>
                    <a:pt x="1044" y="957"/>
                  </a:cubicBezTo>
                  <a:cubicBezTo>
                    <a:pt x="983" y="701"/>
                    <a:pt x="1098" y="1"/>
                    <a:pt x="1098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2"/>
            <p:cNvSpPr/>
            <p:nvPr/>
          </p:nvSpPr>
          <p:spPr>
            <a:xfrm>
              <a:off x="2050625" y="1161175"/>
              <a:ext cx="58250" cy="56500"/>
            </a:xfrm>
            <a:custGeom>
              <a:rect b="b" l="l" r="r" t="t"/>
              <a:pathLst>
                <a:path extrusionOk="0" h="2260" w="2330">
                  <a:moveTo>
                    <a:pt x="818" y="1"/>
                  </a:moveTo>
                  <a:cubicBezTo>
                    <a:pt x="642" y="1"/>
                    <a:pt x="482" y="33"/>
                    <a:pt x="371" y="109"/>
                  </a:cubicBezTo>
                  <a:cubicBezTo>
                    <a:pt x="1" y="358"/>
                    <a:pt x="257" y="1172"/>
                    <a:pt x="337" y="1509"/>
                  </a:cubicBezTo>
                  <a:cubicBezTo>
                    <a:pt x="398" y="1731"/>
                    <a:pt x="479" y="1960"/>
                    <a:pt x="674" y="2101"/>
                  </a:cubicBezTo>
                  <a:cubicBezTo>
                    <a:pt x="823" y="2200"/>
                    <a:pt x="997" y="2259"/>
                    <a:pt x="1167" y="2259"/>
                  </a:cubicBezTo>
                  <a:cubicBezTo>
                    <a:pt x="1228" y="2259"/>
                    <a:pt x="1288" y="2251"/>
                    <a:pt x="1347" y="2236"/>
                  </a:cubicBezTo>
                  <a:cubicBezTo>
                    <a:pt x="1771" y="2182"/>
                    <a:pt x="2134" y="1818"/>
                    <a:pt x="2222" y="1428"/>
                  </a:cubicBezTo>
                  <a:cubicBezTo>
                    <a:pt x="2330" y="1004"/>
                    <a:pt x="2161" y="553"/>
                    <a:pt x="1798" y="304"/>
                  </a:cubicBezTo>
                  <a:cubicBezTo>
                    <a:pt x="1591" y="133"/>
                    <a:pt x="1172" y="1"/>
                    <a:pt x="818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2"/>
            <p:cNvSpPr/>
            <p:nvPr/>
          </p:nvSpPr>
          <p:spPr>
            <a:xfrm>
              <a:off x="2068975" y="1163875"/>
              <a:ext cx="39900" cy="53975"/>
            </a:xfrm>
            <a:custGeom>
              <a:rect b="b" l="l" r="r" t="t"/>
              <a:pathLst>
                <a:path extrusionOk="0" h="2159" w="1596">
                  <a:moveTo>
                    <a:pt x="674" y="1"/>
                  </a:moveTo>
                  <a:cubicBezTo>
                    <a:pt x="700" y="28"/>
                    <a:pt x="754" y="54"/>
                    <a:pt x="781" y="81"/>
                  </a:cubicBezTo>
                  <a:cubicBezTo>
                    <a:pt x="1118" y="337"/>
                    <a:pt x="1400" y="815"/>
                    <a:pt x="1286" y="1232"/>
                  </a:cubicBezTo>
                  <a:cubicBezTo>
                    <a:pt x="1205" y="1656"/>
                    <a:pt x="842" y="1993"/>
                    <a:pt x="418" y="2047"/>
                  </a:cubicBezTo>
                  <a:cubicBezTo>
                    <a:pt x="382" y="2056"/>
                    <a:pt x="339" y="2059"/>
                    <a:pt x="293" y="2059"/>
                  </a:cubicBezTo>
                  <a:cubicBezTo>
                    <a:pt x="201" y="2059"/>
                    <a:pt x="95" y="2047"/>
                    <a:pt x="0" y="2047"/>
                  </a:cubicBezTo>
                  <a:cubicBezTo>
                    <a:pt x="128" y="2122"/>
                    <a:pt x="267" y="2159"/>
                    <a:pt x="403" y="2159"/>
                  </a:cubicBezTo>
                  <a:cubicBezTo>
                    <a:pt x="475" y="2159"/>
                    <a:pt x="545" y="2149"/>
                    <a:pt x="613" y="2128"/>
                  </a:cubicBezTo>
                  <a:cubicBezTo>
                    <a:pt x="1037" y="2074"/>
                    <a:pt x="1400" y="1710"/>
                    <a:pt x="1488" y="1320"/>
                  </a:cubicBezTo>
                  <a:cubicBezTo>
                    <a:pt x="1596" y="896"/>
                    <a:pt x="1427" y="445"/>
                    <a:pt x="1064" y="196"/>
                  </a:cubicBezTo>
                  <a:cubicBezTo>
                    <a:pt x="949" y="108"/>
                    <a:pt x="815" y="54"/>
                    <a:pt x="674" y="1"/>
                  </a:cubicBezTo>
                  <a:close/>
                </a:path>
              </a:pathLst>
            </a:custGeom>
            <a:solidFill>
              <a:srgbClr val="F7B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2045750" y="1138575"/>
              <a:ext cx="75750" cy="68325"/>
            </a:xfrm>
            <a:custGeom>
              <a:rect b="b" l="l" r="r" t="t"/>
              <a:pathLst>
                <a:path extrusionOk="0" h="2733" w="3030">
                  <a:moveTo>
                    <a:pt x="1663" y="1"/>
                  </a:moveTo>
                  <a:cubicBezTo>
                    <a:pt x="1444" y="1"/>
                    <a:pt x="1228" y="114"/>
                    <a:pt x="1098" y="313"/>
                  </a:cubicBezTo>
                  <a:cubicBezTo>
                    <a:pt x="1098" y="279"/>
                    <a:pt x="903" y="252"/>
                    <a:pt x="869" y="252"/>
                  </a:cubicBezTo>
                  <a:cubicBezTo>
                    <a:pt x="828" y="239"/>
                    <a:pt x="786" y="232"/>
                    <a:pt x="744" y="232"/>
                  </a:cubicBezTo>
                  <a:cubicBezTo>
                    <a:pt x="702" y="232"/>
                    <a:pt x="660" y="239"/>
                    <a:pt x="620" y="252"/>
                  </a:cubicBezTo>
                  <a:cubicBezTo>
                    <a:pt x="452" y="279"/>
                    <a:pt x="310" y="366"/>
                    <a:pt x="196" y="508"/>
                  </a:cubicBezTo>
                  <a:cubicBezTo>
                    <a:pt x="115" y="615"/>
                    <a:pt x="28" y="757"/>
                    <a:pt x="1" y="898"/>
                  </a:cubicBezTo>
                  <a:lnTo>
                    <a:pt x="1" y="1013"/>
                  </a:lnTo>
                  <a:cubicBezTo>
                    <a:pt x="61" y="1289"/>
                    <a:pt x="310" y="1517"/>
                    <a:pt x="593" y="1544"/>
                  </a:cubicBezTo>
                  <a:cubicBezTo>
                    <a:pt x="668" y="1552"/>
                    <a:pt x="762" y="1557"/>
                    <a:pt x="862" y="1557"/>
                  </a:cubicBezTo>
                  <a:cubicBezTo>
                    <a:pt x="1133" y="1557"/>
                    <a:pt x="1453" y="1518"/>
                    <a:pt x="1576" y="1376"/>
                  </a:cubicBezTo>
                  <a:cubicBezTo>
                    <a:pt x="1603" y="1659"/>
                    <a:pt x="2107" y="2164"/>
                    <a:pt x="2356" y="2244"/>
                  </a:cubicBezTo>
                  <a:cubicBezTo>
                    <a:pt x="2329" y="2440"/>
                    <a:pt x="2303" y="2554"/>
                    <a:pt x="2276" y="2722"/>
                  </a:cubicBezTo>
                  <a:cubicBezTo>
                    <a:pt x="2294" y="2729"/>
                    <a:pt x="2313" y="2733"/>
                    <a:pt x="2333" y="2733"/>
                  </a:cubicBezTo>
                  <a:cubicBezTo>
                    <a:pt x="2466" y="2733"/>
                    <a:pt x="2619" y="2589"/>
                    <a:pt x="2666" y="2466"/>
                  </a:cubicBezTo>
                  <a:cubicBezTo>
                    <a:pt x="2753" y="2359"/>
                    <a:pt x="3029" y="1598"/>
                    <a:pt x="2949" y="1262"/>
                  </a:cubicBezTo>
                  <a:cubicBezTo>
                    <a:pt x="2891" y="942"/>
                    <a:pt x="2767" y="647"/>
                    <a:pt x="2437" y="647"/>
                  </a:cubicBezTo>
                  <a:cubicBezTo>
                    <a:pt x="2420" y="647"/>
                    <a:pt x="2402" y="647"/>
                    <a:pt x="2383" y="649"/>
                  </a:cubicBezTo>
                  <a:cubicBezTo>
                    <a:pt x="2356" y="366"/>
                    <a:pt x="2134" y="84"/>
                    <a:pt x="1852" y="30"/>
                  </a:cubicBezTo>
                  <a:cubicBezTo>
                    <a:pt x="1790" y="10"/>
                    <a:pt x="1726" y="1"/>
                    <a:pt x="1663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2"/>
            <p:cNvSpPr/>
            <p:nvPr/>
          </p:nvSpPr>
          <p:spPr>
            <a:xfrm>
              <a:off x="2094225" y="1179425"/>
              <a:ext cx="10850" cy="16050"/>
            </a:xfrm>
            <a:custGeom>
              <a:rect b="b" l="l" r="r" t="t"/>
              <a:pathLst>
                <a:path extrusionOk="0" h="642" w="434">
                  <a:moveTo>
                    <a:pt x="205" y="0"/>
                  </a:moveTo>
                  <a:cubicBezTo>
                    <a:pt x="133" y="0"/>
                    <a:pt x="69" y="36"/>
                    <a:pt x="54" y="52"/>
                  </a:cubicBezTo>
                  <a:cubicBezTo>
                    <a:pt x="27" y="79"/>
                    <a:pt x="0" y="106"/>
                    <a:pt x="0" y="132"/>
                  </a:cubicBezTo>
                  <a:cubicBezTo>
                    <a:pt x="0" y="220"/>
                    <a:pt x="0" y="469"/>
                    <a:pt x="195" y="610"/>
                  </a:cubicBezTo>
                  <a:cubicBezTo>
                    <a:pt x="224" y="632"/>
                    <a:pt x="249" y="642"/>
                    <a:pt x="272" y="642"/>
                  </a:cubicBezTo>
                  <a:cubicBezTo>
                    <a:pt x="423" y="642"/>
                    <a:pt x="434" y="202"/>
                    <a:pt x="364" y="79"/>
                  </a:cubicBezTo>
                  <a:cubicBezTo>
                    <a:pt x="315" y="19"/>
                    <a:pt x="258" y="0"/>
                    <a:pt x="205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2077375" y="1218575"/>
              <a:ext cx="30150" cy="23750"/>
            </a:xfrm>
            <a:custGeom>
              <a:rect b="b" l="l" r="r" t="t"/>
              <a:pathLst>
                <a:path extrusionOk="0" h="950" w="1206">
                  <a:moveTo>
                    <a:pt x="984" y="0"/>
                  </a:moveTo>
                  <a:cubicBezTo>
                    <a:pt x="674" y="195"/>
                    <a:pt x="1" y="559"/>
                    <a:pt x="1" y="559"/>
                  </a:cubicBezTo>
                  <a:lnTo>
                    <a:pt x="142" y="949"/>
                  </a:lnTo>
                  <a:cubicBezTo>
                    <a:pt x="142" y="949"/>
                    <a:pt x="533" y="781"/>
                    <a:pt x="842" y="586"/>
                  </a:cubicBezTo>
                  <a:cubicBezTo>
                    <a:pt x="984" y="505"/>
                    <a:pt x="1206" y="337"/>
                    <a:pt x="1206" y="337"/>
                  </a:cubicBezTo>
                  <a:cubicBezTo>
                    <a:pt x="1091" y="141"/>
                    <a:pt x="984" y="0"/>
                    <a:pt x="984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2068300" y="1219900"/>
              <a:ext cx="9100" cy="20400"/>
            </a:xfrm>
            <a:custGeom>
              <a:rect b="b" l="l" r="r" t="t"/>
              <a:pathLst>
                <a:path extrusionOk="0" h="816" w="364">
                  <a:moveTo>
                    <a:pt x="364" y="1"/>
                  </a:moveTo>
                  <a:lnTo>
                    <a:pt x="364" y="1"/>
                  </a:lnTo>
                  <a:cubicBezTo>
                    <a:pt x="223" y="28"/>
                    <a:pt x="81" y="284"/>
                    <a:pt x="81" y="284"/>
                  </a:cubicBezTo>
                  <a:cubicBezTo>
                    <a:pt x="1" y="560"/>
                    <a:pt x="54" y="815"/>
                    <a:pt x="54" y="815"/>
                  </a:cubicBezTo>
                  <a:cubicBezTo>
                    <a:pt x="169" y="674"/>
                    <a:pt x="250" y="593"/>
                    <a:pt x="364" y="506"/>
                  </a:cubicBezTo>
                  <a:cubicBezTo>
                    <a:pt x="303" y="338"/>
                    <a:pt x="364" y="1"/>
                    <a:pt x="364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2109525" y="1267525"/>
              <a:ext cx="41425" cy="37225"/>
            </a:xfrm>
            <a:custGeom>
              <a:rect b="b" l="l" r="r" t="t"/>
              <a:pathLst>
                <a:path extrusionOk="0" h="1489" w="1657">
                  <a:moveTo>
                    <a:pt x="61" y="1"/>
                  </a:moveTo>
                  <a:cubicBezTo>
                    <a:pt x="34" y="115"/>
                    <a:pt x="34" y="257"/>
                    <a:pt x="34" y="371"/>
                  </a:cubicBezTo>
                  <a:cubicBezTo>
                    <a:pt x="34" y="479"/>
                    <a:pt x="34" y="593"/>
                    <a:pt x="1" y="708"/>
                  </a:cubicBezTo>
                  <a:lnTo>
                    <a:pt x="1" y="1071"/>
                  </a:lnTo>
                  <a:cubicBezTo>
                    <a:pt x="34" y="1179"/>
                    <a:pt x="34" y="1293"/>
                    <a:pt x="34" y="1408"/>
                  </a:cubicBezTo>
                  <a:lnTo>
                    <a:pt x="34" y="1461"/>
                  </a:lnTo>
                  <a:lnTo>
                    <a:pt x="88" y="1461"/>
                  </a:lnTo>
                  <a:cubicBezTo>
                    <a:pt x="229" y="1488"/>
                    <a:pt x="337" y="1488"/>
                    <a:pt x="478" y="1488"/>
                  </a:cubicBezTo>
                  <a:lnTo>
                    <a:pt x="876" y="1488"/>
                  </a:lnTo>
                  <a:cubicBezTo>
                    <a:pt x="1010" y="1488"/>
                    <a:pt x="1125" y="1461"/>
                    <a:pt x="1266" y="1461"/>
                  </a:cubicBezTo>
                  <a:cubicBezTo>
                    <a:pt x="1407" y="1434"/>
                    <a:pt x="1515" y="1408"/>
                    <a:pt x="1656" y="1381"/>
                  </a:cubicBezTo>
                  <a:lnTo>
                    <a:pt x="1461" y="1381"/>
                  </a:lnTo>
                  <a:cubicBezTo>
                    <a:pt x="1380" y="1408"/>
                    <a:pt x="1320" y="1408"/>
                    <a:pt x="1266" y="1408"/>
                  </a:cubicBezTo>
                  <a:lnTo>
                    <a:pt x="876" y="1408"/>
                  </a:lnTo>
                  <a:cubicBezTo>
                    <a:pt x="627" y="1381"/>
                    <a:pt x="384" y="1381"/>
                    <a:pt x="136" y="1350"/>
                  </a:cubicBezTo>
                  <a:lnTo>
                    <a:pt x="136" y="1350"/>
                  </a:lnTo>
                  <a:cubicBezTo>
                    <a:pt x="115" y="1141"/>
                    <a:pt x="113" y="935"/>
                    <a:pt x="88" y="708"/>
                  </a:cubicBezTo>
                  <a:lnTo>
                    <a:pt x="88" y="371"/>
                  </a:lnTo>
                  <a:cubicBezTo>
                    <a:pt x="61" y="257"/>
                    <a:pt x="61" y="115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2040875" y="1264175"/>
              <a:ext cx="3550" cy="52525"/>
            </a:xfrm>
            <a:custGeom>
              <a:rect b="b" l="l" r="r" t="t"/>
              <a:pathLst>
                <a:path extrusionOk="0" h="2101" w="142">
                  <a:moveTo>
                    <a:pt x="54" y="0"/>
                  </a:moveTo>
                  <a:cubicBezTo>
                    <a:pt x="54" y="0"/>
                    <a:pt x="54" y="27"/>
                    <a:pt x="27" y="81"/>
                  </a:cubicBezTo>
                  <a:cubicBezTo>
                    <a:pt x="27" y="135"/>
                    <a:pt x="27" y="222"/>
                    <a:pt x="0" y="337"/>
                  </a:cubicBezTo>
                  <a:lnTo>
                    <a:pt x="0" y="1064"/>
                  </a:lnTo>
                  <a:lnTo>
                    <a:pt x="0" y="1259"/>
                  </a:lnTo>
                  <a:cubicBezTo>
                    <a:pt x="0" y="1313"/>
                    <a:pt x="27" y="1373"/>
                    <a:pt x="27" y="1454"/>
                  </a:cubicBezTo>
                  <a:cubicBezTo>
                    <a:pt x="27" y="1568"/>
                    <a:pt x="54" y="1683"/>
                    <a:pt x="88" y="1791"/>
                  </a:cubicBezTo>
                  <a:cubicBezTo>
                    <a:pt x="115" y="1986"/>
                    <a:pt x="142" y="2100"/>
                    <a:pt x="142" y="2100"/>
                  </a:cubicBezTo>
                  <a:lnTo>
                    <a:pt x="142" y="2019"/>
                  </a:lnTo>
                  <a:lnTo>
                    <a:pt x="142" y="1791"/>
                  </a:lnTo>
                  <a:cubicBezTo>
                    <a:pt x="142" y="1568"/>
                    <a:pt x="115" y="1313"/>
                    <a:pt x="115" y="1064"/>
                  </a:cubicBezTo>
                  <a:cubicBezTo>
                    <a:pt x="115" y="781"/>
                    <a:pt x="88" y="532"/>
                    <a:pt x="88" y="337"/>
                  </a:cubicBezTo>
                  <a:cubicBezTo>
                    <a:pt x="54" y="222"/>
                    <a:pt x="54" y="135"/>
                    <a:pt x="54" y="81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1914000" y="1283675"/>
              <a:ext cx="185800" cy="94775"/>
            </a:xfrm>
            <a:custGeom>
              <a:rect b="b" l="l" r="r" t="t"/>
              <a:pathLst>
                <a:path extrusionOk="0" h="3791" w="7432">
                  <a:moveTo>
                    <a:pt x="54" y="1"/>
                  </a:moveTo>
                  <a:cubicBezTo>
                    <a:pt x="27" y="1"/>
                    <a:pt x="0" y="1"/>
                    <a:pt x="0" y="28"/>
                  </a:cubicBezTo>
                  <a:lnTo>
                    <a:pt x="842" y="3763"/>
                  </a:lnTo>
                  <a:cubicBezTo>
                    <a:pt x="869" y="3790"/>
                    <a:pt x="869" y="3790"/>
                    <a:pt x="896" y="3790"/>
                  </a:cubicBezTo>
                  <a:lnTo>
                    <a:pt x="7404" y="3790"/>
                  </a:lnTo>
                  <a:cubicBezTo>
                    <a:pt x="7431" y="3790"/>
                    <a:pt x="7431" y="3763"/>
                    <a:pt x="7431" y="3730"/>
                  </a:cubicBezTo>
                  <a:lnTo>
                    <a:pt x="6590" y="28"/>
                  </a:lnTo>
                  <a:cubicBezTo>
                    <a:pt x="6590" y="1"/>
                    <a:pt x="6563" y="1"/>
                    <a:pt x="6563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1914000" y="1283675"/>
              <a:ext cx="178725" cy="94775"/>
            </a:xfrm>
            <a:custGeom>
              <a:rect b="b" l="l" r="r" t="t"/>
              <a:pathLst>
                <a:path extrusionOk="0" h="3791" w="7149">
                  <a:moveTo>
                    <a:pt x="54" y="1"/>
                  </a:moveTo>
                  <a:cubicBezTo>
                    <a:pt x="27" y="1"/>
                    <a:pt x="0" y="1"/>
                    <a:pt x="0" y="28"/>
                  </a:cubicBezTo>
                  <a:lnTo>
                    <a:pt x="842" y="3763"/>
                  </a:lnTo>
                  <a:cubicBezTo>
                    <a:pt x="869" y="3790"/>
                    <a:pt x="869" y="3790"/>
                    <a:pt x="896" y="3790"/>
                  </a:cubicBezTo>
                  <a:lnTo>
                    <a:pt x="7095" y="3790"/>
                  </a:lnTo>
                  <a:cubicBezTo>
                    <a:pt x="7122" y="3790"/>
                    <a:pt x="7148" y="3763"/>
                    <a:pt x="7122" y="3730"/>
                  </a:cubicBezTo>
                  <a:lnTo>
                    <a:pt x="6280" y="28"/>
                  </a:lnTo>
                  <a:cubicBezTo>
                    <a:pt x="6280" y="1"/>
                    <a:pt x="6280" y="1"/>
                    <a:pt x="6253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2092025" y="1372700"/>
              <a:ext cx="46975" cy="5750"/>
            </a:xfrm>
            <a:custGeom>
              <a:rect b="b" l="l" r="r" t="t"/>
              <a:pathLst>
                <a:path extrusionOk="0" h="230" w="1879">
                  <a:moveTo>
                    <a:pt x="115" y="1"/>
                  </a:moveTo>
                  <a:cubicBezTo>
                    <a:pt x="61" y="1"/>
                    <a:pt x="1" y="61"/>
                    <a:pt x="1" y="115"/>
                  </a:cubicBezTo>
                  <a:cubicBezTo>
                    <a:pt x="1" y="169"/>
                    <a:pt x="61" y="229"/>
                    <a:pt x="115" y="229"/>
                  </a:cubicBezTo>
                  <a:lnTo>
                    <a:pt x="1771" y="229"/>
                  </a:lnTo>
                  <a:cubicBezTo>
                    <a:pt x="1825" y="229"/>
                    <a:pt x="1878" y="169"/>
                    <a:pt x="1878" y="115"/>
                  </a:cubicBezTo>
                  <a:cubicBezTo>
                    <a:pt x="1878" y="61"/>
                    <a:pt x="1825" y="1"/>
                    <a:pt x="1771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1984850" y="1319525"/>
              <a:ext cx="29450" cy="18200"/>
            </a:xfrm>
            <a:custGeom>
              <a:rect b="b" l="l" r="r" t="t"/>
              <a:pathLst>
                <a:path extrusionOk="0" h="728" w="1178">
                  <a:moveTo>
                    <a:pt x="586" y="1"/>
                  </a:moveTo>
                  <a:cubicBezTo>
                    <a:pt x="276" y="1"/>
                    <a:pt x="0" y="169"/>
                    <a:pt x="0" y="364"/>
                  </a:cubicBezTo>
                  <a:cubicBezTo>
                    <a:pt x="0" y="559"/>
                    <a:pt x="276" y="728"/>
                    <a:pt x="586" y="728"/>
                  </a:cubicBezTo>
                  <a:cubicBezTo>
                    <a:pt x="922" y="728"/>
                    <a:pt x="1178" y="559"/>
                    <a:pt x="1178" y="364"/>
                  </a:cubicBezTo>
                  <a:cubicBezTo>
                    <a:pt x="1178" y="169"/>
                    <a:pt x="922" y="1"/>
                    <a:pt x="586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1855775" y="1302700"/>
              <a:ext cx="51850" cy="75750"/>
            </a:xfrm>
            <a:custGeom>
              <a:rect b="b" l="l" r="r" t="t"/>
              <a:pathLst>
                <a:path extrusionOk="0" h="3030" w="2074">
                  <a:moveTo>
                    <a:pt x="364" y="1"/>
                  </a:moveTo>
                  <a:lnTo>
                    <a:pt x="1" y="2215"/>
                  </a:lnTo>
                  <a:lnTo>
                    <a:pt x="451" y="3029"/>
                  </a:lnTo>
                  <a:lnTo>
                    <a:pt x="2020" y="3029"/>
                  </a:lnTo>
                  <a:lnTo>
                    <a:pt x="2074" y="1515"/>
                  </a:lnTo>
                  <a:lnTo>
                    <a:pt x="1939" y="142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1808150" y="1302700"/>
              <a:ext cx="58925" cy="75750"/>
            </a:xfrm>
            <a:custGeom>
              <a:rect b="b" l="l" r="r" t="t"/>
              <a:pathLst>
                <a:path extrusionOk="0" h="3030" w="2357">
                  <a:moveTo>
                    <a:pt x="2269" y="1"/>
                  </a:moveTo>
                  <a:lnTo>
                    <a:pt x="223" y="81"/>
                  </a:lnTo>
                  <a:lnTo>
                    <a:pt x="223" y="815"/>
                  </a:lnTo>
                  <a:lnTo>
                    <a:pt x="1" y="1515"/>
                  </a:lnTo>
                  <a:lnTo>
                    <a:pt x="55" y="1932"/>
                  </a:lnTo>
                  <a:lnTo>
                    <a:pt x="1" y="2498"/>
                  </a:lnTo>
                  <a:lnTo>
                    <a:pt x="108" y="2578"/>
                  </a:lnTo>
                  <a:lnTo>
                    <a:pt x="1" y="2693"/>
                  </a:lnTo>
                  <a:lnTo>
                    <a:pt x="55" y="3029"/>
                  </a:lnTo>
                  <a:lnTo>
                    <a:pt x="2356" y="3029"/>
                  </a:lnTo>
                  <a:lnTo>
                    <a:pt x="2356" y="2437"/>
                  </a:lnTo>
                  <a:lnTo>
                    <a:pt x="2356" y="2127"/>
                  </a:lnTo>
                  <a:lnTo>
                    <a:pt x="2269" y="1825"/>
                  </a:lnTo>
                  <a:lnTo>
                    <a:pt x="2269" y="1515"/>
                  </a:lnTo>
                  <a:lnTo>
                    <a:pt x="2269" y="923"/>
                  </a:lnTo>
                  <a:lnTo>
                    <a:pt x="2215" y="61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E3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1813700" y="1321550"/>
              <a:ext cx="36550" cy="1525"/>
            </a:xfrm>
            <a:custGeom>
              <a:rect b="b" l="l" r="r" t="t"/>
              <a:pathLst>
                <a:path extrusionOk="0" h="61" w="1462">
                  <a:moveTo>
                    <a:pt x="1" y="0"/>
                  </a:moveTo>
                  <a:lnTo>
                    <a:pt x="1" y="61"/>
                  </a:lnTo>
                  <a:lnTo>
                    <a:pt x="1461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1827675" y="1318025"/>
              <a:ext cx="37200" cy="1525"/>
            </a:xfrm>
            <a:custGeom>
              <a:rect b="b" l="l" r="r" t="t"/>
              <a:pathLst>
                <a:path extrusionOk="0" h="61" w="1488">
                  <a:moveTo>
                    <a:pt x="1434" y="0"/>
                  </a:moveTo>
                  <a:lnTo>
                    <a:pt x="0" y="34"/>
                  </a:lnTo>
                  <a:lnTo>
                    <a:pt x="1488" y="61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CB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1808150" y="1340550"/>
              <a:ext cx="42100" cy="2050"/>
            </a:xfrm>
            <a:custGeom>
              <a:rect b="b" l="l" r="r" t="t"/>
              <a:pathLst>
                <a:path extrusionOk="0" h="82" w="1684">
                  <a:moveTo>
                    <a:pt x="1" y="1"/>
                  </a:moveTo>
                  <a:lnTo>
                    <a:pt x="1" y="82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CB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1808825" y="1348300"/>
              <a:ext cx="44950" cy="4900"/>
            </a:xfrm>
            <a:custGeom>
              <a:rect b="b" l="l" r="r" t="t"/>
              <a:pathLst>
                <a:path extrusionOk="0" h="196" w="1798">
                  <a:moveTo>
                    <a:pt x="1798" y="1"/>
                  </a:moveTo>
                  <a:lnTo>
                    <a:pt x="28" y="54"/>
                  </a:lnTo>
                  <a:lnTo>
                    <a:pt x="1" y="196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CB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1808150" y="1365125"/>
              <a:ext cx="47650" cy="2050"/>
            </a:xfrm>
            <a:custGeom>
              <a:rect b="b" l="l" r="r" t="t"/>
              <a:pathLst>
                <a:path extrusionOk="0" h="82" w="1906">
                  <a:moveTo>
                    <a:pt x="1" y="1"/>
                  </a:moveTo>
                  <a:lnTo>
                    <a:pt x="108" y="81"/>
                  </a:lnTo>
                  <a:lnTo>
                    <a:pt x="1906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2"/>
            <p:cNvSpPr/>
            <p:nvPr/>
          </p:nvSpPr>
          <p:spPr>
            <a:xfrm>
              <a:off x="1829200" y="1355875"/>
              <a:ext cx="37875" cy="3550"/>
            </a:xfrm>
            <a:custGeom>
              <a:rect b="b" l="l" r="r" t="t"/>
              <a:pathLst>
                <a:path extrusionOk="0" h="142" w="1515">
                  <a:moveTo>
                    <a:pt x="1514" y="0"/>
                  </a:moveTo>
                  <a:lnTo>
                    <a:pt x="0" y="142"/>
                  </a:lnTo>
                  <a:lnTo>
                    <a:pt x="1514" y="6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CB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2"/>
            <p:cNvSpPr/>
            <p:nvPr/>
          </p:nvSpPr>
          <p:spPr>
            <a:xfrm>
              <a:off x="1813700" y="1309600"/>
              <a:ext cx="44950" cy="2875"/>
            </a:xfrm>
            <a:custGeom>
              <a:rect b="b" l="l" r="r" t="t"/>
              <a:pathLst>
                <a:path extrusionOk="0" h="115" w="1798">
                  <a:moveTo>
                    <a:pt x="1" y="0"/>
                  </a:moveTo>
                  <a:lnTo>
                    <a:pt x="1" y="115"/>
                  </a:lnTo>
                  <a:lnTo>
                    <a:pt x="1798" y="1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2141825" y="1391725"/>
              <a:ext cx="70200" cy="228525"/>
            </a:xfrm>
            <a:custGeom>
              <a:rect b="b" l="l" r="r" t="t"/>
              <a:pathLst>
                <a:path extrusionOk="0" h="9141" w="2808">
                  <a:moveTo>
                    <a:pt x="1" y="0"/>
                  </a:moveTo>
                  <a:lnTo>
                    <a:pt x="115" y="505"/>
                  </a:lnTo>
                  <a:lnTo>
                    <a:pt x="2330" y="9087"/>
                  </a:lnTo>
                  <a:cubicBezTo>
                    <a:pt x="2357" y="9114"/>
                    <a:pt x="2384" y="9141"/>
                    <a:pt x="2410" y="9141"/>
                  </a:cubicBezTo>
                  <a:lnTo>
                    <a:pt x="2720" y="9141"/>
                  </a:lnTo>
                  <a:cubicBezTo>
                    <a:pt x="2781" y="9141"/>
                    <a:pt x="2808" y="9087"/>
                    <a:pt x="2808" y="9033"/>
                  </a:cubicBezTo>
                  <a:lnTo>
                    <a:pt x="1374" y="505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2"/>
            <p:cNvSpPr/>
            <p:nvPr/>
          </p:nvSpPr>
          <p:spPr>
            <a:xfrm>
              <a:off x="1705000" y="1391725"/>
              <a:ext cx="70200" cy="228525"/>
            </a:xfrm>
            <a:custGeom>
              <a:rect b="b" l="l" r="r" t="t"/>
              <a:pathLst>
                <a:path extrusionOk="0" h="9141" w="2808">
                  <a:moveTo>
                    <a:pt x="1515" y="0"/>
                  </a:moveTo>
                  <a:lnTo>
                    <a:pt x="1434" y="505"/>
                  </a:lnTo>
                  <a:lnTo>
                    <a:pt x="1" y="9033"/>
                  </a:lnTo>
                  <a:cubicBezTo>
                    <a:pt x="1" y="9087"/>
                    <a:pt x="28" y="9141"/>
                    <a:pt x="88" y="9141"/>
                  </a:cubicBezTo>
                  <a:lnTo>
                    <a:pt x="364" y="9141"/>
                  </a:lnTo>
                  <a:cubicBezTo>
                    <a:pt x="425" y="9141"/>
                    <a:pt x="452" y="9114"/>
                    <a:pt x="479" y="9087"/>
                  </a:cubicBezTo>
                  <a:lnTo>
                    <a:pt x="2693" y="50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2"/>
            <p:cNvSpPr/>
            <p:nvPr/>
          </p:nvSpPr>
          <p:spPr>
            <a:xfrm>
              <a:off x="1740850" y="1391725"/>
              <a:ext cx="34350" cy="12625"/>
            </a:xfrm>
            <a:custGeom>
              <a:rect b="b" l="l" r="r" t="t"/>
              <a:pathLst>
                <a:path extrusionOk="0" h="505" w="1374">
                  <a:moveTo>
                    <a:pt x="81" y="0"/>
                  </a:moveTo>
                  <a:lnTo>
                    <a:pt x="0" y="505"/>
                  </a:lnTo>
                  <a:lnTo>
                    <a:pt x="1259" y="505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8AA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2"/>
            <p:cNvSpPr/>
            <p:nvPr/>
          </p:nvSpPr>
          <p:spPr>
            <a:xfrm>
              <a:off x="2141825" y="1391725"/>
              <a:ext cx="34350" cy="12625"/>
            </a:xfrm>
            <a:custGeom>
              <a:rect b="b" l="l" r="r" t="t"/>
              <a:pathLst>
                <a:path extrusionOk="0" h="505" w="1374">
                  <a:moveTo>
                    <a:pt x="1" y="0"/>
                  </a:moveTo>
                  <a:lnTo>
                    <a:pt x="115" y="505"/>
                  </a:lnTo>
                  <a:lnTo>
                    <a:pt x="1374" y="505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8AA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2"/>
            <p:cNvSpPr/>
            <p:nvPr/>
          </p:nvSpPr>
          <p:spPr>
            <a:xfrm>
              <a:off x="1697275" y="1378425"/>
              <a:ext cx="527375" cy="13325"/>
            </a:xfrm>
            <a:custGeom>
              <a:rect b="b" l="l" r="r" t="t"/>
              <a:pathLst>
                <a:path extrusionOk="0" h="533" w="21095">
                  <a:moveTo>
                    <a:pt x="283" y="0"/>
                  </a:moveTo>
                  <a:cubicBezTo>
                    <a:pt x="115" y="0"/>
                    <a:pt x="0" y="108"/>
                    <a:pt x="0" y="276"/>
                  </a:cubicBezTo>
                  <a:cubicBezTo>
                    <a:pt x="0" y="418"/>
                    <a:pt x="115" y="532"/>
                    <a:pt x="283" y="532"/>
                  </a:cubicBezTo>
                  <a:lnTo>
                    <a:pt x="20812" y="532"/>
                  </a:lnTo>
                  <a:cubicBezTo>
                    <a:pt x="20980" y="532"/>
                    <a:pt x="21094" y="418"/>
                    <a:pt x="21094" y="276"/>
                  </a:cubicBezTo>
                  <a:cubicBezTo>
                    <a:pt x="21094" y="108"/>
                    <a:pt x="20980" y="0"/>
                    <a:pt x="20812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2"/>
            <p:cNvSpPr/>
            <p:nvPr/>
          </p:nvSpPr>
          <p:spPr>
            <a:xfrm>
              <a:off x="1697275" y="1385325"/>
              <a:ext cx="527375" cy="6425"/>
            </a:xfrm>
            <a:custGeom>
              <a:rect b="b" l="l" r="r" t="t"/>
              <a:pathLst>
                <a:path extrusionOk="0" h="257" w="21095">
                  <a:moveTo>
                    <a:pt x="0" y="0"/>
                  </a:moveTo>
                  <a:cubicBezTo>
                    <a:pt x="0" y="61"/>
                    <a:pt x="34" y="142"/>
                    <a:pt x="88" y="169"/>
                  </a:cubicBezTo>
                  <a:cubicBezTo>
                    <a:pt x="141" y="229"/>
                    <a:pt x="202" y="256"/>
                    <a:pt x="283" y="256"/>
                  </a:cubicBezTo>
                  <a:lnTo>
                    <a:pt x="20812" y="256"/>
                  </a:lnTo>
                  <a:cubicBezTo>
                    <a:pt x="20980" y="256"/>
                    <a:pt x="21094" y="142"/>
                    <a:pt x="21094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2"/>
            <p:cNvSpPr/>
            <p:nvPr/>
          </p:nvSpPr>
          <p:spPr>
            <a:xfrm>
              <a:off x="2136950" y="1348300"/>
              <a:ext cx="39225" cy="30150"/>
            </a:xfrm>
            <a:custGeom>
              <a:rect b="b" l="l" r="r" t="t"/>
              <a:pathLst>
                <a:path extrusionOk="0" h="1206" w="1569">
                  <a:moveTo>
                    <a:pt x="1255" y="211"/>
                  </a:moveTo>
                  <a:cubicBezTo>
                    <a:pt x="1277" y="211"/>
                    <a:pt x="1300" y="214"/>
                    <a:pt x="1320" y="223"/>
                  </a:cubicBezTo>
                  <a:cubicBezTo>
                    <a:pt x="1347" y="250"/>
                    <a:pt x="1374" y="277"/>
                    <a:pt x="1401" y="337"/>
                  </a:cubicBezTo>
                  <a:cubicBezTo>
                    <a:pt x="1461" y="505"/>
                    <a:pt x="1347" y="613"/>
                    <a:pt x="1152" y="781"/>
                  </a:cubicBezTo>
                  <a:cubicBezTo>
                    <a:pt x="1125" y="808"/>
                    <a:pt x="1091" y="808"/>
                    <a:pt x="1064" y="842"/>
                  </a:cubicBezTo>
                  <a:lnTo>
                    <a:pt x="1152" y="223"/>
                  </a:lnTo>
                  <a:cubicBezTo>
                    <a:pt x="1170" y="223"/>
                    <a:pt x="1211" y="211"/>
                    <a:pt x="1255" y="211"/>
                  </a:cubicBezTo>
                  <a:close/>
                  <a:moveTo>
                    <a:pt x="1" y="1"/>
                  </a:moveTo>
                  <a:lnTo>
                    <a:pt x="142" y="1064"/>
                  </a:lnTo>
                  <a:cubicBezTo>
                    <a:pt x="169" y="1091"/>
                    <a:pt x="169" y="1145"/>
                    <a:pt x="223" y="1178"/>
                  </a:cubicBezTo>
                  <a:cubicBezTo>
                    <a:pt x="223" y="1178"/>
                    <a:pt x="250" y="1205"/>
                    <a:pt x="283" y="1205"/>
                  </a:cubicBezTo>
                  <a:lnTo>
                    <a:pt x="869" y="1205"/>
                  </a:lnTo>
                  <a:cubicBezTo>
                    <a:pt x="896" y="1205"/>
                    <a:pt x="923" y="1205"/>
                    <a:pt x="956" y="1178"/>
                  </a:cubicBezTo>
                  <a:lnTo>
                    <a:pt x="983" y="1178"/>
                  </a:lnTo>
                  <a:cubicBezTo>
                    <a:pt x="1010" y="1145"/>
                    <a:pt x="1037" y="1091"/>
                    <a:pt x="1037" y="1064"/>
                  </a:cubicBezTo>
                  <a:lnTo>
                    <a:pt x="1037" y="950"/>
                  </a:lnTo>
                  <a:cubicBezTo>
                    <a:pt x="1091" y="923"/>
                    <a:pt x="1152" y="869"/>
                    <a:pt x="1205" y="842"/>
                  </a:cubicBezTo>
                  <a:cubicBezTo>
                    <a:pt x="1374" y="701"/>
                    <a:pt x="1569" y="532"/>
                    <a:pt x="1461" y="303"/>
                  </a:cubicBezTo>
                  <a:cubicBezTo>
                    <a:pt x="1428" y="223"/>
                    <a:pt x="1401" y="169"/>
                    <a:pt x="1347" y="169"/>
                  </a:cubicBezTo>
                  <a:cubicBezTo>
                    <a:pt x="1259" y="135"/>
                    <a:pt x="1205" y="135"/>
                    <a:pt x="1152" y="135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2"/>
            <p:cNvSpPr/>
            <p:nvPr/>
          </p:nvSpPr>
          <p:spPr>
            <a:xfrm>
              <a:off x="2144025" y="1348300"/>
              <a:ext cx="22400" cy="30150"/>
            </a:xfrm>
            <a:custGeom>
              <a:rect b="b" l="l" r="r" t="t"/>
              <a:pathLst>
                <a:path extrusionOk="0" h="1206" w="896">
                  <a:moveTo>
                    <a:pt x="640" y="1"/>
                  </a:moveTo>
                  <a:cubicBezTo>
                    <a:pt x="640" y="896"/>
                    <a:pt x="81" y="1145"/>
                    <a:pt x="0" y="1205"/>
                  </a:cubicBezTo>
                  <a:lnTo>
                    <a:pt x="586" y="1205"/>
                  </a:lnTo>
                  <a:cubicBezTo>
                    <a:pt x="613" y="1205"/>
                    <a:pt x="640" y="1205"/>
                    <a:pt x="673" y="1178"/>
                  </a:cubicBezTo>
                  <a:lnTo>
                    <a:pt x="700" y="1178"/>
                  </a:lnTo>
                  <a:cubicBezTo>
                    <a:pt x="727" y="1145"/>
                    <a:pt x="754" y="1091"/>
                    <a:pt x="754" y="1064"/>
                  </a:cubicBezTo>
                  <a:lnTo>
                    <a:pt x="754" y="950"/>
                  </a:lnTo>
                  <a:lnTo>
                    <a:pt x="781" y="842"/>
                  </a:lnTo>
                  <a:lnTo>
                    <a:pt x="869" y="223"/>
                  </a:lnTo>
                  <a:lnTo>
                    <a:pt x="869" y="13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2"/>
            <p:cNvSpPr/>
            <p:nvPr/>
          </p:nvSpPr>
          <p:spPr>
            <a:xfrm>
              <a:off x="1740175" y="1058025"/>
              <a:ext cx="13325" cy="16875"/>
            </a:xfrm>
            <a:custGeom>
              <a:rect b="b" l="l" r="r" t="t"/>
              <a:pathLst>
                <a:path extrusionOk="0" h="675" w="533">
                  <a:moveTo>
                    <a:pt x="276" y="1"/>
                  </a:moveTo>
                  <a:lnTo>
                    <a:pt x="0" y="391"/>
                  </a:lnTo>
                  <a:lnTo>
                    <a:pt x="532" y="674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2"/>
            <p:cNvSpPr/>
            <p:nvPr/>
          </p:nvSpPr>
          <p:spPr>
            <a:xfrm>
              <a:off x="1700125" y="1018650"/>
              <a:ext cx="54725" cy="54725"/>
            </a:xfrm>
            <a:custGeom>
              <a:rect b="b" l="l" r="r" t="t"/>
              <a:pathLst>
                <a:path extrusionOk="0" h="2189" w="2189">
                  <a:moveTo>
                    <a:pt x="1098" y="1"/>
                  </a:moveTo>
                  <a:cubicBezTo>
                    <a:pt x="478" y="1"/>
                    <a:pt x="1" y="479"/>
                    <a:pt x="1" y="1098"/>
                  </a:cubicBezTo>
                  <a:cubicBezTo>
                    <a:pt x="1" y="1711"/>
                    <a:pt x="478" y="2188"/>
                    <a:pt x="1098" y="2188"/>
                  </a:cubicBezTo>
                  <a:cubicBezTo>
                    <a:pt x="1710" y="2188"/>
                    <a:pt x="2188" y="1711"/>
                    <a:pt x="2188" y="1098"/>
                  </a:cubicBezTo>
                  <a:cubicBezTo>
                    <a:pt x="2188" y="479"/>
                    <a:pt x="1710" y="1"/>
                    <a:pt x="1098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2"/>
            <p:cNvSpPr/>
            <p:nvPr/>
          </p:nvSpPr>
          <p:spPr>
            <a:xfrm>
              <a:off x="1711400" y="1042425"/>
              <a:ext cx="7775" cy="7900"/>
            </a:xfrm>
            <a:custGeom>
              <a:rect b="b" l="l" r="r" t="t"/>
              <a:pathLst>
                <a:path extrusionOk="0" h="316" w="311">
                  <a:moveTo>
                    <a:pt x="109" y="0"/>
                  </a:moveTo>
                  <a:cubicBezTo>
                    <a:pt x="41" y="0"/>
                    <a:pt x="1" y="71"/>
                    <a:pt x="1" y="147"/>
                  </a:cubicBezTo>
                  <a:cubicBezTo>
                    <a:pt x="1" y="228"/>
                    <a:pt x="54" y="315"/>
                    <a:pt x="142" y="315"/>
                  </a:cubicBezTo>
                  <a:cubicBezTo>
                    <a:pt x="223" y="315"/>
                    <a:pt x="310" y="228"/>
                    <a:pt x="310" y="147"/>
                  </a:cubicBezTo>
                  <a:cubicBezTo>
                    <a:pt x="310" y="60"/>
                    <a:pt x="223" y="6"/>
                    <a:pt x="142" y="6"/>
                  </a:cubicBezTo>
                  <a:cubicBezTo>
                    <a:pt x="130" y="2"/>
                    <a:pt x="119" y="0"/>
                    <a:pt x="109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2"/>
            <p:cNvSpPr/>
            <p:nvPr/>
          </p:nvSpPr>
          <p:spPr>
            <a:xfrm>
              <a:off x="1724100" y="1042425"/>
              <a:ext cx="8350" cy="7900"/>
            </a:xfrm>
            <a:custGeom>
              <a:rect b="b" l="l" r="r" t="t"/>
              <a:pathLst>
                <a:path extrusionOk="0" h="316" w="334">
                  <a:moveTo>
                    <a:pt x="131" y="0"/>
                  </a:moveTo>
                  <a:cubicBezTo>
                    <a:pt x="58" y="0"/>
                    <a:pt x="1" y="71"/>
                    <a:pt x="24" y="147"/>
                  </a:cubicBezTo>
                  <a:cubicBezTo>
                    <a:pt x="24" y="228"/>
                    <a:pt x="78" y="315"/>
                    <a:pt x="166" y="315"/>
                  </a:cubicBezTo>
                  <a:cubicBezTo>
                    <a:pt x="246" y="315"/>
                    <a:pt x="334" y="228"/>
                    <a:pt x="334" y="147"/>
                  </a:cubicBezTo>
                  <a:cubicBezTo>
                    <a:pt x="334" y="60"/>
                    <a:pt x="246" y="6"/>
                    <a:pt x="166" y="6"/>
                  </a:cubicBezTo>
                  <a:cubicBezTo>
                    <a:pt x="154" y="2"/>
                    <a:pt x="142" y="0"/>
                    <a:pt x="131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2"/>
            <p:cNvSpPr/>
            <p:nvPr/>
          </p:nvSpPr>
          <p:spPr>
            <a:xfrm>
              <a:off x="1737325" y="1042425"/>
              <a:ext cx="8425" cy="7900"/>
            </a:xfrm>
            <a:custGeom>
              <a:rect b="b" l="l" r="r" t="t"/>
              <a:pathLst>
                <a:path extrusionOk="0" h="316" w="337">
                  <a:moveTo>
                    <a:pt x="134" y="0"/>
                  </a:moveTo>
                  <a:cubicBezTo>
                    <a:pt x="61" y="0"/>
                    <a:pt x="0" y="71"/>
                    <a:pt x="0" y="147"/>
                  </a:cubicBezTo>
                  <a:cubicBezTo>
                    <a:pt x="27" y="228"/>
                    <a:pt x="81" y="315"/>
                    <a:pt x="168" y="315"/>
                  </a:cubicBezTo>
                  <a:cubicBezTo>
                    <a:pt x="249" y="315"/>
                    <a:pt x="337" y="228"/>
                    <a:pt x="310" y="147"/>
                  </a:cubicBezTo>
                  <a:cubicBezTo>
                    <a:pt x="310" y="60"/>
                    <a:pt x="249" y="6"/>
                    <a:pt x="168" y="6"/>
                  </a:cubicBezTo>
                  <a:cubicBezTo>
                    <a:pt x="157" y="2"/>
                    <a:pt x="145" y="0"/>
                    <a:pt x="134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3" name="Google Shape;1943;p42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How to keep your team motivated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4" name="Google Shape;1944;p42"/>
          <p:cNvSpPr/>
          <p:nvPr/>
        </p:nvSpPr>
        <p:spPr>
          <a:xfrm>
            <a:off x="5324925" y="2439375"/>
            <a:ext cx="727500" cy="653700"/>
          </a:xfrm>
          <a:prstGeom prst="homePlate">
            <a:avLst>
              <a:gd fmla="val 3648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42"/>
          <p:cNvSpPr txBox="1"/>
          <p:nvPr/>
        </p:nvSpPr>
        <p:spPr>
          <a:xfrm>
            <a:off x="6309627" y="2577300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has a beautiful name, but it’s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42"/>
          <p:cNvSpPr/>
          <p:nvPr/>
        </p:nvSpPr>
        <p:spPr>
          <a:xfrm>
            <a:off x="5324900" y="3251464"/>
            <a:ext cx="2943080" cy="653810"/>
          </a:xfrm>
          <a:custGeom>
            <a:rect b="b" l="l" r="r" t="t"/>
            <a:pathLst>
              <a:path extrusionOk="0" h="3380" w="18051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42"/>
          <p:cNvSpPr/>
          <p:nvPr/>
        </p:nvSpPr>
        <p:spPr>
          <a:xfrm>
            <a:off x="5324923" y="3251446"/>
            <a:ext cx="727500" cy="653700"/>
          </a:xfrm>
          <a:prstGeom prst="homePlate">
            <a:avLst>
              <a:gd fmla="val 3648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42"/>
          <p:cNvSpPr txBox="1"/>
          <p:nvPr/>
        </p:nvSpPr>
        <p:spPr>
          <a:xfrm>
            <a:off x="6309627" y="3393300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9" name="Google Shape;1949;p42"/>
          <p:cNvSpPr/>
          <p:nvPr/>
        </p:nvSpPr>
        <p:spPr>
          <a:xfrm>
            <a:off x="5324900" y="4067465"/>
            <a:ext cx="2943080" cy="653810"/>
          </a:xfrm>
          <a:custGeom>
            <a:rect b="b" l="l" r="r" t="t"/>
            <a:pathLst>
              <a:path extrusionOk="0" h="3380" w="18051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5324923" y="4067442"/>
            <a:ext cx="727500" cy="653700"/>
          </a:xfrm>
          <a:prstGeom prst="homePlate">
            <a:avLst>
              <a:gd fmla="val 3648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42"/>
          <p:cNvSpPr txBox="1"/>
          <p:nvPr/>
        </p:nvSpPr>
        <p:spPr>
          <a:xfrm>
            <a:off x="6309627" y="4209300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2" name="Google Shape;1952;p42"/>
          <p:cNvGrpSpPr/>
          <p:nvPr/>
        </p:nvGrpSpPr>
        <p:grpSpPr>
          <a:xfrm>
            <a:off x="5444833" y="3400153"/>
            <a:ext cx="369996" cy="356298"/>
            <a:chOff x="3134945" y="2674828"/>
            <a:chExt cx="369996" cy="356298"/>
          </a:xfrm>
        </p:grpSpPr>
        <p:sp>
          <p:nvSpPr>
            <p:cNvPr id="1953" name="Google Shape;1953;p42"/>
            <p:cNvSpPr/>
            <p:nvPr/>
          </p:nvSpPr>
          <p:spPr>
            <a:xfrm>
              <a:off x="3396785" y="2884578"/>
              <a:ext cx="108156" cy="104810"/>
            </a:xfrm>
            <a:custGeom>
              <a:rect b="b" l="l" r="r" t="t"/>
              <a:pathLst>
                <a:path extrusionOk="0" h="5670" w="5851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4" name="Google Shape;1954;p42"/>
            <p:cNvSpPr/>
            <p:nvPr/>
          </p:nvSpPr>
          <p:spPr>
            <a:xfrm>
              <a:off x="3134945" y="2706493"/>
              <a:ext cx="335041" cy="324634"/>
            </a:xfrm>
            <a:custGeom>
              <a:rect b="b" l="l" r="r" t="t"/>
              <a:pathLst>
                <a:path extrusionOk="0" h="17562" w="18125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3187147" y="2674828"/>
              <a:ext cx="108174" cy="104884"/>
            </a:xfrm>
            <a:custGeom>
              <a:rect b="b" l="l" r="r" t="t"/>
              <a:pathLst>
                <a:path extrusionOk="0" h="5674" w="5852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56" name="Google Shape;1956;p42"/>
          <p:cNvGrpSpPr/>
          <p:nvPr/>
        </p:nvGrpSpPr>
        <p:grpSpPr>
          <a:xfrm>
            <a:off x="5451700" y="4279437"/>
            <a:ext cx="356261" cy="229639"/>
            <a:chOff x="3141813" y="876187"/>
            <a:chExt cx="356261" cy="229639"/>
          </a:xfrm>
        </p:grpSpPr>
        <p:sp>
          <p:nvSpPr>
            <p:cNvPr id="1957" name="Google Shape;1957;p42"/>
            <p:cNvSpPr/>
            <p:nvPr/>
          </p:nvSpPr>
          <p:spPr>
            <a:xfrm>
              <a:off x="3141813" y="890716"/>
              <a:ext cx="356261" cy="215110"/>
            </a:xfrm>
            <a:custGeom>
              <a:rect b="b" l="l" r="r" t="t"/>
              <a:pathLst>
                <a:path extrusionOk="0" h="11637" w="19273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8" name="Google Shape;1958;p42"/>
            <p:cNvSpPr/>
            <p:nvPr/>
          </p:nvSpPr>
          <p:spPr>
            <a:xfrm>
              <a:off x="3163921" y="876187"/>
              <a:ext cx="312008" cy="122593"/>
            </a:xfrm>
            <a:custGeom>
              <a:rect b="b" l="l" r="r" t="t"/>
              <a:pathLst>
                <a:path extrusionOk="0" h="6632" w="16879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59" name="Google Shape;1959;p42"/>
          <p:cNvGrpSpPr/>
          <p:nvPr/>
        </p:nvGrpSpPr>
        <p:grpSpPr>
          <a:xfrm>
            <a:off x="5460216" y="2592643"/>
            <a:ext cx="339200" cy="339271"/>
            <a:chOff x="6856127" y="26888"/>
            <a:chExt cx="481750" cy="481850"/>
          </a:xfrm>
        </p:grpSpPr>
        <p:sp>
          <p:nvSpPr>
            <p:cNvPr id="1960" name="Google Shape;1960;p42"/>
            <p:cNvSpPr/>
            <p:nvPr/>
          </p:nvSpPr>
          <p:spPr>
            <a:xfrm>
              <a:off x="6998177" y="393913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6920027" y="26888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6856127" y="196288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6858977" y="101788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6858977" y="271163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7281452" y="196288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7284327" y="101788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7284177" y="270988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968" name="Google Shape;1968;p42"/>
          <p:cNvSpPr/>
          <p:nvPr/>
        </p:nvSpPr>
        <p:spPr>
          <a:xfrm>
            <a:off x="5324900" y="1619488"/>
            <a:ext cx="2943080" cy="653810"/>
          </a:xfrm>
          <a:custGeom>
            <a:rect b="b" l="l" r="r" t="t"/>
            <a:pathLst>
              <a:path extrusionOk="0" h="3380" w="18051">
                <a:moveTo>
                  <a:pt x="0" y="0"/>
                </a:moveTo>
                <a:lnTo>
                  <a:pt x="0" y="3379"/>
                </a:lnTo>
                <a:lnTo>
                  <a:pt x="16361" y="3379"/>
                </a:lnTo>
                <a:cubicBezTo>
                  <a:pt x="17287" y="3379"/>
                  <a:pt x="18050" y="2622"/>
                  <a:pt x="18050" y="1690"/>
                </a:cubicBezTo>
                <a:cubicBezTo>
                  <a:pt x="18050" y="764"/>
                  <a:pt x="17287" y="0"/>
                  <a:pt x="1636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2"/>
          <p:cNvSpPr/>
          <p:nvPr/>
        </p:nvSpPr>
        <p:spPr>
          <a:xfrm>
            <a:off x="5324925" y="1623400"/>
            <a:ext cx="727500" cy="653700"/>
          </a:xfrm>
          <a:prstGeom prst="homePlate">
            <a:avLst>
              <a:gd fmla="val 3648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2"/>
          <p:cNvSpPr txBox="1"/>
          <p:nvPr/>
        </p:nvSpPr>
        <p:spPr>
          <a:xfrm>
            <a:off x="6309627" y="1761325"/>
            <a:ext cx="1638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71" name="Google Shape;1971;p42"/>
          <p:cNvGrpSpPr/>
          <p:nvPr/>
        </p:nvGrpSpPr>
        <p:grpSpPr>
          <a:xfrm>
            <a:off x="5463390" y="1791713"/>
            <a:ext cx="332881" cy="332881"/>
            <a:chOff x="6239925" y="2032450"/>
            <a:chExt cx="472775" cy="472775"/>
          </a:xfrm>
        </p:grpSpPr>
        <p:sp>
          <p:nvSpPr>
            <p:cNvPr id="1972" name="Google Shape;1972;p42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74" name="Google Shape;1974;p42"/>
          <p:cNvSpPr txBox="1"/>
          <p:nvPr/>
        </p:nvSpPr>
        <p:spPr>
          <a:xfrm>
            <a:off x="4493337" y="1731475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57K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5" name="Google Shape;1975;p42"/>
          <p:cNvSpPr txBox="1"/>
          <p:nvPr/>
        </p:nvSpPr>
        <p:spPr>
          <a:xfrm>
            <a:off x="4493337" y="2546000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62</a:t>
            </a: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6" name="Google Shape;1976;p42"/>
          <p:cNvSpPr txBox="1"/>
          <p:nvPr/>
        </p:nvSpPr>
        <p:spPr>
          <a:xfrm>
            <a:off x="4493337" y="3360525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46</a:t>
            </a: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7" name="Google Shape;1977;p42"/>
          <p:cNvSpPr txBox="1"/>
          <p:nvPr/>
        </p:nvSpPr>
        <p:spPr>
          <a:xfrm>
            <a:off x="4493337" y="4175050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34</a:t>
            </a: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2" name="Google Shape;1982;p43"/>
          <p:cNvGrpSpPr/>
          <p:nvPr/>
        </p:nvGrpSpPr>
        <p:grpSpPr>
          <a:xfrm rot="5400000">
            <a:off x="2795161" y="1900027"/>
            <a:ext cx="1042837" cy="2394685"/>
            <a:chOff x="968025" y="1665875"/>
            <a:chExt cx="2032425" cy="2394685"/>
          </a:xfrm>
        </p:grpSpPr>
        <p:sp>
          <p:nvSpPr>
            <p:cNvPr id="1983" name="Google Shape;1983;p43"/>
            <p:cNvSpPr/>
            <p:nvPr/>
          </p:nvSpPr>
          <p:spPr>
            <a:xfrm>
              <a:off x="968025" y="1665887"/>
              <a:ext cx="183651" cy="2394673"/>
            </a:xfrm>
            <a:custGeom>
              <a:rect b="b" l="l" r="r" t="t"/>
              <a:pathLst>
                <a:path extrusionOk="0" h="39815" w="1983">
                  <a:moveTo>
                    <a:pt x="1983" y="0"/>
                  </a:moveTo>
                  <a:lnTo>
                    <a:pt x="1950" y="275"/>
                  </a:lnTo>
                  <a:cubicBezTo>
                    <a:pt x="0" y="13397"/>
                    <a:pt x="0" y="26726"/>
                    <a:pt x="1983" y="39815"/>
                  </a:cubicBezTo>
                  <a:lnTo>
                    <a:pt x="1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2813651" y="1665887"/>
              <a:ext cx="186799" cy="2394673"/>
            </a:xfrm>
            <a:custGeom>
              <a:rect b="b" l="l" r="r" t="t"/>
              <a:pathLst>
                <a:path extrusionOk="0" h="39815" w="2017">
                  <a:moveTo>
                    <a:pt x="0" y="0"/>
                  </a:moveTo>
                  <a:lnTo>
                    <a:pt x="0" y="39815"/>
                  </a:lnTo>
                  <a:cubicBezTo>
                    <a:pt x="1983" y="26726"/>
                    <a:pt x="2016" y="13397"/>
                    <a:pt x="67" y="2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1151587" y="1665875"/>
              <a:ext cx="1662117" cy="2394633"/>
            </a:xfrm>
            <a:custGeom>
              <a:rect b="b" l="l" r="r" t="t"/>
              <a:pathLst>
                <a:path extrusionOk="0" h="41899" w="17947">
                  <a:moveTo>
                    <a:pt x="1" y="1"/>
                  </a:moveTo>
                  <a:lnTo>
                    <a:pt x="1" y="41898"/>
                  </a:lnTo>
                  <a:lnTo>
                    <a:pt x="17946" y="41898"/>
                  </a:lnTo>
                  <a:lnTo>
                    <a:pt x="17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6" name="Google Shape;1986;p43"/>
          <p:cNvGrpSpPr/>
          <p:nvPr/>
        </p:nvGrpSpPr>
        <p:grpSpPr>
          <a:xfrm rot="5400000">
            <a:off x="2795161" y="3024833"/>
            <a:ext cx="1042837" cy="2394685"/>
            <a:chOff x="968025" y="1665875"/>
            <a:chExt cx="2032425" cy="2394685"/>
          </a:xfrm>
        </p:grpSpPr>
        <p:sp>
          <p:nvSpPr>
            <p:cNvPr id="1987" name="Google Shape;1987;p43"/>
            <p:cNvSpPr/>
            <p:nvPr/>
          </p:nvSpPr>
          <p:spPr>
            <a:xfrm>
              <a:off x="968025" y="1665887"/>
              <a:ext cx="183651" cy="2394673"/>
            </a:xfrm>
            <a:custGeom>
              <a:rect b="b" l="l" r="r" t="t"/>
              <a:pathLst>
                <a:path extrusionOk="0" h="39815" w="1983">
                  <a:moveTo>
                    <a:pt x="1983" y="0"/>
                  </a:moveTo>
                  <a:lnTo>
                    <a:pt x="1950" y="275"/>
                  </a:lnTo>
                  <a:cubicBezTo>
                    <a:pt x="0" y="13397"/>
                    <a:pt x="0" y="26726"/>
                    <a:pt x="1983" y="39815"/>
                  </a:cubicBezTo>
                  <a:lnTo>
                    <a:pt x="1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2813651" y="1665887"/>
              <a:ext cx="186799" cy="2394673"/>
            </a:xfrm>
            <a:custGeom>
              <a:rect b="b" l="l" r="r" t="t"/>
              <a:pathLst>
                <a:path extrusionOk="0" h="39815" w="2017">
                  <a:moveTo>
                    <a:pt x="0" y="0"/>
                  </a:moveTo>
                  <a:lnTo>
                    <a:pt x="0" y="39815"/>
                  </a:lnTo>
                  <a:cubicBezTo>
                    <a:pt x="1983" y="26726"/>
                    <a:pt x="2016" y="13397"/>
                    <a:pt x="67" y="2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1151587" y="1665875"/>
              <a:ext cx="1662117" cy="2394633"/>
            </a:xfrm>
            <a:custGeom>
              <a:rect b="b" l="l" r="r" t="t"/>
              <a:pathLst>
                <a:path extrusionOk="0" h="41899" w="17947">
                  <a:moveTo>
                    <a:pt x="1" y="1"/>
                  </a:moveTo>
                  <a:lnTo>
                    <a:pt x="1" y="41898"/>
                  </a:lnTo>
                  <a:lnTo>
                    <a:pt x="17946" y="41898"/>
                  </a:lnTo>
                  <a:lnTo>
                    <a:pt x="17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43"/>
          <p:cNvGrpSpPr/>
          <p:nvPr/>
        </p:nvGrpSpPr>
        <p:grpSpPr>
          <a:xfrm rot="5400000">
            <a:off x="2795161" y="775246"/>
            <a:ext cx="1042837" cy="2394685"/>
            <a:chOff x="968025" y="1665875"/>
            <a:chExt cx="2032425" cy="2394685"/>
          </a:xfrm>
        </p:grpSpPr>
        <p:sp>
          <p:nvSpPr>
            <p:cNvPr id="1991" name="Google Shape;1991;p43"/>
            <p:cNvSpPr/>
            <p:nvPr/>
          </p:nvSpPr>
          <p:spPr>
            <a:xfrm>
              <a:off x="968025" y="1665887"/>
              <a:ext cx="183651" cy="2394673"/>
            </a:xfrm>
            <a:custGeom>
              <a:rect b="b" l="l" r="r" t="t"/>
              <a:pathLst>
                <a:path extrusionOk="0" h="39815" w="1983">
                  <a:moveTo>
                    <a:pt x="1983" y="0"/>
                  </a:moveTo>
                  <a:lnTo>
                    <a:pt x="1950" y="275"/>
                  </a:lnTo>
                  <a:cubicBezTo>
                    <a:pt x="0" y="13397"/>
                    <a:pt x="0" y="26726"/>
                    <a:pt x="1983" y="39815"/>
                  </a:cubicBezTo>
                  <a:lnTo>
                    <a:pt x="1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2813651" y="1665887"/>
              <a:ext cx="186799" cy="2394673"/>
            </a:xfrm>
            <a:custGeom>
              <a:rect b="b" l="l" r="r" t="t"/>
              <a:pathLst>
                <a:path extrusionOk="0" h="39815" w="2017">
                  <a:moveTo>
                    <a:pt x="0" y="0"/>
                  </a:moveTo>
                  <a:lnTo>
                    <a:pt x="0" y="39815"/>
                  </a:lnTo>
                  <a:cubicBezTo>
                    <a:pt x="1983" y="26726"/>
                    <a:pt x="2016" y="13397"/>
                    <a:pt x="67" y="2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1151587" y="1665875"/>
              <a:ext cx="1662117" cy="2394633"/>
            </a:xfrm>
            <a:custGeom>
              <a:rect b="b" l="l" r="r" t="t"/>
              <a:pathLst>
                <a:path extrusionOk="0" h="41899" w="17947">
                  <a:moveTo>
                    <a:pt x="1" y="1"/>
                  </a:moveTo>
                  <a:lnTo>
                    <a:pt x="1" y="41898"/>
                  </a:lnTo>
                  <a:lnTo>
                    <a:pt x="17946" y="41898"/>
                  </a:lnTo>
                  <a:lnTo>
                    <a:pt x="17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4" name="Google Shape;1994;p4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995" name="Google Shape;1995;p43"/>
          <p:cNvSpPr txBox="1"/>
          <p:nvPr/>
        </p:nvSpPr>
        <p:spPr>
          <a:xfrm>
            <a:off x="2340375" y="3806825"/>
            <a:ext cx="224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Improved training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96" name="Google Shape;1996;p43"/>
          <p:cNvSpPr txBox="1"/>
          <p:nvPr/>
        </p:nvSpPr>
        <p:spPr>
          <a:xfrm>
            <a:off x="2340375" y="406722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7" name="Google Shape;1997;p43"/>
          <p:cNvSpPr txBox="1"/>
          <p:nvPr/>
        </p:nvSpPr>
        <p:spPr>
          <a:xfrm>
            <a:off x="2340375" y="1566450"/>
            <a:ext cx="224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Better team structure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98" name="Google Shape;1998;p43"/>
          <p:cNvSpPr txBox="1"/>
          <p:nvPr/>
        </p:nvSpPr>
        <p:spPr>
          <a:xfrm>
            <a:off x="2340375" y="1826852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43"/>
          <p:cNvSpPr txBox="1"/>
          <p:nvPr/>
        </p:nvSpPr>
        <p:spPr>
          <a:xfrm>
            <a:off x="2340375" y="2686625"/>
            <a:ext cx="224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Increased productivity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0" name="Google Shape;2000;p43"/>
          <p:cNvSpPr txBox="1"/>
          <p:nvPr/>
        </p:nvSpPr>
        <p:spPr>
          <a:xfrm>
            <a:off x="2340375" y="2947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43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achievements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2" name="Google Shape;2002;p43"/>
          <p:cNvSpPr txBox="1"/>
          <p:nvPr/>
        </p:nvSpPr>
        <p:spPr>
          <a:xfrm>
            <a:off x="1346700" y="1757788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3" name="Google Shape;2003;p43"/>
          <p:cNvSpPr txBox="1"/>
          <p:nvPr/>
        </p:nvSpPr>
        <p:spPr>
          <a:xfrm>
            <a:off x="1346700" y="2882550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4" name="Google Shape;2004;p43"/>
          <p:cNvSpPr txBox="1"/>
          <p:nvPr/>
        </p:nvSpPr>
        <p:spPr>
          <a:xfrm>
            <a:off x="1346700" y="4007363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5" name="Google Shape;2005;p43"/>
          <p:cNvSpPr/>
          <p:nvPr/>
        </p:nvSpPr>
        <p:spPr>
          <a:xfrm>
            <a:off x="632788" y="1751775"/>
            <a:ext cx="441600" cy="44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43"/>
          <p:cNvSpPr/>
          <p:nvPr/>
        </p:nvSpPr>
        <p:spPr>
          <a:xfrm>
            <a:off x="490438" y="1609425"/>
            <a:ext cx="726300" cy="726300"/>
          </a:xfrm>
          <a:prstGeom prst="pie">
            <a:avLst>
              <a:gd fmla="val 0" name="adj1"/>
              <a:gd fmla="val 378964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43"/>
          <p:cNvSpPr/>
          <p:nvPr/>
        </p:nvSpPr>
        <p:spPr>
          <a:xfrm>
            <a:off x="632788" y="2879575"/>
            <a:ext cx="441600" cy="44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43"/>
          <p:cNvSpPr/>
          <p:nvPr/>
        </p:nvSpPr>
        <p:spPr>
          <a:xfrm>
            <a:off x="490438" y="2737225"/>
            <a:ext cx="726300" cy="726300"/>
          </a:xfrm>
          <a:prstGeom prst="pie">
            <a:avLst>
              <a:gd fmla="val 0" name="adj1"/>
              <a:gd fmla="val 1083287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43"/>
          <p:cNvSpPr/>
          <p:nvPr/>
        </p:nvSpPr>
        <p:spPr>
          <a:xfrm>
            <a:off x="632788" y="4007375"/>
            <a:ext cx="441600" cy="44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43"/>
          <p:cNvSpPr/>
          <p:nvPr/>
        </p:nvSpPr>
        <p:spPr>
          <a:xfrm>
            <a:off x="490438" y="3865025"/>
            <a:ext cx="726300" cy="726300"/>
          </a:xfrm>
          <a:prstGeom prst="pie">
            <a:avLst>
              <a:gd fmla="val 0" name="adj1"/>
              <a:gd fmla="val 1956746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1" name="Google Shape;2011;p43"/>
          <p:cNvGrpSpPr/>
          <p:nvPr/>
        </p:nvGrpSpPr>
        <p:grpSpPr>
          <a:xfrm>
            <a:off x="4340228" y="994850"/>
            <a:ext cx="4537495" cy="4309716"/>
            <a:chOff x="4340228" y="1067787"/>
            <a:chExt cx="4537495" cy="4309716"/>
          </a:xfrm>
        </p:grpSpPr>
        <p:sp>
          <p:nvSpPr>
            <p:cNvPr id="2012" name="Google Shape;2012;p43"/>
            <p:cNvSpPr/>
            <p:nvPr/>
          </p:nvSpPr>
          <p:spPr>
            <a:xfrm rot="4499951">
              <a:off x="4883568" y="1336210"/>
              <a:ext cx="3450814" cy="3772870"/>
            </a:xfrm>
            <a:custGeom>
              <a:rect b="b" l="l" r="r" t="t"/>
              <a:pathLst>
                <a:path extrusionOk="0" h="58281" w="52440">
                  <a:moveTo>
                    <a:pt x="41277" y="0"/>
                  </a:moveTo>
                  <a:cubicBezTo>
                    <a:pt x="40344" y="0"/>
                    <a:pt x="39392" y="175"/>
                    <a:pt x="38474" y="408"/>
                  </a:cubicBezTo>
                  <a:cubicBezTo>
                    <a:pt x="36710" y="886"/>
                    <a:pt x="34967" y="1586"/>
                    <a:pt x="33372" y="2488"/>
                  </a:cubicBezTo>
                  <a:cubicBezTo>
                    <a:pt x="31760" y="3363"/>
                    <a:pt x="30083" y="4493"/>
                    <a:pt x="28277" y="4493"/>
                  </a:cubicBezTo>
                  <a:cubicBezTo>
                    <a:pt x="28070" y="4493"/>
                    <a:pt x="27861" y="4478"/>
                    <a:pt x="27651" y="4446"/>
                  </a:cubicBezTo>
                  <a:cubicBezTo>
                    <a:pt x="25073" y="4029"/>
                    <a:pt x="23444" y="1142"/>
                    <a:pt x="20866" y="664"/>
                  </a:cubicBezTo>
                  <a:cubicBezTo>
                    <a:pt x="20616" y="616"/>
                    <a:pt x="20366" y="593"/>
                    <a:pt x="20117" y="593"/>
                  </a:cubicBezTo>
                  <a:cubicBezTo>
                    <a:pt x="18623" y="593"/>
                    <a:pt x="17168" y="1415"/>
                    <a:pt x="16181" y="2569"/>
                  </a:cubicBezTo>
                  <a:cubicBezTo>
                    <a:pt x="15030" y="3942"/>
                    <a:pt x="14438" y="5685"/>
                    <a:pt x="14048" y="7394"/>
                  </a:cubicBezTo>
                  <a:cubicBezTo>
                    <a:pt x="13711" y="8821"/>
                    <a:pt x="13489" y="10282"/>
                    <a:pt x="12789" y="11541"/>
                  </a:cubicBezTo>
                  <a:cubicBezTo>
                    <a:pt x="12100" y="12754"/>
                    <a:pt x="10896" y="13741"/>
                    <a:pt x="9549" y="13741"/>
                  </a:cubicBezTo>
                  <a:cubicBezTo>
                    <a:pt x="9460" y="13741"/>
                    <a:pt x="9372" y="13737"/>
                    <a:pt x="9282" y="13728"/>
                  </a:cubicBezTo>
                  <a:cubicBezTo>
                    <a:pt x="8663" y="13674"/>
                    <a:pt x="8104" y="13392"/>
                    <a:pt x="7485" y="13338"/>
                  </a:cubicBezTo>
                  <a:cubicBezTo>
                    <a:pt x="7409" y="13331"/>
                    <a:pt x="7334" y="13328"/>
                    <a:pt x="7258" y="13328"/>
                  </a:cubicBezTo>
                  <a:cubicBezTo>
                    <a:pt x="6026" y="13328"/>
                    <a:pt x="4898" y="14192"/>
                    <a:pt x="4315" y="15276"/>
                  </a:cubicBezTo>
                  <a:cubicBezTo>
                    <a:pt x="3702" y="16421"/>
                    <a:pt x="3615" y="17800"/>
                    <a:pt x="3642" y="19086"/>
                  </a:cubicBezTo>
                  <a:cubicBezTo>
                    <a:pt x="3702" y="21246"/>
                    <a:pt x="4093" y="23407"/>
                    <a:pt x="4820" y="25426"/>
                  </a:cubicBezTo>
                  <a:cubicBezTo>
                    <a:pt x="5244" y="26550"/>
                    <a:pt x="5749" y="27641"/>
                    <a:pt x="5856" y="28792"/>
                  </a:cubicBezTo>
                  <a:cubicBezTo>
                    <a:pt x="5998" y="29970"/>
                    <a:pt x="5634" y="31289"/>
                    <a:pt x="4651" y="31962"/>
                  </a:cubicBezTo>
                  <a:cubicBezTo>
                    <a:pt x="3783" y="32547"/>
                    <a:pt x="2632" y="32521"/>
                    <a:pt x="1737" y="33079"/>
                  </a:cubicBezTo>
                  <a:cubicBezTo>
                    <a:pt x="0" y="34149"/>
                    <a:pt x="249" y="36896"/>
                    <a:pt x="1454" y="38551"/>
                  </a:cubicBezTo>
                  <a:cubicBezTo>
                    <a:pt x="2644" y="40186"/>
                    <a:pt x="4463" y="41270"/>
                    <a:pt x="5727" y="42864"/>
                  </a:cubicBezTo>
                  <a:lnTo>
                    <a:pt x="5727" y="42864"/>
                  </a:lnTo>
                  <a:cubicBezTo>
                    <a:pt x="5247" y="45197"/>
                    <a:pt x="7242" y="47463"/>
                    <a:pt x="9424" y="48560"/>
                  </a:cubicBezTo>
                  <a:cubicBezTo>
                    <a:pt x="11665" y="49738"/>
                    <a:pt x="14303" y="50276"/>
                    <a:pt x="16208" y="51925"/>
                  </a:cubicBezTo>
                  <a:cubicBezTo>
                    <a:pt x="17467" y="53023"/>
                    <a:pt x="18308" y="54483"/>
                    <a:pt x="19547" y="55627"/>
                  </a:cubicBezTo>
                  <a:cubicBezTo>
                    <a:pt x="21691" y="57608"/>
                    <a:pt x="24687" y="58280"/>
                    <a:pt x="27655" y="58280"/>
                  </a:cubicBezTo>
                  <a:cubicBezTo>
                    <a:pt x="28217" y="58280"/>
                    <a:pt x="28779" y="58256"/>
                    <a:pt x="29333" y="58212"/>
                  </a:cubicBezTo>
                  <a:cubicBezTo>
                    <a:pt x="31494" y="58044"/>
                    <a:pt x="33708" y="57566"/>
                    <a:pt x="35418" y="56247"/>
                  </a:cubicBezTo>
                  <a:cubicBezTo>
                    <a:pt x="36710" y="55264"/>
                    <a:pt x="37632" y="53864"/>
                    <a:pt x="38534" y="52491"/>
                  </a:cubicBezTo>
                  <a:cubicBezTo>
                    <a:pt x="40271" y="49879"/>
                    <a:pt x="41980" y="47248"/>
                    <a:pt x="43717" y="44609"/>
                  </a:cubicBezTo>
                  <a:cubicBezTo>
                    <a:pt x="44841" y="42873"/>
                    <a:pt x="46019" y="41102"/>
                    <a:pt x="46524" y="39083"/>
                  </a:cubicBezTo>
                  <a:cubicBezTo>
                    <a:pt x="47028" y="37064"/>
                    <a:pt x="46806" y="34735"/>
                    <a:pt x="45373" y="33194"/>
                  </a:cubicBezTo>
                  <a:cubicBezTo>
                    <a:pt x="44895" y="32689"/>
                    <a:pt x="44255" y="32184"/>
                    <a:pt x="44222" y="31457"/>
                  </a:cubicBezTo>
                  <a:cubicBezTo>
                    <a:pt x="44195" y="30925"/>
                    <a:pt x="44531" y="30474"/>
                    <a:pt x="44895" y="30084"/>
                  </a:cubicBezTo>
                  <a:cubicBezTo>
                    <a:pt x="46133" y="28765"/>
                    <a:pt x="47789" y="27923"/>
                    <a:pt x="49243" y="26853"/>
                  </a:cubicBezTo>
                  <a:cubicBezTo>
                    <a:pt x="50703" y="25790"/>
                    <a:pt x="52077" y="24363"/>
                    <a:pt x="52332" y="22566"/>
                  </a:cubicBezTo>
                  <a:cubicBezTo>
                    <a:pt x="52440" y="21610"/>
                    <a:pt x="52245" y="20627"/>
                    <a:pt x="52023" y="19678"/>
                  </a:cubicBezTo>
                  <a:cubicBezTo>
                    <a:pt x="51713" y="18554"/>
                    <a:pt x="51403" y="17403"/>
                    <a:pt x="50677" y="16481"/>
                  </a:cubicBezTo>
                  <a:cubicBezTo>
                    <a:pt x="49189" y="14570"/>
                    <a:pt x="46470" y="14098"/>
                    <a:pt x="44787" y="12355"/>
                  </a:cubicBezTo>
                  <a:cubicBezTo>
                    <a:pt x="44424" y="11965"/>
                    <a:pt x="44114" y="11514"/>
                    <a:pt x="44053" y="11009"/>
                  </a:cubicBezTo>
                  <a:cubicBezTo>
                    <a:pt x="44000" y="10565"/>
                    <a:pt x="44114" y="10141"/>
                    <a:pt x="44255" y="9723"/>
                  </a:cubicBezTo>
                  <a:cubicBezTo>
                    <a:pt x="44646" y="8431"/>
                    <a:pt x="45036" y="7139"/>
                    <a:pt x="45433" y="5853"/>
                  </a:cubicBezTo>
                  <a:cubicBezTo>
                    <a:pt x="45709" y="4951"/>
                    <a:pt x="45992" y="4029"/>
                    <a:pt x="45824" y="3073"/>
                  </a:cubicBezTo>
                  <a:cubicBezTo>
                    <a:pt x="45568" y="1646"/>
                    <a:pt x="44255" y="549"/>
                    <a:pt x="42822" y="186"/>
                  </a:cubicBezTo>
                  <a:cubicBezTo>
                    <a:pt x="42319" y="55"/>
                    <a:pt x="41801" y="0"/>
                    <a:pt x="412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3" name="Google Shape;2013;p43"/>
            <p:cNvGrpSpPr/>
            <p:nvPr/>
          </p:nvGrpSpPr>
          <p:grpSpPr>
            <a:xfrm>
              <a:off x="4634185" y="2187403"/>
              <a:ext cx="4000344" cy="2133354"/>
              <a:chOff x="2381975" y="2407725"/>
              <a:chExt cx="4380098" cy="2335874"/>
            </a:xfrm>
          </p:grpSpPr>
          <p:sp>
            <p:nvSpPr>
              <p:cNvPr id="2014" name="Google Shape;2014;p43"/>
              <p:cNvSpPr/>
              <p:nvPr/>
            </p:nvSpPr>
            <p:spPr>
              <a:xfrm>
                <a:off x="5238471" y="2533647"/>
                <a:ext cx="745246" cy="572337"/>
              </a:xfrm>
              <a:custGeom>
                <a:rect b="b" l="l" r="r" t="t"/>
                <a:pathLst>
                  <a:path extrusionOk="0" h="6395" w="8327">
                    <a:moveTo>
                      <a:pt x="1" y="1"/>
                    </a:moveTo>
                    <a:lnTo>
                      <a:pt x="1" y="6395"/>
                    </a:lnTo>
                    <a:lnTo>
                      <a:pt x="8327" y="6395"/>
                    </a:lnTo>
                    <a:lnTo>
                      <a:pt x="8327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43"/>
              <p:cNvSpPr/>
              <p:nvPr/>
            </p:nvSpPr>
            <p:spPr>
              <a:xfrm>
                <a:off x="5256013" y="2553516"/>
                <a:ext cx="710252" cy="532063"/>
              </a:xfrm>
              <a:custGeom>
                <a:rect b="b" l="l" r="r" t="t"/>
                <a:pathLst>
                  <a:path extrusionOk="0" h="5945" w="7936">
                    <a:moveTo>
                      <a:pt x="0" y="1"/>
                    </a:moveTo>
                    <a:lnTo>
                      <a:pt x="0" y="5944"/>
                    </a:lnTo>
                    <a:lnTo>
                      <a:pt x="7936" y="5944"/>
                    </a:lnTo>
                    <a:lnTo>
                      <a:pt x="7936" y="1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43"/>
              <p:cNvSpPr/>
              <p:nvPr/>
            </p:nvSpPr>
            <p:spPr>
              <a:xfrm>
                <a:off x="5348732" y="2586093"/>
                <a:ext cx="524813" cy="42869"/>
              </a:xfrm>
              <a:custGeom>
                <a:rect b="b" l="l" r="r" t="t"/>
                <a:pathLst>
                  <a:path extrusionOk="0" h="479" w="5864">
                    <a:moveTo>
                      <a:pt x="1" y="0"/>
                    </a:moveTo>
                    <a:lnTo>
                      <a:pt x="1" y="478"/>
                    </a:lnTo>
                    <a:lnTo>
                      <a:pt x="5863" y="478"/>
                    </a:lnTo>
                    <a:lnTo>
                      <a:pt x="5863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3"/>
              <p:cNvSpPr/>
              <p:nvPr/>
            </p:nvSpPr>
            <p:spPr>
              <a:xfrm>
                <a:off x="5328864" y="2917411"/>
                <a:ext cx="42869" cy="103101"/>
              </a:xfrm>
              <a:custGeom>
                <a:rect b="b" l="l" r="r" t="t"/>
                <a:pathLst>
                  <a:path extrusionOk="0" h="1152" w="479">
                    <a:moveTo>
                      <a:pt x="1" y="0"/>
                    </a:moveTo>
                    <a:lnTo>
                      <a:pt x="1" y="1151"/>
                    </a:lnTo>
                    <a:lnTo>
                      <a:pt x="478" y="1151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3"/>
              <p:cNvSpPr/>
              <p:nvPr/>
            </p:nvSpPr>
            <p:spPr>
              <a:xfrm>
                <a:off x="5421673" y="2827019"/>
                <a:ext cx="40453" cy="193494"/>
              </a:xfrm>
              <a:custGeom>
                <a:rect b="b" l="l" r="r" t="t"/>
                <a:pathLst>
                  <a:path extrusionOk="0" h="2162" w="452">
                    <a:moveTo>
                      <a:pt x="0" y="1"/>
                    </a:moveTo>
                    <a:lnTo>
                      <a:pt x="0" y="2161"/>
                    </a:lnTo>
                    <a:lnTo>
                      <a:pt x="451" y="2161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43"/>
              <p:cNvSpPr/>
              <p:nvPr/>
            </p:nvSpPr>
            <p:spPr>
              <a:xfrm>
                <a:off x="5514393" y="2846887"/>
                <a:ext cx="40453" cy="173625"/>
              </a:xfrm>
              <a:custGeom>
                <a:rect b="b" l="l" r="r" t="t"/>
                <a:pathLst>
                  <a:path extrusionOk="0" h="1940" w="452">
                    <a:moveTo>
                      <a:pt x="1" y="1"/>
                    </a:moveTo>
                    <a:lnTo>
                      <a:pt x="1" y="1939"/>
                    </a:lnTo>
                    <a:lnTo>
                      <a:pt x="452" y="1939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43"/>
              <p:cNvSpPr/>
              <p:nvPr/>
            </p:nvSpPr>
            <p:spPr>
              <a:xfrm>
                <a:off x="5604785" y="2749335"/>
                <a:ext cx="40453" cy="271177"/>
              </a:xfrm>
              <a:custGeom>
                <a:rect b="b" l="l" r="r" t="t"/>
                <a:pathLst>
                  <a:path extrusionOk="0" h="3030" w="452">
                    <a:moveTo>
                      <a:pt x="0" y="0"/>
                    </a:moveTo>
                    <a:lnTo>
                      <a:pt x="0" y="3029"/>
                    </a:lnTo>
                    <a:lnTo>
                      <a:pt x="451" y="3029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3"/>
              <p:cNvSpPr/>
              <p:nvPr/>
            </p:nvSpPr>
            <p:spPr>
              <a:xfrm>
                <a:off x="5303536" y="2676395"/>
                <a:ext cx="501902" cy="371773"/>
              </a:xfrm>
              <a:custGeom>
                <a:rect b="b" l="l" r="r" t="t"/>
                <a:pathLst>
                  <a:path extrusionOk="0" h="4154" w="5608">
                    <a:moveTo>
                      <a:pt x="1" y="1"/>
                    </a:moveTo>
                    <a:lnTo>
                      <a:pt x="1" y="4154"/>
                    </a:lnTo>
                    <a:lnTo>
                      <a:pt x="5608" y="4154"/>
                    </a:lnTo>
                    <a:lnTo>
                      <a:pt x="5608" y="4093"/>
                    </a:lnTo>
                    <a:lnTo>
                      <a:pt x="55" y="4093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3"/>
              <p:cNvSpPr/>
              <p:nvPr/>
            </p:nvSpPr>
            <p:spPr>
              <a:xfrm>
                <a:off x="5343900" y="2684271"/>
                <a:ext cx="283886" cy="177742"/>
              </a:xfrm>
              <a:custGeom>
                <a:rect b="b" l="l" r="r" t="t"/>
                <a:pathLst>
                  <a:path extrusionOk="0" h="1986" w="3172">
                    <a:moveTo>
                      <a:pt x="3110" y="0"/>
                    </a:moveTo>
                    <a:lnTo>
                      <a:pt x="2047" y="1205"/>
                    </a:lnTo>
                    <a:lnTo>
                      <a:pt x="1064" y="976"/>
                    </a:lnTo>
                    <a:lnTo>
                      <a:pt x="1" y="1932"/>
                    </a:lnTo>
                    <a:lnTo>
                      <a:pt x="28" y="1986"/>
                    </a:lnTo>
                    <a:lnTo>
                      <a:pt x="1091" y="1037"/>
                    </a:lnTo>
                    <a:lnTo>
                      <a:pt x="2074" y="1259"/>
                    </a:lnTo>
                    <a:lnTo>
                      <a:pt x="3171" y="27"/>
                    </a:lnTo>
                    <a:lnTo>
                      <a:pt x="3110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3"/>
              <p:cNvSpPr/>
              <p:nvPr/>
            </p:nvSpPr>
            <p:spPr>
              <a:xfrm>
                <a:off x="5607202" y="2669235"/>
                <a:ext cx="35620" cy="34994"/>
              </a:xfrm>
              <a:custGeom>
                <a:rect b="b" l="l" r="r" t="t"/>
                <a:pathLst>
                  <a:path extrusionOk="0" h="391" w="398">
                    <a:moveTo>
                      <a:pt x="397" y="0"/>
                    </a:moveTo>
                    <a:lnTo>
                      <a:pt x="0" y="81"/>
                    </a:lnTo>
                    <a:lnTo>
                      <a:pt x="310" y="39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3"/>
              <p:cNvSpPr/>
              <p:nvPr/>
            </p:nvSpPr>
            <p:spPr>
              <a:xfrm>
                <a:off x="5730082" y="2681228"/>
                <a:ext cx="188571" cy="7965"/>
              </a:xfrm>
              <a:custGeom>
                <a:rect b="b" l="l" r="r" t="t"/>
                <a:pathLst>
                  <a:path extrusionOk="0" h="89" w="2107">
                    <a:moveTo>
                      <a:pt x="0" y="1"/>
                    </a:moveTo>
                    <a:lnTo>
                      <a:pt x="0" y="88"/>
                    </a:lnTo>
                    <a:lnTo>
                      <a:pt x="2107" y="88"/>
                    </a:lnTo>
                    <a:lnTo>
                      <a:pt x="210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3"/>
              <p:cNvSpPr/>
              <p:nvPr/>
            </p:nvSpPr>
            <p:spPr>
              <a:xfrm>
                <a:off x="5705381" y="2699306"/>
                <a:ext cx="213273" cy="7339"/>
              </a:xfrm>
              <a:custGeom>
                <a:rect b="b" l="l" r="r" t="t"/>
                <a:pathLst>
                  <a:path extrusionOk="0" h="82" w="2383">
                    <a:moveTo>
                      <a:pt x="0" y="1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3"/>
              <p:cNvSpPr/>
              <p:nvPr/>
            </p:nvSpPr>
            <p:spPr>
              <a:xfrm>
                <a:off x="5705381" y="2716758"/>
                <a:ext cx="213273" cy="7339"/>
              </a:xfrm>
              <a:custGeom>
                <a:rect b="b" l="l" r="r" t="t"/>
                <a:pathLst>
                  <a:path extrusionOk="0" h="82" w="2383">
                    <a:moveTo>
                      <a:pt x="0" y="1"/>
                    </a:moveTo>
                    <a:lnTo>
                      <a:pt x="0" y="82"/>
                    </a:lnTo>
                    <a:lnTo>
                      <a:pt x="2383" y="82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3"/>
              <p:cNvSpPr/>
              <p:nvPr/>
            </p:nvSpPr>
            <p:spPr>
              <a:xfrm>
                <a:off x="5705381" y="2734210"/>
                <a:ext cx="213273" cy="7339"/>
              </a:xfrm>
              <a:custGeom>
                <a:rect b="b" l="l" r="r" t="t"/>
                <a:pathLst>
                  <a:path extrusionOk="0" h="82" w="2383">
                    <a:moveTo>
                      <a:pt x="0" y="1"/>
                    </a:moveTo>
                    <a:lnTo>
                      <a:pt x="0" y="82"/>
                    </a:lnTo>
                    <a:lnTo>
                      <a:pt x="2383" y="82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3"/>
              <p:cNvSpPr/>
              <p:nvPr/>
            </p:nvSpPr>
            <p:spPr>
              <a:xfrm>
                <a:off x="5705381" y="2751752"/>
                <a:ext cx="213273" cy="7876"/>
              </a:xfrm>
              <a:custGeom>
                <a:rect b="b" l="l" r="r" t="t"/>
                <a:pathLst>
                  <a:path extrusionOk="0" h="88" w="2383">
                    <a:moveTo>
                      <a:pt x="0" y="0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3"/>
              <p:cNvSpPr/>
              <p:nvPr/>
            </p:nvSpPr>
            <p:spPr>
              <a:xfrm>
                <a:off x="5705381" y="2771620"/>
                <a:ext cx="213273" cy="5459"/>
              </a:xfrm>
              <a:custGeom>
                <a:rect b="b" l="l" r="r" t="t"/>
                <a:pathLst>
                  <a:path extrusionOk="0" h="61" w="2383">
                    <a:moveTo>
                      <a:pt x="0" y="0"/>
                    </a:moveTo>
                    <a:lnTo>
                      <a:pt x="0" y="61"/>
                    </a:lnTo>
                    <a:lnTo>
                      <a:pt x="2383" y="6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3"/>
              <p:cNvSpPr/>
              <p:nvPr/>
            </p:nvSpPr>
            <p:spPr>
              <a:xfrm>
                <a:off x="5705381" y="2789698"/>
                <a:ext cx="213273" cy="4922"/>
              </a:xfrm>
              <a:custGeom>
                <a:rect b="b" l="l" r="r" t="t"/>
                <a:pathLst>
                  <a:path extrusionOk="0" h="55" w="2383">
                    <a:moveTo>
                      <a:pt x="0" y="0"/>
                    </a:moveTo>
                    <a:lnTo>
                      <a:pt x="0" y="54"/>
                    </a:lnTo>
                    <a:lnTo>
                      <a:pt x="2383" y="54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3"/>
              <p:cNvSpPr/>
              <p:nvPr/>
            </p:nvSpPr>
            <p:spPr>
              <a:xfrm>
                <a:off x="5705381" y="2807150"/>
                <a:ext cx="213273" cy="7339"/>
              </a:xfrm>
              <a:custGeom>
                <a:rect b="b" l="l" r="r" t="t"/>
                <a:pathLst>
                  <a:path extrusionOk="0" h="82" w="2383">
                    <a:moveTo>
                      <a:pt x="0" y="0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3"/>
              <p:cNvSpPr/>
              <p:nvPr/>
            </p:nvSpPr>
            <p:spPr>
              <a:xfrm>
                <a:off x="5705381" y="2824602"/>
                <a:ext cx="213273" cy="7339"/>
              </a:xfrm>
              <a:custGeom>
                <a:rect b="b" l="l" r="r" t="t"/>
                <a:pathLst>
                  <a:path extrusionOk="0" h="82" w="2383">
                    <a:moveTo>
                      <a:pt x="0" y="1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3"/>
              <p:cNvSpPr/>
              <p:nvPr/>
            </p:nvSpPr>
            <p:spPr>
              <a:xfrm>
                <a:off x="5705381" y="2842054"/>
                <a:ext cx="213273" cy="7965"/>
              </a:xfrm>
              <a:custGeom>
                <a:rect b="b" l="l" r="r" t="t"/>
                <a:pathLst>
                  <a:path extrusionOk="0" h="89" w="2383">
                    <a:moveTo>
                      <a:pt x="0" y="1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3"/>
              <p:cNvSpPr/>
              <p:nvPr/>
            </p:nvSpPr>
            <p:spPr>
              <a:xfrm>
                <a:off x="5705381" y="2859506"/>
                <a:ext cx="213273" cy="7965"/>
              </a:xfrm>
              <a:custGeom>
                <a:rect b="b" l="l" r="r" t="t"/>
                <a:pathLst>
                  <a:path extrusionOk="0" h="89" w="2383">
                    <a:moveTo>
                      <a:pt x="0" y="1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3"/>
              <p:cNvSpPr/>
              <p:nvPr/>
            </p:nvSpPr>
            <p:spPr>
              <a:xfrm>
                <a:off x="5705381" y="2877048"/>
                <a:ext cx="213273" cy="7876"/>
              </a:xfrm>
              <a:custGeom>
                <a:rect b="b" l="l" r="r" t="t"/>
                <a:pathLst>
                  <a:path extrusionOk="0" h="88" w="2383">
                    <a:moveTo>
                      <a:pt x="0" y="0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3"/>
              <p:cNvSpPr/>
              <p:nvPr/>
            </p:nvSpPr>
            <p:spPr>
              <a:xfrm>
                <a:off x="5705381" y="2895126"/>
                <a:ext cx="213273" cy="7249"/>
              </a:xfrm>
              <a:custGeom>
                <a:rect b="b" l="l" r="r" t="t"/>
                <a:pathLst>
                  <a:path extrusionOk="0" h="81" w="2383">
                    <a:moveTo>
                      <a:pt x="0" y="0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3"/>
              <p:cNvSpPr/>
              <p:nvPr/>
            </p:nvSpPr>
            <p:spPr>
              <a:xfrm>
                <a:off x="5705381" y="2912578"/>
                <a:ext cx="213273" cy="7339"/>
              </a:xfrm>
              <a:custGeom>
                <a:rect b="b" l="l" r="r" t="t"/>
                <a:pathLst>
                  <a:path extrusionOk="0" h="82" w="2383">
                    <a:moveTo>
                      <a:pt x="0" y="0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3"/>
              <p:cNvSpPr/>
              <p:nvPr/>
            </p:nvSpPr>
            <p:spPr>
              <a:xfrm>
                <a:off x="5705381" y="2930030"/>
                <a:ext cx="213273" cy="7339"/>
              </a:xfrm>
              <a:custGeom>
                <a:rect b="b" l="l" r="r" t="t"/>
                <a:pathLst>
                  <a:path extrusionOk="0" h="82" w="2383">
                    <a:moveTo>
                      <a:pt x="0" y="0"/>
                    </a:moveTo>
                    <a:lnTo>
                      <a:pt x="0" y="81"/>
                    </a:lnTo>
                    <a:lnTo>
                      <a:pt x="2383" y="81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3"/>
              <p:cNvSpPr/>
              <p:nvPr/>
            </p:nvSpPr>
            <p:spPr>
              <a:xfrm>
                <a:off x="5705381" y="2947482"/>
                <a:ext cx="213273" cy="7965"/>
              </a:xfrm>
              <a:custGeom>
                <a:rect b="b" l="l" r="r" t="t"/>
                <a:pathLst>
                  <a:path extrusionOk="0" h="89" w="2383">
                    <a:moveTo>
                      <a:pt x="0" y="1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3"/>
              <p:cNvSpPr/>
              <p:nvPr/>
            </p:nvSpPr>
            <p:spPr>
              <a:xfrm>
                <a:off x="5705381" y="2964934"/>
                <a:ext cx="213273" cy="7965"/>
              </a:xfrm>
              <a:custGeom>
                <a:rect b="b" l="l" r="r" t="t"/>
                <a:pathLst>
                  <a:path extrusionOk="0" h="89" w="2383">
                    <a:moveTo>
                      <a:pt x="0" y="1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43"/>
              <p:cNvSpPr/>
              <p:nvPr/>
            </p:nvSpPr>
            <p:spPr>
              <a:xfrm>
                <a:off x="5705381" y="2982475"/>
                <a:ext cx="213273" cy="7876"/>
              </a:xfrm>
              <a:custGeom>
                <a:rect b="b" l="l" r="r" t="t"/>
                <a:pathLst>
                  <a:path extrusionOk="0" h="88" w="2383">
                    <a:moveTo>
                      <a:pt x="0" y="0"/>
                    </a:moveTo>
                    <a:lnTo>
                      <a:pt x="0" y="88"/>
                    </a:lnTo>
                    <a:lnTo>
                      <a:pt x="2383" y="88"/>
                    </a:lnTo>
                    <a:lnTo>
                      <a:pt x="238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3"/>
              <p:cNvSpPr/>
              <p:nvPr/>
            </p:nvSpPr>
            <p:spPr>
              <a:xfrm>
                <a:off x="5825844" y="3000464"/>
                <a:ext cx="92809" cy="7339"/>
              </a:xfrm>
              <a:custGeom>
                <a:rect b="b" l="l" r="r" t="t"/>
                <a:pathLst>
                  <a:path extrusionOk="0" h="82" w="1037">
                    <a:moveTo>
                      <a:pt x="0" y="1"/>
                    </a:moveTo>
                    <a:lnTo>
                      <a:pt x="0" y="82"/>
                    </a:lnTo>
                    <a:lnTo>
                      <a:pt x="1037" y="82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3"/>
              <p:cNvSpPr/>
              <p:nvPr/>
            </p:nvSpPr>
            <p:spPr>
              <a:xfrm>
                <a:off x="4515599" y="3873955"/>
                <a:ext cx="624782" cy="775406"/>
              </a:xfrm>
              <a:custGeom>
                <a:rect b="b" l="l" r="r" t="t"/>
                <a:pathLst>
                  <a:path extrusionOk="0" h="8664" w="6981">
                    <a:moveTo>
                      <a:pt x="1091" y="1"/>
                    </a:moveTo>
                    <a:cubicBezTo>
                      <a:pt x="1011" y="1"/>
                      <a:pt x="950" y="54"/>
                      <a:pt x="950" y="135"/>
                    </a:cubicBezTo>
                    <a:lnTo>
                      <a:pt x="1" y="8663"/>
                    </a:lnTo>
                    <a:lnTo>
                      <a:pt x="169" y="8663"/>
                    </a:lnTo>
                    <a:lnTo>
                      <a:pt x="1206" y="674"/>
                    </a:lnTo>
                    <a:cubicBezTo>
                      <a:pt x="1206" y="613"/>
                      <a:pt x="1260" y="559"/>
                      <a:pt x="1347" y="559"/>
                    </a:cubicBezTo>
                    <a:lnTo>
                      <a:pt x="5635" y="559"/>
                    </a:lnTo>
                    <a:cubicBezTo>
                      <a:pt x="5722" y="559"/>
                      <a:pt x="5776" y="613"/>
                      <a:pt x="5776" y="674"/>
                    </a:cubicBezTo>
                    <a:lnTo>
                      <a:pt x="6813" y="8663"/>
                    </a:lnTo>
                    <a:lnTo>
                      <a:pt x="6981" y="8663"/>
                    </a:lnTo>
                    <a:lnTo>
                      <a:pt x="6032" y="135"/>
                    </a:lnTo>
                    <a:cubicBezTo>
                      <a:pt x="6032" y="54"/>
                      <a:pt x="5971" y="1"/>
                      <a:pt x="5890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3"/>
              <p:cNvSpPr/>
              <p:nvPr/>
            </p:nvSpPr>
            <p:spPr>
              <a:xfrm>
                <a:off x="4598205" y="3906532"/>
                <a:ext cx="459659" cy="120553"/>
              </a:xfrm>
              <a:custGeom>
                <a:rect b="b" l="l" r="r" t="t"/>
                <a:pathLst>
                  <a:path extrusionOk="0" h="1347" w="5136">
                    <a:moveTo>
                      <a:pt x="195" y="0"/>
                    </a:moveTo>
                    <a:lnTo>
                      <a:pt x="0" y="1346"/>
                    </a:lnTo>
                    <a:lnTo>
                      <a:pt x="5136" y="1346"/>
                    </a:lnTo>
                    <a:lnTo>
                      <a:pt x="4941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3"/>
              <p:cNvSpPr/>
              <p:nvPr/>
            </p:nvSpPr>
            <p:spPr>
              <a:xfrm>
                <a:off x="4550592" y="4418545"/>
                <a:ext cx="554885" cy="19958"/>
              </a:xfrm>
              <a:custGeom>
                <a:rect b="b" l="l" r="r" t="t"/>
                <a:pathLst>
                  <a:path extrusionOk="0" h="223" w="6200">
                    <a:moveTo>
                      <a:pt x="0" y="0"/>
                    </a:moveTo>
                    <a:lnTo>
                      <a:pt x="0" y="222"/>
                    </a:lnTo>
                    <a:lnTo>
                      <a:pt x="6199" y="222"/>
                    </a:lnTo>
                    <a:lnTo>
                      <a:pt x="6199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3"/>
              <p:cNvSpPr/>
              <p:nvPr/>
            </p:nvSpPr>
            <p:spPr>
              <a:xfrm>
                <a:off x="3268091" y="3873955"/>
                <a:ext cx="622366" cy="775406"/>
              </a:xfrm>
              <a:custGeom>
                <a:rect b="b" l="l" r="r" t="t"/>
                <a:pathLst>
                  <a:path extrusionOk="0" h="8664" w="6954">
                    <a:moveTo>
                      <a:pt x="1064" y="1"/>
                    </a:moveTo>
                    <a:cubicBezTo>
                      <a:pt x="1010" y="1"/>
                      <a:pt x="956" y="54"/>
                      <a:pt x="923" y="135"/>
                    </a:cubicBezTo>
                    <a:lnTo>
                      <a:pt x="1" y="8663"/>
                    </a:lnTo>
                    <a:lnTo>
                      <a:pt x="142" y="8663"/>
                    </a:lnTo>
                    <a:lnTo>
                      <a:pt x="1178" y="674"/>
                    </a:lnTo>
                    <a:cubicBezTo>
                      <a:pt x="1205" y="613"/>
                      <a:pt x="1259" y="559"/>
                      <a:pt x="1347" y="559"/>
                    </a:cubicBezTo>
                    <a:lnTo>
                      <a:pt x="5634" y="559"/>
                    </a:lnTo>
                    <a:cubicBezTo>
                      <a:pt x="5695" y="559"/>
                      <a:pt x="5749" y="613"/>
                      <a:pt x="5776" y="674"/>
                    </a:cubicBezTo>
                    <a:lnTo>
                      <a:pt x="6812" y="8663"/>
                    </a:lnTo>
                    <a:lnTo>
                      <a:pt x="6953" y="8663"/>
                    </a:lnTo>
                    <a:lnTo>
                      <a:pt x="6031" y="135"/>
                    </a:lnTo>
                    <a:cubicBezTo>
                      <a:pt x="6031" y="54"/>
                      <a:pt x="5944" y="1"/>
                      <a:pt x="5890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3"/>
              <p:cNvSpPr/>
              <p:nvPr/>
            </p:nvSpPr>
            <p:spPr>
              <a:xfrm>
                <a:off x="3348191" y="3906532"/>
                <a:ext cx="462165" cy="120553"/>
              </a:xfrm>
              <a:custGeom>
                <a:rect b="b" l="l" r="r" t="t"/>
                <a:pathLst>
                  <a:path extrusionOk="0" h="1347" w="5164">
                    <a:moveTo>
                      <a:pt x="196" y="0"/>
                    </a:moveTo>
                    <a:lnTo>
                      <a:pt x="1" y="1346"/>
                    </a:lnTo>
                    <a:lnTo>
                      <a:pt x="5163" y="1346"/>
                    </a:lnTo>
                    <a:lnTo>
                      <a:pt x="4968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3"/>
              <p:cNvSpPr/>
              <p:nvPr/>
            </p:nvSpPr>
            <p:spPr>
              <a:xfrm>
                <a:off x="3300579" y="4418545"/>
                <a:ext cx="557301" cy="19958"/>
              </a:xfrm>
              <a:custGeom>
                <a:rect b="b" l="l" r="r" t="t"/>
                <a:pathLst>
                  <a:path extrusionOk="0" h="223" w="6227">
                    <a:moveTo>
                      <a:pt x="1" y="0"/>
                    </a:moveTo>
                    <a:lnTo>
                      <a:pt x="1" y="222"/>
                    </a:lnTo>
                    <a:lnTo>
                      <a:pt x="6227" y="222"/>
                    </a:lnTo>
                    <a:lnTo>
                      <a:pt x="6227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3"/>
              <p:cNvSpPr/>
              <p:nvPr/>
            </p:nvSpPr>
            <p:spPr>
              <a:xfrm>
                <a:off x="5587333" y="3873955"/>
                <a:ext cx="624693" cy="777823"/>
              </a:xfrm>
              <a:custGeom>
                <a:rect b="b" l="l" r="r" t="t"/>
                <a:pathLst>
                  <a:path extrusionOk="0" h="8691" w="6980">
                    <a:moveTo>
                      <a:pt x="1064" y="1"/>
                    </a:moveTo>
                    <a:cubicBezTo>
                      <a:pt x="1010" y="1"/>
                      <a:pt x="922" y="54"/>
                      <a:pt x="922" y="108"/>
                    </a:cubicBezTo>
                    <a:lnTo>
                      <a:pt x="0" y="8690"/>
                    </a:lnTo>
                    <a:lnTo>
                      <a:pt x="141" y="8690"/>
                    </a:lnTo>
                    <a:lnTo>
                      <a:pt x="1178" y="674"/>
                    </a:lnTo>
                    <a:cubicBezTo>
                      <a:pt x="1205" y="586"/>
                      <a:pt x="1259" y="532"/>
                      <a:pt x="1319" y="532"/>
                    </a:cubicBezTo>
                    <a:lnTo>
                      <a:pt x="5634" y="532"/>
                    </a:lnTo>
                    <a:cubicBezTo>
                      <a:pt x="5721" y="532"/>
                      <a:pt x="5775" y="586"/>
                      <a:pt x="5775" y="674"/>
                    </a:cubicBezTo>
                    <a:lnTo>
                      <a:pt x="6812" y="8690"/>
                    </a:lnTo>
                    <a:lnTo>
                      <a:pt x="6980" y="8690"/>
                    </a:lnTo>
                    <a:lnTo>
                      <a:pt x="6031" y="108"/>
                    </a:lnTo>
                    <a:cubicBezTo>
                      <a:pt x="6031" y="54"/>
                      <a:pt x="5970" y="1"/>
                      <a:pt x="5889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3"/>
              <p:cNvSpPr/>
              <p:nvPr/>
            </p:nvSpPr>
            <p:spPr>
              <a:xfrm>
                <a:off x="5667434" y="3906532"/>
                <a:ext cx="462076" cy="118137"/>
              </a:xfrm>
              <a:custGeom>
                <a:rect b="b" l="l" r="r" t="t"/>
                <a:pathLst>
                  <a:path extrusionOk="0" h="1320" w="5163">
                    <a:moveTo>
                      <a:pt x="195" y="0"/>
                    </a:moveTo>
                    <a:lnTo>
                      <a:pt x="0" y="1319"/>
                    </a:lnTo>
                    <a:lnTo>
                      <a:pt x="5163" y="1319"/>
                    </a:lnTo>
                    <a:lnTo>
                      <a:pt x="4968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3"/>
              <p:cNvSpPr/>
              <p:nvPr/>
            </p:nvSpPr>
            <p:spPr>
              <a:xfrm>
                <a:off x="5619821" y="4418545"/>
                <a:ext cx="557301" cy="19958"/>
              </a:xfrm>
              <a:custGeom>
                <a:rect b="b" l="l" r="r" t="t"/>
                <a:pathLst>
                  <a:path extrusionOk="0" h="223" w="6227">
                    <a:moveTo>
                      <a:pt x="1" y="0"/>
                    </a:moveTo>
                    <a:lnTo>
                      <a:pt x="1" y="222"/>
                    </a:lnTo>
                    <a:lnTo>
                      <a:pt x="6227" y="222"/>
                    </a:lnTo>
                    <a:lnTo>
                      <a:pt x="6227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3"/>
              <p:cNvSpPr/>
              <p:nvPr/>
            </p:nvSpPr>
            <p:spPr>
              <a:xfrm>
                <a:off x="5908361" y="4443246"/>
                <a:ext cx="158500" cy="206113"/>
              </a:xfrm>
              <a:custGeom>
                <a:rect b="b" l="l" r="r" t="t"/>
                <a:pathLst>
                  <a:path extrusionOk="0" h="2303" w="1771">
                    <a:moveTo>
                      <a:pt x="566" y="0"/>
                    </a:moveTo>
                    <a:lnTo>
                      <a:pt x="1" y="646"/>
                    </a:lnTo>
                    <a:cubicBezTo>
                      <a:pt x="1" y="646"/>
                      <a:pt x="256" y="1124"/>
                      <a:pt x="425" y="1824"/>
                    </a:cubicBezTo>
                    <a:cubicBezTo>
                      <a:pt x="505" y="2221"/>
                      <a:pt x="929" y="2302"/>
                      <a:pt x="1071" y="2302"/>
                    </a:cubicBezTo>
                    <a:cubicBezTo>
                      <a:pt x="1488" y="2275"/>
                      <a:pt x="1744" y="1851"/>
                      <a:pt x="1744" y="1575"/>
                    </a:cubicBezTo>
                    <a:cubicBezTo>
                      <a:pt x="1771" y="1266"/>
                      <a:pt x="1347" y="1151"/>
                      <a:pt x="1205" y="902"/>
                    </a:cubicBezTo>
                    <a:cubicBezTo>
                      <a:pt x="1037" y="619"/>
                      <a:pt x="1178" y="337"/>
                      <a:pt x="1010" y="202"/>
                    </a:cubicBezTo>
                    <a:cubicBezTo>
                      <a:pt x="842" y="61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3"/>
              <p:cNvSpPr/>
              <p:nvPr/>
            </p:nvSpPr>
            <p:spPr>
              <a:xfrm>
                <a:off x="5923397" y="4487458"/>
                <a:ext cx="47702" cy="26312"/>
              </a:xfrm>
              <a:custGeom>
                <a:rect b="b" l="l" r="r" t="t"/>
                <a:pathLst>
                  <a:path extrusionOk="0" h="294" w="533">
                    <a:moveTo>
                      <a:pt x="523" y="0"/>
                    </a:moveTo>
                    <a:cubicBezTo>
                      <a:pt x="519" y="0"/>
                      <a:pt x="513" y="3"/>
                      <a:pt x="506" y="11"/>
                    </a:cubicBezTo>
                    <a:cubicBezTo>
                      <a:pt x="337" y="125"/>
                      <a:pt x="196" y="213"/>
                      <a:pt x="1" y="294"/>
                    </a:cubicBezTo>
                    <a:cubicBezTo>
                      <a:pt x="196" y="294"/>
                      <a:pt x="398" y="179"/>
                      <a:pt x="533" y="45"/>
                    </a:cubicBezTo>
                    <a:cubicBezTo>
                      <a:pt x="533" y="21"/>
                      <a:pt x="533" y="0"/>
                      <a:pt x="523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3"/>
              <p:cNvSpPr/>
              <p:nvPr/>
            </p:nvSpPr>
            <p:spPr>
              <a:xfrm>
                <a:off x="5925813" y="4502404"/>
                <a:ext cx="52356" cy="26491"/>
              </a:xfrm>
              <a:custGeom>
                <a:rect b="b" l="l" r="r" t="t"/>
                <a:pathLst>
                  <a:path extrusionOk="0" h="296" w="585">
                    <a:moveTo>
                      <a:pt x="572" y="0"/>
                    </a:moveTo>
                    <a:cubicBezTo>
                      <a:pt x="569" y="0"/>
                      <a:pt x="566" y="3"/>
                      <a:pt x="566" y="12"/>
                    </a:cubicBezTo>
                    <a:cubicBezTo>
                      <a:pt x="584" y="12"/>
                      <a:pt x="578" y="0"/>
                      <a:pt x="572" y="0"/>
                    </a:cubicBezTo>
                    <a:close/>
                    <a:moveTo>
                      <a:pt x="566" y="12"/>
                    </a:moveTo>
                    <a:lnTo>
                      <a:pt x="566" y="12"/>
                    </a:lnTo>
                    <a:cubicBezTo>
                      <a:pt x="398" y="127"/>
                      <a:pt x="203" y="214"/>
                      <a:pt x="1" y="295"/>
                    </a:cubicBezTo>
                    <a:cubicBezTo>
                      <a:pt x="230" y="295"/>
                      <a:pt x="452" y="181"/>
                      <a:pt x="566" y="12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3"/>
              <p:cNvSpPr/>
              <p:nvPr/>
            </p:nvSpPr>
            <p:spPr>
              <a:xfrm>
                <a:off x="5931273" y="4515112"/>
                <a:ext cx="54862" cy="28818"/>
              </a:xfrm>
              <a:custGeom>
                <a:rect b="b" l="l" r="r" t="t"/>
                <a:pathLst>
                  <a:path extrusionOk="0" h="322" w="613">
                    <a:moveTo>
                      <a:pt x="591" y="1"/>
                    </a:moveTo>
                    <a:cubicBezTo>
                      <a:pt x="588" y="1"/>
                      <a:pt x="586" y="4"/>
                      <a:pt x="586" y="12"/>
                    </a:cubicBezTo>
                    <a:cubicBezTo>
                      <a:pt x="418" y="126"/>
                      <a:pt x="196" y="241"/>
                      <a:pt x="0" y="321"/>
                    </a:cubicBezTo>
                    <a:cubicBezTo>
                      <a:pt x="222" y="321"/>
                      <a:pt x="478" y="180"/>
                      <a:pt x="613" y="39"/>
                    </a:cubicBezTo>
                    <a:cubicBezTo>
                      <a:pt x="613" y="20"/>
                      <a:pt x="599" y="1"/>
                      <a:pt x="591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3"/>
              <p:cNvSpPr/>
              <p:nvPr/>
            </p:nvSpPr>
            <p:spPr>
              <a:xfrm>
                <a:off x="5974053" y="4461325"/>
                <a:ext cx="100058" cy="190451"/>
              </a:xfrm>
              <a:custGeom>
                <a:rect b="b" l="l" r="r" t="t"/>
                <a:pathLst>
                  <a:path extrusionOk="0" h="2128" w="1118">
                    <a:moveTo>
                      <a:pt x="276" y="0"/>
                    </a:moveTo>
                    <a:lnTo>
                      <a:pt x="276" y="0"/>
                    </a:lnTo>
                    <a:cubicBezTo>
                      <a:pt x="337" y="108"/>
                      <a:pt x="337" y="303"/>
                      <a:pt x="337" y="417"/>
                    </a:cubicBezTo>
                    <a:cubicBezTo>
                      <a:pt x="364" y="532"/>
                      <a:pt x="418" y="727"/>
                      <a:pt x="505" y="842"/>
                    </a:cubicBezTo>
                    <a:cubicBezTo>
                      <a:pt x="559" y="868"/>
                      <a:pt x="613" y="922"/>
                      <a:pt x="673" y="949"/>
                    </a:cubicBezTo>
                    <a:cubicBezTo>
                      <a:pt x="781" y="1064"/>
                      <a:pt x="868" y="1232"/>
                      <a:pt x="868" y="1400"/>
                    </a:cubicBezTo>
                    <a:cubicBezTo>
                      <a:pt x="868" y="1400"/>
                      <a:pt x="868" y="1427"/>
                      <a:pt x="842" y="1427"/>
                    </a:cubicBezTo>
                    <a:cubicBezTo>
                      <a:pt x="808" y="1649"/>
                      <a:pt x="559" y="1932"/>
                      <a:pt x="364" y="1986"/>
                    </a:cubicBezTo>
                    <a:cubicBezTo>
                      <a:pt x="299" y="2006"/>
                      <a:pt x="237" y="2013"/>
                      <a:pt x="183" y="2013"/>
                    </a:cubicBezTo>
                    <a:cubicBezTo>
                      <a:pt x="75" y="2013"/>
                      <a:pt x="0" y="1986"/>
                      <a:pt x="0" y="1986"/>
                    </a:cubicBezTo>
                    <a:lnTo>
                      <a:pt x="0" y="1986"/>
                    </a:lnTo>
                    <a:cubicBezTo>
                      <a:pt x="0" y="1986"/>
                      <a:pt x="108" y="2100"/>
                      <a:pt x="391" y="2127"/>
                    </a:cubicBezTo>
                    <a:cubicBezTo>
                      <a:pt x="673" y="2127"/>
                      <a:pt x="808" y="1932"/>
                      <a:pt x="895" y="1817"/>
                    </a:cubicBezTo>
                    <a:cubicBezTo>
                      <a:pt x="976" y="1737"/>
                      <a:pt x="1118" y="1454"/>
                      <a:pt x="1064" y="1286"/>
                    </a:cubicBezTo>
                    <a:cubicBezTo>
                      <a:pt x="1037" y="1232"/>
                      <a:pt x="976" y="1144"/>
                      <a:pt x="922" y="1091"/>
                    </a:cubicBezTo>
                    <a:cubicBezTo>
                      <a:pt x="808" y="1037"/>
                      <a:pt x="586" y="727"/>
                      <a:pt x="559" y="613"/>
                    </a:cubicBezTo>
                    <a:cubicBezTo>
                      <a:pt x="532" y="505"/>
                      <a:pt x="532" y="276"/>
                      <a:pt x="471" y="168"/>
                    </a:cubicBezTo>
                    <a:cubicBezTo>
                      <a:pt x="444" y="54"/>
                      <a:pt x="276" y="0"/>
                      <a:pt x="276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3"/>
              <p:cNvSpPr/>
              <p:nvPr/>
            </p:nvSpPr>
            <p:spPr>
              <a:xfrm>
                <a:off x="5665017" y="4470901"/>
                <a:ext cx="193404" cy="174252"/>
              </a:xfrm>
              <a:custGeom>
                <a:rect b="b" l="l" r="r" t="t"/>
                <a:pathLst>
                  <a:path extrusionOk="0" h="1947" w="2161">
                    <a:moveTo>
                      <a:pt x="1515" y="1"/>
                    </a:moveTo>
                    <a:cubicBezTo>
                      <a:pt x="1515" y="1"/>
                      <a:pt x="1320" y="284"/>
                      <a:pt x="1037" y="452"/>
                    </a:cubicBezTo>
                    <a:cubicBezTo>
                      <a:pt x="788" y="647"/>
                      <a:pt x="505" y="647"/>
                      <a:pt x="283" y="788"/>
                    </a:cubicBezTo>
                    <a:cubicBezTo>
                      <a:pt x="196" y="842"/>
                      <a:pt x="115" y="930"/>
                      <a:pt x="54" y="1010"/>
                    </a:cubicBezTo>
                    <a:cubicBezTo>
                      <a:pt x="27" y="1125"/>
                      <a:pt x="0" y="1206"/>
                      <a:pt x="0" y="1293"/>
                    </a:cubicBezTo>
                    <a:cubicBezTo>
                      <a:pt x="0" y="1425"/>
                      <a:pt x="342" y="1947"/>
                      <a:pt x="938" y="1947"/>
                    </a:cubicBezTo>
                    <a:cubicBezTo>
                      <a:pt x="979" y="1947"/>
                      <a:pt x="1021" y="1945"/>
                      <a:pt x="1064" y="1939"/>
                    </a:cubicBezTo>
                    <a:cubicBezTo>
                      <a:pt x="1097" y="1912"/>
                      <a:pt x="1151" y="1912"/>
                      <a:pt x="1178" y="1912"/>
                    </a:cubicBezTo>
                    <a:cubicBezTo>
                      <a:pt x="1737" y="1771"/>
                      <a:pt x="1797" y="1152"/>
                      <a:pt x="1878" y="1010"/>
                    </a:cubicBezTo>
                    <a:cubicBezTo>
                      <a:pt x="1939" y="869"/>
                      <a:pt x="2161" y="593"/>
                      <a:pt x="2161" y="593"/>
                    </a:cubicBezTo>
                    <a:lnTo>
                      <a:pt x="1515" y="1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3"/>
              <p:cNvSpPr/>
              <p:nvPr/>
            </p:nvSpPr>
            <p:spPr>
              <a:xfrm>
                <a:off x="5665017" y="4561293"/>
                <a:ext cx="105518" cy="89229"/>
              </a:xfrm>
              <a:custGeom>
                <a:rect b="b" l="l" r="r" t="t"/>
                <a:pathLst>
                  <a:path extrusionOk="0" h="997" w="1179">
                    <a:moveTo>
                      <a:pt x="54" y="0"/>
                    </a:moveTo>
                    <a:cubicBezTo>
                      <a:pt x="27" y="115"/>
                      <a:pt x="0" y="196"/>
                      <a:pt x="0" y="283"/>
                    </a:cubicBezTo>
                    <a:cubicBezTo>
                      <a:pt x="0" y="414"/>
                      <a:pt x="407" y="996"/>
                      <a:pt x="866" y="996"/>
                    </a:cubicBezTo>
                    <a:cubicBezTo>
                      <a:pt x="905" y="996"/>
                      <a:pt x="944" y="992"/>
                      <a:pt x="983" y="983"/>
                    </a:cubicBezTo>
                    <a:cubicBezTo>
                      <a:pt x="1037" y="983"/>
                      <a:pt x="1151" y="929"/>
                      <a:pt x="1178" y="902"/>
                    </a:cubicBezTo>
                    <a:cubicBezTo>
                      <a:pt x="256" y="788"/>
                      <a:pt x="54" y="0"/>
                      <a:pt x="54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3"/>
              <p:cNvSpPr/>
              <p:nvPr/>
            </p:nvSpPr>
            <p:spPr>
              <a:xfrm>
                <a:off x="5783065" y="4508847"/>
                <a:ext cx="45286" cy="35083"/>
              </a:xfrm>
              <a:custGeom>
                <a:rect b="b" l="l" r="r" t="t"/>
                <a:pathLst>
                  <a:path extrusionOk="0" h="392" w="506">
                    <a:moveTo>
                      <a:pt x="1" y="1"/>
                    </a:moveTo>
                    <a:lnTo>
                      <a:pt x="1" y="1"/>
                    </a:lnTo>
                    <a:cubicBezTo>
                      <a:pt x="81" y="196"/>
                      <a:pt x="283" y="337"/>
                      <a:pt x="505" y="391"/>
                    </a:cubicBezTo>
                    <a:lnTo>
                      <a:pt x="505" y="364"/>
                    </a:lnTo>
                    <a:cubicBezTo>
                      <a:pt x="310" y="250"/>
                      <a:pt x="142" y="142"/>
                      <a:pt x="1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3"/>
              <p:cNvSpPr/>
              <p:nvPr/>
            </p:nvSpPr>
            <p:spPr>
              <a:xfrm>
                <a:off x="5768029" y="4518513"/>
                <a:ext cx="50029" cy="38036"/>
              </a:xfrm>
              <a:custGeom>
                <a:rect b="b" l="l" r="r" t="t"/>
                <a:pathLst>
                  <a:path extrusionOk="0" h="425" w="559">
                    <a:moveTo>
                      <a:pt x="0" y="1"/>
                    </a:moveTo>
                    <a:cubicBezTo>
                      <a:pt x="115" y="203"/>
                      <a:pt x="337" y="371"/>
                      <a:pt x="532" y="425"/>
                    </a:cubicBezTo>
                    <a:cubicBezTo>
                      <a:pt x="559" y="425"/>
                      <a:pt x="559" y="398"/>
                      <a:pt x="559" y="398"/>
                    </a:cubicBezTo>
                    <a:cubicBezTo>
                      <a:pt x="364" y="310"/>
                      <a:pt x="169" y="169"/>
                      <a:pt x="27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43"/>
              <p:cNvSpPr/>
              <p:nvPr/>
            </p:nvSpPr>
            <p:spPr>
              <a:xfrm>
                <a:off x="5755320" y="4528805"/>
                <a:ext cx="53162" cy="42780"/>
              </a:xfrm>
              <a:custGeom>
                <a:rect b="b" l="l" r="r" t="t"/>
                <a:pathLst>
                  <a:path extrusionOk="0" h="478" w="594">
                    <a:moveTo>
                      <a:pt x="1" y="0"/>
                    </a:moveTo>
                    <a:lnTo>
                      <a:pt x="1" y="0"/>
                    </a:lnTo>
                    <a:cubicBezTo>
                      <a:pt x="115" y="222"/>
                      <a:pt x="364" y="390"/>
                      <a:pt x="593" y="478"/>
                    </a:cubicBezTo>
                    <a:lnTo>
                      <a:pt x="593" y="451"/>
                    </a:lnTo>
                    <a:cubicBezTo>
                      <a:pt x="364" y="337"/>
                      <a:pt x="169" y="168"/>
                      <a:pt x="1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3"/>
              <p:cNvSpPr/>
              <p:nvPr/>
            </p:nvSpPr>
            <p:spPr>
              <a:xfrm>
                <a:off x="5680053" y="3459494"/>
                <a:ext cx="113304" cy="168255"/>
              </a:xfrm>
              <a:custGeom>
                <a:rect b="b" l="l" r="r" t="t"/>
                <a:pathLst>
                  <a:path extrusionOk="0" h="1880" w="1266">
                    <a:moveTo>
                      <a:pt x="364" y="1"/>
                    </a:moveTo>
                    <a:cubicBezTo>
                      <a:pt x="364" y="1"/>
                      <a:pt x="1" y="1179"/>
                      <a:pt x="28" y="1461"/>
                    </a:cubicBezTo>
                    <a:cubicBezTo>
                      <a:pt x="50" y="1668"/>
                      <a:pt x="384" y="1880"/>
                      <a:pt x="689" y="1880"/>
                    </a:cubicBezTo>
                    <a:cubicBezTo>
                      <a:pt x="751" y="1880"/>
                      <a:pt x="812" y="1871"/>
                      <a:pt x="869" y="1852"/>
                    </a:cubicBezTo>
                    <a:cubicBezTo>
                      <a:pt x="1205" y="1710"/>
                      <a:pt x="1266" y="364"/>
                      <a:pt x="1266" y="364"/>
                    </a:cubicBezTo>
                    <a:lnTo>
                      <a:pt x="364" y="1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3"/>
              <p:cNvSpPr/>
              <p:nvPr/>
            </p:nvSpPr>
            <p:spPr>
              <a:xfrm>
                <a:off x="5589660" y="3780610"/>
                <a:ext cx="389314" cy="725914"/>
              </a:xfrm>
              <a:custGeom>
                <a:rect b="b" l="l" r="r" t="t"/>
                <a:pathLst>
                  <a:path extrusionOk="0" h="8111" w="4350">
                    <a:moveTo>
                      <a:pt x="1347" y="0"/>
                    </a:moveTo>
                    <a:cubicBezTo>
                      <a:pt x="1347" y="0"/>
                      <a:pt x="338" y="1320"/>
                      <a:pt x="1" y="2693"/>
                    </a:cubicBezTo>
                    <a:cubicBezTo>
                      <a:pt x="1" y="3958"/>
                      <a:pt x="3562" y="8111"/>
                      <a:pt x="3562" y="8111"/>
                    </a:cubicBezTo>
                    <a:lnTo>
                      <a:pt x="4349" y="7465"/>
                    </a:lnTo>
                    <a:cubicBezTo>
                      <a:pt x="4349" y="7465"/>
                      <a:pt x="3030" y="4544"/>
                      <a:pt x="2047" y="3231"/>
                    </a:cubicBezTo>
                    <a:cubicBezTo>
                      <a:pt x="2047" y="3231"/>
                      <a:pt x="2862" y="2498"/>
                      <a:pt x="3171" y="2080"/>
                    </a:cubicBezTo>
                    <a:cubicBezTo>
                      <a:pt x="3454" y="1629"/>
                      <a:pt x="3393" y="0"/>
                      <a:pt x="3393" y="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3"/>
              <p:cNvSpPr/>
              <p:nvPr/>
            </p:nvSpPr>
            <p:spPr>
              <a:xfrm>
                <a:off x="5783065" y="3775777"/>
                <a:ext cx="361570" cy="760908"/>
              </a:xfrm>
              <a:custGeom>
                <a:rect b="b" l="l" r="r" t="t"/>
                <a:pathLst>
                  <a:path extrusionOk="0" h="8502" w="4040">
                    <a:moveTo>
                      <a:pt x="1825" y="1"/>
                    </a:moveTo>
                    <a:lnTo>
                      <a:pt x="754" y="283"/>
                    </a:lnTo>
                    <a:lnTo>
                      <a:pt x="815" y="1683"/>
                    </a:lnTo>
                    <a:cubicBezTo>
                      <a:pt x="815" y="1683"/>
                      <a:pt x="896" y="1852"/>
                      <a:pt x="1037" y="2074"/>
                    </a:cubicBezTo>
                    <a:cubicBezTo>
                      <a:pt x="1320" y="2612"/>
                      <a:pt x="1852" y="3588"/>
                      <a:pt x="2074" y="3844"/>
                    </a:cubicBezTo>
                    <a:cubicBezTo>
                      <a:pt x="2074" y="4012"/>
                      <a:pt x="1825" y="4402"/>
                      <a:pt x="1461" y="5102"/>
                    </a:cubicBezTo>
                    <a:cubicBezTo>
                      <a:pt x="1152" y="5749"/>
                      <a:pt x="1" y="7909"/>
                      <a:pt x="1" y="7909"/>
                    </a:cubicBezTo>
                    <a:lnTo>
                      <a:pt x="81" y="7997"/>
                    </a:lnTo>
                    <a:cubicBezTo>
                      <a:pt x="142" y="8077"/>
                      <a:pt x="223" y="8165"/>
                      <a:pt x="364" y="8246"/>
                    </a:cubicBezTo>
                    <a:cubicBezTo>
                      <a:pt x="586" y="8414"/>
                      <a:pt x="788" y="8502"/>
                      <a:pt x="788" y="8502"/>
                    </a:cubicBezTo>
                    <a:cubicBezTo>
                      <a:pt x="788" y="8502"/>
                      <a:pt x="3252" y="5331"/>
                      <a:pt x="3783" y="4012"/>
                    </a:cubicBezTo>
                    <a:cubicBezTo>
                      <a:pt x="3985" y="3117"/>
                      <a:pt x="4039" y="1542"/>
                      <a:pt x="4039" y="1542"/>
                    </a:cubicBezTo>
                    <a:cubicBezTo>
                      <a:pt x="4039" y="1542"/>
                      <a:pt x="3925" y="451"/>
                      <a:pt x="3871" y="391"/>
                    </a:cubicBezTo>
                    <a:cubicBezTo>
                      <a:pt x="3844" y="364"/>
                      <a:pt x="1825" y="1"/>
                      <a:pt x="1825" y="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3"/>
              <p:cNvSpPr/>
              <p:nvPr/>
            </p:nvSpPr>
            <p:spPr>
              <a:xfrm>
                <a:off x="5682469" y="3246312"/>
                <a:ext cx="595248" cy="667472"/>
              </a:xfrm>
              <a:custGeom>
                <a:rect b="b" l="l" r="r" t="t"/>
                <a:pathLst>
                  <a:path extrusionOk="0" h="7458" w="6651">
                    <a:moveTo>
                      <a:pt x="2976" y="0"/>
                    </a:moveTo>
                    <a:cubicBezTo>
                      <a:pt x="2471" y="27"/>
                      <a:pt x="1407" y="337"/>
                      <a:pt x="1151" y="505"/>
                    </a:cubicBezTo>
                    <a:cubicBezTo>
                      <a:pt x="425" y="983"/>
                      <a:pt x="1" y="2773"/>
                      <a:pt x="1" y="2773"/>
                    </a:cubicBezTo>
                    <a:lnTo>
                      <a:pt x="983" y="3224"/>
                    </a:lnTo>
                    <a:cubicBezTo>
                      <a:pt x="983" y="3224"/>
                      <a:pt x="902" y="4429"/>
                      <a:pt x="647" y="5297"/>
                    </a:cubicBezTo>
                    <a:cubicBezTo>
                      <a:pt x="620" y="5412"/>
                      <a:pt x="532" y="5526"/>
                      <a:pt x="451" y="5607"/>
                    </a:cubicBezTo>
                    <a:cubicBezTo>
                      <a:pt x="398" y="5667"/>
                      <a:pt x="398" y="5721"/>
                      <a:pt x="398" y="5748"/>
                    </a:cubicBezTo>
                    <a:cubicBezTo>
                      <a:pt x="229" y="5836"/>
                      <a:pt x="310" y="5970"/>
                      <a:pt x="310" y="5970"/>
                    </a:cubicBezTo>
                    <a:cubicBezTo>
                      <a:pt x="310" y="5970"/>
                      <a:pt x="4800" y="6475"/>
                      <a:pt x="5163" y="7458"/>
                    </a:cubicBezTo>
                    <a:cubicBezTo>
                      <a:pt x="5358" y="7290"/>
                      <a:pt x="5331" y="7067"/>
                      <a:pt x="5244" y="6899"/>
                    </a:cubicBezTo>
                    <a:cubicBezTo>
                      <a:pt x="5277" y="6812"/>
                      <a:pt x="5277" y="6758"/>
                      <a:pt x="5277" y="6677"/>
                    </a:cubicBezTo>
                    <a:cubicBezTo>
                      <a:pt x="5244" y="6367"/>
                      <a:pt x="5277" y="6058"/>
                      <a:pt x="5331" y="5775"/>
                    </a:cubicBezTo>
                    <a:lnTo>
                      <a:pt x="5580" y="4543"/>
                    </a:lnTo>
                    <a:lnTo>
                      <a:pt x="6509" y="4624"/>
                    </a:lnTo>
                    <a:cubicBezTo>
                      <a:pt x="6509" y="4624"/>
                      <a:pt x="6651" y="2410"/>
                      <a:pt x="6422" y="1764"/>
                    </a:cubicBezTo>
                    <a:cubicBezTo>
                      <a:pt x="6058" y="842"/>
                      <a:pt x="5136" y="337"/>
                      <a:pt x="4658" y="81"/>
                    </a:cubicBezTo>
                    <a:cubicBezTo>
                      <a:pt x="4517" y="27"/>
                      <a:pt x="4490" y="27"/>
                      <a:pt x="4490" y="27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3"/>
              <p:cNvSpPr/>
              <p:nvPr/>
            </p:nvSpPr>
            <p:spPr>
              <a:xfrm>
                <a:off x="6111968" y="3645022"/>
                <a:ext cx="107934" cy="75446"/>
              </a:xfrm>
              <a:custGeom>
                <a:rect b="b" l="l" r="r" t="t"/>
                <a:pathLst>
                  <a:path extrusionOk="0" h="843" w="1206">
                    <a:moveTo>
                      <a:pt x="81" y="1"/>
                    </a:moveTo>
                    <a:lnTo>
                      <a:pt x="1" y="674"/>
                    </a:lnTo>
                    <a:lnTo>
                      <a:pt x="950" y="842"/>
                    </a:lnTo>
                    <a:lnTo>
                      <a:pt x="1205" y="142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3"/>
              <p:cNvSpPr/>
              <p:nvPr/>
            </p:nvSpPr>
            <p:spPr>
              <a:xfrm>
                <a:off x="5901112" y="3296252"/>
                <a:ext cx="118226" cy="469862"/>
              </a:xfrm>
              <a:custGeom>
                <a:rect b="b" l="l" r="r" t="t"/>
                <a:pathLst>
                  <a:path extrusionOk="0" h="5250" w="1321">
                    <a:moveTo>
                      <a:pt x="1152" y="1"/>
                    </a:moveTo>
                    <a:cubicBezTo>
                      <a:pt x="1152" y="1"/>
                      <a:pt x="142" y="3144"/>
                      <a:pt x="82" y="3649"/>
                    </a:cubicBezTo>
                    <a:cubicBezTo>
                      <a:pt x="1" y="4127"/>
                      <a:pt x="196" y="5190"/>
                      <a:pt x="310" y="5244"/>
                    </a:cubicBezTo>
                    <a:cubicBezTo>
                      <a:pt x="316" y="5248"/>
                      <a:pt x="322" y="5249"/>
                      <a:pt x="329" y="5249"/>
                    </a:cubicBezTo>
                    <a:cubicBezTo>
                      <a:pt x="484" y="5249"/>
                      <a:pt x="929" y="4303"/>
                      <a:pt x="1064" y="3871"/>
                    </a:cubicBezTo>
                    <a:cubicBezTo>
                      <a:pt x="1206" y="3454"/>
                      <a:pt x="1320" y="28"/>
                      <a:pt x="1320" y="28"/>
                    </a:cubicBezTo>
                    <a:lnTo>
                      <a:pt x="1152" y="1"/>
                    </a:lnTo>
                    <a:close/>
                  </a:path>
                </a:pathLst>
              </a:custGeom>
              <a:solidFill>
                <a:srgbClr val="F4FA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3"/>
              <p:cNvSpPr/>
              <p:nvPr/>
            </p:nvSpPr>
            <p:spPr>
              <a:xfrm>
                <a:off x="5760153" y="3675182"/>
                <a:ext cx="451873" cy="100953"/>
              </a:xfrm>
              <a:custGeom>
                <a:rect b="b" l="l" r="r" t="t"/>
                <a:pathLst>
                  <a:path extrusionOk="0" h="1128" w="5049">
                    <a:moveTo>
                      <a:pt x="5049" y="0"/>
                    </a:moveTo>
                    <a:lnTo>
                      <a:pt x="4436" y="169"/>
                    </a:lnTo>
                    <a:lnTo>
                      <a:pt x="3958" y="88"/>
                    </a:lnTo>
                    <a:cubicBezTo>
                      <a:pt x="3958" y="88"/>
                      <a:pt x="3958" y="229"/>
                      <a:pt x="3817" y="283"/>
                    </a:cubicBezTo>
                    <a:cubicBezTo>
                      <a:pt x="3703" y="310"/>
                      <a:pt x="3312" y="310"/>
                      <a:pt x="2861" y="310"/>
                    </a:cubicBezTo>
                    <a:cubicBezTo>
                      <a:pt x="2338" y="360"/>
                      <a:pt x="2018" y="405"/>
                      <a:pt x="1734" y="405"/>
                    </a:cubicBezTo>
                    <a:cubicBezTo>
                      <a:pt x="1671" y="405"/>
                      <a:pt x="1610" y="403"/>
                      <a:pt x="1549" y="398"/>
                    </a:cubicBezTo>
                    <a:cubicBezTo>
                      <a:pt x="1434" y="398"/>
                      <a:pt x="1044" y="371"/>
                      <a:pt x="1044" y="371"/>
                    </a:cubicBezTo>
                    <a:cubicBezTo>
                      <a:pt x="1044" y="371"/>
                      <a:pt x="842" y="310"/>
                      <a:pt x="761" y="310"/>
                    </a:cubicBezTo>
                    <a:cubicBezTo>
                      <a:pt x="708" y="310"/>
                      <a:pt x="34" y="761"/>
                      <a:pt x="34" y="788"/>
                    </a:cubicBezTo>
                    <a:cubicBezTo>
                      <a:pt x="1" y="815"/>
                      <a:pt x="203" y="815"/>
                      <a:pt x="452" y="842"/>
                    </a:cubicBezTo>
                    <a:cubicBezTo>
                      <a:pt x="517" y="853"/>
                      <a:pt x="607" y="857"/>
                      <a:pt x="704" y="857"/>
                    </a:cubicBezTo>
                    <a:cubicBezTo>
                      <a:pt x="898" y="857"/>
                      <a:pt x="1118" y="842"/>
                      <a:pt x="1212" y="842"/>
                    </a:cubicBezTo>
                    <a:lnTo>
                      <a:pt x="2498" y="983"/>
                    </a:lnTo>
                    <a:cubicBezTo>
                      <a:pt x="2498" y="983"/>
                      <a:pt x="3871" y="1127"/>
                      <a:pt x="4342" y="1127"/>
                    </a:cubicBezTo>
                    <a:cubicBezTo>
                      <a:pt x="4380" y="1127"/>
                      <a:pt x="4411" y="1127"/>
                      <a:pt x="4436" y="1125"/>
                    </a:cubicBezTo>
                    <a:cubicBezTo>
                      <a:pt x="4746" y="1098"/>
                      <a:pt x="5049" y="1"/>
                      <a:pt x="5049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3"/>
              <p:cNvSpPr/>
              <p:nvPr/>
            </p:nvSpPr>
            <p:spPr>
              <a:xfrm>
                <a:off x="5948725" y="3113141"/>
                <a:ext cx="163333" cy="176042"/>
              </a:xfrm>
              <a:custGeom>
                <a:rect b="b" l="l" r="r" t="t"/>
                <a:pathLst>
                  <a:path extrusionOk="0" h="1967" w="1825">
                    <a:moveTo>
                      <a:pt x="1825" y="1"/>
                    </a:moveTo>
                    <a:lnTo>
                      <a:pt x="283" y="256"/>
                    </a:lnTo>
                    <a:cubicBezTo>
                      <a:pt x="283" y="256"/>
                      <a:pt x="337" y="452"/>
                      <a:pt x="337" y="701"/>
                    </a:cubicBezTo>
                    <a:lnTo>
                      <a:pt x="337" y="1010"/>
                    </a:lnTo>
                    <a:cubicBezTo>
                      <a:pt x="337" y="1037"/>
                      <a:pt x="310" y="1266"/>
                      <a:pt x="283" y="1347"/>
                    </a:cubicBezTo>
                    <a:cubicBezTo>
                      <a:pt x="250" y="1434"/>
                      <a:pt x="169" y="1488"/>
                      <a:pt x="1" y="1488"/>
                    </a:cubicBezTo>
                    <a:cubicBezTo>
                      <a:pt x="1" y="1488"/>
                      <a:pt x="81" y="1966"/>
                      <a:pt x="788" y="1966"/>
                    </a:cubicBezTo>
                    <a:cubicBezTo>
                      <a:pt x="1488" y="1966"/>
                      <a:pt x="1683" y="1569"/>
                      <a:pt x="1683" y="1569"/>
                    </a:cubicBezTo>
                    <a:lnTo>
                      <a:pt x="1656" y="1569"/>
                    </a:lnTo>
                    <a:cubicBezTo>
                      <a:pt x="1569" y="1515"/>
                      <a:pt x="1515" y="1461"/>
                      <a:pt x="1488" y="1374"/>
                    </a:cubicBezTo>
                    <a:cubicBezTo>
                      <a:pt x="1488" y="1320"/>
                      <a:pt x="1569" y="425"/>
                      <a:pt x="1825" y="1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3"/>
              <p:cNvSpPr/>
              <p:nvPr/>
            </p:nvSpPr>
            <p:spPr>
              <a:xfrm>
                <a:off x="5978885" y="3141780"/>
                <a:ext cx="98805" cy="61843"/>
              </a:xfrm>
              <a:custGeom>
                <a:rect b="b" l="l" r="r" t="t"/>
                <a:pathLst>
                  <a:path extrusionOk="0" h="691" w="1104">
                    <a:moveTo>
                      <a:pt x="1043" y="1"/>
                    </a:moveTo>
                    <a:cubicBezTo>
                      <a:pt x="889" y="1"/>
                      <a:pt x="353" y="237"/>
                      <a:pt x="0" y="381"/>
                    </a:cubicBezTo>
                    <a:lnTo>
                      <a:pt x="0" y="690"/>
                    </a:lnTo>
                    <a:cubicBezTo>
                      <a:pt x="168" y="636"/>
                      <a:pt x="754" y="441"/>
                      <a:pt x="1037" y="105"/>
                    </a:cubicBezTo>
                    <a:cubicBezTo>
                      <a:pt x="1104" y="31"/>
                      <a:pt x="1097" y="1"/>
                      <a:pt x="1043" y="1"/>
                    </a:cubicBezTo>
                    <a:close/>
                  </a:path>
                </a:pathLst>
              </a:custGeom>
              <a:solidFill>
                <a:srgbClr val="E183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3"/>
              <p:cNvSpPr/>
              <p:nvPr/>
            </p:nvSpPr>
            <p:spPr>
              <a:xfrm>
                <a:off x="5880617" y="2912578"/>
                <a:ext cx="261601" cy="284244"/>
              </a:xfrm>
              <a:custGeom>
                <a:rect b="b" l="l" r="r" t="t"/>
                <a:pathLst>
                  <a:path extrusionOk="0" h="3176" w="2923">
                    <a:moveTo>
                      <a:pt x="1428" y="0"/>
                    </a:moveTo>
                    <a:cubicBezTo>
                      <a:pt x="1035" y="0"/>
                      <a:pt x="669" y="174"/>
                      <a:pt x="479" y="586"/>
                    </a:cubicBezTo>
                    <a:cubicBezTo>
                      <a:pt x="452" y="673"/>
                      <a:pt x="425" y="781"/>
                      <a:pt x="398" y="869"/>
                    </a:cubicBezTo>
                    <a:cubicBezTo>
                      <a:pt x="311" y="1320"/>
                      <a:pt x="1" y="2915"/>
                      <a:pt x="398" y="3110"/>
                    </a:cubicBezTo>
                    <a:cubicBezTo>
                      <a:pt x="511" y="3156"/>
                      <a:pt x="638" y="3176"/>
                      <a:pt x="771" y="3176"/>
                    </a:cubicBezTo>
                    <a:cubicBezTo>
                      <a:pt x="1201" y="3176"/>
                      <a:pt x="1695" y="2969"/>
                      <a:pt x="1993" y="2773"/>
                    </a:cubicBezTo>
                    <a:cubicBezTo>
                      <a:pt x="2693" y="2295"/>
                      <a:pt x="2922" y="2188"/>
                      <a:pt x="2922" y="1320"/>
                    </a:cubicBezTo>
                    <a:cubicBezTo>
                      <a:pt x="2922" y="563"/>
                      <a:pt x="2133" y="0"/>
                      <a:pt x="1428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3"/>
              <p:cNvSpPr/>
              <p:nvPr/>
            </p:nvSpPr>
            <p:spPr>
              <a:xfrm>
                <a:off x="5860749" y="2896826"/>
                <a:ext cx="309124" cy="246566"/>
              </a:xfrm>
              <a:custGeom>
                <a:rect b="b" l="l" r="r" t="t"/>
                <a:pathLst>
                  <a:path extrusionOk="0" h="2755" w="3454">
                    <a:moveTo>
                      <a:pt x="2079" y="0"/>
                    </a:moveTo>
                    <a:cubicBezTo>
                      <a:pt x="1444" y="0"/>
                      <a:pt x="1" y="621"/>
                      <a:pt x="1" y="621"/>
                    </a:cubicBezTo>
                    <a:cubicBezTo>
                      <a:pt x="1" y="621"/>
                      <a:pt x="449" y="1160"/>
                      <a:pt x="1229" y="1160"/>
                    </a:cubicBezTo>
                    <a:cubicBezTo>
                      <a:pt x="1442" y="1160"/>
                      <a:pt x="1679" y="1120"/>
                      <a:pt x="1939" y="1018"/>
                    </a:cubicBezTo>
                    <a:lnTo>
                      <a:pt x="1939" y="1018"/>
                    </a:lnTo>
                    <a:cubicBezTo>
                      <a:pt x="1939" y="1018"/>
                      <a:pt x="1771" y="1294"/>
                      <a:pt x="1852" y="1549"/>
                    </a:cubicBezTo>
                    <a:cubicBezTo>
                      <a:pt x="1906" y="1798"/>
                      <a:pt x="2020" y="1967"/>
                      <a:pt x="2020" y="2108"/>
                    </a:cubicBezTo>
                    <a:lnTo>
                      <a:pt x="2161" y="2081"/>
                    </a:lnTo>
                    <a:cubicBezTo>
                      <a:pt x="2161" y="2081"/>
                      <a:pt x="2222" y="1810"/>
                      <a:pt x="2455" y="1810"/>
                    </a:cubicBezTo>
                    <a:cubicBezTo>
                      <a:pt x="2492" y="1810"/>
                      <a:pt x="2533" y="1817"/>
                      <a:pt x="2579" y="1832"/>
                    </a:cubicBezTo>
                    <a:cubicBezTo>
                      <a:pt x="2888" y="1940"/>
                      <a:pt x="2612" y="2754"/>
                      <a:pt x="2666" y="2754"/>
                    </a:cubicBezTo>
                    <a:cubicBezTo>
                      <a:pt x="2747" y="2754"/>
                      <a:pt x="3117" y="2303"/>
                      <a:pt x="3285" y="1745"/>
                    </a:cubicBezTo>
                    <a:cubicBezTo>
                      <a:pt x="3454" y="1159"/>
                      <a:pt x="3454" y="735"/>
                      <a:pt x="2888" y="621"/>
                    </a:cubicBezTo>
                    <a:cubicBezTo>
                      <a:pt x="2888" y="621"/>
                      <a:pt x="2720" y="116"/>
                      <a:pt x="2188" y="8"/>
                    </a:cubicBezTo>
                    <a:cubicBezTo>
                      <a:pt x="2155" y="3"/>
                      <a:pt x="2119" y="0"/>
                      <a:pt x="2079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3"/>
              <p:cNvSpPr/>
              <p:nvPr/>
            </p:nvSpPr>
            <p:spPr>
              <a:xfrm>
                <a:off x="5948725" y="3223401"/>
                <a:ext cx="155547" cy="69898"/>
              </a:xfrm>
              <a:custGeom>
                <a:rect b="b" l="l" r="r" t="t"/>
                <a:pathLst>
                  <a:path extrusionOk="0" h="781" w="1738">
                    <a:moveTo>
                      <a:pt x="283" y="0"/>
                    </a:moveTo>
                    <a:cubicBezTo>
                      <a:pt x="283" y="0"/>
                      <a:pt x="250" y="88"/>
                      <a:pt x="223" y="142"/>
                    </a:cubicBezTo>
                    <a:cubicBezTo>
                      <a:pt x="196" y="229"/>
                      <a:pt x="1" y="256"/>
                      <a:pt x="1" y="256"/>
                    </a:cubicBezTo>
                    <a:cubicBezTo>
                      <a:pt x="1" y="256"/>
                      <a:pt x="27" y="593"/>
                      <a:pt x="283" y="673"/>
                    </a:cubicBezTo>
                    <a:cubicBezTo>
                      <a:pt x="419" y="743"/>
                      <a:pt x="650" y="781"/>
                      <a:pt x="872" y="781"/>
                    </a:cubicBezTo>
                    <a:cubicBezTo>
                      <a:pt x="1014" y="781"/>
                      <a:pt x="1152" y="765"/>
                      <a:pt x="1259" y="734"/>
                    </a:cubicBezTo>
                    <a:cubicBezTo>
                      <a:pt x="1515" y="647"/>
                      <a:pt x="1737" y="371"/>
                      <a:pt x="1737" y="371"/>
                    </a:cubicBezTo>
                    <a:cubicBezTo>
                      <a:pt x="1569" y="310"/>
                      <a:pt x="1515" y="115"/>
                      <a:pt x="1515" y="115"/>
                    </a:cubicBezTo>
                    <a:cubicBezTo>
                      <a:pt x="1374" y="169"/>
                      <a:pt x="1205" y="229"/>
                      <a:pt x="1091" y="229"/>
                    </a:cubicBezTo>
                    <a:cubicBezTo>
                      <a:pt x="923" y="283"/>
                      <a:pt x="842" y="371"/>
                      <a:pt x="788" y="539"/>
                    </a:cubicBezTo>
                    <a:lnTo>
                      <a:pt x="754" y="673"/>
                    </a:lnTo>
                    <a:lnTo>
                      <a:pt x="727" y="478"/>
                    </a:lnTo>
                    <a:cubicBezTo>
                      <a:pt x="727" y="337"/>
                      <a:pt x="586" y="283"/>
                      <a:pt x="478" y="202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3"/>
              <p:cNvSpPr/>
              <p:nvPr/>
            </p:nvSpPr>
            <p:spPr>
              <a:xfrm>
                <a:off x="6109552" y="3429423"/>
                <a:ext cx="155547" cy="230814"/>
              </a:xfrm>
              <a:custGeom>
                <a:rect b="b" l="l" r="r" t="t"/>
                <a:pathLst>
                  <a:path extrusionOk="0" h="2579" w="1738">
                    <a:moveTo>
                      <a:pt x="391" y="0"/>
                    </a:moveTo>
                    <a:lnTo>
                      <a:pt x="391" y="0"/>
                    </a:lnTo>
                    <a:cubicBezTo>
                      <a:pt x="364" y="196"/>
                      <a:pt x="304" y="424"/>
                      <a:pt x="277" y="620"/>
                    </a:cubicBezTo>
                    <a:cubicBezTo>
                      <a:pt x="250" y="815"/>
                      <a:pt x="196" y="1010"/>
                      <a:pt x="169" y="1205"/>
                    </a:cubicBezTo>
                    <a:cubicBezTo>
                      <a:pt x="135" y="1400"/>
                      <a:pt x="108" y="1602"/>
                      <a:pt x="81" y="1797"/>
                    </a:cubicBezTo>
                    <a:lnTo>
                      <a:pt x="28" y="2107"/>
                    </a:lnTo>
                    <a:cubicBezTo>
                      <a:pt x="28" y="2188"/>
                      <a:pt x="1" y="2302"/>
                      <a:pt x="1" y="2410"/>
                    </a:cubicBezTo>
                    <a:lnTo>
                      <a:pt x="28" y="2444"/>
                    </a:lnTo>
                    <a:cubicBezTo>
                      <a:pt x="304" y="2471"/>
                      <a:pt x="586" y="2497"/>
                      <a:pt x="869" y="2524"/>
                    </a:cubicBezTo>
                    <a:cubicBezTo>
                      <a:pt x="1145" y="2551"/>
                      <a:pt x="1455" y="2578"/>
                      <a:pt x="1737" y="2578"/>
                    </a:cubicBezTo>
                    <a:cubicBezTo>
                      <a:pt x="1455" y="2551"/>
                      <a:pt x="1145" y="2524"/>
                      <a:pt x="869" y="2497"/>
                    </a:cubicBezTo>
                    <a:cubicBezTo>
                      <a:pt x="595" y="2471"/>
                      <a:pt x="322" y="2414"/>
                      <a:pt x="55" y="2386"/>
                    </a:cubicBezTo>
                    <a:lnTo>
                      <a:pt x="55" y="2386"/>
                    </a:lnTo>
                    <a:cubicBezTo>
                      <a:pt x="55" y="2340"/>
                      <a:pt x="59" y="2293"/>
                      <a:pt x="81" y="2242"/>
                    </a:cubicBezTo>
                    <a:lnTo>
                      <a:pt x="81" y="2107"/>
                    </a:lnTo>
                    <a:lnTo>
                      <a:pt x="135" y="1797"/>
                    </a:lnTo>
                    <a:cubicBezTo>
                      <a:pt x="169" y="1602"/>
                      <a:pt x="196" y="1400"/>
                      <a:pt x="223" y="1205"/>
                    </a:cubicBezTo>
                    <a:cubicBezTo>
                      <a:pt x="277" y="1010"/>
                      <a:pt x="304" y="815"/>
                      <a:pt x="337" y="620"/>
                    </a:cubicBezTo>
                    <a:cubicBezTo>
                      <a:pt x="364" y="424"/>
                      <a:pt x="364" y="222"/>
                      <a:pt x="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3"/>
              <p:cNvSpPr/>
              <p:nvPr/>
            </p:nvSpPr>
            <p:spPr>
              <a:xfrm>
                <a:off x="5765613" y="3384227"/>
                <a:ext cx="19958" cy="198237"/>
              </a:xfrm>
              <a:custGeom>
                <a:rect b="b" l="l" r="r" t="t"/>
                <a:pathLst>
                  <a:path extrusionOk="0" h="2215" w="223">
                    <a:moveTo>
                      <a:pt x="222" y="1"/>
                    </a:moveTo>
                    <a:cubicBezTo>
                      <a:pt x="222" y="1"/>
                      <a:pt x="196" y="142"/>
                      <a:pt x="169" y="337"/>
                    </a:cubicBezTo>
                    <a:cubicBezTo>
                      <a:pt x="142" y="451"/>
                      <a:pt x="142" y="559"/>
                      <a:pt x="108" y="701"/>
                    </a:cubicBezTo>
                    <a:cubicBezTo>
                      <a:pt x="108" y="815"/>
                      <a:pt x="81" y="956"/>
                      <a:pt x="81" y="1098"/>
                    </a:cubicBezTo>
                    <a:cubicBezTo>
                      <a:pt x="54" y="1232"/>
                      <a:pt x="54" y="1374"/>
                      <a:pt x="27" y="1515"/>
                    </a:cubicBezTo>
                    <a:lnTo>
                      <a:pt x="27" y="1878"/>
                    </a:lnTo>
                    <a:cubicBezTo>
                      <a:pt x="0" y="2074"/>
                      <a:pt x="0" y="2215"/>
                      <a:pt x="0" y="2215"/>
                    </a:cubicBezTo>
                    <a:cubicBezTo>
                      <a:pt x="0" y="2215"/>
                      <a:pt x="27" y="2074"/>
                      <a:pt x="54" y="1878"/>
                    </a:cubicBezTo>
                    <a:cubicBezTo>
                      <a:pt x="81" y="1771"/>
                      <a:pt x="81" y="1656"/>
                      <a:pt x="108" y="1515"/>
                    </a:cubicBezTo>
                    <a:cubicBezTo>
                      <a:pt x="108" y="1374"/>
                      <a:pt x="142" y="1232"/>
                      <a:pt x="142" y="1125"/>
                    </a:cubicBezTo>
                    <a:cubicBezTo>
                      <a:pt x="169" y="983"/>
                      <a:pt x="169" y="842"/>
                      <a:pt x="169" y="701"/>
                    </a:cubicBezTo>
                    <a:cubicBezTo>
                      <a:pt x="196" y="559"/>
                      <a:pt x="196" y="451"/>
                      <a:pt x="196" y="337"/>
                    </a:cubicBezTo>
                    <a:cubicBezTo>
                      <a:pt x="222" y="142"/>
                      <a:pt x="222" y="1"/>
                      <a:pt x="2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3"/>
              <p:cNvSpPr/>
              <p:nvPr/>
            </p:nvSpPr>
            <p:spPr>
              <a:xfrm>
                <a:off x="5802933" y="4222725"/>
                <a:ext cx="115720" cy="220611"/>
              </a:xfrm>
              <a:custGeom>
                <a:rect b="b" l="l" r="r" t="t"/>
                <a:pathLst>
                  <a:path extrusionOk="0" h="2465" w="1293">
                    <a:moveTo>
                      <a:pt x="1293" y="1"/>
                    </a:moveTo>
                    <a:cubicBezTo>
                      <a:pt x="1293" y="1"/>
                      <a:pt x="1205" y="142"/>
                      <a:pt x="1071" y="364"/>
                    </a:cubicBezTo>
                    <a:cubicBezTo>
                      <a:pt x="1010" y="479"/>
                      <a:pt x="930" y="613"/>
                      <a:pt x="869" y="755"/>
                    </a:cubicBezTo>
                    <a:cubicBezTo>
                      <a:pt x="788" y="896"/>
                      <a:pt x="701" y="1064"/>
                      <a:pt x="620" y="1206"/>
                    </a:cubicBezTo>
                    <a:cubicBezTo>
                      <a:pt x="532" y="1374"/>
                      <a:pt x="452" y="1515"/>
                      <a:pt x="398" y="1683"/>
                    </a:cubicBezTo>
                    <a:cubicBezTo>
                      <a:pt x="310" y="1825"/>
                      <a:pt x="256" y="1959"/>
                      <a:pt x="196" y="2074"/>
                    </a:cubicBezTo>
                    <a:cubicBezTo>
                      <a:pt x="88" y="2296"/>
                      <a:pt x="1" y="2464"/>
                      <a:pt x="1" y="2464"/>
                    </a:cubicBezTo>
                    <a:cubicBezTo>
                      <a:pt x="1" y="2464"/>
                      <a:pt x="88" y="2330"/>
                      <a:pt x="230" y="2101"/>
                    </a:cubicBezTo>
                    <a:cubicBezTo>
                      <a:pt x="283" y="1959"/>
                      <a:pt x="364" y="1852"/>
                      <a:pt x="452" y="1710"/>
                    </a:cubicBezTo>
                    <a:cubicBezTo>
                      <a:pt x="505" y="1542"/>
                      <a:pt x="593" y="1401"/>
                      <a:pt x="674" y="1233"/>
                    </a:cubicBezTo>
                    <a:cubicBezTo>
                      <a:pt x="761" y="1091"/>
                      <a:pt x="842" y="923"/>
                      <a:pt x="930" y="782"/>
                    </a:cubicBezTo>
                    <a:cubicBezTo>
                      <a:pt x="983" y="647"/>
                      <a:pt x="1071" y="506"/>
                      <a:pt x="1125" y="391"/>
                    </a:cubicBezTo>
                    <a:cubicBezTo>
                      <a:pt x="1239" y="142"/>
                      <a:pt x="1293" y="1"/>
                      <a:pt x="1293" y="1"/>
                    </a:cubicBezTo>
                    <a:close/>
                  </a:path>
                </a:pathLst>
              </a:custGeom>
              <a:solidFill>
                <a:srgbClr val="292A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3"/>
              <p:cNvSpPr/>
              <p:nvPr/>
            </p:nvSpPr>
            <p:spPr>
              <a:xfrm>
                <a:off x="5871041" y="4292623"/>
                <a:ext cx="160290" cy="221148"/>
              </a:xfrm>
              <a:custGeom>
                <a:rect b="b" l="l" r="r" t="t"/>
                <a:pathLst>
                  <a:path extrusionOk="0" h="2471" w="1791">
                    <a:moveTo>
                      <a:pt x="1791" y="1"/>
                    </a:moveTo>
                    <a:cubicBezTo>
                      <a:pt x="1791" y="1"/>
                      <a:pt x="1683" y="142"/>
                      <a:pt x="1515" y="371"/>
                    </a:cubicBezTo>
                    <a:cubicBezTo>
                      <a:pt x="1427" y="478"/>
                      <a:pt x="1319" y="620"/>
                      <a:pt x="1205" y="761"/>
                    </a:cubicBezTo>
                    <a:cubicBezTo>
                      <a:pt x="1118" y="902"/>
                      <a:pt x="1010" y="1071"/>
                      <a:pt x="895" y="1212"/>
                    </a:cubicBezTo>
                    <a:cubicBezTo>
                      <a:pt x="781" y="1380"/>
                      <a:pt x="673" y="1515"/>
                      <a:pt x="559" y="1656"/>
                    </a:cubicBezTo>
                    <a:cubicBezTo>
                      <a:pt x="444" y="1825"/>
                      <a:pt x="364" y="1966"/>
                      <a:pt x="276" y="2080"/>
                    </a:cubicBezTo>
                    <a:cubicBezTo>
                      <a:pt x="108" y="2302"/>
                      <a:pt x="0" y="2471"/>
                      <a:pt x="0" y="2471"/>
                    </a:cubicBezTo>
                    <a:cubicBezTo>
                      <a:pt x="0" y="2471"/>
                      <a:pt x="142" y="2329"/>
                      <a:pt x="310" y="2107"/>
                    </a:cubicBezTo>
                    <a:cubicBezTo>
                      <a:pt x="391" y="1993"/>
                      <a:pt x="505" y="1852"/>
                      <a:pt x="613" y="1717"/>
                    </a:cubicBezTo>
                    <a:cubicBezTo>
                      <a:pt x="727" y="1576"/>
                      <a:pt x="842" y="1407"/>
                      <a:pt x="949" y="1266"/>
                    </a:cubicBezTo>
                    <a:cubicBezTo>
                      <a:pt x="1064" y="1098"/>
                      <a:pt x="1151" y="956"/>
                      <a:pt x="1259" y="788"/>
                    </a:cubicBezTo>
                    <a:cubicBezTo>
                      <a:pt x="1373" y="647"/>
                      <a:pt x="1454" y="505"/>
                      <a:pt x="1542" y="398"/>
                    </a:cubicBezTo>
                    <a:cubicBezTo>
                      <a:pt x="1710" y="169"/>
                      <a:pt x="1791" y="1"/>
                      <a:pt x="1791" y="1"/>
                    </a:cubicBezTo>
                    <a:close/>
                  </a:path>
                </a:pathLst>
              </a:custGeom>
              <a:solidFill>
                <a:srgbClr val="292A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3"/>
              <p:cNvSpPr/>
              <p:nvPr/>
            </p:nvSpPr>
            <p:spPr>
              <a:xfrm>
                <a:off x="5996337" y="3257947"/>
                <a:ext cx="40453" cy="43854"/>
              </a:xfrm>
              <a:custGeom>
                <a:rect b="b" l="l" r="r" t="t"/>
                <a:pathLst>
                  <a:path extrusionOk="0" h="490" w="452">
                    <a:moveTo>
                      <a:pt x="180" y="0"/>
                    </a:moveTo>
                    <a:cubicBezTo>
                      <a:pt x="154" y="0"/>
                      <a:pt x="130" y="4"/>
                      <a:pt x="115" y="12"/>
                    </a:cubicBezTo>
                    <a:cubicBezTo>
                      <a:pt x="88" y="12"/>
                      <a:pt x="0" y="119"/>
                      <a:pt x="0" y="180"/>
                    </a:cubicBezTo>
                    <a:cubicBezTo>
                      <a:pt x="0" y="287"/>
                      <a:pt x="88" y="456"/>
                      <a:pt x="88" y="456"/>
                    </a:cubicBezTo>
                    <a:cubicBezTo>
                      <a:pt x="88" y="456"/>
                      <a:pt x="195" y="489"/>
                      <a:pt x="256" y="489"/>
                    </a:cubicBezTo>
                    <a:cubicBezTo>
                      <a:pt x="310" y="429"/>
                      <a:pt x="451" y="321"/>
                      <a:pt x="451" y="261"/>
                    </a:cubicBezTo>
                    <a:cubicBezTo>
                      <a:pt x="451" y="234"/>
                      <a:pt x="424" y="65"/>
                      <a:pt x="364" y="38"/>
                    </a:cubicBezTo>
                    <a:cubicBezTo>
                      <a:pt x="326" y="19"/>
                      <a:pt x="244" y="0"/>
                      <a:pt x="180" y="0"/>
                    </a:cubicBezTo>
                    <a:close/>
                  </a:path>
                </a:pathLst>
              </a:custGeom>
              <a:solidFill>
                <a:srgbClr val="F4FA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3"/>
              <p:cNvSpPr/>
              <p:nvPr/>
            </p:nvSpPr>
            <p:spPr>
              <a:xfrm>
                <a:off x="5951141" y="3220806"/>
                <a:ext cx="65154" cy="62917"/>
              </a:xfrm>
              <a:custGeom>
                <a:rect b="b" l="l" r="r" t="t"/>
                <a:pathLst>
                  <a:path extrusionOk="0" h="703" w="728">
                    <a:moveTo>
                      <a:pt x="278" y="0"/>
                    </a:moveTo>
                    <a:cubicBezTo>
                      <a:pt x="234" y="0"/>
                      <a:pt x="26" y="234"/>
                      <a:pt x="0" y="285"/>
                    </a:cubicBezTo>
                    <a:cubicBezTo>
                      <a:pt x="27" y="339"/>
                      <a:pt x="424" y="649"/>
                      <a:pt x="505" y="702"/>
                    </a:cubicBezTo>
                    <a:cubicBezTo>
                      <a:pt x="559" y="676"/>
                      <a:pt x="727" y="400"/>
                      <a:pt x="727" y="400"/>
                    </a:cubicBezTo>
                    <a:cubicBezTo>
                      <a:pt x="647" y="312"/>
                      <a:pt x="283" y="117"/>
                      <a:pt x="283" y="2"/>
                    </a:cubicBezTo>
                    <a:cubicBezTo>
                      <a:pt x="282" y="1"/>
                      <a:pt x="280" y="0"/>
                      <a:pt x="278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3"/>
              <p:cNvSpPr/>
              <p:nvPr/>
            </p:nvSpPr>
            <p:spPr>
              <a:xfrm>
                <a:off x="6016206" y="3226444"/>
                <a:ext cx="88066" cy="65065"/>
              </a:xfrm>
              <a:custGeom>
                <a:rect b="b" l="l" r="r" t="t"/>
                <a:pathLst>
                  <a:path extrusionOk="0" h="727" w="984">
                    <a:moveTo>
                      <a:pt x="761" y="0"/>
                    </a:moveTo>
                    <a:cubicBezTo>
                      <a:pt x="761" y="27"/>
                      <a:pt x="0" y="303"/>
                      <a:pt x="0" y="337"/>
                    </a:cubicBezTo>
                    <a:cubicBezTo>
                      <a:pt x="0" y="364"/>
                      <a:pt x="115" y="673"/>
                      <a:pt x="169" y="727"/>
                    </a:cubicBezTo>
                    <a:cubicBezTo>
                      <a:pt x="371" y="639"/>
                      <a:pt x="734" y="390"/>
                      <a:pt x="983" y="337"/>
                    </a:cubicBezTo>
                    <a:cubicBezTo>
                      <a:pt x="956" y="276"/>
                      <a:pt x="815" y="0"/>
                      <a:pt x="761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3"/>
              <p:cNvSpPr/>
              <p:nvPr/>
            </p:nvSpPr>
            <p:spPr>
              <a:xfrm>
                <a:off x="5238471" y="3407139"/>
                <a:ext cx="577259" cy="338569"/>
              </a:xfrm>
              <a:custGeom>
                <a:rect b="b" l="l" r="r" t="t"/>
                <a:pathLst>
                  <a:path extrusionOk="0" h="3783" w="6450">
                    <a:moveTo>
                      <a:pt x="196" y="0"/>
                    </a:moveTo>
                    <a:cubicBezTo>
                      <a:pt x="82" y="0"/>
                      <a:pt x="1" y="81"/>
                      <a:pt x="28" y="195"/>
                    </a:cubicBezTo>
                    <a:lnTo>
                      <a:pt x="782" y="3783"/>
                    </a:lnTo>
                    <a:lnTo>
                      <a:pt x="6449" y="3783"/>
                    </a:lnTo>
                    <a:lnTo>
                      <a:pt x="5662" y="108"/>
                    </a:lnTo>
                    <a:cubicBezTo>
                      <a:pt x="5662" y="54"/>
                      <a:pt x="5581" y="0"/>
                      <a:pt x="5493" y="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3"/>
              <p:cNvSpPr/>
              <p:nvPr/>
            </p:nvSpPr>
            <p:spPr>
              <a:xfrm>
                <a:off x="5223436" y="3407139"/>
                <a:ext cx="577169" cy="338569"/>
              </a:xfrm>
              <a:custGeom>
                <a:rect b="b" l="l" r="r" t="t"/>
                <a:pathLst>
                  <a:path extrusionOk="0" h="3783" w="6449">
                    <a:moveTo>
                      <a:pt x="196" y="0"/>
                    </a:moveTo>
                    <a:cubicBezTo>
                      <a:pt x="81" y="0"/>
                      <a:pt x="1" y="81"/>
                      <a:pt x="28" y="195"/>
                    </a:cubicBezTo>
                    <a:lnTo>
                      <a:pt x="781" y="3783"/>
                    </a:lnTo>
                    <a:lnTo>
                      <a:pt x="6449" y="3783"/>
                    </a:lnTo>
                    <a:lnTo>
                      <a:pt x="5695" y="108"/>
                    </a:lnTo>
                    <a:cubicBezTo>
                      <a:pt x="5661" y="54"/>
                      <a:pt x="5607" y="0"/>
                      <a:pt x="5527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3"/>
              <p:cNvSpPr/>
              <p:nvPr/>
            </p:nvSpPr>
            <p:spPr>
              <a:xfrm>
                <a:off x="5278298" y="3740873"/>
                <a:ext cx="715712" cy="22374"/>
              </a:xfrm>
              <a:custGeom>
                <a:rect b="b" l="l" r="r" t="t"/>
                <a:pathLst>
                  <a:path extrusionOk="0" h="250" w="7997">
                    <a:moveTo>
                      <a:pt x="115" y="0"/>
                    </a:moveTo>
                    <a:cubicBezTo>
                      <a:pt x="61" y="0"/>
                      <a:pt x="0" y="54"/>
                      <a:pt x="0" y="108"/>
                    </a:cubicBezTo>
                    <a:lnTo>
                      <a:pt x="0" y="168"/>
                    </a:lnTo>
                    <a:cubicBezTo>
                      <a:pt x="0" y="222"/>
                      <a:pt x="61" y="249"/>
                      <a:pt x="115" y="249"/>
                    </a:cubicBezTo>
                    <a:lnTo>
                      <a:pt x="7909" y="249"/>
                    </a:lnTo>
                    <a:cubicBezTo>
                      <a:pt x="7969" y="249"/>
                      <a:pt x="7996" y="222"/>
                      <a:pt x="7996" y="168"/>
                    </a:cubicBezTo>
                    <a:lnTo>
                      <a:pt x="7996" y="108"/>
                    </a:lnTo>
                    <a:cubicBezTo>
                      <a:pt x="7996" y="54"/>
                      <a:pt x="7969" y="0"/>
                      <a:pt x="7909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3"/>
              <p:cNvSpPr/>
              <p:nvPr/>
            </p:nvSpPr>
            <p:spPr>
              <a:xfrm>
                <a:off x="5466780" y="3524559"/>
                <a:ext cx="77863" cy="63364"/>
              </a:xfrm>
              <a:custGeom>
                <a:rect b="b" l="l" r="r" t="t"/>
                <a:pathLst>
                  <a:path extrusionOk="0" h="708" w="870">
                    <a:moveTo>
                      <a:pt x="452" y="1"/>
                    </a:moveTo>
                    <a:cubicBezTo>
                      <a:pt x="196" y="1"/>
                      <a:pt x="1" y="169"/>
                      <a:pt x="1" y="371"/>
                    </a:cubicBezTo>
                    <a:cubicBezTo>
                      <a:pt x="1" y="539"/>
                      <a:pt x="196" y="708"/>
                      <a:pt x="452" y="708"/>
                    </a:cubicBezTo>
                    <a:cubicBezTo>
                      <a:pt x="674" y="708"/>
                      <a:pt x="869" y="539"/>
                      <a:pt x="869" y="371"/>
                    </a:cubicBezTo>
                    <a:cubicBezTo>
                      <a:pt x="869" y="169"/>
                      <a:pt x="674" y="1"/>
                      <a:pt x="452" y="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3"/>
              <p:cNvSpPr/>
              <p:nvPr/>
            </p:nvSpPr>
            <p:spPr>
              <a:xfrm>
                <a:off x="4673473" y="4518245"/>
                <a:ext cx="75088" cy="169061"/>
              </a:xfrm>
              <a:custGeom>
                <a:rect b="b" l="l" r="r" t="t"/>
                <a:pathLst>
                  <a:path extrusionOk="0" h="1889" w="839">
                    <a:moveTo>
                      <a:pt x="318" y="0"/>
                    </a:moveTo>
                    <a:cubicBezTo>
                      <a:pt x="299" y="0"/>
                      <a:pt x="278" y="1"/>
                      <a:pt x="256" y="4"/>
                    </a:cubicBezTo>
                    <a:cubicBezTo>
                      <a:pt x="169" y="37"/>
                      <a:pt x="88" y="118"/>
                      <a:pt x="61" y="232"/>
                    </a:cubicBezTo>
                    <a:cubicBezTo>
                      <a:pt x="0" y="428"/>
                      <a:pt x="88" y="737"/>
                      <a:pt x="142" y="1074"/>
                    </a:cubicBezTo>
                    <a:cubicBezTo>
                      <a:pt x="196" y="1383"/>
                      <a:pt x="337" y="1888"/>
                      <a:pt x="593" y="1888"/>
                    </a:cubicBezTo>
                    <a:cubicBezTo>
                      <a:pt x="596" y="1889"/>
                      <a:pt x="599" y="1889"/>
                      <a:pt x="602" y="1889"/>
                    </a:cubicBezTo>
                    <a:cubicBezTo>
                      <a:pt x="839" y="1889"/>
                      <a:pt x="734" y="900"/>
                      <a:pt x="734" y="455"/>
                    </a:cubicBezTo>
                    <a:lnTo>
                      <a:pt x="620" y="118"/>
                    </a:lnTo>
                    <a:cubicBezTo>
                      <a:pt x="620" y="118"/>
                      <a:pt x="524" y="0"/>
                      <a:pt x="318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3"/>
              <p:cNvSpPr/>
              <p:nvPr/>
            </p:nvSpPr>
            <p:spPr>
              <a:xfrm>
                <a:off x="4834300" y="4349364"/>
                <a:ext cx="75357" cy="169240"/>
              </a:xfrm>
              <a:custGeom>
                <a:rect b="b" l="l" r="r" t="t"/>
                <a:pathLst>
                  <a:path extrusionOk="0" h="1891" w="842">
                    <a:moveTo>
                      <a:pt x="350" y="0"/>
                    </a:moveTo>
                    <a:cubicBezTo>
                      <a:pt x="320" y="0"/>
                      <a:pt x="286" y="4"/>
                      <a:pt x="250" y="13"/>
                    </a:cubicBezTo>
                    <a:cubicBezTo>
                      <a:pt x="169" y="40"/>
                      <a:pt x="81" y="127"/>
                      <a:pt x="54" y="208"/>
                    </a:cubicBezTo>
                    <a:cubicBezTo>
                      <a:pt x="1" y="410"/>
                      <a:pt x="196" y="659"/>
                      <a:pt x="169" y="1049"/>
                    </a:cubicBezTo>
                    <a:cubicBezTo>
                      <a:pt x="115" y="1359"/>
                      <a:pt x="310" y="1891"/>
                      <a:pt x="586" y="1891"/>
                    </a:cubicBezTo>
                    <a:cubicBezTo>
                      <a:pt x="842" y="1891"/>
                      <a:pt x="815" y="881"/>
                      <a:pt x="815" y="410"/>
                    </a:cubicBezTo>
                    <a:lnTo>
                      <a:pt x="586" y="100"/>
                    </a:lnTo>
                    <a:cubicBezTo>
                      <a:pt x="586" y="100"/>
                      <a:pt x="510" y="0"/>
                      <a:pt x="350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3"/>
              <p:cNvSpPr/>
              <p:nvPr/>
            </p:nvSpPr>
            <p:spPr>
              <a:xfrm>
                <a:off x="4851752" y="4130006"/>
                <a:ext cx="176042" cy="331409"/>
              </a:xfrm>
              <a:custGeom>
                <a:rect b="b" l="l" r="r" t="t"/>
                <a:pathLst>
                  <a:path extrusionOk="0" h="3703" w="1967">
                    <a:moveTo>
                      <a:pt x="1966" y="0"/>
                    </a:moveTo>
                    <a:lnTo>
                      <a:pt x="533" y="108"/>
                    </a:lnTo>
                    <a:cubicBezTo>
                      <a:pt x="533" y="108"/>
                      <a:pt x="425" y="949"/>
                      <a:pt x="310" y="1818"/>
                    </a:cubicBezTo>
                    <a:cubicBezTo>
                      <a:pt x="310" y="1905"/>
                      <a:pt x="283" y="2073"/>
                      <a:pt x="283" y="2242"/>
                    </a:cubicBezTo>
                    <a:cubicBezTo>
                      <a:pt x="257" y="2356"/>
                      <a:pt x="223" y="2437"/>
                      <a:pt x="169" y="2524"/>
                    </a:cubicBezTo>
                    <a:cubicBezTo>
                      <a:pt x="142" y="2551"/>
                      <a:pt x="88" y="2551"/>
                      <a:pt x="55" y="2632"/>
                    </a:cubicBezTo>
                    <a:cubicBezTo>
                      <a:pt x="1" y="2800"/>
                      <a:pt x="142" y="3083"/>
                      <a:pt x="169" y="3305"/>
                    </a:cubicBezTo>
                    <a:cubicBezTo>
                      <a:pt x="223" y="3588"/>
                      <a:pt x="337" y="3702"/>
                      <a:pt x="425" y="3702"/>
                    </a:cubicBezTo>
                    <a:cubicBezTo>
                      <a:pt x="559" y="3702"/>
                      <a:pt x="593" y="3137"/>
                      <a:pt x="620" y="2995"/>
                    </a:cubicBezTo>
                    <a:cubicBezTo>
                      <a:pt x="647" y="2659"/>
                      <a:pt x="1515" y="1064"/>
                      <a:pt x="1966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3"/>
              <p:cNvSpPr/>
              <p:nvPr/>
            </p:nvSpPr>
            <p:spPr>
              <a:xfrm>
                <a:off x="4693968" y="4298082"/>
                <a:ext cx="172999" cy="338569"/>
              </a:xfrm>
              <a:custGeom>
                <a:rect b="b" l="l" r="r" t="t"/>
                <a:pathLst>
                  <a:path extrusionOk="0" h="3783" w="1933">
                    <a:moveTo>
                      <a:pt x="1932" y="0"/>
                    </a:moveTo>
                    <a:lnTo>
                      <a:pt x="532" y="141"/>
                    </a:lnTo>
                    <a:lnTo>
                      <a:pt x="303" y="1824"/>
                    </a:lnTo>
                    <a:cubicBezTo>
                      <a:pt x="276" y="1932"/>
                      <a:pt x="276" y="2100"/>
                      <a:pt x="249" y="2268"/>
                    </a:cubicBezTo>
                    <a:cubicBezTo>
                      <a:pt x="249" y="2356"/>
                      <a:pt x="222" y="2464"/>
                      <a:pt x="169" y="2524"/>
                    </a:cubicBezTo>
                    <a:cubicBezTo>
                      <a:pt x="135" y="2578"/>
                      <a:pt x="81" y="2578"/>
                      <a:pt x="54" y="2632"/>
                    </a:cubicBezTo>
                    <a:cubicBezTo>
                      <a:pt x="0" y="2800"/>
                      <a:pt x="54" y="3110"/>
                      <a:pt x="81" y="3305"/>
                    </a:cubicBezTo>
                    <a:cubicBezTo>
                      <a:pt x="135" y="3615"/>
                      <a:pt x="303" y="3783"/>
                      <a:pt x="391" y="3783"/>
                    </a:cubicBezTo>
                    <a:cubicBezTo>
                      <a:pt x="471" y="3783"/>
                      <a:pt x="471" y="3561"/>
                      <a:pt x="505" y="3339"/>
                    </a:cubicBezTo>
                    <a:cubicBezTo>
                      <a:pt x="505" y="3197"/>
                      <a:pt x="532" y="3137"/>
                      <a:pt x="586" y="2968"/>
                    </a:cubicBezTo>
                    <a:cubicBezTo>
                      <a:pt x="673" y="2632"/>
                      <a:pt x="1481" y="1064"/>
                      <a:pt x="1932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3"/>
              <p:cNvSpPr/>
              <p:nvPr/>
            </p:nvSpPr>
            <p:spPr>
              <a:xfrm>
                <a:off x="4600622" y="3639473"/>
                <a:ext cx="550052" cy="713385"/>
              </a:xfrm>
              <a:custGeom>
                <a:rect b="b" l="l" r="r" t="t"/>
                <a:pathLst>
                  <a:path extrusionOk="0" h="7971" w="6146">
                    <a:moveTo>
                      <a:pt x="3213" y="1"/>
                    </a:moveTo>
                    <a:cubicBezTo>
                      <a:pt x="2332" y="1"/>
                      <a:pt x="1010" y="150"/>
                      <a:pt x="1010" y="150"/>
                    </a:cubicBezTo>
                    <a:lnTo>
                      <a:pt x="619" y="231"/>
                    </a:lnTo>
                    <a:cubicBezTo>
                      <a:pt x="619" y="231"/>
                      <a:pt x="592" y="568"/>
                      <a:pt x="451" y="904"/>
                    </a:cubicBezTo>
                    <a:cubicBezTo>
                      <a:pt x="451" y="965"/>
                      <a:pt x="424" y="1019"/>
                      <a:pt x="397" y="1073"/>
                    </a:cubicBezTo>
                    <a:cubicBezTo>
                      <a:pt x="370" y="1106"/>
                      <a:pt x="0" y="1887"/>
                      <a:pt x="61" y="2621"/>
                    </a:cubicBezTo>
                    <a:cubicBezTo>
                      <a:pt x="114" y="3375"/>
                      <a:pt x="875" y="3657"/>
                      <a:pt x="1212" y="3933"/>
                    </a:cubicBezTo>
                    <a:cubicBezTo>
                      <a:pt x="1514" y="4216"/>
                      <a:pt x="2275" y="4438"/>
                      <a:pt x="1885" y="5818"/>
                    </a:cubicBezTo>
                    <a:cubicBezTo>
                      <a:pt x="1656" y="6599"/>
                      <a:pt x="1488" y="7581"/>
                      <a:pt x="1488" y="7581"/>
                    </a:cubicBezTo>
                    <a:cubicBezTo>
                      <a:pt x="1488" y="7581"/>
                      <a:pt x="1492" y="7581"/>
                      <a:pt x="1502" y="7581"/>
                    </a:cubicBezTo>
                    <a:cubicBezTo>
                      <a:pt x="1572" y="7581"/>
                      <a:pt x="1920" y="7601"/>
                      <a:pt x="3116" y="7918"/>
                    </a:cubicBezTo>
                    <a:cubicBezTo>
                      <a:pt x="3245" y="7956"/>
                      <a:pt x="3368" y="7971"/>
                      <a:pt x="3490" y="7971"/>
                    </a:cubicBezTo>
                    <a:cubicBezTo>
                      <a:pt x="3986" y="7971"/>
                      <a:pt x="4448" y="7717"/>
                      <a:pt x="5051" y="7717"/>
                    </a:cubicBezTo>
                    <a:cubicBezTo>
                      <a:pt x="5168" y="7717"/>
                      <a:pt x="5290" y="7727"/>
                      <a:pt x="5418" y="7750"/>
                    </a:cubicBezTo>
                    <a:cubicBezTo>
                      <a:pt x="5109" y="6181"/>
                      <a:pt x="6145" y="3543"/>
                      <a:pt x="5809" y="2621"/>
                    </a:cubicBezTo>
                    <a:cubicBezTo>
                      <a:pt x="5667" y="2250"/>
                      <a:pt x="4880" y="1550"/>
                      <a:pt x="4463" y="1214"/>
                    </a:cubicBezTo>
                    <a:cubicBezTo>
                      <a:pt x="4267" y="1046"/>
                      <a:pt x="4126" y="850"/>
                      <a:pt x="4039" y="601"/>
                    </a:cubicBezTo>
                    <a:cubicBezTo>
                      <a:pt x="4012" y="433"/>
                      <a:pt x="3985" y="292"/>
                      <a:pt x="3985" y="150"/>
                    </a:cubicBezTo>
                    <a:cubicBezTo>
                      <a:pt x="3985" y="38"/>
                      <a:pt x="3654" y="1"/>
                      <a:pt x="3213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3"/>
              <p:cNvSpPr/>
              <p:nvPr/>
            </p:nvSpPr>
            <p:spPr>
              <a:xfrm>
                <a:off x="4846919" y="3825806"/>
                <a:ext cx="110350" cy="459659"/>
              </a:xfrm>
              <a:custGeom>
                <a:rect b="b" l="l" r="r" t="t"/>
                <a:pathLst>
                  <a:path extrusionOk="0" h="5136" w="123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55" y="61"/>
                      <a:pt x="169" y="168"/>
                    </a:cubicBezTo>
                    <a:cubicBezTo>
                      <a:pt x="277" y="256"/>
                      <a:pt x="445" y="424"/>
                      <a:pt x="613" y="619"/>
                    </a:cubicBezTo>
                    <a:cubicBezTo>
                      <a:pt x="782" y="815"/>
                      <a:pt x="950" y="1070"/>
                      <a:pt x="1064" y="1380"/>
                    </a:cubicBezTo>
                    <a:cubicBezTo>
                      <a:pt x="1091" y="1461"/>
                      <a:pt x="1091" y="1548"/>
                      <a:pt x="1118" y="1629"/>
                    </a:cubicBezTo>
                    <a:lnTo>
                      <a:pt x="1118" y="1885"/>
                    </a:lnTo>
                    <a:cubicBezTo>
                      <a:pt x="1091" y="2053"/>
                      <a:pt x="1064" y="2221"/>
                      <a:pt x="1037" y="2390"/>
                    </a:cubicBezTo>
                    <a:cubicBezTo>
                      <a:pt x="1011" y="2558"/>
                      <a:pt x="984" y="2726"/>
                      <a:pt x="923" y="2894"/>
                    </a:cubicBezTo>
                    <a:cubicBezTo>
                      <a:pt x="896" y="3063"/>
                      <a:pt x="842" y="3231"/>
                      <a:pt x="815" y="3399"/>
                    </a:cubicBezTo>
                    <a:cubicBezTo>
                      <a:pt x="728" y="3702"/>
                      <a:pt x="647" y="4012"/>
                      <a:pt x="587" y="4268"/>
                    </a:cubicBezTo>
                    <a:cubicBezTo>
                      <a:pt x="533" y="4543"/>
                      <a:pt x="479" y="4745"/>
                      <a:pt x="445" y="4914"/>
                    </a:cubicBezTo>
                    <a:cubicBezTo>
                      <a:pt x="418" y="5048"/>
                      <a:pt x="418" y="5136"/>
                      <a:pt x="418" y="5136"/>
                    </a:cubicBezTo>
                    <a:cubicBezTo>
                      <a:pt x="418" y="5136"/>
                      <a:pt x="445" y="5048"/>
                      <a:pt x="479" y="4914"/>
                    </a:cubicBezTo>
                    <a:cubicBezTo>
                      <a:pt x="506" y="4772"/>
                      <a:pt x="587" y="4543"/>
                      <a:pt x="647" y="4294"/>
                    </a:cubicBezTo>
                    <a:cubicBezTo>
                      <a:pt x="728" y="4039"/>
                      <a:pt x="815" y="3736"/>
                      <a:pt x="923" y="3426"/>
                    </a:cubicBezTo>
                    <a:cubicBezTo>
                      <a:pt x="950" y="3258"/>
                      <a:pt x="1011" y="3090"/>
                      <a:pt x="1037" y="2921"/>
                    </a:cubicBezTo>
                    <a:cubicBezTo>
                      <a:pt x="1091" y="2753"/>
                      <a:pt x="1118" y="2585"/>
                      <a:pt x="1152" y="2417"/>
                    </a:cubicBezTo>
                    <a:cubicBezTo>
                      <a:pt x="1179" y="2248"/>
                      <a:pt x="1206" y="2053"/>
                      <a:pt x="1233" y="1885"/>
                    </a:cubicBezTo>
                    <a:cubicBezTo>
                      <a:pt x="1233" y="1797"/>
                      <a:pt x="1233" y="1683"/>
                      <a:pt x="1206" y="1602"/>
                    </a:cubicBezTo>
                    <a:cubicBezTo>
                      <a:pt x="1206" y="1515"/>
                      <a:pt x="1179" y="1434"/>
                      <a:pt x="1152" y="1346"/>
                    </a:cubicBezTo>
                    <a:cubicBezTo>
                      <a:pt x="1091" y="1178"/>
                      <a:pt x="1011" y="1043"/>
                      <a:pt x="923" y="929"/>
                    </a:cubicBezTo>
                    <a:cubicBezTo>
                      <a:pt x="842" y="788"/>
                      <a:pt x="755" y="673"/>
                      <a:pt x="647" y="592"/>
                    </a:cubicBezTo>
                    <a:cubicBezTo>
                      <a:pt x="479" y="397"/>
                      <a:pt x="311" y="256"/>
                      <a:pt x="196" y="142"/>
                    </a:cubicBezTo>
                    <a:cubicBezTo>
                      <a:pt x="55" y="6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3"/>
              <p:cNvSpPr/>
              <p:nvPr/>
            </p:nvSpPr>
            <p:spPr>
              <a:xfrm>
                <a:off x="5153001" y="3158337"/>
                <a:ext cx="25328" cy="23001"/>
              </a:xfrm>
              <a:custGeom>
                <a:rect b="b" l="l" r="r" t="t"/>
                <a:pathLst>
                  <a:path extrusionOk="0" h="257" w="283">
                    <a:moveTo>
                      <a:pt x="54" y="0"/>
                    </a:moveTo>
                    <a:cubicBezTo>
                      <a:pt x="27" y="0"/>
                      <a:pt x="0" y="27"/>
                      <a:pt x="0" y="115"/>
                    </a:cubicBezTo>
                    <a:cubicBezTo>
                      <a:pt x="27" y="169"/>
                      <a:pt x="88" y="223"/>
                      <a:pt x="88" y="223"/>
                    </a:cubicBezTo>
                    <a:lnTo>
                      <a:pt x="283" y="256"/>
                    </a:lnTo>
                    <a:cubicBezTo>
                      <a:pt x="283" y="256"/>
                      <a:pt x="222" y="196"/>
                      <a:pt x="195" y="142"/>
                    </a:cubicBezTo>
                    <a:cubicBezTo>
                      <a:pt x="142" y="115"/>
                      <a:pt x="88" y="27"/>
                      <a:pt x="54" y="0"/>
                    </a:cubicBezTo>
                    <a:close/>
                  </a:path>
                </a:pathLst>
              </a:custGeom>
              <a:solidFill>
                <a:srgbClr val="F4C3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3"/>
              <p:cNvSpPr/>
              <p:nvPr/>
            </p:nvSpPr>
            <p:spPr>
              <a:xfrm>
                <a:off x="5137876" y="3173909"/>
                <a:ext cx="60321" cy="89945"/>
              </a:xfrm>
              <a:custGeom>
                <a:rect b="b" l="l" r="r" t="t"/>
                <a:pathLst>
                  <a:path extrusionOk="0" h="1005" w="674">
                    <a:moveTo>
                      <a:pt x="341" y="0"/>
                    </a:moveTo>
                    <a:cubicBezTo>
                      <a:pt x="244" y="0"/>
                      <a:pt x="136" y="31"/>
                      <a:pt x="88" y="82"/>
                    </a:cubicBezTo>
                    <a:cubicBezTo>
                      <a:pt x="1" y="190"/>
                      <a:pt x="88" y="553"/>
                      <a:pt x="88" y="553"/>
                    </a:cubicBezTo>
                    <a:cubicBezTo>
                      <a:pt x="55" y="668"/>
                      <a:pt x="115" y="668"/>
                      <a:pt x="88" y="695"/>
                    </a:cubicBezTo>
                    <a:cubicBezTo>
                      <a:pt x="88" y="755"/>
                      <a:pt x="28" y="863"/>
                      <a:pt x="28" y="863"/>
                    </a:cubicBezTo>
                    <a:lnTo>
                      <a:pt x="425" y="1004"/>
                    </a:lnTo>
                    <a:cubicBezTo>
                      <a:pt x="425" y="1004"/>
                      <a:pt x="506" y="863"/>
                      <a:pt x="533" y="809"/>
                    </a:cubicBezTo>
                    <a:cubicBezTo>
                      <a:pt x="560" y="755"/>
                      <a:pt x="674" y="553"/>
                      <a:pt x="647" y="419"/>
                    </a:cubicBezTo>
                    <a:cubicBezTo>
                      <a:pt x="620" y="277"/>
                      <a:pt x="560" y="82"/>
                      <a:pt x="506" y="49"/>
                    </a:cubicBezTo>
                    <a:cubicBezTo>
                      <a:pt x="472" y="15"/>
                      <a:pt x="409" y="0"/>
                      <a:pt x="341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3"/>
              <p:cNvSpPr/>
              <p:nvPr/>
            </p:nvSpPr>
            <p:spPr>
              <a:xfrm>
                <a:off x="4919860" y="3196284"/>
                <a:ext cx="205486" cy="329530"/>
              </a:xfrm>
              <a:custGeom>
                <a:rect b="b" l="l" r="r" t="t"/>
                <a:pathLst>
                  <a:path extrusionOk="0" h="3682" w="2296">
                    <a:moveTo>
                      <a:pt x="418" y="1"/>
                    </a:moveTo>
                    <a:cubicBezTo>
                      <a:pt x="54" y="196"/>
                      <a:pt x="0" y="640"/>
                      <a:pt x="108" y="1037"/>
                    </a:cubicBezTo>
                    <a:cubicBezTo>
                      <a:pt x="303" y="1764"/>
                      <a:pt x="700" y="2437"/>
                      <a:pt x="1091" y="2942"/>
                    </a:cubicBezTo>
                    <a:cubicBezTo>
                      <a:pt x="1091" y="2942"/>
                      <a:pt x="1118" y="2969"/>
                      <a:pt x="1118" y="2996"/>
                    </a:cubicBezTo>
                    <a:cubicBezTo>
                      <a:pt x="1286" y="3225"/>
                      <a:pt x="1454" y="3393"/>
                      <a:pt x="1622" y="3561"/>
                    </a:cubicBezTo>
                    <a:cubicBezTo>
                      <a:pt x="1649" y="3588"/>
                      <a:pt x="1710" y="3642"/>
                      <a:pt x="1764" y="3669"/>
                    </a:cubicBezTo>
                    <a:cubicBezTo>
                      <a:pt x="1787" y="3678"/>
                      <a:pt x="1813" y="3682"/>
                      <a:pt x="1840" y="3682"/>
                    </a:cubicBezTo>
                    <a:cubicBezTo>
                      <a:pt x="1918" y="3682"/>
                      <a:pt x="2009" y="3648"/>
                      <a:pt x="2073" y="3588"/>
                    </a:cubicBezTo>
                    <a:cubicBezTo>
                      <a:pt x="2073" y="3225"/>
                      <a:pt x="2296" y="2969"/>
                      <a:pt x="2296" y="2969"/>
                    </a:cubicBezTo>
                    <a:cubicBezTo>
                      <a:pt x="2215" y="2915"/>
                      <a:pt x="1932" y="2437"/>
                      <a:pt x="1649" y="1905"/>
                    </a:cubicBezTo>
                    <a:cubicBezTo>
                      <a:pt x="1373" y="1347"/>
                      <a:pt x="1064" y="727"/>
                      <a:pt x="896" y="445"/>
                    </a:cubicBezTo>
                    <a:cubicBezTo>
                      <a:pt x="700" y="54"/>
                      <a:pt x="418" y="1"/>
                      <a:pt x="418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3"/>
              <p:cNvSpPr/>
              <p:nvPr/>
            </p:nvSpPr>
            <p:spPr>
              <a:xfrm>
                <a:off x="4909567" y="3170956"/>
                <a:ext cx="150714" cy="204323"/>
              </a:xfrm>
              <a:custGeom>
                <a:rect b="b" l="l" r="r" t="t"/>
                <a:pathLst>
                  <a:path extrusionOk="0" h="2283" w="1684">
                    <a:moveTo>
                      <a:pt x="337" y="1"/>
                    </a:moveTo>
                    <a:lnTo>
                      <a:pt x="28" y="1428"/>
                    </a:lnTo>
                    <a:cubicBezTo>
                      <a:pt x="1" y="1542"/>
                      <a:pt x="1" y="1657"/>
                      <a:pt x="1" y="1764"/>
                    </a:cubicBezTo>
                    <a:cubicBezTo>
                      <a:pt x="28" y="1825"/>
                      <a:pt x="82" y="1906"/>
                      <a:pt x="142" y="1966"/>
                    </a:cubicBezTo>
                    <a:cubicBezTo>
                      <a:pt x="196" y="2047"/>
                      <a:pt x="250" y="2101"/>
                      <a:pt x="311" y="2188"/>
                    </a:cubicBezTo>
                    <a:cubicBezTo>
                      <a:pt x="337" y="2215"/>
                      <a:pt x="364" y="2242"/>
                      <a:pt x="418" y="2269"/>
                    </a:cubicBezTo>
                    <a:lnTo>
                      <a:pt x="506" y="2269"/>
                    </a:lnTo>
                    <a:cubicBezTo>
                      <a:pt x="560" y="2278"/>
                      <a:pt x="614" y="2283"/>
                      <a:pt x="668" y="2283"/>
                    </a:cubicBezTo>
                    <a:cubicBezTo>
                      <a:pt x="809" y="2283"/>
                      <a:pt x="950" y="2254"/>
                      <a:pt x="1091" y="2215"/>
                    </a:cubicBezTo>
                    <a:cubicBezTo>
                      <a:pt x="1293" y="2134"/>
                      <a:pt x="1488" y="2161"/>
                      <a:pt x="1684" y="2020"/>
                    </a:cubicBezTo>
                    <a:cubicBezTo>
                      <a:pt x="1542" y="1657"/>
                      <a:pt x="1374" y="1233"/>
                      <a:pt x="1233" y="869"/>
                    </a:cubicBezTo>
                    <a:cubicBezTo>
                      <a:pt x="1206" y="788"/>
                      <a:pt x="1179" y="701"/>
                      <a:pt x="1125" y="620"/>
                    </a:cubicBezTo>
                    <a:cubicBezTo>
                      <a:pt x="957" y="310"/>
                      <a:pt x="674" y="82"/>
                      <a:pt x="337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3"/>
              <p:cNvSpPr/>
              <p:nvPr/>
            </p:nvSpPr>
            <p:spPr>
              <a:xfrm>
                <a:off x="4829467" y="2922154"/>
                <a:ext cx="180785" cy="243254"/>
              </a:xfrm>
              <a:custGeom>
                <a:rect b="b" l="l" r="r" t="t"/>
                <a:pathLst>
                  <a:path extrusionOk="0" h="2718" w="2020">
                    <a:moveTo>
                      <a:pt x="728" y="1"/>
                    </a:moveTo>
                    <a:cubicBezTo>
                      <a:pt x="472" y="115"/>
                      <a:pt x="364" y="398"/>
                      <a:pt x="277" y="647"/>
                    </a:cubicBezTo>
                    <a:cubicBezTo>
                      <a:pt x="108" y="1179"/>
                      <a:pt x="1" y="1744"/>
                      <a:pt x="169" y="2276"/>
                    </a:cubicBezTo>
                    <a:cubicBezTo>
                      <a:pt x="223" y="2444"/>
                      <a:pt x="337" y="2639"/>
                      <a:pt x="532" y="2693"/>
                    </a:cubicBezTo>
                    <a:cubicBezTo>
                      <a:pt x="573" y="2710"/>
                      <a:pt x="615" y="2718"/>
                      <a:pt x="657" y="2718"/>
                    </a:cubicBezTo>
                    <a:cubicBezTo>
                      <a:pt x="764" y="2718"/>
                      <a:pt x="873" y="2670"/>
                      <a:pt x="950" y="2613"/>
                    </a:cubicBezTo>
                    <a:cubicBezTo>
                      <a:pt x="1052" y="2564"/>
                      <a:pt x="1155" y="2467"/>
                      <a:pt x="1253" y="2467"/>
                    </a:cubicBezTo>
                    <a:cubicBezTo>
                      <a:pt x="1264" y="2467"/>
                      <a:pt x="1275" y="2468"/>
                      <a:pt x="1286" y="2471"/>
                    </a:cubicBezTo>
                    <a:cubicBezTo>
                      <a:pt x="1313" y="2498"/>
                      <a:pt x="1347" y="2498"/>
                      <a:pt x="1374" y="2525"/>
                    </a:cubicBezTo>
                    <a:cubicBezTo>
                      <a:pt x="1431" y="2560"/>
                      <a:pt x="1496" y="2577"/>
                      <a:pt x="1561" y="2577"/>
                    </a:cubicBezTo>
                    <a:cubicBezTo>
                      <a:pt x="1658" y="2577"/>
                      <a:pt x="1754" y="2540"/>
                      <a:pt x="1818" y="2471"/>
                    </a:cubicBezTo>
                    <a:cubicBezTo>
                      <a:pt x="1959" y="2390"/>
                      <a:pt x="2020" y="2222"/>
                      <a:pt x="1986" y="2054"/>
                    </a:cubicBezTo>
                    <a:cubicBezTo>
                      <a:pt x="1932" y="1886"/>
                      <a:pt x="1764" y="1744"/>
                      <a:pt x="1683" y="1576"/>
                    </a:cubicBezTo>
                    <a:cubicBezTo>
                      <a:pt x="1428" y="1152"/>
                      <a:pt x="1542" y="539"/>
                      <a:pt x="1401" y="62"/>
                    </a:cubicBezTo>
                    <a:lnTo>
                      <a:pt x="728" y="1"/>
                    </a:ln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3"/>
              <p:cNvSpPr/>
              <p:nvPr/>
            </p:nvSpPr>
            <p:spPr>
              <a:xfrm>
                <a:off x="5017412" y="3246312"/>
                <a:ext cx="165749" cy="279501"/>
              </a:xfrm>
              <a:custGeom>
                <a:rect b="b" l="l" r="r" t="t"/>
                <a:pathLst>
                  <a:path extrusionOk="0" h="3123" w="1852">
                    <a:moveTo>
                      <a:pt x="1374" y="0"/>
                    </a:moveTo>
                    <a:cubicBezTo>
                      <a:pt x="1232" y="249"/>
                      <a:pt x="896" y="815"/>
                      <a:pt x="559" y="1346"/>
                    </a:cubicBezTo>
                    <a:cubicBezTo>
                      <a:pt x="337" y="1737"/>
                      <a:pt x="115" y="2134"/>
                      <a:pt x="1" y="2383"/>
                    </a:cubicBezTo>
                    <a:cubicBezTo>
                      <a:pt x="1" y="2383"/>
                      <a:pt x="28" y="2410"/>
                      <a:pt x="28" y="2437"/>
                    </a:cubicBezTo>
                    <a:cubicBezTo>
                      <a:pt x="115" y="2524"/>
                      <a:pt x="337" y="2807"/>
                      <a:pt x="532" y="3002"/>
                    </a:cubicBezTo>
                    <a:cubicBezTo>
                      <a:pt x="559" y="3029"/>
                      <a:pt x="620" y="3083"/>
                      <a:pt x="674" y="3110"/>
                    </a:cubicBezTo>
                    <a:cubicBezTo>
                      <a:pt x="697" y="3119"/>
                      <a:pt x="723" y="3123"/>
                      <a:pt x="750" y="3123"/>
                    </a:cubicBezTo>
                    <a:cubicBezTo>
                      <a:pt x="828" y="3123"/>
                      <a:pt x="919" y="3089"/>
                      <a:pt x="983" y="3029"/>
                    </a:cubicBezTo>
                    <a:cubicBezTo>
                      <a:pt x="1037" y="3002"/>
                      <a:pt x="1064" y="2942"/>
                      <a:pt x="1098" y="2888"/>
                    </a:cubicBezTo>
                    <a:cubicBezTo>
                      <a:pt x="1266" y="2578"/>
                      <a:pt x="1542" y="1205"/>
                      <a:pt x="1852" y="195"/>
                    </a:cubicBez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3"/>
              <p:cNvSpPr/>
              <p:nvPr/>
            </p:nvSpPr>
            <p:spPr>
              <a:xfrm>
                <a:off x="4701217" y="3052909"/>
                <a:ext cx="198237" cy="193494"/>
              </a:xfrm>
              <a:custGeom>
                <a:rect b="b" l="l" r="r" t="t"/>
                <a:pathLst>
                  <a:path extrusionOk="0" h="2162" w="2215">
                    <a:moveTo>
                      <a:pt x="929" y="1"/>
                    </a:moveTo>
                    <a:lnTo>
                      <a:pt x="929" y="1"/>
                    </a:lnTo>
                    <a:cubicBezTo>
                      <a:pt x="929" y="1"/>
                      <a:pt x="956" y="956"/>
                      <a:pt x="956" y="1037"/>
                    </a:cubicBezTo>
                    <a:cubicBezTo>
                      <a:pt x="929" y="1152"/>
                      <a:pt x="0" y="1461"/>
                      <a:pt x="0" y="1461"/>
                    </a:cubicBezTo>
                    <a:lnTo>
                      <a:pt x="895" y="1966"/>
                    </a:lnTo>
                    <a:lnTo>
                      <a:pt x="2215" y="2161"/>
                    </a:lnTo>
                    <a:lnTo>
                      <a:pt x="2215" y="1178"/>
                    </a:lnTo>
                    <a:cubicBezTo>
                      <a:pt x="2215" y="1178"/>
                      <a:pt x="2046" y="1125"/>
                      <a:pt x="1905" y="1064"/>
                    </a:cubicBezTo>
                    <a:cubicBezTo>
                      <a:pt x="1851" y="1064"/>
                      <a:pt x="1851" y="896"/>
                      <a:pt x="1851" y="788"/>
                    </a:cubicBezTo>
                    <a:cubicBezTo>
                      <a:pt x="1824" y="674"/>
                      <a:pt x="1824" y="559"/>
                      <a:pt x="1824" y="559"/>
                    </a:cubicBezTo>
                    <a:lnTo>
                      <a:pt x="1400" y="310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3"/>
              <p:cNvSpPr/>
              <p:nvPr/>
            </p:nvSpPr>
            <p:spPr>
              <a:xfrm>
                <a:off x="4819264" y="3078237"/>
                <a:ext cx="47702" cy="45286"/>
              </a:xfrm>
              <a:custGeom>
                <a:rect b="b" l="l" r="r" t="t"/>
                <a:pathLst>
                  <a:path extrusionOk="0" h="506" w="533">
                    <a:moveTo>
                      <a:pt x="0" y="0"/>
                    </a:moveTo>
                    <a:cubicBezTo>
                      <a:pt x="0" y="0"/>
                      <a:pt x="115" y="310"/>
                      <a:pt x="532" y="505"/>
                    </a:cubicBezTo>
                    <a:cubicBezTo>
                      <a:pt x="505" y="391"/>
                      <a:pt x="505" y="276"/>
                      <a:pt x="505" y="276"/>
                    </a:cubicBezTo>
                    <a:lnTo>
                      <a:pt x="81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C0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3"/>
              <p:cNvSpPr/>
              <p:nvPr/>
            </p:nvSpPr>
            <p:spPr>
              <a:xfrm>
                <a:off x="5042740" y="3158337"/>
                <a:ext cx="133172" cy="103101"/>
              </a:xfrm>
              <a:custGeom>
                <a:rect b="b" l="l" r="r" t="t"/>
                <a:pathLst>
                  <a:path extrusionOk="0" h="1152" w="1488">
                    <a:moveTo>
                      <a:pt x="1232" y="196"/>
                    </a:moveTo>
                    <a:cubicBezTo>
                      <a:pt x="1286" y="223"/>
                      <a:pt x="1320" y="256"/>
                      <a:pt x="1320" y="310"/>
                    </a:cubicBezTo>
                    <a:cubicBezTo>
                      <a:pt x="1400" y="478"/>
                      <a:pt x="1286" y="593"/>
                      <a:pt x="1091" y="727"/>
                    </a:cubicBezTo>
                    <a:cubicBezTo>
                      <a:pt x="1064" y="761"/>
                      <a:pt x="1037" y="788"/>
                      <a:pt x="1010" y="788"/>
                    </a:cubicBezTo>
                    <a:lnTo>
                      <a:pt x="1091" y="196"/>
                    </a:lnTo>
                    <a:close/>
                    <a:moveTo>
                      <a:pt x="0" y="0"/>
                    </a:moveTo>
                    <a:lnTo>
                      <a:pt x="142" y="1010"/>
                    </a:lnTo>
                    <a:cubicBezTo>
                      <a:pt x="142" y="1037"/>
                      <a:pt x="169" y="1098"/>
                      <a:pt x="196" y="1125"/>
                    </a:cubicBezTo>
                    <a:cubicBezTo>
                      <a:pt x="223" y="1125"/>
                      <a:pt x="223" y="1125"/>
                      <a:pt x="249" y="1151"/>
                    </a:cubicBezTo>
                    <a:lnTo>
                      <a:pt x="842" y="1151"/>
                    </a:lnTo>
                    <a:cubicBezTo>
                      <a:pt x="869" y="1151"/>
                      <a:pt x="896" y="1125"/>
                      <a:pt x="923" y="1125"/>
                    </a:cubicBezTo>
                    <a:cubicBezTo>
                      <a:pt x="949" y="1098"/>
                      <a:pt x="983" y="1037"/>
                      <a:pt x="983" y="1010"/>
                    </a:cubicBezTo>
                    <a:lnTo>
                      <a:pt x="1010" y="896"/>
                    </a:lnTo>
                    <a:cubicBezTo>
                      <a:pt x="1037" y="869"/>
                      <a:pt x="1091" y="842"/>
                      <a:pt x="1151" y="788"/>
                    </a:cubicBezTo>
                    <a:cubicBezTo>
                      <a:pt x="1320" y="674"/>
                      <a:pt x="1488" y="505"/>
                      <a:pt x="1400" y="283"/>
                    </a:cubicBezTo>
                    <a:cubicBezTo>
                      <a:pt x="1374" y="196"/>
                      <a:pt x="1347" y="169"/>
                      <a:pt x="1259" y="142"/>
                    </a:cubicBezTo>
                    <a:cubicBezTo>
                      <a:pt x="1205" y="115"/>
                      <a:pt x="1151" y="115"/>
                      <a:pt x="1091" y="115"/>
                    </a:cubicBezTo>
                    <a:lnTo>
                      <a:pt x="1118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3"/>
              <p:cNvSpPr/>
              <p:nvPr/>
            </p:nvSpPr>
            <p:spPr>
              <a:xfrm>
                <a:off x="5065025" y="3158337"/>
                <a:ext cx="77773" cy="103101"/>
              </a:xfrm>
              <a:custGeom>
                <a:rect b="b" l="l" r="r" t="t"/>
                <a:pathLst>
                  <a:path extrusionOk="0" h="1152" w="869">
                    <a:moveTo>
                      <a:pt x="647" y="0"/>
                    </a:moveTo>
                    <a:cubicBezTo>
                      <a:pt x="620" y="842"/>
                      <a:pt x="88" y="1098"/>
                      <a:pt x="0" y="1151"/>
                    </a:cubicBezTo>
                    <a:lnTo>
                      <a:pt x="593" y="1151"/>
                    </a:lnTo>
                    <a:cubicBezTo>
                      <a:pt x="620" y="1151"/>
                      <a:pt x="647" y="1125"/>
                      <a:pt x="674" y="1125"/>
                    </a:cubicBezTo>
                    <a:cubicBezTo>
                      <a:pt x="700" y="1098"/>
                      <a:pt x="734" y="1037"/>
                      <a:pt x="734" y="1010"/>
                    </a:cubicBezTo>
                    <a:lnTo>
                      <a:pt x="761" y="896"/>
                    </a:lnTo>
                    <a:lnTo>
                      <a:pt x="761" y="788"/>
                    </a:lnTo>
                    <a:lnTo>
                      <a:pt x="842" y="196"/>
                    </a:lnTo>
                    <a:lnTo>
                      <a:pt x="842" y="115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3"/>
              <p:cNvSpPr/>
              <p:nvPr/>
            </p:nvSpPr>
            <p:spPr>
              <a:xfrm>
                <a:off x="5135460" y="3172835"/>
                <a:ext cx="47702" cy="56741"/>
              </a:xfrm>
              <a:custGeom>
                <a:rect b="b" l="l" r="r" t="t"/>
                <a:pathLst>
                  <a:path extrusionOk="0" h="634" w="533">
                    <a:moveTo>
                      <a:pt x="232" y="0"/>
                    </a:moveTo>
                    <a:cubicBezTo>
                      <a:pt x="163" y="0"/>
                      <a:pt x="85" y="7"/>
                      <a:pt x="55" y="34"/>
                    </a:cubicBezTo>
                    <a:cubicBezTo>
                      <a:pt x="28" y="121"/>
                      <a:pt x="28" y="148"/>
                      <a:pt x="55" y="175"/>
                    </a:cubicBezTo>
                    <a:cubicBezTo>
                      <a:pt x="55" y="202"/>
                      <a:pt x="28" y="229"/>
                      <a:pt x="28" y="289"/>
                    </a:cubicBezTo>
                    <a:cubicBezTo>
                      <a:pt x="1" y="316"/>
                      <a:pt x="55" y="343"/>
                      <a:pt x="55" y="343"/>
                    </a:cubicBezTo>
                    <a:cubicBezTo>
                      <a:pt x="55" y="343"/>
                      <a:pt x="28" y="343"/>
                      <a:pt x="28" y="431"/>
                    </a:cubicBezTo>
                    <a:cubicBezTo>
                      <a:pt x="1" y="458"/>
                      <a:pt x="55" y="485"/>
                      <a:pt x="55" y="485"/>
                    </a:cubicBezTo>
                    <a:lnTo>
                      <a:pt x="55" y="599"/>
                    </a:lnTo>
                    <a:cubicBezTo>
                      <a:pt x="82" y="626"/>
                      <a:pt x="142" y="626"/>
                      <a:pt x="223" y="626"/>
                    </a:cubicBezTo>
                    <a:cubicBezTo>
                      <a:pt x="244" y="631"/>
                      <a:pt x="266" y="633"/>
                      <a:pt x="287" y="633"/>
                    </a:cubicBezTo>
                    <a:cubicBezTo>
                      <a:pt x="386" y="633"/>
                      <a:pt x="489" y="588"/>
                      <a:pt x="533" y="538"/>
                    </a:cubicBezTo>
                    <a:lnTo>
                      <a:pt x="364" y="7"/>
                    </a:lnTo>
                    <a:cubicBezTo>
                      <a:pt x="364" y="7"/>
                      <a:pt x="302" y="0"/>
                      <a:pt x="232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3"/>
              <p:cNvSpPr/>
              <p:nvPr/>
            </p:nvSpPr>
            <p:spPr>
              <a:xfrm>
                <a:off x="4640896" y="3153504"/>
                <a:ext cx="346534" cy="527677"/>
              </a:xfrm>
              <a:custGeom>
                <a:rect b="b" l="l" r="r" t="t"/>
                <a:pathLst>
                  <a:path extrusionOk="0" h="5896" w="3872">
                    <a:moveTo>
                      <a:pt x="1488" y="1"/>
                    </a:moveTo>
                    <a:cubicBezTo>
                      <a:pt x="1488" y="1"/>
                      <a:pt x="930" y="108"/>
                      <a:pt x="620" y="277"/>
                    </a:cubicBezTo>
                    <a:cubicBezTo>
                      <a:pt x="533" y="310"/>
                      <a:pt x="364" y="391"/>
                      <a:pt x="257" y="532"/>
                    </a:cubicBezTo>
                    <a:cubicBezTo>
                      <a:pt x="196" y="586"/>
                      <a:pt x="1" y="781"/>
                      <a:pt x="88" y="1488"/>
                    </a:cubicBezTo>
                    <a:cubicBezTo>
                      <a:pt x="284" y="3393"/>
                      <a:pt x="311" y="4517"/>
                      <a:pt x="223" y="5325"/>
                    </a:cubicBezTo>
                    <a:cubicBezTo>
                      <a:pt x="196" y="5439"/>
                      <a:pt x="55" y="5634"/>
                      <a:pt x="169" y="5661"/>
                    </a:cubicBezTo>
                    <a:cubicBezTo>
                      <a:pt x="380" y="5721"/>
                      <a:pt x="1094" y="5895"/>
                      <a:pt x="2041" y="5895"/>
                    </a:cubicBezTo>
                    <a:cubicBezTo>
                      <a:pt x="2488" y="5895"/>
                      <a:pt x="2986" y="5856"/>
                      <a:pt x="3508" y="5749"/>
                    </a:cubicBezTo>
                    <a:cubicBezTo>
                      <a:pt x="3562" y="5749"/>
                      <a:pt x="3676" y="5749"/>
                      <a:pt x="3589" y="5554"/>
                    </a:cubicBezTo>
                    <a:cubicBezTo>
                      <a:pt x="3508" y="5325"/>
                      <a:pt x="3481" y="5076"/>
                      <a:pt x="3481" y="4820"/>
                    </a:cubicBezTo>
                    <a:cubicBezTo>
                      <a:pt x="3481" y="4517"/>
                      <a:pt x="3535" y="3898"/>
                      <a:pt x="3589" y="3642"/>
                    </a:cubicBezTo>
                    <a:cubicBezTo>
                      <a:pt x="3649" y="3366"/>
                      <a:pt x="3730" y="3083"/>
                      <a:pt x="3817" y="2801"/>
                    </a:cubicBezTo>
                    <a:cubicBezTo>
                      <a:pt x="3871" y="2605"/>
                      <a:pt x="3844" y="2498"/>
                      <a:pt x="3871" y="2269"/>
                    </a:cubicBezTo>
                    <a:cubicBezTo>
                      <a:pt x="3871" y="1852"/>
                      <a:pt x="3730" y="1401"/>
                      <a:pt x="3676" y="1259"/>
                    </a:cubicBezTo>
                    <a:cubicBezTo>
                      <a:pt x="3508" y="754"/>
                      <a:pt x="3589" y="391"/>
                      <a:pt x="3481" y="250"/>
                    </a:cubicBezTo>
                    <a:cubicBezTo>
                      <a:pt x="3057" y="108"/>
                      <a:pt x="3003" y="81"/>
                      <a:pt x="2889" y="54"/>
                    </a:cubicBezTo>
                    <a:lnTo>
                      <a:pt x="2889" y="54"/>
                    </a:lnTo>
                    <a:cubicBezTo>
                      <a:pt x="2889" y="277"/>
                      <a:pt x="2915" y="781"/>
                      <a:pt x="2525" y="950"/>
                    </a:cubicBezTo>
                    <a:cubicBezTo>
                      <a:pt x="1771" y="869"/>
                      <a:pt x="1488" y="1"/>
                      <a:pt x="1488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3"/>
              <p:cNvSpPr/>
              <p:nvPr/>
            </p:nvSpPr>
            <p:spPr>
              <a:xfrm>
                <a:off x="4713836" y="2914994"/>
                <a:ext cx="243433" cy="202801"/>
              </a:xfrm>
              <a:custGeom>
                <a:rect b="b" l="l" r="r" t="t"/>
                <a:pathLst>
                  <a:path extrusionOk="0" h="2266" w="2720">
                    <a:moveTo>
                      <a:pt x="1905" y="0"/>
                    </a:moveTo>
                    <a:cubicBezTo>
                      <a:pt x="1905" y="0"/>
                      <a:pt x="283" y="619"/>
                      <a:pt x="283" y="700"/>
                    </a:cubicBezTo>
                    <a:cubicBezTo>
                      <a:pt x="283" y="754"/>
                      <a:pt x="0" y="1824"/>
                      <a:pt x="1091" y="1824"/>
                    </a:cubicBezTo>
                    <a:cubicBezTo>
                      <a:pt x="1370" y="2081"/>
                      <a:pt x="1733" y="2265"/>
                      <a:pt x="2005" y="2265"/>
                    </a:cubicBezTo>
                    <a:cubicBezTo>
                      <a:pt x="2146" y="2265"/>
                      <a:pt x="2263" y="2215"/>
                      <a:pt x="2329" y="2100"/>
                    </a:cubicBezTo>
                    <a:cubicBezTo>
                      <a:pt x="2720" y="1461"/>
                      <a:pt x="2639" y="168"/>
                      <a:pt x="2639" y="168"/>
                    </a:cubicBez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3"/>
              <p:cNvSpPr/>
              <p:nvPr/>
            </p:nvSpPr>
            <p:spPr>
              <a:xfrm>
                <a:off x="4645728" y="2828003"/>
                <a:ext cx="334452" cy="351546"/>
              </a:xfrm>
              <a:custGeom>
                <a:rect b="b" l="l" r="r" t="t"/>
                <a:pathLst>
                  <a:path extrusionOk="0" h="3928" w="3737">
                    <a:moveTo>
                      <a:pt x="2126" y="1"/>
                    </a:moveTo>
                    <a:cubicBezTo>
                      <a:pt x="1679" y="1"/>
                      <a:pt x="1302" y="137"/>
                      <a:pt x="1071" y="326"/>
                    </a:cubicBezTo>
                    <a:cubicBezTo>
                      <a:pt x="788" y="548"/>
                      <a:pt x="708" y="885"/>
                      <a:pt x="620" y="1221"/>
                    </a:cubicBezTo>
                    <a:cubicBezTo>
                      <a:pt x="593" y="1450"/>
                      <a:pt x="593" y="1645"/>
                      <a:pt x="593" y="1867"/>
                    </a:cubicBezTo>
                    <a:cubicBezTo>
                      <a:pt x="566" y="2063"/>
                      <a:pt x="539" y="2291"/>
                      <a:pt x="398" y="2460"/>
                    </a:cubicBezTo>
                    <a:cubicBezTo>
                      <a:pt x="310" y="2567"/>
                      <a:pt x="169" y="2682"/>
                      <a:pt x="115" y="2796"/>
                    </a:cubicBezTo>
                    <a:cubicBezTo>
                      <a:pt x="1" y="3018"/>
                      <a:pt x="34" y="3328"/>
                      <a:pt x="115" y="3523"/>
                    </a:cubicBezTo>
                    <a:cubicBezTo>
                      <a:pt x="169" y="3665"/>
                      <a:pt x="284" y="3745"/>
                      <a:pt x="398" y="3833"/>
                    </a:cubicBezTo>
                    <a:cubicBezTo>
                      <a:pt x="425" y="3833"/>
                      <a:pt x="452" y="3860"/>
                      <a:pt x="479" y="3860"/>
                    </a:cubicBezTo>
                    <a:cubicBezTo>
                      <a:pt x="542" y="3899"/>
                      <a:pt x="588" y="3927"/>
                      <a:pt x="641" y="3927"/>
                    </a:cubicBezTo>
                    <a:cubicBezTo>
                      <a:pt x="662" y="3927"/>
                      <a:pt x="683" y="3923"/>
                      <a:pt x="708" y="3914"/>
                    </a:cubicBezTo>
                    <a:cubicBezTo>
                      <a:pt x="788" y="3914"/>
                      <a:pt x="876" y="3833"/>
                      <a:pt x="957" y="3806"/>
                    </a:cubicBezTo>
                    <a:cubicBezTo>
                      <a:pt x="1001" y="3787"/>
                      <a:pt x="1045" y="3780"/>
                      <a:pt x="1089" y="3780"/>
                    </a:cubicBezTo>
                    <a:cubicBezTo>
                      <a:pt x="1186" y="3780"/>
                      <a:pt x="1283" y="3814"/>
                      <a:pt x="1381" y="3833"/>
                    </a:cubicBezTo>
                    <a:lnTo>
                      <a:pt x="1408" y="3833"/>
                    </a:lnTo>
                    <a:cubicBezTo>
                      <a:pt x="1422" y="3838"/>
                      <a:pt x="1436" y="3840"/>
                      <a:pt x="1450" y="3840"/>
                    </a:cubicBezTo>
                    <a:cubicBezTo>
                      <a:pt x="1517" y="3840"/>
                      <a:pt x="1581" y="3791"/>
                      <a:pt x="1603" y="3718"/>
                    </a:cubicBezTo>
                    <a:cubicBezTo>
                      <a:pt x="1717" y="3274"/>
                      <a:pt x="1630" y="2628"/>
                      <a:pt x="1630" y="2628"/>
                    </a:cubicBezTo>
                    <a:cubicBezTo>
                      <a:pt x="1603" y="2601"/>
                      <a:pt x="1515" y="2487"/>
                      <a:pt x="1488" y="2433"/>
                    </a:cubicBezTo>
                    <a:cubicBezTo>
                      <a:pt x="1461" y="2345"/>
                      <a:pt x="1434" y="2265"/>
                      <a:pt x="1461" y="2177"/>
                    </a:cubicBezTo>
                    <a:cubicBezTo>
                      <a:pt x="1488" y="2096"/>
                      <a:pt x="1515" y="2009"/>
                      <a:pt x="1576" y="1982"/>
                    </a:cubicBezTo>
                    <a:cubicBezTo>
                      <a:pt x="1609" y="1948"/>
                      <a:pt x="1656" y="1923"/>
                      <a:pt x="1699" y="1923"/>
                    </a:cubicBezTo>
                    <a:cubicBezTo>
                      <a:pt x="1726" y="1923"/>
                      <a:pt x="1751" y="1932"/>
                      <a:pt x="1771" y="1955"/>
                    </a:cubicBezTo>
                    <a:cubicBezTo>
                      <a:pt x="1825" y="2009"/>
                      <a:pt x="1825" y="2123"/>
                      <a:pt x="1912" y="2150"/>
                    </a:cubicBezTo>
                    <a:lnTo>
                      <a:pt x="1912" y="1928"/>
                    </a:lnTo>
                    <a:cubicBezTo>
                      <a:pt x="1912" y="1894"/>
                      <a:pt x="1912" y="1867"/>
                      <a:pt x="1939" y="1840"/>
                    </a:cubicBezTo>
                    <a:cubicBezTo>
                      <a:pt x="1939" y="1814"/>
                      <a:pt x="1966" y="1787"/>
                      <a:pt x="1993" y="1787"/>
                    </a:cubicBezTo>
                    <a:cubicBezTo>
                      <a:pt x="2135" y="1699"/>
                      <a:pt x="2330" y="1726"/>
                      <a:pt x="2444" y="1591"/>
                    </a:cubicBezTo>
                    <a:cubicBezTo>
                      <a:pt x="2525" y="1504"/>
                      <a:pt x="2525" y="1390"/>
                      <a:pt x="2585" y="1336"/>
                    </a:cubicBezTo>
                    <a:cubicBezTo>
                      <a:pt x="2639" y="1255"/>
                      <a:pt x="2727" y="1194"/>
                      <a:pt x="2808" y="1194"/>
                    </a:cubicBezTo>
                    <a:cubicBezTo>
                      <a:pt x="2825" y="1192"/>
                      <a:pt x="2841" y="1191"/>
                      <a:pt x="2857" y="1191"/>
                    </a:cubicBezTo>
                    <a:cubicBezTo>
                      <a:pt x="3028" y="1191"/>
                      <a:pt x="3161" y="1309"/>
                      <a:pt x="3339" y="1309"/>
                    </a:cubicBezTo>
                    <a:cubicBezTo>
                      <a:pt x="3400" y="1282"/>
                      <a:pt x="3454" y="1282"/>
                      <a:pt x="3508" y="1255"/>
                    </a:cubicBezTo>
                    <a:cubicBezTo>
                      <a:pt x="3622" y="1194"/>
                      <a:pt x="3676" y="1026"/>
                      <a:pt x="3703" y="885"/>
                    </a:cubicBezTo>
                    <a:cubicBezTo>
                      <a:pt x="3736" y="663"/>
                      <a:pt x="3622" y="494"/>
                      <a:pt x="3481" y="414"/>
                    </a:cubicBezTo>
                    <a:cubicBezTo>
                      <a:pt x="3009" y="117"/>
                      <a:pt x="2538" y="1"/>
                      <a:pt x="2126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3"/>
              <p:cNvSpPr/>
              <p:nvPr/>
            </p:nvSpPr>
            <p:spPr>
              <a:xfrm>
                <a:off x="4668640" y="3220985"/>
                <a:ext cx="188034" cy="363897"/>
              </a:xfrm>
              <a:custGeom>
                <a:rect b="b" l="l" r="r" t="t"/>
                <a:pathLst>
                  <a:path extrusionOk="0" h="4066" w="2101">
                    <a:moveTo>
                      <a:pt x="478" y="0"/>
                    </a:moveTo>
                    <a:cubicBezTo>
                      <a:pt x="81" y="169"/>
                      <a:pt x="1" y="620"/>
                      <a:pt x="81" y="1010"/>
                    </a:cubicBezTo>
                    <a:cubicBezTo>
                      <a:pt x="391" y="2693"/>
                      <a:pt x="1515" y="4012"/>
                      <a:pt x="1683" y="4066"/>
                    </a:cubicBezTo>
                    <a:cubicBezTo>
                      <a:pt x="1488" y="3453"/>
                      <a:pt x="2101" y="3144"/>
                      <a:pt x="2101" y="3144"/>
                    </a:cubicBezTo>
                    <a:cubicBezTo>
                      <a:pt x="1993" y="2861"/>
                      <a:pt x="1178" y="1098"/>
                      <a:pt x="923" y="505"/>
                    </a:cubicBezTo>
                    <a:cubicBezTo>
                      <a:pt x="754" y="115"/>
                      <a:pt x="478" y="0"/>
                      <a:pt x="478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3"/>
              <p:cNvSpPr/>
              <p:nvPr/>
            </p:nvSpPr>
            <p:spPr>
              <a:xfrm>
                <a:off x="4766192" y="3494488"/>
                <a:ext cx="392805" cy="279232"/>
              </a:xfrm>
              <a:custGeom>
                <a:rect b="b" l="l" r="r" t="t"/>
                <a:pathLst>
                  <a:path extrusionOk="0" h="3120" w="4389">
                    <a:moveTo>
                      <a:pt x="984" y="0"/>
                    </a:moveTo>
                    <a:cubicBezTo>
                      <a:pt x="1" y="566"/>
                      <a:pt x="593" y="1010"/>
                      <a:pt x="593" y="1010"/>
                    </a:cubicBezTo>
                    <a:cubicBezTo>
                      <a:pt x="842" y="1212"/>
                      <a:pt x="2135" y="1885"/>
                      <a:pt x="3003" y="2470"/>
                    </a:cubicBezTo>
                    <a:cubicBezTo>
                      <a:pt x="3144" y="2558"/>
                      <a:pt x="3232" y="2639"/>
                      <a:pt x="3286" y="2726"/>
                    </a:cubicBezTo>
                    <a:cubicBezTo>
                      <a:pt x="3512" y="3019"/>
                      <a:pt x="3891" y="3120"/>
                      <a:pt x="4138" y="3120"/>
                    </a:cubicBezTo>
                    <a:cubicBezTo>
                      <a:pt x="4288" y="3120"/>
                      <a:pt x="4389" y="3083"/>
                      <a:pt x="4376" y="3029"/>
                    </a:cubicBezTo>
                    <a:cubicBezTo>
                      <a:pt x="4295" y="2780"/>
                      <a:pt x="3959" y="2134"/>
                      <a:pt x="3535" y="2107"/>
                    </a:cubicBezTo>
                    <a:cubicBezTo>
                      <a:pt x="3400" y="2107"/>
                      <a:pt x="3286" y="2053"/>
                      <a:pt x="3198" y="1966"/>
                    </a:cubicBezTo>
                    <a:cubicBezTo>
                      <a:pt x="2666" y="1461"/>
                      <a:pt x="1152" y="61"/>
                      <a:pt x="984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4623443" y="3181248"/>
                <a:ext cx="183201" cy="256321"/>
              </a:xfrm>
              <a:custGeom>
                <a:rect b="b" l="l" r="r" t="t"/>
                <a:pathLst>
                  <a:path extrusionOk="0" h="2864" w="2047">
                    <a:moveTo>
                      <a:pt x="728" y="0"/>
                    </a:moveTo>
                    <a:cubicBezTo>
                      <a:pt x="728" y="0"/>
                      <a:pt x="1" y="249"/>
                      <a:pt x="82" y="1064"/>
                    </a:cubicBezTo>
                    <a:cubicBezTo>
                      <a:pt x="115" y="1313"/>
                      <a:pt x="533" y="2861"/>
                      <a:pt x="533" y="2861"/>
                    </a:cubicBezTo>
                    <a:cubicBezTo>
                      <a:pt x="533" y="2861"/>
                      <a:pt x="576" y="2864"/>
                      <a:pt x="646" y="2864"/>
                    </a:cubicBezTo>
                    <a:cubicBezTo>
                      <a:pt x="795" y="2864"/>
                      <a:pt x="1064" y="2851"/>
                      <a:pt x="1293" y="2773"/>
                    </a:cubicBezTo>
                    <a:cubicBezTo>
                      <a:pt x="1657" y="2659"/>
                      <a:pt x="2047" y="2215"/>
                      <a:pt x="2047" y="2215"/>
                    </a:cubicBezTo>
                    <a:cubicBezTo>
                      <a:pt x="2047" y="2215"/>
                      <a:pt x="1764" y="1737"/>
                      <a:pt x="1710" y="1400"/>
                    </a:cubicBezTo>
                    <a:cubicBezTo>
                      <a:pt x="1710" y="1329"/>
                      <a:pt x="1749" y="1306"/>
                      <a:pt x="1797" y="1306"/>
                    </a:cubicBezTo>
                    <a:cubicBezTo>
                      <a:pt x="1880" y="1306"/>
                      <a:pt x="1993" y="1373"/>
                      <a:pt x="1993" y="1373"/>
                    </a:cubicBezTo>
                    <a:lnTo>
                      <a:pt x="1737" y="249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4965056" y="4049280"/>
                <a:ext cx="107844" cy="203696"/>
              </a:xfrm>
              <a:custGeom>
                <a:rect b="b" l="l" r="r" t="t"/>
                <a:pathLst>
                  <a:path extrusionOk="0" h="2276" w="1205">
                    <a:moveTo>
                      <a:pt x="1205" y="0"/>
                    </a:moveTo>
                    <a:cubicBezTo>
                      <a:pt x="1205" y="0"/>
                      <a:pt x="1178" y="27"/>
                      <a:pt x="1144" y="115"/>
                    </a:cubicBezTo>
                    <a:cubicBezTo>
                      <a:pt x="1178" y="88"/>
                      <a:pt x="1178" y="61"/>
                      <a:pt x="1205" y="27"/>
                    </a:cubicBezTo>
                    <a:lnTo>
                      <a:pt x="1205" y="0"/>
                    </a:lnTo>
                    <a:close/>
                    <a:moveTo>
                      <a:pt x="1144" y="115"/>
                    </a:moveTo>
                    <a:lnTo>
                      <a:pt x="1144" y="115"/>
                    </a:lnTo>
                    <a:cubicBezTo>
                      <a:pt x="1091" y="169"/>
                      <a:pt x="1037" y="256"/>
                      <a:pt x="976" y="337"/>
                    </a:cubicBezTo>
                    <a:cubicBezTo>
                      <a:pt x="895" y="451"/>
                      <a:pt x="808" y="566"/>
                      <a:pt x="727" y="700"/>
                    </a:cubicBezTo>
                    <a:cubicBezTo>
                      <a:pt x="640" y="842"/>
                      <a:pt x="559" y="983"/>
                      <a:pt x="471" y="1124"/>
                    </a:cubicBezTo>
                    <a:cubicBezTo>
                      <a:pt x="391" y="1293"/>
                      <a:pt x="303" y="1434"/>
                      <a:pt x="249" y="1575"/>
                    </a:cubicBezTo>
                    <a:cubicBezTo>
                      <a:pt x="222" y="1656"/>
                      <a:pt x="195" y="1710"/>
                      <a:pt x="168" y="1797"/>
                    </a:cubicBezTo>
                    <a:cubicBezTo>
                      <a:pt x="135" y="1851"/>
                      <a:pt x="108" y="1912"/>
                      <a:pt x="81" y="1966"/>
                    </a:cubicBezTo>
                    <a:cubicBezTo>
                      <a:pt x="27" y="2107"/>
                      <a:pt x="0" y="2188"/>
                      <a:pt x="0" y="2275"/>
                    </a:cubicBezTo>
                    <a:cubicBezTo>
                      <a:pt x="27" y="2215"/>
                      <a:pt x="81" y="2107"/>
                      <a:pt x="135" y="1993"/>
                    </a:cubicBezTo>
                    <a:cubicBezTo>
                      <a:pt x="249" y="1771"/>
                      <a:pt x="417" y="1488"/>
                      <a:pt x="586" y="1178"/>
                    </a:cubicBezTo>
                    <a:cubicBezTo>
                      <a:pt x="727" y="902"/>
                      <a:pt x="895" y="620"/>
                      <a:pt x="1037" y="397"/>
                    </a:cubicBezTo>
                    <a:cubicBezTo>
                      <a:pt x="1091" y="283"/>
                      <a:pt x="1117" y="169"/>
                      <a:pt x="1144" y="115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4709003" y="3379395"/>
                <a:ext cx="351278" cy="333826"/>
              </a:xfrm>
              <a:custGeom>
                <a:rect b="b" l="l" r="r" t="t"/>
                <a:pathLst>
                  <a:path extrusionOk="0" h="3730" w="3925">
                    <a:moveTo>
                      <a:pt x="1091" y="1"/>
                    </a:moveTo>
                    <a:lnTo>
                      <a:pt x="1" y="613"/>
                    </a:lnTo>
                    <a:cubicBezTo>
                      <a:pt x="1" y="613"/>
                      <a:pt x="472" y="1455"/>
                      <a:pt x="640" y="1737"/>
                    </a:cubicBezTo>
                    <a:cubicBezTo>
                      <a:pt x="842" y="1993"/>
                      <a:pt x="1118" y="2269"/>
                      <a:pt x="1454" y="2525"/>
                    </a:cubicBezTo>
                    <a:cubicBezTo>
                      <a:pt x="1791" y="2774"/>
                      <a:pt x="3588" y="3730"/>
                      <a:pt x="3588" y="3730"/>
                    </a:cubicBezTo>
                    <a:cubicBezTo>
                      <a:pt x="3588" y="3730"/>
                      <a:pt x="3810" y="3561"/>
                      <a:pt x="3925" y="3279"/>
                    </a:cubicBezTo>
                    <a:cubicBezTo>
                      <a:pt x="3925" y="3279"/>
                      <a:pt x="2861" y="2296"/>
                      <a:pt x="2632" y="2101"/>
                    </a:cubicBezTo>
                    <a:cubicBezTo>
                      <a:pt x="2383" y="1879"/>
                      <a:pt x="1683" y="1320"/>
                      <a:pt x="1650" y="1259"/>
                    </a:cubicBezTo>
                    <a:cubicBezTo>
                      <a:pt x="1623" y="1179"/>
                      <a:pt x="1091" y="1"/>
                      <a:pt x="1091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4636152" y="3291419"/>
                <a:ext cx="383765" cy="416969"/>
              </a:xfrm>
              <a:custGeom>
                <a:rect b="b" l="l" r="r" t="t"/>
                <a:pathLst>
                  <a:path extrusionOk="0" h="4659" w="4288">
                    <a:moveTo>
                      <a:pt x="0" y="1"/>
                    </a:moveTo>
                    <a:cubicBezTo>
                      <a:pt x="0" y="1"/>
                      <a:pt x="142" y="391"/>
                      <a:pt x="391" y="957"/>
                    </a:cubicBezTo>
                    <a:cubicBezTo>
                      <a:pt x="505" y="1233"/>
                      <a:pt x="673" y="1542"/>
                      <a:pt x="868" y="1879"/>
                    </a:cubicBezTo>
                    <a:cubicBezTo>
                      <a:pt x="949" y="2047"/>
                      <a:pt x="1064" y="2215"/>
                      <a:pt x="1178" y="2384"/>
                    </a:cubicBezTo>
                    <a:cubicBezTo>
                      <a:pt x="1286" y="2552"/>
                      <a:pt x="1400" y="2720"/>
                      <a:pt x="1541" y="2862"/>
                    </a:cubicBezTo>
                    <a:cubicBezTo>
                      <a:pt x="1683" y="3030"/>
                      <a:pt x="1851" y="3144"/>
                      <a:pt x="2019" y="3279"/>
                    </a:cubicBezTo>
                    <a:cubicBezTo>
                      <a:pt x="2188" y="3393"/>
                      <a:pt x="2329" y="3508"/>
                      <a:pt x="2497" y="3615"/>
                    </a:cubicBezTo>
                    <a:cubicBezTo>
                      <a:pt x="2800" y="3844"/>
                      <a:pt x="3137" y="4013"/>
                      <a:pt x="3392" y="4154"/>
                    </a:cubicBezTo>
                    <a:cubicBezTo>
                      <a:pt x="3924" y="4457"/>
                      <a:pt x="4288" y="4659"/>
                      <a:pt x="4288" y="4659"/>
                    </a:cubicBezTo>
                    <a:cubicBezTo>
                      <a:pt x="4288" y="4659"/>
                      <a:pt x="4207" y="4598"/>
                      <a:pt x="4039" y="4517"/>
                    </a:cubicBezTo>
                    <a:cubicBezTo>
                      <a:pt x="3897" y="4403"/>
                      <a:pt x="3675" y="4288"/>
                      <a:pt x="3419" y="4120"/>
                    </a:cubicBezTo>
                    <a:cubicBezTo>
                      <a:pt x="3170" y="3952"/>
                      <a:pt x="2861" y="3757"/>
                      <a:pt x="2551" y="3562"/>
                    </a:cubicBezTo>
                    <a:cubicBezTo>
                      <a:pt x="2383" y="3447"/>
                      <a:pt x="2215" y="3339"/>
                      <a:pt x="2073" y="3198"/>
                    </a:cubicBezTo>
                    <a:cubicBezTo>
                      <a:pt x="1905" y="3084"/>
                      <a:pt x="1737" y="2976"/>
                      <a:pt x="1595" y="2808"/>
                    </a:cubicBezTo>
                    <a:cubicBezTo>
                      <a:pt x="1454" y="2666"/>
                      <a:pt x="1346" y="2498"/>
                      <a:pt x="1232" y="2357"/>
                    </a:cubicBezTo>
                    <a:cubicBezTo>
                      <a:pt x="1117" y="2188"/>
                      <a:pt x="1010" y="2020"/>
                      <a:pt x="922" y="1852"/>
                    </a:cubicBezTo>
                    <a:cubicBezTo>
                      <a:pt x="727" y="1515"/>
                      <a:pt x="559" y="1206"/>
                      <a:pt x="417" y="923"/>
                    </a:cubicBezTo>
                    <a:cubicBezTo>
                      <a:pt x="168" y="36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3"/>
              <p:cNvSpPr/>
              <p:nvPr/>
            </p:nvSpPr>
            <p:spPr>
              <a:xfrm>
                <a:off x="4754200" y="3296252"/>
                <a:ext cx="225981" cy="303755"/>
              </a:xfrm>
              <a:custGeom>
                <a:rect b="b" l="l" r="r" t="t"/>
                <a:pathLst>
                  <a:path extrusionOk="0" h="3394" w="2525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4"/>
                      <a:pt x="109" y="259"/>
                      <a:pt x="276" y="620"/>
                    </a:cubicBezTo>
                    <a:cubicBezTo>
                      <a:pt x="364" y="815"/>
                      <a:pt x="445" y="1010"/>
                      <a:pt x="586" y="1239"/>
                    </a:cubicBezTo>
                    <a:cubicBezTo>
                      <a:pt x="700" y="1461"/>
                      <a:pt x="808" y="1710"/>
                      <a:pt x="949" y="1939"/>
                    </a:cubicBezTo>
                    <a:cubicBezTo>
                      <a:pt x="976" y="1993"/>
                      <a:pt x="1010" y="2047"/>
                      <a:pt x="1064" y="2108"/>
                    </a:cubicBezTo>
                    <a:lnTo>
                      <a:pt x="1118" y="2188"/>
                    </a:lnTo>
                    <a:cubicBezTo>
                      <a:pt x="1118" y="2215"/>
                      <a:pt x="1145" y="2276"/>
                      <a:pt x="1178" y="2276"/>
                    </a:cubicBezTo>
                    <a:cubicBezTo>
                      <a:pt x="1286" y="2357"/>
                      <a:pt x="1373" y="2444"/>
                      <a:pt x="1481" y="2525"/>
                    </a:cubicBezTo>
                    <a:cubicBezTo>
                      <a:pt x="1683" y="2693"/>
                      <a:pt x="1851" y="2834"/>
                      <a:pt x="2020" y="2976"/>
                    </a:cubicBezTo>
                    <a:cubicBezTo>
                      <a:pt x="2323" y="3225"/>
                      <a:pt x="2524" y="3393"/>
                      <a:pt x="2524" y="3393"/>
                    </a:cubicBezTo>
                    <a:cubicBezTo>
                      <a:pt x="2524" y="3393"/>
                      <a:pt x="2323" y="3225"/>
                      <a:pt x="2047" y="2949"/>
                    </a:cubicBezTo>
                    <a:cubicBezTo>
                      <a:pt x="1878" y="2808"/>
                      <a:pt x="1710" y="2639"/>
                      <a:pt x="1542" y="2471"/>
                    </a:cubicBezTo>
                    <a:cubicBezTo>
                      <a:pt x="1427" y="2384"/>
                      <a:pt x="1347" y="2303"/>
                      <a:pt x="1232" y="2215"/>
                    </a:cubicBezTo>
                    <a:cubicBezTo>
                      <a:pt x="1205" y="2188"/>
                      <a:pt x="1205" y="2161"/>
                      <a:pt x="1178" y="2161"/>
                    </a:cubicBezTo>
                    <a:lnTo>
                      <a:pt x="1118" y="2081"/>
                    </a:lnTo>
                    <a:cubicBezTo>
                      <a:pt x="1091" y="2020"/>
                      <a:pt x="1064" y="1966"/>
                      <a:pt x="1010" y="1912"/>
                    </a:cubicBezTo>
                    <a:cubicBezTo>
                      <a:pt x="896" y="1657"/>
                      <a:pt x="754" y="1434"/>
                      <a:pt x="640" y="1206"/>
                    </a:cubicBezTo>
                    <a:cubicBezTo>
                      <a:pt x="532" y="984"/>
                      <a:pt x="418" y="788"/>
                      <a:pt x="303" y="593"/>
                    </a:cubicBezTo>
                    <a:cubicBezTo>
                      <a:pt x="109" y="258"/>
                      <a:pt x="2" y="4"/>
                      <a:pt x="0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3"/>
              <p:cNvSpPr/>
              <p:nvPr/>
            </p:nvSpPr>
            <p:spPr>
              <a:xfrm>
                <a:off x="4949931" y="3256515"/>
                <a:ext cx="39916" cy="203070"/>
              </a:xfrm>
              <a:custGeom>
                <a:rect b="b" l="l" r="r" t="t"/>
                <a:pathLst>
                  <a:path extrusionOk="0" h="2269" w="446">
                    <a:moveTo>
                      <a:pt x="1" y="1"/>
                    </a:moveTo>
                    <a:cubicBezTo>
                      <a:pt x="1" y="1"/>
                      <a:pt x="55" y="135"/>
                      <a:pt x="136" y="364"/>
                    </a:cubicBezTo>
                    <a:cubicBezTo>
                      <a:pt x="196" y="472"/>
                      <a:pt x="223" y="586"/>
                      <a:pt x="277" y="728"/>
                    </a:cubicBezTo>
                    <a:cubicBezTo>
                      <a:pt x="304" y="808"/>
                      <a:pt x="304" y="869"/>
                      <a:pt x="337" y="950"/>
                    </a:cubicBezTo>
                    <a:cubicBezTo>
                      <a:pt x="337" y="1037"/>
                      <a:pt x="364" y="1091"/>
                      <a:pt x="364" y="1178"/>
                    </a:cubicBezTo>
                    <a:lnTo>
                      <a:pt x="364" y="1401"/>
                    </a:lnTo>
                    <a:cubicBezTo>
                      <a:pt x="364" y="1454"/>
                      <a:pt x="337" y="1542"/>
                      <a:pt x="337" y="1596"/>
                    </a:cubicBezTo>
                    <a:cubicBezTo>
                      <a:pt x="304" y="1737"/>
                      <a:pt x="277" y="1878"/>
                      <a:pt x="250" y="1986"/>
                    </a:cubicBezTo>
                    <a:cubicBezTo>
                      <a:pt x="223" y="2101"/>
                      <a:pt x="196" y="2215"/>
                      <a:pt x="196" y="2269"/>
                    </a:cubicBezTo>
                    <a:cubicBezTo>
                      <a:pt x="223" y="2215"/>
                      <a:pt x="250" y="2128"/>
                      <a:pt x="277" y="2020"/>
                    </a:cubicBezTo>
                    <a:cubicBezTo>
                      <a:pt x="304" y="1905"/>
                      <a:pt x="364" y="1764"/>
                      <a:pt x="391" y="1623"/>
                    </a:cubicBezTo>
                    <a:cubicBezTo>
                      <a:pt x="418" y="1542"/>
                      <a:pt x="445" y="1481"/>
                      <a:pt x="445" y="1401"/>
                    </a:cubicBezTo>
                    <a:lnTo>
                      <a:pt x="445" y="1178"/>
                    </a:lnTo>
                    <a:cubicBezTo>
                      <a:pt x="445" y="1010"/>
                      <a:pt x="391" y="842"/>
                      <a:pt x="337" y="701"/>
                    </a:cubicBezTo>
                    <a:cubicBezTo>
                      <a:pt x="304" y="586"/>
                      <a:pt x="250" y="445"/>
                      <a:pt x="196" y="337"/>
                    </a:cubicBezTo>
                    <a:cubicBezTo>
                      <a:pt x="136" y="250"/>
                      <a:pt x="82" y="169"/>
                      <a:pt x="55" y="81"/>
                    </a:cubicBezTo>
                    <a:cubicBezTo>
                      <a:pt x="28" y="2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3"/>
              <p:cNvSpPr/>
              <p:nvPr/>
            </p:nvSpPr>
            <p:spPr>
              <a:xfrm>
                <a:off x="5047573" y="3331782"/>
                <a:ext cx="42869" cy="115183"/>
              </a:xfrm>
              <a:custGeom>
                <a:rect b="b" l="l" r="r" t="t"/>
                <a:pathLst>
                  <a:path extrusionOk="0" h="1287" w="479">
                    <a:moveTo>
                      <a:pt x="478" y="1"/>
                    </a:moveTo>
                    <a:lnTo>
                      <a:pt x="478" y="1"/>
                    </a:lnTo>
                    <a:cubicBezTo>
                      <a:pt x="478" y="2"/>
                      <a:pt x="424" y="82"/>
                      <a:pt x="337" y="169"/>
                    </a:cubicBezTo>
                    <a:cubicBezTo>
                      <a:pt x="310" y="223"/>
                      <a:pt x="256" y="304"/>
                      <a:pt x="222" y="364"/>
                    </a:cubicBezTo>
                    <a:cubicBezTo>
                      <a:pt x="169" y="445"/>
                      <a:pt x="142" y="506"/>
                      <a:pt x="115" y="587"/>
                    </a:cubicBezTo>
                    <a:cubicBezTo>
                      <a:pt x="54" y="674"/>
                      <a:pt x="54" y="755"/>
                      <a:pt x="27" y="842"/>
                    </a:cubicBezTo>
                    <a:cubicBezTo>
                      <a:pt x="0" y="923"/>
                      <a:pt x="0" y="1011"/>
                      <a:pt x="0" y="1064"/>
                    </a:cubicBezTo>
                    <a:cubicBezTo>
                      <a:pt x="0" y="1206"/>
                      <a:pt x="27" y="1287"/>
                      <a:pt x="27" y="1287"/>
                    </a:cubicBezTo>
                    <a:lnTo>
                      <a:pt x="27" y="1233"/>
                    </a:lnTo>
                    <a:lnTo>
                      <a:pt x="27" y="1064"/>
                    </a:lnTo>
                    <a:cubicBezTo>
                      <a:pt x="54" y="950"/>
                      <a:pt x="88" y="782"/>
                      <a:pt x="169" y="613"/>
                    </a:cubicBezTo>
                    <a:cubicBezTo>
                      <a:pt x="195" y="533"/>
                      <a:pt x="222" y="472"/>
                      <a:pt x="256" y="391"/>
                    </a:cubicBezTo>
                    <a:cubicBezTo>
                      <a:pt x="310" y="304"/>
                      <a:pt x="337" y="250"/>
                      <a:pt x="364" y="196"/>
                    </a:cubicBezTo>
                    <a:cubicBezTo>
                      <a:pt x="424" y="82"/>
                      <a:pt x="478" y="2"/>
                      <a:pt x="478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3"/>
              <p:cNvSpPr/>
              <p:nvPr/>
            </p:nvSpPr>
            <p:spPr>
              <a:xfrm>
                <a:off x="4831884" y="3488581"/>
                <a:ext cx="30250" cy="11366"/>
              </a:xfrm>
              <a:custGeom>
                <a:rect b="b" l="l" r="r" t="t"/>
                <a:pathLst>
                  <a:path extrusionOk="0" h="127" w="338">
                    <a:moveTo>
                      <a:pt x="86" y="0"/>
                    </a:moveTo>
                    <a:cubicBezTo>
                      <a:pt x="37" y="0"/>
                      <a:pt x="1" y="12"/>
                      <a:pt x="1" y="12"/>
                    </a:cubicBezTo>
                    <a:cubicBezTo>
                      <a:pt x="1" y="12"/>
                      <a:pt x="81" y="12"/>
                      <a:pt x="169" y="39"/>
                    </a:cubicBezTo>
                    <a:cubicBezTo>
                      <a:pt x="196" y="66"/>
                      <a:pt x="250" y="66"/>
                      <a:pt x="250" y="100"/>
                    </a:cubicBezTo>
                    <a:cubicBezTo>
                      <a:pt x="277" y="100"/>
                      <a:pt x="310" y="127"/>
                      <a:pt x="310" y="127"/>
                    </a:cubicBezTo>
                    <a:lnTo>
                      <a:pt x="337" y="39"/>
                    </a:lnTo>
                    <a:lnTo>
                      <a:pt x="277" y="39"/>
                    </a:lnTo>
                    <a:cubicBezTo>
                      <a:pt x="250" y="12"/>
                      <a:pt x="223" y="12"/>
                      <a:pt x="169" y="12"/>
                    </a:cubicBezTo>
                    <a:cubicBezTo>
                      <a:pt x="140" y="3"/>
                      <a:pt x="111" y="0"/>
                      <a:pt x="86" y="0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3"/>
              <p:cNvSpPr/>
              <p:nvPr/>
            </p:nvSpPr>
            <p:spPr>
              <a:xfrm>
                <a:off x="4771652" y="3173372"/>
                <a:ext cx="130219" cy="77863"/>
              </a:xfrm>
              <a:custGeom>
                <a:rect b="b" l="l" r="r" t="t"/>
                <a:pathLst>
                  <a:path extrusionOk="0" h="870" w="1455">
                    <a:moveTo>
                      <a:pt x="1" y="1"/>
                    </a:moveTo>
                    <a:cubicBezTo>
                      <a:pt x="1" y="1"/>
                      <a:pt x="1" y="28"/>
                      <a:pt x="27" y="88"/>
                    </a:cubicBezTo>
                    <a:cubicBezTo>
                      <a:pt x="54" y="142"/>
                      <a:pt x="108" y="223"/>
                      <a:pt x="169" y="310"/>
                    </a:cubicBezTo>
                    <a:cubicBezTo>
                      <a:pt x="223" y="391"/>
                      <a:pt x="310" y="479"/>
                      <a:pt x="391" y="559"/>
                    </a:cubicBezTo>
                    <a:cubicBezTo>
                      <a:pt x="505" y="674"/>
                      <a:pt x="613" y="728"/>
                      <a:pt x="728" y="815"/>
                    </a:cubicBezTo>
                    <a:cubicBezTo>
                      <a:pt x="815" y="842"/>
                      <a:pt x="869" y="842"/>
                      <a:pt x="950" y="869"/>
                    </a:cubicBezTo>
                    <a:cubicBezTo>
                      <a:pt x="1010" y="869"/>
                      <a:pt x="1091" y="869"/>
                      <a:pt x="1152" y="842"/>
                    </a:cubicBezTo>
                    <a:cubicBezTo>
                      <a:pt x="1232" y="815"/>
                      <a:pt x="1259" y="788"/>
                      <a:pt x="1320" y="728"/>
                    </a:cubicBezTo>
                    <a:cubicBezTo>
                      <a:pt x="1347" y="674"/>
                      <a:pt x="1374" y="620"/>
                      <a:pt x="1401" y="593"/>
                    </a:cubicBezTo>
                    <a:cubicBezTo>
                      <a:pt x="1428" y="479"/>
                      <a:pt x="1454" y="391"/>
                      <a:pt x="1454" y="337"/>
                    </a:cubicBezTo>
                    <a:lnTo>
                      <a:pt x="1454" y="337"/>
                    </a:lnTo>
                    <a:cubicBezTo>
                      <a:pt x="1428" y="391"/>
                      <a:pt x="1428" y="479"/>
                      <a:pt x="1374" y="559"/>
                    </a:cubicBezTo>
                    <a:cubicBezTo>
                      <a:pt x="1320" y="647"/>
                      <a:pt x="1259" y="761"/>
                      <a:pt x="1152" y="788"/>
                    </a:cubicBezTo>
                    <a:cubicBezTo>
                      <a:pt x="1091" y="815"/>
                      <a:pt x="1010" y="815"/>
                      <a:pt x="950" y="815"/>
                    </a:cubicBezTo>
                    <a:cubicBezTo>
                      <a:pt x="896" y="815"/>
                      <a:pt x="842" y="788"/>
                      <a:pt x="754" y="761"/>
                    </a:cubicBezTo>
                    <a:cubicBezTo>
                      <a:pt x="532" y="647"/>
                      <a:pt x="310" y="452"/>
                      <a:pt x="196" y="283"/>
                    </a:cubicBezTo>
                    <a:cubicBezTo>
                      <a:pt x="142" y="196"/>
                      <a:pt x="81" y="142"/>
                      <a:pt x="54" y="88"/>
                    </a:cubicBezTo>
                    <a:cubicBezTo>
                      <a:pt x="1" y="2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496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3"/>
              <p:cNvSpPr/>
              <p:nvPr/>
            </p:nvSpPr>
            <p:spPr>
              <a:xfrm>
                <a:off x="3772321" y="2754168"/>
                <a:ext cx="171119" cy="172462"/>
              </a:xfrm>
              <a:custGeom>
                <a:rect b="b" l="l" r="r" t="t"/>
                <a:pathLst>
                  <a:path extrusionOk="0" h="1927" w="1912">
                    <a:moveTo>
                      <a:pt x="310" y="0"/>
                    </a:moveTo>
                    <a:lnTo>
                      <a:pt x="310" y="0"/>
                    </a:lnTo>
                    <a:cubicBezTo>
                      <a:pt x="370" y="283"/>
                      <a:pt x="370" y="700"/>
                      <a:pt x="337" y="929"/>
                    </a:cubicBezTo>
                    <a:cubicBezTo>
                      <a:pt x="310" y="1097"/>
                      <a:pt x="202" y="1265"/>
                      <a:pt x="61" y="1319"/>
                    </a:cubicBezTo>
                    <a:cubicBezTo>
                      <a:pt x="34" y="1319"/>
                      <a:pt x="0" y="1319"/>
                      <a:pt x="0" y="1346"/>
                    </a:cubicBezTo>
                    <a:cubicBezTo>
                      <a:pt x="104" y="1499"/>
                      <a:pt x="411" y="1927"/>
                      <a:pt x="1053" y="1927"/>
                    </a:cubicBezTo>
                    <a:cubicBezTo>
                      <a:pt x="1120" y="1927"/>
                      <a:pt x="1191" y="1922"/>
                      <a:pt x="1266" y="1912"/>
                    </a:cubicBezTo>
                    <a:cubicBezTo>
                      <a:pt x="1515" y="1878"/>
                      <a:pt x="1797" y="1575"/>
                      <a:pt x="1912" y="1373"/>
                    </a:cubicBezTo>
                    <a:lnTo>
                      <a:pt x="1683" y="1265"/>
                    </a:lnTo>
                    <a:cubicBezTo>
                      <a:pt x="1548" y="1205"/>
                      <a:pt x="1461" y="1097"/>
                      <a:pt x="1461" y="929"/>
                    </a:cubicBezTo>
                    <a:lnTo>
                      <a:pt x="1461" y="815"/>
                    </a:lnTo>
                    <a:lnTo>
                      <a:pt x="1461" y="646"/>
                    </a:lnTo>
                    <a:cubicBezTo>
                      <a:pt x="1434" y="565"/>
                      <a:pt x="1434" y="478"/>
                      <a:pt x="1434" y="397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3"/>
              <p:cNvSpPr/>
              <p:nvPr/>
            </p:nvSpPr>
            <p:spPr>
              <a:xfrm>
                <a:off x="3920439" y="2590299"/>
                <a:ext cx="50745" cy="146418"/>
              </a:xfrm>
              <a:custGeom>
                <a:rect b="b" l="l" r="r" t="t"/>
                <a:pathLst>
                  <a:path extrusionOk="0" h="1636" w="567">
                    <a:moveTo>
                      <a:pt x="226" y="1"/>
                    </a:moveTo>
                    <a:cubicBezTo>
                      <a:pt x="206" y="1"/>
                      <a:pt x="188" y="3"/>
                      <a:pt x="169" y="7"/>
                    </a:cubicBezTo>
                    <a:lnTo>
                      <a:pt x="28" y="1017"/>
                    </a:lnTo>
                    <a:cubicBezTo>
                      <a:pt x="1" y="1158"/>
                      <a:pt x="88" y="1326"/>
                      <a:pt x="169" y="1441"/>
                    </a:cubicBezTo>
                    <a:cubicBezTo>
                      <a:pt x="230" y="1555"/>
                      <a:pt x="338" y="1609"/>
                      <a:pt x="452" y="1636"/>
                    </a:cubicBezTo>
                    <a:cubicBezTo>
                      <a:pt x="566" y="1636"/>
                      <a:pt x="566" y="236"/>
                      <a:pt x="506" y="148"/>
                    </a:cubicBezTo>
                    <a:cubicBezTo>
                      <a:pt x="438" y="58"/>
                      <a:pt x="327" y="1"/>
                      <a:pt x="226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3"/>
              <p:cNvSpPr/>
              <p:nvPr/>
            </p:nvSpPr>
            <p:spPr>
              <a:xfrm>
                <a:off x="3837923" y="2796858"/>
                <a:ext cx="65154" cy="30250"/>
              </a:xfrm>
              <a:custGeom>
                <a:rect b="b" l="l" r="r" t="t"/>
                <a:pathLst>
                  <a:path extrusionOk="0" h="338" w="728">
                    <a:moveTo>
                      <a:pt x="1" y="1"/>
                    </a:moveTo>
                    <a:lnTo>
                      <a:pt x="1" y="1"/>
                    </a:lnTo>
                    <a:cubicBezTo>
                      <a:pt x="55" y="142"/>
                      <a:pt x="196" y="311"/>
                      <a:pt x="479" y="338"/>
                    </a:cubicBezTo>
                    <a:lnTo>
                      <a:pt x="728" y="338"/>
                    </a:lnTo>
                    <a:lnTo>
                      <a:pt x="728" y="169"/>
                    </a:lnTo>
                    <a:cubicBezTo>
                      <a:pt x="418" y="169"/>
                      <a:pt x="196" y="88"/>
                      <a:pt x="1" y="1"/>
                    </a:cubicBezTo>
                    <a:close/>
                  </a:path>
                </a:pathLst>
              </a:custGeom>
              <a:solidFill>
                <a:srgbClr val="AC5F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3"/>
              <p:cNvSpPr/>
              <p:nvPr/>
            </p:nvSpPr>
            <p:spPr>
              <a:xfrm>
                <a:off x="3769904" y="2545640"/>
                <a:ext cx="223565" cy="270282"/>
              </a:xfrm>
              <a:custGeom>
                <a:rect b="b" l="l" r="r" t="t"/>
                <a:pathLst>
                  <a:path extrusionOk="0" h="3020" w="2498">
                    <a:moveTo>
                      <a:pt x="665" y="0"/>
                    </a:moveTo>
                    <a:cubicBezTo>
                      <a:pt x="110" y="0"/>
                      <a:pt x="0" y="630"/>
                      <a:pt x="0" y="1071"/>
                    </a:cubicBezTo>
                    <a:cubicBezTo>
                      <a:pt x="27" y="1603"/>
                      <a:pt x="27" y="2418"/>
                      <a:pt x="478" y="2754"/>
                    </a:cubicBezTo>
                    <a:cubicBezTo>
                      <a:pt x="726" y="2935"/>
                      <a:pt x="1125" y="3019"/>
                      <a:pt x="1510" y="3019"/>
                    </a:cubicBezTo>
                    <a:cubicBezTo>
                      <a:pt x="1783" y="3019"/>
                      <a:pt x="2050" y="2977"/>
                      <a:pt x="2248" y="2895"/>
                    </a:cubicBezTo>
                    <a:cubicBezTo>
                      <a:pt x="2497" y="2781"/>
                      <a:pt x="2275" y="876"/>
                      <a:pt x="1744" y="425"/>
                    </a:cubicBezTo>
                    <a:cubicBezTo>
                      <a:pt x="1461" y="170"/>
                      <a:pt x="1097" y="1"/>
                      <a:pt x="700" y="1"/>
                    </a:cubicBezTo>
                    <a:cubicBezTo>
                      <a:pt x="688" y="1"/>
                      <a:pt x="677" y="0"/>
                      <a:pt x="665" y="0"/>
                    </a:cubicBez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3"/>
              <p:cNvSpPr/>
              <p:nvPr/>
            </p:nvSpPr>
            <p:spPr>
              <a:xfrm>
                <a:off x="3769904" y="2518612"/>
                <a:ext cx="223565" cy="122880"/>
              </a:xfrm>
              <a:custGeom>
                <a:rect b="b" l="l" r="r" t="t"/>
                <a:pathLst>
                  <a:path extrusionOk="0" h="1373" w="2498">
                    <a:moveTo>
                      <a:pt x="1851" y="0"/>
                    </a:moveTo>
                    <a:cubicBezTo>
                      <a:pt x="1770" y="0"/>
                      <a:pt x="1683" y="0"/>
                      <a:pt x="1602" y="27"/>
                    </a:cubicBezTo>
                    <a:cubicBezTo>
                      <a:pt x="1488" y="54"/>
                      <a:pt x="1407" y="81"/>
                      <a:pt x="1320" y="135"/>
                    </a:cubicBezTo>
                    <a:cubicBezTo>
                      <a:pt x="1293" y="169"/>
                      <a:pt x="1239" y="196"/>
                      <a:pt x="1178" y="196"/>
                    </a:cubicBezTo>
                    <a:cubicBezTo>
                      <a:pt x="1124" y="196"/>
                      <a:pt x="1070" y="169"/>
                      <a:pt x="1010" y="135"/>
                    </a:cubicBezTo>
                    <a:cubicBezTo>
                      <a:pt x="929" y="135"/>
                      <a:pt x="815" y="135"/>
                      <a:pt x="734" y="169"/>
                    </a:cubicBezTo>
                    <a:cubicBezTo>
                      <a:pt x="566" y="196"/>
                      <a:pt x="364" y="249"/>
                      <a:pt x="229" y="364"/>
                    </a:cubicBezTo>
                    <a:cubicBezTo>
                      <a:pt x="88" y="472"/>
                      <a:pt x="0" y="673"/>
                      <a:pt x="61" y="869"/>
                    </a:cubicBezTo>
                    <a:lnTo>
                      <a:pt x="283" y="1259"/>
                    </a:lnTo>
                    <a:cubicBezTo>
                      <a:pt x="362" y="1338"/>
                      <a:pt x="466" y="1373"/>
                      <a:pt x="573" y="1373"/>
                    </a:cubicBezTo>
                    <a:cubicBezTo>
                      <a:pt x="656" y="1373"/>
                      <a:pt x="741" y="1351"/>
                      <a:pt x="815" y="1313"/>
                    </a:cubicBezTo>
                    <a:cubicBezTo>
                      <a:pt x="869" y="1286"/>
                      <a:pt x="929" y="1232"/>
                      <a:pt x="1010" y="1205"/>
                    </a:cubicBezTo>
                    <a:cubicBezTo>
                      <a:pt x="1067" y="1192"/>
                      <a:pt x="1124" y="1185"/>
                      <a:pt x="1181" y="1185"/>
                    </a:cubicBezTo>
                    <a:cubicBezTo>
                      <a:pt x="1237" y="1185"/>
                      <a:pt x="1293" y="1192"/>
                      <a:pt x="1346" y="1205"/>
                    </a:cubicBezTo>
                    <a:cubicBezTo>
                      <a:pt x="1515" y="1205"/>
                      <a:pt x="1683" y="1178"/>
                      <a:pt x="1851" y="1145"/>
                    </a:cubicBezTo>
                    <a:cubicBezTo>
                      <a:pt x="1939" y="1118"/>
                      <a:pt x="2020" y="1091"/>
                      <a:pt x="2080" y="1037"/>
                    </a:cubicBezTo>
                    <a:cubicBezTo>
                      <a:pt x="2134" y="1010"/>
                      <a:pt x="2161" y="976"/>
                      <a:pt x="2188" y="922"/>
                    </a:cubicBezTo>
                    <a:cubicBezTo>
                      <a:pt x="2215" y="896"/>
                      <a:pt x="2248" y="869"/>
                      <a:pt x="2275" y="842"/>
                    </a:cubicBezTo>
                    <a:cubicBezTo>
                      <a:pt x="2275" y="842"/>
                      <a:pt x="2302" y="842"/>
                      <a:pt x="2329" y="808"/>
                    </a:cubicBezTo>
                    <a:cubicBezTo>
                      <a:pt x="2470" y="727"/>
                      <a:pt x="2497" y="472"/>
                      <a:pt x="2356" y="364"/>
                    </a:cubicBezTo>
                    <a:cubicBezTo>
                      <a:pt x="2329" y="337"/>
                      <a:pt x="2329" y="337"/>
                      <a:pt x="2302" y="337"/>
                    </a:cubicBezTo>
                    <a:cubicBezTo>
                      <a:pt x="2286" y="327"/>
                      <a:pt x="2269" y="323"/>
                      <a:pt x="2253" y="323"/>
                    </a:cubicBezTo>
                    <a:cubicBezTo>
                      <a:pt x="2215" y="323"/>
                      <a:pt x="2180" y="345"/>
                      <a:pt x="2161" y="364"/>
                    </a:cubicBezTo>
                    <a:cubicBezTo>
                      <a:pt x="2161" y="276"/>
                      <a:pt x="2134" y="196"/>
                      <a:pt x="2107" y="108"/>
                    </a:cubicBezTo>
                    <a:cubicBezTo>
                      <a:pt x="2046" y="54"/>
                      <a:pt x="1939" y="0"/>
                      <a:pt x="1851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3"/>
              <p:cNvSpPr/>
              <p:nvPr/>
            </p:nvSpPr>
            <p:spPr>
              <a:xfrm>
                <a:off x="3724708" y="2585824"/>
                <a:ext cx="110887" cy="207545"/>
              </a:xfrm>
              <a:custGeom>
                <a:rect b="b" l="l" r="r" t="t"/>
                <a:pathLst>
                  <a:path extrusionOk="0" h="2319" w="1239">
                    <a:moveTo>
                      <a:pt x="625" y="1"/>
                    </a:moveTo>
                    <a:cubicBezTo>
                      <a:pt x="564" y="1"/>
                      <a:pt x="501" y="24"/>
                      <a:pt x="451" y="57"/>
                    </a:cubicBezTo>
                    <a:cubicBezTo>
                      <a:pt x="0" y="286"/>
                      <a:pt x="283" y="1605"/>
                      <a:pt x="700" y="2022"/>
                    </a:cubicBezTo>
                    <a:cubicBezTo>
                      <a:pt x="754" y="2070"/>
                      <a:pt x="845" y="2318"/>
                      <a:pt x="888" y="2318"/>
                    </a:cubicBezTo>
                    <a:cubicBezTo>
                      <a:pt x="894" y="2318"/>
                      <a:pt x="899" y="2314"/>
                      <a:pt x="902" y="2305"/>
                    </a:cubicBezTo>
                    <a:cubicBezTo>
                      <a:pt x="956" y="2218"/>
                      <a:pt x="902" y="1881"/>
                      <a:pt x="869" y="1800"/>
                    </a:cubicBezTo>
                    <a:cubicBezTo>
                      <a:pt x="842" y="1713"/>
                      <a:pt x="761" y="1659"/>
                      <a:pt x="734" y="1571"/>
                    </a:cubicBezTo>
                    <a:cubicBezTo>
                      <a:pt x="700" y="1491"/>
                      <a:pt x="566" y="1322"/>
                      <a:pt x="700" y="1154"/>
                    </a:cubicBezTo>
                    <a:cubicBezTo>
                      <a:pt x="728" y="1102"/>
                      <a:pt x="788" y="1074"/>
                      <a:pt x="851" y="1074"/>
                    </a:cubicBezTo>
                    <a:cubicBezTo>
                      <a:pt x="927" y="1074"/>
                      <a:pt x="1008" y="1116"/>
                      <a:pt x="1037" y="1208"/>
                    </a:cubicBezTo>
                    <a:cubicBezTo>
                      <a:pt x="1098" y="1296"/>
                      <a:pt x="1125" y="1464"/>
                      <a:pt x="1151" y="1464"/>
                    </a:cubicBezTo>
                    <a:cubicBezTo>
                      <a:pt x="1178" y="1464"/>
                      <a:pt x="1178" y="1235"/>
                      <a:pt x="1178" y="1181"/>
                    </a:cubicBezTo>
                    <a:cubicBezTo>
                      <a:pt x="1239" y="1013"/>
                      <a:pt x="1239" y="818"/>
                      <a:pt x="1178" y="622"/>
                    </a:cubicBezTo>
                    <a:cubicBezTo>
                      <a:pt x="1151" y="508"/>
                      <a:pt x="1125" y="367"/>
                      <a:pt x="1010" y="286"/>
                    </a:cubicBezTo>
                    <a:lnTo>
                      <a:pt x="734" y="30"/>
                    </a:lnTo>
                    <a:cubicBezTo>
                      <a:pt x="701" y="10"/>
                      <a:pt x="663" y="1"/>
                      <a:pt x="625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3"/>
              <p:cNvSpPr/>
              <p:nvPr/>
            </p:nvSpPr>
            <p:spPr>
              <a:xfrm>
                <a:off x="3636732" y="2872215"/>
                <a:ext cx="414552" cy="681076"/>
              </a:xfrm>
              <a:custGeom>
                <a:rect b="b" l="l" r="r" t="t"/>
                <a:pathLst>
                  <a:path extrusionOk="0" h="7610" w="4632">
                    <a:moveTo>
                      <a:pt x="1549" y="0"/>
                    </a:moveTo>
                    <a:cubicBezTo>
                      <a:pt x="1549" y="0"/>
                      <a:pt x="1098" y="88"/>
                      <a:pt x="708" y="222"/>
                    </a:cubicBezTo>
                    <a:lnTo>
                      <a:pt x="115" y="3056"/>
                    </a:lnTo>
                    <a:cubicBezTo>
                      <a:pt x="115" y="3056"/>
                      <a:pt x="398" y="5244"/>
                      <a:pt x="371" y="6650"/>
                    </a:cubicBezTo>
                    <a:cubicBezTo>
                      <a:pt x="337" y="6819"/>
                      <a:pt x="1" y="7155"/>
                      <a:pt x="337" y="7263"/>
                    </a:cubicBezTo>
                    <a:cubicBezTo>
                      <a:pt x="337" y="7263"/>
                      <a:pt x="903" y="7492"/>
                      <a:pt x="2666" y="7599"/>
                    </a:cubicBezTo>
                    <a:cubicBezTo>
                      <a:pt x="2768" y="7605"/>
                      <a:pt x="2897" y="7610"/>
                      <a:pt x="3040" y="7610"/>
                    </a:cubicBezTo>
                    <a:cubicBezTo>
                      <a:pt x="3563" y="7610"/>
                      <a:pt x="4268" y="7549"/>
                      <a:pt x="4490" y="7263"/>
                    </a:cubicBezTo>
                    <a:cubicBezTo>
                      <a:pt x="4632" y="7182"/>
                      <a:pt x="4605" y="6987"/>
                      <a:pt x="4544" y="6846"/>
                    </a:cubicBezTo>
                    <a:cubicBezTo>
                      <a:pt x="4490" y="6731"/>
                      <a:pt x="4463" y="6590"/>
                      <a:pt x="4463" y="6482"/>
                    </a:cubicBezTo>
                    <a:lnTo>
                      <a:pt x="4517" y="2915"/>
                    </a:lnTo>
                    <a:lnTo>
                      <a:pt x="4322" y="310"/>
                    </a:lnTo>
                    <a:cubicBezTo>
                      <a:pt x="3871" y="88"/>
                      <a:pt x="3339" y="0"/>
                      <a:pt x="3339" y="0"/>
                    </a:cubicBezTo>
                    <a:cubicBezTo>
                      <a:pt x="3339" y="0"/>
                      <a:pt x="3232" y="593"/>
                      <a:pt x="2558" y="593"/>
                    </a:cubicBezTo>
                    <a:cubicBezTo>
                      <a:pt x="1912" y="593"/>
                      <a:pt x="1549" y="0"/>
                      <a:pt x="1549" y="0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3"/>
              <p:cNvSpPr/>
              <p:nvPr/>
            </p:nvSpPr>
            <p:spPr>
              <a:xfrm>
                <a:off x="4003583" y="3015589"/>
                <a:ext cx="187587" cy="224728"/>
              </a:xfrm>
              <a:custGeom>
                <a:rect b="b" l="l" r="r" t="t"/>
                <a:pathLst>
                  <a:path extrusionOk="0" h="2511" w="2096">
                    <a:moveTo>
                      <a:pt x="1118" y="0"/>
                    </a:moveTo>
                    <a:lnTo>
                      <a:pt x="1" y="754"/>
                    </a:lnTo>
                    <a:cubicBezTo>
                      <a:pt x="1" y="754"/>
                      <a:pt x="896" y="2020"/>
                      <a:pt x="1118" y="2295"/>
                    </a:cubicBezTo>
                    <a:cubicBezTo>
                      <a:pt x="1247" y="2447"/>
                      <a:pt x="1379" y="2510"/>
                      <a:pt x="1498" y="2510"/>
                    </a:cubicBezTo>
                    <a:cubicBezTo>
                      <a:pt x="1847" y="2510"/>
                      <a:pt x="2096" y="1977"/>
                      <a:pt x="1906" y="1542"/>
                    </a:cubicBezTo>
                    <a:cubicBezTo>
                      <a:pt x="1825" y="1346"/>
                      <a:pt x="1118" y="0"/>
                      <a:pt x="1118" y="0"/>
                    </a:cubicBez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3"/>
              <p:cNvSpPr/>
              <p:nvPr/>
            </p:nvSpPr>
            <p:spPr>
              <a:xfrm>
                <a:off x="4098808" y="3057742"/>
                <a:ext cx="47702" cy="150714"/>
              </a:xfrm>
              <a:custGeom>
                <a:rect b="b" l="l" r="r" t="t"/>
                <a:pathLst>
                  <a:path extrusionOk="0" h="1684" w="533">
                    <a:moveTo>
                      <a:pt x="195" y="0"/>
                    </a:moveTo>
                    <a:cubicBezTo>
                      <a:pt x="195" y="0"/>
                      <a:pt x="0" y="1098"/>
                      <a:pt x="195" y="1683"/>
                    </a:cubicBezTo>
                    <a:lnTo>
                      <a:pt x="532" y="31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C5F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3"/>
              <p:cNvSpPr/>
              <p:nvPr/>
            </p:nvSpPr>
            <p:spPr>
              <a:xfrm>
                <a:off x="3519848" y="3083070"/>
                <a:ext cx="170045" cy="164228"/>
              </a:xfrm>
              <a:custGeom>
                <a:rect b="b" l="l" r="r" t="t"/>
                <a:pathLst>
                  <a:path extrusionOk="0" h="1835" w="1900">
                    <a:moveTo>
                      <a:pt x="465" y="0"/>
                    </a:moveTo>
                    <a:cubicBezTo>
                      <a:pt x="465" y="0"/>
                      <a:pt x="48" y="1266"/>
                      <a:pt x="21" y="1400"/>
                    </a:cubicBezTo>
                    <a:cubicBezTo>
                      <a:pt x="1" y="1507"/>
                      <a:pt x="248" y="1835"/>
                      <a:pt x="587" y="1835"/>
                    </a:cubicBezTo>
                    <a:cubicBezTo>
                      <a:pt x="698" y="1835"/>
                      <a:pt x="819" y="1799"/>
                      <a:pt x="943" y="1710"/>
                    </a:cubicBezTo>
                    <a:cubicBezTo>
                      <a:pt x="1085" y="1602"/>
                      <a:pt x="1199" y="1461"/>
                      <a:pt x="1307" y="1292"/>
                    </a:cubicBezTo>
                    <a:cubicBezTo>
                      <a:pt x="1421" y="1124"/>
                      <a:pt x="1509" y="983"/>
                      <a:pt x="1589" y="815"/>
                    </a:cubicBezTo>
                    <a:cubicBezTo>
                      <a:pt x="1785" y="451"/>
                      <a:pt x="1899" y="115"/>
                      <a:pt x="1899" y="115"/>
                    </a:cubicBez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3"/>
              <p:cNvSpPr/>
              <p:nvPr/>
            </p:nvSpPr>
            <p:spPr>
              <a:xfrm>
                <a:off x="3569251" y="3155920"/>
                <a:ext cx="92898" cy="42869"/>
              </a:xfrm>
              <a:custGeom>
                <a:rect b="b" l="l" r="r" t="t"/>
                <a:pathLst>
                  <a:path extrusionOk="0" h="479" w="1038">
                    <a:moveTo>
                      <a:pt x="1037" y="1"/>
                    </a:moveTo>
                    <a:cubicBezTo>
                      <a:pt x="452" y="27"/>
                      <a:pt x="1" y="223"/>
                      <a:pt x="1" y="223"/>
                    </a:cubicBezTo>
                    <a:lnTo>
                      <a:pt x="364" y="478"/>
                    </a:lnTo>
                    <a:lnTo>
                      <a:pt x="755" y="478"/>
                    </a:lnTo>
                    <a:cubicBezTo>
                      <a:pt x="869" y="310"/>
                      <a:pt x="957" y="169"/>
                      <a:pt x="1037" y="1"/>
                    </a:cubicBezTo>
                    <a:close/>
                  </a:path>
                </a:pathLst>
              </a:custGeom>
              <a:solidFill>
                <a:srgbClr val="AC5F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3"/>
              <p:cNvSpPr/>
              <p:nvPr/>
            </p:nvSpPr>
            <p:spPr>
              <a:xfrm>
                <a:off x="3975928" y="2882417"/>
                <a:ext cx="165749" cy="258558"/>
              </a:xfrm>
              <a:custGeom>
                <a:rect b="b" l="l" r="r" t="t"/>
                <a:pathLst>
                  <a:path extrusionOk="0" h="2889" w="1852">
                    <a:moveTo>
                      <a:pt x="0" y="1"/>
                    </a:moveTo>
                    <a:lnTo>
                      <a:pt x="249" y="613"/>
                    </a:lnTo>
                    <a:cubicBezTo>
                      <a:pt x="195" y="613"/>
                      <a:pt x="195" y="647"/>
                      <a:pt x="195" y="647"/>
                    </a:cubicBezTo>
                    <a:cubicBezTo>
                      <a:pt x="195" y="647"/>
                      <a:pt x="27" y="1428"/>
                      <a:pt x="27" y="1455"/>
                    </a:cubicBezTo>
                    <a:cubicBezTo>
                      <a:pt x="27" y="1488"/>
                      <a:pt x="337" y="2383"/>
                      <a:pt x="337" y="2383"/>
                    </a:cubicBezTo>
                    <a:lnTo>
                      <a:pt x="700" y="2888"/>
                    </a:lnTo>
                    <a:cubicBezTo>
                      <a:pt x="700" y="2888"/>
                      <a:pt x="1293" y="2747"/>
                      <a:pt x="1851" y="2188"/>
                    </a:cubicBezTo>
                    <a:cubicBezTo>
                      <a:pt x="1851" y="2188"/>
                      <a:pt x="1178" y="586"/>
                      <a:pt x="815" y="337"/>
                    </a:cubicBezTo>
                    <a:cubicBezTo>
                      <a:pt x="754" y="310"/>
                      <a:pt x="249" y="55"/>
                      <a:pt x="0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3"/>
              <p:cNvSpPr/>
              <p:nvPr/>
            </p:nvSpPr>
            <p:spPr>
              <a:xfrm>
                <a:off x="3549382" y="2884834"/>
                <a:ext cx="177832" cy="266345"/>
              </a:xfrm>
              <a:custGeom>
                <a:rect b="b" l="l" r="r" t="t"/>
                <a:pathLst>
                  <a:path extrusionOk="0" h="2976" w="1987">
                    <a:moveTo>
                      <a:pt x="1933" y="1"/>
                    </a:moveTo>
                    <a:cubicBezTo>
                      <a:pt x="1684" y="55"/>
                      <a:pt x="1118" y="283"/>
                      <a:pt x="1037" y="310"/>
                    </a:cubicBezTo>
                    <a:cubicBezTo>
                      <a:pt x="586" y="559"/>
                      <a:pt x="1" y="2356"/>
                      <a:pt x="1" y="2356"/>
                    </a:cubicBezTo>
                    <a:cubicBezTo>
                      <a:pt x="586" y="2834"/>
                      <a:pt x="1313" y="2976"/>
                      <a:pt x="1313" y="2976"/>
                    </a:cubicBezTo>
                    <a:cubicBezTo>
                      <a:pt x="1313" y="2976"/>
                      <a:pt x="1684" y="2330"/>
                      <a:pt x="1986" y="1428"/>
                    </a:cubicBezTo>
                    <a:cubicBezTo>
                      <a:pt x="1986" y="1401"/>
                      <a:pt x="1818" y="620"/>
                      <a:pt x="1818" y="620"/>
                    </a:cubicBezTo>
                    <a:cubicBezTo>
                      <a:pt x="1818" y="620"/>
                      <a:pt x="1791" y="620"/>
                      <a:pt x="1764" y="586"/>
                    </a:cubicBezTo>
                    <a:lnTo>
                      <a:pt x="1933" y="1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43"/>
              <p:cNvSpPr/>
              <p:nvPr/>
            </p:nvSpPr>
            <p:spPr>
              <a:xfrm>
                <a:off x="3769904" y="2844471"/>
                <a:ext cx="168166" cy="85649"/>
              </a:xfrm>
              <a:custGeom>
                <a:rect b="b" l="l" r="r" t="t"/>
                <a:pathLst>
                  <a:path extrusionOk="0" h="957" w="1879">
                    <a:moveTo>
                      <a:pt x="364" y="1"/>
                    </a:moveTo>
                    <a:cubicBezTo>
                      <a:pt x="364" y="1"/>
                      <a:pt x="195" y="310"/>
                      <a:pt x="0" y="310"/>
                    </a:cubicBezTo>
                    <a:cubicBezTo>
                      <a:pt x="0" y="310"/>
                      <a:pt x="256" y="956"/>
                      <a:pt x="1124" y="956"/>
                    </a:cubicBezTo>
                    <a:cubicBezTo>
                      <a:pt x="1124" y="956"/>
                      <a:pt x="1744" y="930"/>
                      <a:pt x="1878" y="310"/>
                    </a:cubicBezTo>
                    <a:cubicBezTo>
                      <a:pt x="1878" y="310"/>
                      <a:pt x="1656" y="256"/>
                      <a:pt x="1515" y="88"/>
                    </a:cubicBezTo>
                    <a:cubicBezTo>
                      <a:pt x="1515" y="88"/>
                      <a:pt x="1434" y="283"/>
                      <a:pt x="1239" y="310"/>
                    </a:cubicBezTo>
                    <a:cubicBezTo>
                      <a:pt x="1239" y="310"/>
                      <a:pt x="1205" y="701"/>
                      <a:pt x="1178" y="734"/>
                    </a:cubicBezTo>
                    <a:cubicBezTo>
                      <a:pt x="1177" y="735"/>
                      <a:pt x="1175" y="736"/>
                      <a:pt x="1173" y="736"/>
                    </a:cubicBezTo>
                    <a:cubicBezTo>
                      <a:pt x="1121" y="736"/>
                      <a:pt x="1070" y="310"/>
                      <a:pt x="1070" y="310"/>
                    </a:cubicBezTo>
                    <a:cubicBezTo>
                      <a:pt x="1070" y="310"/>
                      <a:pt x="761" y="283"/>
                      <a:pt x="364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43"/>
              <p:cNvSpPr/>
              <p:nvPr/>
            </p:nvSpPr>
            <p:spPr>
              <a:xfrm>
                <a:off x="3820471" y="2922154"/>
                <a:ext cx="120553" cy="575558"/>
              </a:xfrm>
              <a:custGeom>
                <a:rect b="b" l="l" r="r" t="t"/>
                <a:pathLst>
                  <a:path extrusionOk="0" h="6431" w="1347">
                    <a:moveTo>
                      <a:pt x="472" y="1"/>
                    </a:moveTo>
                    <a:cubicBezTo>
                      <a:pt x="472" y="1"/>
                      <a:pt x="1" y="3959"/>
                      <a:pt x="55" y="4578"/>
                    </a:cubicBezTo>
                    <a:cubicBezTo>
                      <a:pt x="81" y="5164"/>
                      <a:pt x="559" y="6368"/>
                      <a:pt x="701" y="6429"/>
                    </a:cubicBezTo>
                    <a:cubicBezTo>
                      <a:pt x="704" y="6430"/>
                      <a:pt x="707" y="6431"/>
                      <a:pt x="711" y="6431"/>
                    </a:cubicBezTo>
                    <a:cubicBezTo>
                      <a:pt x="882" y="6431"/>
                      <a:pt x="1207" y="5153"/>
                      <a:pt x="1286" y="4632"/>
                    </a:cubicBezTo>
                    <a:cubicBezTo>
                      <a:pt x="1347" y="4100"/>
                      <a:pt x="701" y="1"/>
                      <a:pt x="701" y="1"/>
                    </a:cubicBezTo>
                    <a:close/>
                  </a:path>
                </a:pathLst>
              </a:custGeom>
              <a:solidFill>
                <a:srgbClr val="F4FA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3"/>
              <p:cNvSpPr/>
              <p:nvPr/>
            </p:nvSpPr>
            <p:spPr>
              <a:xfrm>
                <a:off x="3847588" y="2872841"/>
                <a:ext cx="50656" cy="52446"/>
              </a:xfrm>
              <a:custGeom>
                <a:rect b="b" l="l" r="r" t="t"/>
                <a:pathLst>
                  <a:path extrusionOk="0" h="586" w="566">
                    <a:moveTo>
                      <a:pt x="270" y="0"/>
                    </a:moveTo>
                    <a:cubicBezTo>
                      <a:pt x="214" y="0"/>
                      <a:pt x="159" y="7"/>
                      <a:pt x="115" y="20"/>
                    </a:cubicBezTo>
                    <a:cubicBezTo>
                      <a:pt x="61" y="81"/>
                      <a:pt x="1" y="189"/>
                      <a:pt x="34" y="276"/>
                    </a:cubicBezTo>
                    <a:cubicBezTo>
                      <a:pt x="34" y="417"/>
                      <a:pt x="169" y="586"/>
                      <a:pt x="169" y="586"/>
                    </a:cubicBezTo>
                    <a:cubicBezTo>
                      <a:pt x="169" y="586"/>
                      <a:pt x="310" y="586"/>
                      <a:pt x="398" y="552"/>
                    </a:cubicBezTo>
                    <a:cubicBezTo>
                      <a:pt x="452" y="498"/>
                      <a:pt x="566" y="330"/>
                      <a:pt x="566" y="276"/>
                    </a:cubicBezTo>
                    <a:cubicBezTo>
                      <a:pt x="539" y="215"/>
                      <a:pt x="478" y="47"/>
                      <a:pt x="425" y="20"/>
                    </a:cubicBezTo>
                    <a:cubicBezTo>
                      <a:pt x="381" y="7"/>
                      <a:pt x="325" y="0"/>
                      <a:pt x="270" y="0"/>
                    </a:cubicBezTo>
                    <a:close/>
                  </a:path>
                </a:pathLst>
              </a:custGeom>
              <a:solidFill>
                <a:srgbClr val="F4FA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3"/>
              <p:cNvSpPr/>
              <p:nvPr/>
            </p:nvSpPr>
            <p:spPr>
              <a:xfrm>
                <a:off x="4093975" y="2867382"/>
                <a:ext cx="175415" cy="374368"/>
              </a:xfrm>
              <a:custGeom>
                <a:rect b="b" l="l" r="r" t="t"/>
                <a:pathLst>
                  <a:path extrusionOk="0" h="4183" w="1960">
                    <a:moveTo>
                      <a:pt x="1488" y="0"/>
                    </a:moveTo>
                    <a:lnTo>
                      <a:pt x="1205" y="169"/>
                    </a:lnTo>
                    <a:lnTo>
                      <a:pt x="1091" y="586"/>
                    </a:lnTo>
                    <a:cubicBezTo>
                      <a:pt x="1091" y="586"/>
                      <a:pt x="1091" y="613"/>
                      <a:pt x="1118" y="647"/>
                    </a:cubicBezTo>
                    <a:lnTo>
                      <a:pt x="1064" y="647"/>
                    </a:lnTo>
                    <a:cubicBezTo>
                      <a:pt x="1064" y="647"/>
                      <a:pt x="949" y="1064"/>
                      <a:pt x="815" y="1515"/>
                    </a:cubicBezTo>
                    <a:cubicBezTo>
                      <a:pt x="647" y="1905"/>
                      <a:pt x="445" y="2329"/>
                      <a:pt x="364" y="2551"/>
                    </a:cubicBezTo>
                    <a:cubicBezTo>
                      <a:pt x="337" y="2605"/>
                      <a:pt x="310" y="2693"/>
                      <a:pt x="276" y="2800"/>
                    </a:cubicBezTo>
                    <a:cubicBezTo>
                      <a:pt x="276" y="2800"/>
                      <a:pt x="276" y="2834"/>
                      <a:pt x="249" y="2888"/>
                    </a:cubicBezTo>
                    <a:cubicBezTo>
                      <a:pt x="196" y="3171"/>
                      <a:pt x="0" y="4012"/>
                      <a:pt x="418" y="4147"/>
                    </a:cubicBezTo>
                    <a:cubicBezTo>
                      <a:pt x="481" y="4171"/>
                      <a:pt x="541" y="4182"/>
                      <a:pt x="597" y="4182"/>
                    </a:cubicBezTo>
                    <a:cubicBezTo>
                      <a:pt x="1184" y="4182"/>
                      <a:pt x="1347" y="2942"/>
                      <a:pt x="1347" y="2942"/>
                    </a:cubicBezTo>
                    <a:cubicBezTo>
                      <a:pt x="1400" y="2356"/>
                      <a:pt x="1454" y="1710"/>
                      <a:pt x="1488" y="1232"/>
                    </a:cubicBezTo>
                    <a:cubicBezTo>
                      <a:pt x="1488" y="1091"/>
                      <a:pt x="1515" y="923"/>
                      <a:pt x="1596" y="815"/>
                    </a:cubicBezTo>
                    <a:cubicBezTo>
                      <a:pt x="1623" y="754"/>
                      <a:pt x="1737" y="674"/>
                      <a:pt x="1791" y="647"/>
                    </a:cubicBezTo>
                    <a:cubicBezTo>
                      <a:pt x="1959" y="532"/>
                      <a:pt x="1878" y="337"/>
                      <a:pt x="1878" y="337"/>
                    </a:cubicBezTo>
                    <a:lnTo>
                      <a:pt x="1824" y="16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3"/>
              <p:cNvSpPr/>
              <p:nvPr/>
            </p:nvSpPr>
            <p:spPr>
              <a:xfrm>
                <a:off x="4186695" y="2807150"/>
                <a:ext cx="129055" cy="130219"/>
              </a:xfrm>
              <a:custGeom>
                <a:rect b="b" l="l" r="r" t="t"/>
                <a:pathLst>
                  <a:path extrusionOk="0" h="1455" w="1442">
                    <a:moveTo>
                      <a:pt x="1064" y="0"/>
                    </a:moveTo>
                    <a:cubicBezTo>
                      <a:pt x="984" y="0"/>
                      <a:pt x="533" y="586"/>
                      <a:pt x="479" y="647"/>
                    </a:cubicBezTo>
                    <a:cubicBezTo>
                      <a:pt x="431" y="676"/>
                      <a:pt x="393" y="698"/>
                      <a:pt x="364" y="698"/>
                    </a:cubicBezTo>
                    <a:cubicBezTo>
                      <a:pt x="340" y="698"/>
                      <a:pt x="323" y="683"/>
                      <a:pt x="311" y="647"/>
                    </a:cubicBezTo>
                    <a:cubicBezTo>
                      <a:pt x="250" y="532"/>
                      <a:pt x="364" y="337"/>
                      <a:pt x="311" y="223"/>
                    </a:cubicBezTo>
                    <a:cubicBezTo>
                      <a:pt x="294" y="150"/>
                      <a:pt x="253" y="137"/>
                      <a:pt x="225" y="137"/>
                    </a:cubicBezTo>
                    <a:cubicBezTo>
                      <a:pt x="208" y="137"/>
                      <a:pt x="196" y="142"/>
                      <a:pt x="196" y="142"/>
                    </a:cubicBezTo>
                    <a:cubicBezTo>
                      <a:pt x="28" y="418"/>
                      <a:pt x="1" y="1320"/>
                      <a:pt x="1" y="1320"/>
                    </a:cubicBezTo>
                    <a:lnTo>
                      <a:pt x="560" y="1454"/>
                    </a:lnTo>
                    <a:cubicBezTo>
                      <a:pt x="587" y="1373"/>
                      <a:pt x="647" y="1373"/>
                      <a:pt x="755" y="1320"/>
                    </a:cubicBezTo>
                    <a:cubicBezTo>
                      <a:pt x="842" y="1286"/>
                      <a:pt x="1038" y="1091"/>
                      <a:pt x="1091" y="983"/>
                    </a:cubicBezTo>
                    <a:cubicBezTo>
                      <a:pt x="1179" y="869"/>
                      <a:pt x="1428" y="532"/>
                      <a:pt x="1374" y="478"/>
                    </a:cubicBezTo>
                    <a:cubicBezTo>
                      <a:pt x="1370" y="476"/>
                      <a:pt x="1366" y="475"/>
                      <a:pt x="1361" y="475"/>
                    </a:cubicBezTo>
                    <a:cubicBezTo>
                      <a:pt x="1328" y="475"/>
                      <a:pt x="1273" y="529"/>
                      <a:pt x="1227" y="581"/>
                    </a:cubicBezTo>
                    <a:lnTo>
                      <a:pt x="1227" y="581"/>
                    </a:lnTo>
                    <a:cubicBezTo>
                      <a:pt x="1314" y="469"/>
                      <a:pt x="1442" y="290"/>
                      <a:pt x="1401" y="249"/>
                    </a:cubicBezTo>
                    <a:cubicBezTo>
                      <a:pt x="1394" y="243"/>
                      <a:pt x="1386" y="240"/>
                      <a:pt x="1376" y="240"/>
                    </a:cubicBezTo>
                    <a:cubicBezTo>
                      <a:pt x="1305" y="240"/>
                      <a:pt x="1163" y="395"/>
                      <a:pt x="1070" y="505"/>
                    </a:cubicBezTo>
                    <a:lnTo>
                      <a:pt x="1070" y="505"/>
                    </a:lnTo>
                    <a:cubicBezTo>
                      <a:pt x="1189" y="354"/>
                      <a:pt x="1385" y="92"/>
                      <a:pt x="1347" y="54"/>
                    </a:cubicBezTo>
                    <a:cubicBezTo>
                      <a:pt x="1339" y="49"/>
                      <a:pt x="1330" y="46"/>
                      <a:pt x="1320" y="46"/>
                    </a:cubicBezTo>
                    <a:cubicBezTo>
                      <a:pt x="1178" y="46"/>
                      <a:pt x="815" y="532"/>
                      <a:pt x="815" y="532"/>
                    </a:cubicBezTo>
                    <a:cubicBezTo>
                      <a:pt x="815" y="532"/>
                      <a:pt x="1038" y="196"/>
                      <a:pt x="1064" y="142"/>
                    </a:cubicBezTo>
                    <a:cubicBezTo>
                      <a:pt x="1091" y="81"/>
                      <a:pt x="1125" y="0"/>
                      <a:pt x="1064" y="0"/>
                    </a:cubicBez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3"/>
              <p:cNvSpPr/>
              <p:nvPr/>
            </p:nvSpPr>
            <p:spPr>
              <a:xfrm>
                <a:off x="3612031" y="3010130"/>
                <a:ext cx="323623" cy="401933"/>
              </a:xfrm>
              <a:custGeom>
                <a:rect b="b" l="l" r="r" t="t"/>
                <a:pathLst>
                  <a:path extrusionOk="0" h="4491" w="3616">
                    <a:moveTo>
                      <a:pt x="984" y="1"/>
                    </a:moveTo>
                    <a:lnTo>
                      <a:pt x="1" y="3790"/>
                    </a:lnTo>
                    <a:lnTo>
                      <a:pt x="2606" y="4490"/>
                    </a:lnTo>
                    <a:lnTo>
                      <a:pt x="3615" y="674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526B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43"/>
              <p:cNvSpPr/>
              <p:nvPr/>
            </p:nvSpPr>
            <p:spPr>
              <a:xfrm>
                <a:off x="3619280" y="3015589"/>
                <a:ext cx="306708" cy="391641"/>
              </a:xfrm>
              <a:custGeom>
                <a:rect b="b" l="l" r="r" t="t"/>
                <a:pathLst>
                  <a:path extrusionOk="0" h="4376" w="3427">
                    <a:moveTo>
                      <a:pt x="761" y="0"/>
                    </a:moveTo>
                    <a:lnTo>
                      <a:pt x="1" y="3837"/>
                    </a:lnTo>
                    <a:lnTo>
                      <a:pt x="2666" y="4375"/>
                    </a:lnTo>
                    <a:lnTo>
                      <a:pt x="3427" y="505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3"/>
              <p:cNvSpPr/>
              <p:nvPr/>
            </p:nvSpPr>
            <p:spPr>
              <a:xfrm>
                <a:off x="3519311" y="3170956"/>
                <a:ext cx="303665" cy="88245"/>
              </a:xfrm>
              <a:custGeom>
                <a:rect b="b" l="l" r="r" t="t"/>
                <a:pathLst>
                  <a:path extrusionOk="0" h="986" w="3393">
                    <a:moveTo>
                      <a:pt x="1205" y="1"/>
                    </a:moveTo>
                    <a:cubicBezTo>
                      <a:pt x="922" y="1"/>
                      <a:pt x="54" y="28"/>
                      <a:pt x="27" y="479"/>
                    </a:cubicBezTo>
                    <a:cubicBezTo>
                      <a:pt x="0" y="815"/>
                      <a:pt x="586" y="984"/>
                      <a:pt x="1286" y="984"/>
                    </a:cubicBezTo>
                    <a:cubicBezTo>
                      <a:pt x="1334" y="985"/>
                      <a:pt x="1382" y="985"/>
                      <a:pt x="1430" y="985"/>
                    </a:cubicBezTo>
                    <a:cubicBezTo>
                      <a:pt x="2351" y="985"/>
                      <a:pt x="3367" y="755"/>
                      <a:pt x="3393" y="755"/>
                    </a:cubicBezTo>
                    <a:lnTo>
                      <a:pt x="3332" y="250"/>
                    </a:lnTo>
                    <a:cubicBezTo>
                      <a:pt x="2746" y="223"/>
                      <a:pt x="1791" y="28"/>
                      <a:pt x="1542" y="28"/>
                    </a:cubicBezTo>
                    <a:cubicBezTo>
                      <a:pt x="1481" y="28"/>
                      <a:pt x="1400" y="1"/>
                      <a:pt x="1286" y="1"/>
                    </a:cubicBez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3"/>
              <p:cNvSpPr/>
              <p:nvPr/>
            </p:nvSpPr>
            <p:spPr>
              <a:xfrm>
                <a:off x="3799976" y="3160753"/>
                <a:ext cx="113393" cy="90482"/>
              </a:xfrm>
              <a:custGeom>
                <a:rect b="b" l="l" r="r" t="t"/>
                <a:pathLst>
                  <a:path extrusionOk="0" h="1011" w="1267">
                    <a:moveTo>
                      <a:pt x="903" y="0"/>
                    </a:moveTo>
                    <a:cubicBezTo>
                      <a:pt x="842" y="27"/>
                      <a:pt x="533" y="169"/>
                      <a:pt x="425" y="229"/>
                    </a:cubicBezTo>
                    <a:cubicBezTo>
                      <a:pt x="337" y="256"/>
                      <a:pt x="230" y="337"/>
                      <a:pt x="88" y="337"/>
                    </a:cubicBezTo>
                    <a:lnTo>
                      <a:pt x="1" y="929"/>
                    </a:lnTo>
                    <a:cubicBezTo>
                      <a:pt x="45" y="916"/>
                      <a:pt x="109" y="909"/>
                      <a:pt x="175" y="909"/>
                    </a:cubicBezTo>
                    <a:cubicBezTo>
                      <a:pt x="241" y="909"/>
                      <a:pt x="310" y="916"/>
                      <a:pt x="364" y="929"/>
                    </a:cubicBezTo>
                    <a:cubicBezTo>
                      <a:pt x="590" y="983"/>
                      <a:pt x="738" y="997"/>
                      <a:pt x="833" y="997"/>
                    </a:cubicBezTo>
                    <a:cubicBezTo>
                      <a:pt x="928" y="997"/>
                      <a:pt x="970" y="983"/>
                      <a:pt x="984" y="983"/>
                    </a:cubicBezTo>
                    <a:lnTo>
                      <a:pt x="984" y="1010"/>
                    </a:lnTo>
                    <a:cubicBezTo>
                      <a:pt x="984" y="1010"/>
                      <a:pt x="1098" y="1010"/>
                      <a:pt x="1125" y="956"/>
                    </a:cubicBezTo>
                    <a:cubicBezTo>
                      <a:pt x="1179" y="929"/>
                      <a:pt x="1152" y="842"/>
                      <a:pt x="1152" y="842"/>
                    </a:cubicBezTo>
                    <a:cubicBezTo>
                      <a:pt x="1152" y="842"/>
                      <a:pt x="1179" y="815"/>
                      <a:pt x="1179" y="761"/>
                    </a:cubicBezTo>
                    <a:cubicBezTo>
                      <a:pt x="1206" y="700"/>
                      <a:pt x="1179" y="673"/>
                      <a:pt x="1179" y="673"/>
                    </a:cubicBezTo>
                    <a:cubicBezTo>
                      <a:pt x="1179" y="673"/>
                      <a:pt x="1239" y="593"/>
                      <a:pt x="1239" y="566"/>
                    </a:cubicBezTo>
                    <a:lnTo>
                      <a:pt x="1239" y="478"/>
                    </a:lnTo>
                    <a:cubicBezTo>
                      <a:pt x="1239" y="478"/>
                      <a:pt x="1266" y="398"/>
                      <a:pt x="1266" y="364"/>
                    </a:cubicBezTo>
                    <a:cubicBezTo>
                      <a:pt x="1266" y="310"/>
                      <a:pt x="1206" y="256"/>
                      <a:pt x="1098" y="229"/>
                    </a:cubicBezTo>
                    <a:cubicBezTo>
                      <a:pt x="1179" y="229"/>
                      <a:pt x="1206" y="169"/>
                      <a:pt x="1206" y="142"/>
                    </a:cubicBezTo>
                    <a:cubicBezTo>
                      <a:pt x="1179" y="115"/>
                      <a:pt x="984" y="0"/>
                      <a:pt x="903" y="0"/>
                    </a:cubicBezTo>
                    <a:close/>
                  </a:path>
                </a:pathLst>
              </a:custGeom>
              <a:solidFill>
                <a:srgbClr val="CC85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3"/>
              <p:cNvSpPr/>
              <p:nvPr/>
            </p:nvSpPr>
            <p:spPr>
              <a:xfrm>
                <a:off x="3780107" y="2839638"/>
                <a:ext cx="92898" cy="70614"/>
              </a:xfrm>
              <a:custGeom>
                <a:rect b="b" l="l" r="r" t="t"/>
                <a:pathLst>
                  <a:path extrusionOk="0" h="789" w="1038">
                    <a:moveTo>
                      <a:pt x="250" y="1"/>
                    </a:moveTo>
                    <a:cubicBezTo>
                      <a:pt x="196" y="1"/>
                      <a:pt x="1" y="337"/>
                      <a:pt x="1" y="337"/>
                    </a:cubicBezTo>
                    <a:cubicBezTo>
                      <a:pt x="310" y="647"/>
                      <a:pt x="842" y="788"/>
                      <a:pt x="869" y="788"/>
                    </a:cubicBezTo>
                    <a:cubicBezTo>
                      <a:pt x="896" y="755"/>
                      <a:pt x="1037" y="364"/>
                      <a:pt x="1037" y="364"/>
                    </a:cubicBezTo>
                    <a:cubicBezTo>
                      <a:pt x="506" y="250"/>
                      <a:pt x="250" y="1"/>
                      <a:pt x="250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43"/>
              <p:cNvSpPr/>
              <p:nvPr/>
            </p:nvSpPr>
            <p:spPr>
              <a:xfrm>
                <a:off x="3872916" y="2852346"/>
                <a:ext cx="57905" cy="55220"/>
              </a:xfrm>
              <a:custGeom>
                <a:rect b="b" l="l" r="r" t="t"/>
                <a:pathLst>
                  <a:path extrusionOk="0" h="617" w="647">
                    <a:moveTo>
                      <a:pt x="364" y="0"/>
                    </a:moveTo>
                    <a:cubicBezTo>
                      <a:pt x="337" y="27"/>
                      <a:pt x="169" y="168"/>
                      <a:pt x="0" y="222"/>
                    </a:cubicBezTo>
                    <a:cubicBezTo>
                      <a:pt x="0" y="222"/>
                      <a:pt x="142" y="613"/>
                      <a:pt x="195" y="613"/>
                    </a:cubicBezTo>
                    <a:cubicBezTo>
                      <a:pt x="198" y="616"/>
                      <a:pt x="202" y="617"/>
                      <a:pt x="208" y="617"/>
                    </a:cubicBezTo>
                    <a:cubicBezTo>
                      <a:pt x="269" y="617"/>
                      <a:pt x="517" y="454"/>
                      <a:pt x="646" y="195"/>
                    </a:cubicBezTo>
                    <a:cubicBezTo>
                      <a:pt x="646" y="195"/>
                      <a:pt x="424" y="0"/>
                      <a:pt x="364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43"/>
              <p:cNvSpPr/>
              <p:nvPr/>
            </p:nvSpPr>
            <p:spPr>
              <a:xfrm>
                <a:off x="3890368" y="4501061"/>
                <a:ext cx="103101" cy="110887"/>
              </a:xfrm>
              <a:custGeom>
                <a:rect b="b" l="l" r="r" t="t"/>
                <a:pathLst>
                  <a:path extrusionOk="0" h="1239" w="1152">
                    <a:moveTo>
                      <a:pt x="256" y="0"/>
                    </a:moveTo>
                    <a:cubicBezTo>
                      <a:pt x="196" y="256"/>
                      <a:pt x="0" y="593"/>
                      <a:pt x="0" y="593"/>
                    </a:cubicBezTo>
                    <a:lnTo>
                      <a:pt x="27" y="1124"/>
                    </a:lnTo>
                    <a:lnTo>
                      <a:pt x="310" y="1239"/>
                    </a:lnTo>
                    <a:lnTo>
                      <a:pt x="1098" y="566"/>
                    </a:lnTo>
                    <a:cubicBezTo>
                      <a:pt x="1098" y="566"/>
                      <a:pt x="1151" y="169"/>
                      <a:pt x="1124" y="169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3"/>
              <p:cNvSpPr/>
              <p:nvPr/>
            </p:nvSpPr>
            <p:spPr>
              <a:xfrm>
                <a:off x="3865667" y="4550285"/>
                <a:ext cx="258469" cy="161096"/>
              </a:xfrm>
              <a:custGeom>
                <a:rect b="b" l="l" r="r" t="t"/>
                <a:pathLst>
                  <a:path extrusionOk="0" h="1800" w="2888">
                    <a:moveTo>
                      <a:pt x="1278" y="1"/>
                    </a:moveTo>
                    <a:cubicBezTo>
                      <a:pt x="1236" y="1"/>
                      <a:pt x="1183" y="5"/>
                      <a:pt x="1118" y="16"/>
                    </a:cubicBezTo>
                    <a:cubicBezTo>
                      <a:pt x="923" y="70"/>
                      <a:pt x="869" y="292"/>
                      <a:pt x="674" y="379"/>
                    </a:cubicBezTo>
                    <a:cubicBezTo>
                      <a:pt x="636" y="391"/>
                      <a:pt x="601" y="397"/>
                      <a:pt x="569" y="397"/>
                    </a:cubicBezTo>
                    <a:cubicBezTo>
                      <a:pt x="457" y="397"/>
                      <a:pt x="379" y="333"/>
                      <a:pt x="337" y="265"/>
                    </a:cubicBezTo>
                    <a:cubicBezTo>
                      <a:pt x="306" y="215"/>
                      <a:pt x="304" y="12"/>
                      <a:pt x="260" y="12"/>
                    </a:cubicBezTo>
                    <a:cubicBezTo>
                      <a:pt x="257" y="12"/>
                      <a:pt x="253" y="14"/>
                      <a:pt x="250" y="16"/>
                    </a:cubicBezTo>
                    <a:cubicBezTo>
                      <a:pt x="196" y="43"/>
                      <a:pt x="54" y="487"/>
                      <a:pt x="54" y="823"/>
                    </a:cubicBezTo>
                    <a:cubicBezTo>
                      <a:pt x="54" y="823"/>
                      <a:pt x="0" y="1052"/>
                      <a:pt x="54" y="1160"/>
                    </a:cubicBezTo>
                    <a:cubicBezTo>
                      <a:pt x="108" y="1248"/>
                      <a:pt x="700" y="1301"/>
                      <a:pt x="869" y="1389"/>
                    </a:cubicBezTo>
                    <a:cubicBezTo>
                      <a:pt x="1010" y="1470"/>
                      <a:pt x="1347" y="1699"/>
                      <a:pt x="1710" y="1752"/>
                    </a:cubicBezTo>
                    <a:cubicBezTo>
                      <a:pt x="1853" y="1784"/>
                      <a:pt x="2027" y="1799"/>
                      <a:pt x="2192" y="1799"/>
                    </a:cubicBezTo>
                    <a:cubicBezTo>
                      <a:pt x="2445" y="1799"/>
                      <a:pt x="2677" y="1764"/>
                      <a:pt x="2747" y="1699"/>
                    </a:cubicBezTo>
                    <a:cubicBezTo>
                      <a:pt x="2888" y="1584"/>
                      <a:pt x="2774" y="1389"/>
                      <a:pt x="2774" y="1389"/>
                    </a:cubicBezTo>
                    <a:cubicBezTo>
                      <a:pt x="2774" y="1389"/>
                      <a:pt x="2827" y="1248"/>
                      <a:pt x="2747" y="1194"/>
                    </a:cubicBezTo>
                    <a:cubicBezTo>
                      <a:pt x="2693" y="1133"/>
                      <a:pt x="2356" y="992"/>
                      <a:pt x="2127" y="797"/>
                    </a:cubicBezTo>
                    <a:cubicBezTo>
                      <a:pt x="1905" y="601"/>
                      <a:pt x="1596" y="150"/>
                      <a:pt x="1400" y="16"/>
                    </a:cubicBezTo>
                    <a:cubicBezTo>
                      <a:pt x="1400" y="16"/>
                      <a:pt x="1362" y="1"/>
                      <a:pt x="1278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3"/>
              <p:cNvSpPr/>
              <p:nvPr/>
            </p:nvSpPr>
            <p:spPr>
              <a:xfrm>
                <a:off x="3865667" y="4623941"/>
                <a:ext cx="258469" cy="87439"/>
              </a:xfrm>
              <a:custGeom>
                <a:rect b="b" l="l" r="r" t="t"/>
                <a:pathLst>
                  <a:path extrusionOk="0" h="977" w="2888">
                    <a:moveTo>
                      <a:pt x="54" y="0"/>
                    </a:moveTo>
                    <a:cubicBezTo>
                      <a:pt x="54" y="0"/>
                      <a:pt x="0" y="229"/>
                      <a:pt x="54" y="337"/>
                    </a:cubicBezTo>
                    <a:cubicBezTo>
                      <a:pt x="108" y="425"/>
                      <a:pt x="700" y="478"/>
                      <a:pt x="869" y="566"/>
                    </a:cubicBezTo>
                    <a:cubicBezTo>
                      <a:pt x="1010" y="647"/>
                      <a:pt x="1347" y="876"/>
                      <a:pt x="1710" y="929"/>
                    </a:cubicBezTo>
                    <a:cubicBezTo>
                      <a:pt x="1853" y="961"/>
                      <a:pt x="2027" y="976"/>
                      <a:pt x="2192" y="976"/>
                    </a:cubicBezTo>
                    <a:cubicBezTo>
                      <a:pt x="2445" y="976"/>
                      <a:pt x="2677" y="941"/>
                      <a:pt x="2747" y="876"/>
                    </a:cubicBezTo>
                    <a:cubicBezTo>
                      <a:pt x="2888" y="761"/>
                      <a:pt x="2774" y="566"/>
                      <a:pt x="2774" y="566"/>
                    </a:cubicBezTo>
                    <a:lnTo>
                      <a:pt x="2774" y="566"/>
                    </a:lnTo>
                    <a:cubicBezTo>
                      <a:pt x="2774" y="566"/>
                      <a:pt x="2710" y="660"/>
                      <a:pt x="2375" y="660"/>
                    </a:cubicBezTo>
                    <a:cubicBezTo>
                      <a:pt x="2262" y="660"/>
                      <a:pt x="2117" y="649"/>
                      <a:pt x="1932" y="620"/>
                    </a:cubicBezTo>
                    <a:cubicBezTo>
                      <a:pt x="1232" y="505"/>
                      <a:pt x="1145" y="337"/>
                      <a:pt x="923" y="256"/>
                    </a:cubicBezTo>
                    <a:cubicBezTo>
                      <a:pt x="700" y="142"/>
                      <a:pt x="250" y="0"/>
                      <a:pt x="54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3"/>
              <p:cNvSpPr/>
              <p:nvPr/>
            </p:nvSpPr>
            <p:spPr>
              <a:xfrm>
                <a:off x="3765072" y="4541424"/>
                <a:ext cx="72940" cy="85649"/>
              </a:xfrm>
              <a:custGeom>
                <a:rect b="b" l="l" r="r" t="t"/>
                <a:pathLst>
                  <a:path extrusionOk="0" h="957" w="815">
                    <a:moveTo>
                      <a:pt x="0" y="0"/>
                    </a:moveTo>
                    <a:lnTo>
                      <a:pt x="0" y="451"/>
                    </a:lnTo>
                    <a:lnTo>
                      <a:pt x="142" y="956"/>
                    </a:lnTo>
                    <a:lnTo>
                      <a:pt x="674" y="956"/>
                    </a:lnTo>
                    <a:cubicBezTo>
                      <a:pt x="674" y="922"/>
                      <a:pt x="815" y="391"/>
                      <a:pt x="815" y="391"/>
                    </a:cubicBezTo>
                    <a:lnTo>
                      <a:pt x="727" y="31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3"/>
              <p:cNvSpPr/>
              <p:nvPr/>
            </p:nvSpPr>
            <p:spPr>
              <a:xfrm>
                <a:off x="3709672" y="4568989"/>
                <a:ext cx="140869" cy="167271"/>
              </a:xfrm>
              <a:custGeom>
                <a:rect b="b" l="l" r="r" t="t"/>
                <a:pathLst>
                  <a:path extrusionOk="0" h="1869" w="1574">
                    <a:moveTo>
                      <a:pt x="1356" y="1"/>
                    </a:moveTo>
                    <a:cubicBezTo>
                      <a:pt x="1353" y="1"/>
                      <a:pt x="1350" y="1"/>
                      <a:pt x="1346" y="2"/>
                    </a:cubicBezTo>
                    <a:cubicBezTo>
                      <a:pt x="1346" y="2"/>
                      <a:pt x="1407" y="110"/>
                      <a:pt x="1346" y="224"/>
                    </a:cubicBezTo>
                    <a:cubicBezTo>
                      <a:pt x="1332" y="247"/>
                      <a:pt x="1320" y="256"/>
                      <a:pt x="1306" y="256"/>
                    </a:cubicBezTo>
                    <a:cubicBezTo>
                      <a:pt x="1267" y="256"/>
                      <a:pt x="1215" y="183"/>
                      <a:pt x="1070" y="143"/>
                    </a:cubicBezTo>
                    <a:cubicBezTo>
                      <a:pt x="996" y="121"/>
                      <a:pt x="920" y="111"/>
                      <a:pt x="848" y="111"/>
                    </a:cubicBezTo>
                    <a:cubicBezTo>
                      <a:pt x="725" y="111"/>
                      <a:pt x="617" y="142"/>
                      <a:pt x="566" y="197"/>
                    </a:cubicBezTo>
                    <a:cubicBezTo>
                      <a:pt x="505" y="278"/>
                      <a:pt x="451" y="507"/>
                      <a:pt x="397" y="729"/>
                    </a:cubicBezTo>
                    <a:cubicBezTo>
                      <a:pt x="337" y="951"/>
                      <a:pt x="88" y="1153"/>
                      <a:pt x="61" y="1321"/>
                    </a:cubicBezTo>
                    <a:cubicBezTo>
                      <a:pt x="27" y="1456"/>
                      <a:pt x="0" y="1597"/>
                      <a:pt x="0" y="1658"/>
                    </a:cubicBezTo>
                    <a:cubicBezTo>
                      <a:pt x="20" y="1717"/>
                      <a:pt x="250" y="1868"/>
                      <a:pt x="634" y="1868"/>
                    </a:cubicBezTo>
                    <a:cubicBezTo>
                      <a:pt x="777" y="1868"/>
                      <a:pt x="941" y="1847"/>
                      <a:pt x="1124" y="1792"/>
                    </a:cubicBezTo>
                    <a:cubicBezTo>
                      <a:pt x="1124" y="1792"/>
                      <a:pt x="1239" y="1765"/>
                      <a:pt x="1178" y="1429"/>
                    </a:cubicBezTo>
                    <a:cubicBezTo>
                      <a:pt x="1124" y="1092"/>
                      <a:pt x="1434" y="1180"/>
                      <a:pt x="1515" y="816"/>
                    </a:cubicBezTo>
                    <a:cubicBezTo>
                      <a:pt x="1574" y="456"/>
                      <a:pt x="1467" y="1"/>
                      <a:pt x="1356" y="1"/>
                    </a:cubicBez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3"/>
              <p:cNvSpPr/>
              <p:nvPr/>
            </p:nvSpPr>
            <p:spPr>
              <a:xfrm>
                <a:off x="3707256" y="4623941"/>
                <a:ext cx="143464" cy="119658"/>
              </a:xfrm>
              <a:custGeom>
                <a:rect b="b" l="l" r="r" t="t"/>
                <a:pathLst>
                  <a:path extrusionOk="0" h="1337" w="1603">
                    <a:moveTo>
                      <a:pt x="1542" y="0"/>
                    </a:moveTo>
                    <a:cubicBezTo>
                      <a:pt x="1542" y="1"/>
                      <a:pt x="1461" y="169"/>
                      <a:pt x="1373" y="256"/>
                    </a:cubicBezTo>
                    <a:cubicBezTo>
                      <a:pt x="1293" y="310"/>
                      <a:pt x="1151" y="398"/>
                      <a:pt x="1124" y="505"/>
                    </a:cubicBezTo>
                    <a:cubicBezTo>
                      <a:pt x="1097" y="593"/>
                      <a:pt x="1151" y="734"/>
                      <a:pt x="1151" y="842"/>
                    </a:cubicBezTo>
                    <a:cubicBezTo>
                      <a:pt x="1124" y="956"/>
                      <a:pt x="983" y="1071"/>
                      <a:pt x="727" y="1071"/>
                    </a:cubicBezTo>
                    <a:cubicBezTo>
                      <a:pt x="702" y="1073"/>
                      <a:pt x="675" y="1075"/>
                      <a:pt x="648" y="1075"/>
                    </a:cubicBezTo>
                    <a:cubicBezTo>
                      <a:pt x="407" y="1075"/>
                      <a:pt x="106" y="975"/>
                      <a:pt x="27" y="902"/>
                    </a:cubicBezTo>
                    <a:cubicBezTo>
                      <a:pt x="27" y="902"/>
                      <a:pt x="0" y="1098"/>
                      <a:pt x="27" y="1151"/>
                    </a:cubicBezTo>
                    <a:cubicBezTo>
                      <a:pt x="54" y="1212"/>
                      <a:pt x="195" y="1266"/>
                      <a:pt x="559" y="1320"/>
                    </a:cubicBezTo>
                    <a:cubicBezTo>
                      <a:pt x="623" y="1331"/>
                      <a:pt x="687" y="1337"/>
                      <a:pt x="747" y="1337"/>
                    </a:cubicBezTo>
                    <a:cubicBezTo>
                      <a:pt x="1004" y="1337"/>
                      <a:pt x="1210" y="1244"/>
                      <a:pt x="1232" y="1151"/>
                    </a:cubicBezTo>
                    <a:cubicBezTo>
                      <a:pt x="1266" y="1044"/>
                      <a:pt x="1232" y="707"/>
                      <a:pt x="1266" y="647"/>
                    </a:cubicBezTo>
                    <a:cubicBezTo>
                      <a:pt x="1293" y="566"/>
                      <a:pt x="1515" y="398"/>
                      <a:pt x="1515" y="337"/>
                    </a:cubicBezTo>
                    <a:cubicBezTo>
                      <a:pt x="1542" y="283"/>
                      <a:pt x="1602" y="61"/>
                      <a:pt x="1542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3"/>
              <p:cNvSpPr/>
              <p:nvPr/>
            </p:nvSpPr>
            <p:spPr>
              <a:xfrm>
                <a:off x="3647024" y="3522142"/>
                <a:ext cx="459659" cy="1041393"/>
              </a:xfrm>
              <a:custGeom>
                <a:rect b="b" l="l" r="r" t="t"/>
                <a:pathLst>
                  <a:path extrusionOk="0" h="11636" w="5136">
                    <a:moveTo>
                      <a:pt x="222" y="1"/>
                    </a:moveTo>
                    <a:cubicBezTo>
                      <a:pt x="0" y="506"/>
                      <a:pt x="168" y="1461"/>
                      <a:pt x="168" y="1879"/>
                    </a:cubicBezTo>
                    <a:cubicBezTo>
                      <a:pt x="195" y="2666"/>
                      <a:pt x="505" y="5359"/>
                      <a:pt x="593" y="6059"/>
                    </a:cubicBezTo>
                    <a:cubicBezTo>
                      <a:pt x="619" y="7297"/>
                      <a:pt x="1266" y="11585"/>
                      <a:pt x="1266" y="11585"/>
                    </a:cubicBezTo>
                    <a:cubicBezTo>
                      <a:pt x="1414" y="11622"/>
                      <a:pt x="1539" y="11636"/>
                      <a:pt x="1642" y="11636"/>
                    </a:cubicBezTo>
                    <a:cubicBezTo>
                      <a:pt x="1927" y="11636"/>
                      <a:pt x="2046" y="11531"/>
                      <a:pt x="2046" y="11531"/>
                    </a:cubicBezTo>
                    <a:cubicBezTo>
                      <a:pt x="2046" y="11531"/>
                      <a:pt x="2443" y="8219"/>
                      <a:pt x="2161" y="6086"/>
                    </a:cubicBezTo>
                    <a:cubicBezTo>
                      <a:pt x="2383" y="5076"/>
                      <a:pt x="2524" y="2552"/>
                      <a:pt x="2524" y="2552"/>
                    </a:cubicBezTo>
                    <a:cubicBezTo>
                      <a:pt x="2746" y="3225"/>
                      <a:pt x="3393" y="5473"/>
                      <a:pt x="3393" y="5473"/>
                    </a:cubicBezTo>
                    <a:cubicBezTo>
                      <a:pt x="3393" y="5473"/>
                      <a:pt x="3197" y="6395"/>
                      <a:pt x="3143" y="6792"/>
                    </a:cubicBezTo>
                    <a:cubicBezTo>
                      <a:pt x="2975" y="7883"/>
                      <a:pt x="2915" y="11107"/>
                      <a:pt x="2915" y="11107"/>
                    </a:cubicBezTo>
                    <a:cubicBezTo>
                      <a:pt x="3226" y="11281"/>
                      <a:pt x="3518" y="11315"/>
                      <a:pt x="3695" y="11315"/>
                    </a:cubicBezTo>
                    <a:cubicBezTo>
                      <a:pt x="3804" y="11315"/>
                      <a:pt x="3870" y="11302"/>
                      <a:pt x="3870" y="11302"/>
                    </a:cubicBezTo>
                    <a:cubicBezTo>
                      <a:pt x="3870" y="11302"/>
                      <a:pt x="5136" y="5412"/>
                      <a:pt x="5136" y="4941"/>
                    </a:cubicBezTo>
                    <a:cubicBezTo>
                      <a:pt x="5136" y="4800"/>
                      <a:pt x="5102" y="4463"/>
                      <a:pt x="5075" y="4039"/>
                    </a:cubicBezTo>
                    <a:cubicBezTo>
                      <a:pt x="4880" y="2303"/>
                      <a:pt x="4463" y="310"/>
                      <a:pt x="4375" y="1"/>
                    </a:cubicBezTo>
                    <a:cubicBezTo>
                      <a:pt x="4207" y="61"/>
                      <a:pt x="3453" y="169"/>
                      <a:pt x="2746" y="196"/>
                    </a:cubicBezTo>
                    <a:cubicBezTo>
                      <a:pt x="2633" y="201"/>
                      <a:pt x="2513" y="203"/>
                      <a:pt x="2387" y="203"/>
                    </a:cubicBezTo>
                    <a:cubicBezTo>
                      <a:pt x="1644" y="203"/>
                      <a:pt x="729" y="122"/>
                      <a:pt x="222" y="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3"/>
              <p:cNvSpPr/>
              <p:nvPr/>
            </p:nvSpPr>
            <p:spPr>
              <a:xfrm>
                <a:off x="3621696" y="2543313"/>
                <a:ext cx="45286" cy="57905"/>
              </a:xfrm>
              <a:custGeom>
                <a:rect b="b" l="l" r="r" t="t"/>
                <a:pathLst>
                  <a:path extrusionOk="0" h="647" w="506">
                    <a:moveTo>
                      <a:pt x="256" y="0"/>
                    </a:moveTo>
                    <a:lnTo>
                      <a:pt x="1" y="397"/>
                    </a:lnTo>
                    <a:lnTo>
                      <a:pt x="505" y="646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3"/>
              <p:cNvSpPr/>
              <p:nvPr/>
            </p:nvSpPr>
            <p:spPr>
              <a:xfrm>
                <a:off x="3483780" y="2407725"/>
                <a:ext cx="188571" cy="191077"/>
              </a:xfrm>
              <a:custGeom>
                <a:rect b="b" l="l" r="r" t="t"/>
                <a:pathLst>
                  <a:path extrusionOk="0" h="2135" w="2107">
                    <a:moveTo>
                      <a:pt x="1070" y="1"/>
                    </a:moveTo>
                    <a:cubicBezTo>
                      <a:pt x="478" y="1"/>
                      <a:pt x="0" y="479"/>
                      <a:pt x="0" y="1071"/>
                    </a:cubicBezTo>
                    <a:cubicBezTo>
                      <a:pt x="0" y="1657"/>
                      <a:pt x="478" y="2135"/>
                      <a:pt x="1070" y="2135"/>
                    </a:cubicBezTo>
                    <a:cubicBezTo>
                      <a:pt x="1656" y="2135"/>
                      <a:pt x="2107" y="1657"/>
                      <a:pt x="2107" y="1071"/>
                    </a:cubicBezTo>
                    <a:cubicBezTo>
                      <a:pt x="2107" y="479"/>
                      <a:pt x="1656" y="1"/>
                      <a:pt x="1070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3"/>
              <p:cNvSpPr/>
              <p:nvPr/>
            </p:nvSpPr>
            <p:spPr>
              <a:xfrm>
                <a:off x="3521727" y="2490868"/>
                <a:ext cx="27744" cy="24791"/>
              </a:xfrm>
              <a:custGeom>
                <a:rect b="b" l="l" r="r" t="t"/>
                <a:pathLst>
                  <a:path extrusionOk="0" h="277" w="310">
                    <a:moveTo>
                      <a:pt x="168" y="1"/>
                    </a:moveTo>
                    <a:cubicBezTo>
                      <a:pt x="81" y="1"/>
                      <a:pt x="0" y="55"/>
                      <a:pt x="0" y="142"/>
                    </a:cubicBezTo>
                    <a:cubicBezTo>
                      <a:pt x="0" y="223"/>
                      <a:pt x="81" y="277"/>
                      <a:pt x="168" y="277"/>
                    </a:cubicBezTo>
                    <a:cubicBezTo>
                      <a:pt x="249" y="277"/>
                      <a:pt x="310" y="223"/>
                      <a:pt x="310" y="142"/>
                    </a:cubicBezTo>
                    <a:cubicBezTo>
                      <a:pt x="310" y="55"/>
                      <a:pt x="249" y="1"/>
                      <a:pt x="168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3"/>
              <p:cNvSpPr/>
              <p:nvPr/>
            </p:nvSpPr>
            <p:spPr>
              <a:xfrm>
                <a:off x="3566924" y="2490868"/>
                <a:ext cx="27744" cy="24791"/>
              </a:xfrm>
              <a:custGeom>
                <a:rect b="b" l="l" r="r" t="t"/>
                <a:pathLst>
                  <a:path extrusionOk="0" h="277" w="310">
                    <a:moveTo>
                      <a:pt x="168" y="1"/>
                    </a:moveTo>
                    <a:cubicBezTo>
                      <a:pt x="81" y="1"/>
                      <a:pt x="0" y="55"/>
                      <a:pt x="27" y="142"/>
                    </a:cubicBezTo>
                    <a:cubicBezTo>
                      <a:pt x="27" y="223"/>
                      <a:pt x="81" y="277"/>
                      <a:pt x="168" y="277"/>
                    </a:cubicBezTo>
                    <a:cubicBezTo>
                      <a:pt x="249" y="277"/>
                      <a:pt x="310" y="223"/>
                      <a:pt x="310" y="142"/>
                    </a:cubicBezTo>
                    <a:cubicBezTo>
                      <a:pt x="310" y="55"/>
                      <a:pt x="249" y="1"/>
                      <a:pt x="168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3"/>
              <p:cNvSpPr/>
              <p:nvPr/>
            </p:nvSpPr>
            <p:spPr>
              <a:xfrm>
                <a:off x="3614447" y="2490868"/>
                <a:ext cx="25417" cy="24791"/>
              </a:xfrm>
              <a:custGeom>
                <a:rect b="b" l="l" r="r" t="t"/>
                <a:pathLst>
                  <a:path extrusionOk="0" h="277" w="284">
                    <a:moveTo>
                      <a:pt x="142" y="1"/>
                    </a:moveTo>
                    <a:cubicBezTo>
                      <a:pt x="55" y="1"/>
                      <a:pt x="1" y="55"/>
                      <a:pt x="1" y="142"/>
                    </a:cubicBezTo>
                    <a:cubicBezTo>
                      <a:pt x="1" y="223"/>
                      <a:pt x="55" y="277"/>
                      <a:pt x="142" y="277"/>
                    </a:cubicBezTo>
                    <a:cubicBezTo>
                      <a:pt x="223" y="277"/>
                      <a:pt x="283" y="223"/>
                      <a:pt x="283" y="142"/>
                    </a:cubicBezTo>
                    <a:cubicBezTo>
                      <a:pt x="283" y="55"/>
                      <a:pt x="223" y="1"/>
                      <a:pt x="142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3"/>
              <p:cNvSpPr/>
              <p:nvPr/>
            </p:nvSpPr>
            <p:spPr>
              <a:xfrm>
                <a:off x="6455908" y="3813724"/>
                <a:ext cx="260975" cy="848257"/>
              </a:xfrm>
              <a:custGeom>
                <a:rect b="b" l="l" r="r" t="t"/>
                <a:pathLst>
                  <a:path extrusionOk="0" h="9478" w="2916">
                    <a:moveTo>
                      <a:pt x="1" y="1"/>
                    </a:moveTo>
                    <a:lnTo>
                      <a:pt x="135" y="505"/>
                    </a:lnTo>
                    <a:lnTo>
                      <a:pt x="2410" y="9390"/>
                    </a:lnTo>
                    <a:cubicBezTo>
                      <a:pt x="2437" y="9451"/>
                      <a:pt x="2464" y="9478"/>
                      <a:pt x="2525" y="9478"/>
                    </a:cubicBezTo>
                    <a:lnTo>
                      <a:pt x="2801" y="9478"/>
                    </a:lnTo>
                    <a:cubicBezTo>
                      <a:pt x="2861" y="9478"/>
                      <a:pt x="2915" y="9424"/>
                      <a:pt x="2915" y="9363"/>
                    </a:cubicBezTo>
                    <a:lnTo>
                      <a:pt x="1428" y="505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3"/>
              <p:cNvSpPr/>
              <p:nvPr/>
            </p:nvSpPr>
            <p:spPr>
              <a:xfrm>
                <a:off x="3007295" y="3813724"/>
                <a:ext cx="260885" cy="848257"/>
              </a:xfrm>
              <a:custGeom>
                <a:rect b="b" l="l" r="r" t="t"/>
                <a:pathLst>
                  <a:path extrusionOk="0" h="9478" w="2915">
                    <a:moveTo>
                      <a:pt x="1568" y="1"/>
                    </a:moveTo>
                    <a:lnTo>
                      <a:pt x="1481" y="505"/>
                    </a:lnTo>
                    <a:lnTo>
                      <a:pt x="0" y="9363"/>
                    </a:lnTo>
                    <a:cubicBezTo>
                      <a:pt x="0" y="9424"/>
                      <a:pt x="54" y="9478"/>
                      <a:pt x="108" y="9478"/>
                    </a:cubicBezTo>
                    <a:lnTo>
                      <a:pt x="390" y="9478"/>
                    </a:lnTo>
                    <a:cubicBezTo>
                      <a:pt x="444" y="9478"/>
                      <a:pt x="471" y="9451"/>
                      <a:pt x="505" y="9390"/>
                    </a:cubicBezTo>
                    <a:lnTo>
                      <a:pt x="2773" y="505"/>
                    </a:lnTo>
                    <a:lnTo>
                      <a:pt x="2915" y="1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3"/>
              <p:cNvSpPr/>
              <p:nvPr/>
            </p:nvSpPr>
            <p:spPr>
              <a:xfrm>
                <a:off x="3139751" y="3813724"/>
                <a:ext cx="128429" cy="45286"/>
              </a:xfrm>
              <a:custGeom>
                <a:rect b="b" l="l" r="r" t="t"/>
                <a:pathLst>
                  <a:path extrusionOk="0" h="506" w="1435">
                    <a:moveTo>
                      <a:pt x="88" y="1"/>
                    </a:moveTo>
                    <a:lnTo>
                      <a:pt x="1" y="505"/>
                    </a:lnTo>
                    <a:lnTo>
                      <a:pt x="1293" y="505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8AA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3"/>
              <p:cNvSpPr/>
              <p:nvPr/>
            </p:nvSpPr>
            <p:spPr>
              <a:xfrm>
                <a:off x="6455908" y="3813724"/>
                <a:ext cx="127802" cy="45286"/>
              </a:xfrm>
              <a:custGeom>
                <a:rect b="b" l="l" r="r" t="t"/>
                <a:pathLst>
                  <a:path extrusionOk="0" h="506" w="1428">
                    <a:moveTo>
                      <a:pt x="1" y="1"/>
                    </a:moveTo>
                    <a:lnTo>
                      <a:pt x="135" y="505"/>
                    </a:lnTo>
                    <a:lnTo>
                      <a:pt x="1428" y="505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8AA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3"/>
              <p:cNvSpPr/>
              <p:nvPr/>
            </p:nvSpPr>
            <p:spPr>
              <a:xfrm>
                <a:off x="2979551" y="3763158"/>
                <a:ext cx="3782522" cy="50656"/>
              </a:xfrm>
              <a:custGeom>
                <a:rect b="b" l="l" r="r" t="t"/>
                <a:pathLst>
                  <a:path extrusionOk="0" h="566" w="42264">
                    <a:moveTo>
                      <a:pt x="276" y="0"/>
                    </a:moveTo>
                    <a:cubicBezTo>
                      <a:pt x="108" y="0"/>
                      <a:pt x="0" y="142"/>
                      <a:pt x="0" y="283"/>
                    </a:cubicBezTo>
                    <a:cubicBezTo>
                      <a:pt x="0" y="451"/>
                      <a:pt x="108" y="566"/>
                      <a:pt x="276" y="566"/>
                    </a:cubicBezTo>
                    <a:lnTo>
                      <a:pt x="41980" y="566"/>
                    </a:lnTo>
                    <a:cubicBezTo>
                      <a:pt x="42149" y="566"/>
                      <a:pt x="42263" y="451"/>
                      <a:pt x="42263" y="283"/>
                    </a:cubicBezTo>
                    <a:cubicBezTo>
                      <a:pt x="42263" y="142"/>
                      <a:pt x="42149" y="0"/>
                      <a:pt x="41980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3"/>
              <p:cNvSpPr/>
              <p:nvPr/>
            </p:nvSpPr>
            <p:spPr>
              <a:xfrm>
                <a:off x="2979551" y="3788396"/>
                <a:ext cx="3782522" cy="25417"/>
              </a:xfrm>
              <a:custGeom>
                <a:rect b="b" l="l" r="r" t="t"/>
                <a:pathLst>
                  <a:path extrusionOk="0" h="284" w="42264">
                    <a:moveTo>
                      <a:pt x="0" y="1"/>
                    </a:moveTo>
                    <a:cubicBezTo>
                      <a:pt x="0" y="82"/>
                      <a:pt x="27" y="142"/>
                      <a:pt x="81" y="196"/>
                    </a:cubicBezTo>
                    <a:cubicBezTo>
                      <a:pt x="142" y="250"/>
                      <a:pt x="196" y="284"/>
                      <a:pt x="276" y="284"/>
                    </a:cubicBezTo>
                    <a:lnTo>
                      <a:pt x="41980" y="284"/>
                    </a:lnTo>
                    <a:cubicBezTo>
                      <a:pt x="42149" y="284"/>
                      <a:pt x="42263" y="169"/>
                      <a:pt x="42263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3"/>
              <p:cNvSpPr/>
              <p:nvPr/>
            </p:nvSpPr>
            <p:spPr>
              <a:xfrm>
                <a:off x="4236724" y="3720378"/>
                <a:ext cx="351904" cy="42869"/>
              </a:xfrm>
              <a:custGeom>
                <a:rect b="b" l="l" r="r" t="t"/>
                <a:pathLst>
                  <a:path extrusionOk="0" h="479" w="3932">
                    <a:moveTo>
                      <a:pt x="1" y="0"/>
                    </a:moveTo>
                    <a:lnTo>
                      <a:pt x="1" y="478"/>
                    </a:lnTo>
                    <a:lnTo>
                      <a:pt x="3931" y="478"/>
                    </a:lnTo>
                    <a:lnTo>
                      <a:pt x="3931" y="0"/>
                    </a:lnTo>
                    <a:close/>
                  </a:path>
                </a:pathLst>
              </a:custGeom>
              <a:solidFill>
                <a:srgbClr val="443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3"/>
              <p:cNvSpPr/>
              <p:nvPr/>
            </p:nvSpPr>
            <p:spPr>
              <a:xfrm>
                <a:off x="4249343" y="3730581"/>
                <a:ext cx="47702" cy="23001"/>
              </a:xfrm>
              <a:custGeom>
                <a:rect b="b" l="l" r="r" t="t"/>
                <a:pathLst>
                  <a:path extrusionOk="0" h="257" w="533">
                    <a:moveTo>
                      <a:pt x="1" y="1"/>
                    </a:moveTo>
                    <a:lnTo>
                      <a:pt x="1" y="256"/>
                    </a:lnTo>
                    <a:lnTo>
                      <a:pt x="533" y="256"/>
                    </a:lnTo>
                    <a:lnTo>
                      <a:pt x="533" y="1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3"/>
              <p:cNvSpPr/>
              <p:nvPr/>
            </p:nvSpPr>
            <p:spPr>
              <a:xfrm>
                <a:off x="4560795" y="3730581"/>
                <a:ext cx="9755" cy="23001"/>
              </a:xfrm>
              <a:custGeom>
                <a:rect b="b" l="l" r="r" t="t"/>
                <a:pathLst>
                  <a:path extrusionOk="0" h="257" w="109">
                    <a:moveTo>
                      <a:pt x="1" y="1"/>
                    </a:moveTo>
                    <a:lnTo>
                      <a:pt x="1" y="256"/>
                    </a:lnTo>
                    <a:lnTo>
                      <a:pt x="108" y="25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3"/>
              <p:cNvSpPr/>
              <p:nvPr/>
            </p:nvSpPr>
            <p:spPr>
              <a:xfrm>
                <a:off x="4344569" y="3730581"/>
                <a:ext cx="178369" cy="23001"/>
              </a:xfrm>
              <a:custGeom>
                <a:rect b="b" l="l" r="r" t="t"/>
                <a:pathLst>
                  <a:path extrusionOk="0" h="257" w="1993">
                    <a:moveTo>
                      <a:pt x="0" y="1"/>
                    </a:moveTo>
                    <a:lnTo>
                      <a:pt x="0" y="256"/>
                    </a:lnTo>
                    <a:lnTo>
                      <a:pt x="1993" y="256"/>
                    </a:lnTo>
                    <a:lnTo>
                      <a:pt x="1993" y="1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3"/>
              <p:cNvSpPr/>
              <p:nvPr/>
            </p:nvSpPr>
            <p:spPr>
              <a:xfrm>
                <a:off x="4236724" y="3633029"/>
                <a:ext cx="351904" cy="42243"/>
              </a:xfrm>
              <a:custGeom>
                <a:rect b="b" l="l" r="r" t="t"/>
                <a:pathLst>
                  <a:path extrusionOk="0" h="472" w="3932">
                    <a:moveTo>
                      <a:pt x="1" y="0"/>
                    </a:moveTo>
                    <a:lnTo>
                      <a:pt x="1" y="471"/>
                    </a:lnTo>
                    <a:lnTo>
                      <a:pt x="3931" y="471"/>
                    </a:lnTo>
                    <a:lnTo>
                      <a:pt x="3931" y="0"/>
                    </a:lnTo>
                    <a:close/>
                  </a:path>
                </a:pathLst>
              </a:custGeom>
              <a:solidFill>
                <a:srgbClr val="EAB3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3"/>
              <p:cNvSpPr/>
              <p:nvPr/>
            </p:nvSpPr>
            <p:spPr>
              <a:xfrm>
                <a:off x="4249343" y="3642695"/>
                <a:ext cx="35083" cy="22911"/>
              </a:xfrm>
              <a:custGeom>
                <a:rect b="b" l="l" r="r" t="t"/>
                <a:pathLst>
                  <a:path extrusionOk="0" h="256" w="392">
                    <a:moveTo>
                      <a:pt x="1" y="0"/>
                    </a:moveTo>
                    <a:lnTo>
                      <a:pt x="1" y="256"/>
                    </a:lnTo>
                    <a:lnTo>
                      <a:pt x="391" y="256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9D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3"/>
              <p:cNvSpPr/>
              <p:nvPr/>
            </p:nvSpPr>
            <p:spPr>
              <a:xfrm>
                <a:off x="4560795" y="3633029"/>
                <a:ext cx="9755" cy="42243"/>
              </a:xfrm>
              <a:custGeom>
                <a:rect b="b" l="l" r="r" t="t"/>
                <a:pathLst>
                  <a:path extrusionOk="0" h="472" w="109">
                    <a:moveTo>
                      <a:pt x="1" y="0"/>
                    </a:moveTo>
                    <a:lnTo>
                      <a:pt x="1" y="471"/>
                    </a:lnTo>
                    <a:lnTo>
                      <a:pt x="108" y="47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9D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3"/>
              <p:cNvSpPr/>
              <p:nvPr/>
            </p:nvSpPr>
            <p:spPr>
              <a:xfrm>
                <a:off x="4540300" y="3633029"/>
                <a:ext cx="12798" cy="42243"/>
              </a:xfrm>
              <a:custGeom>
                <a:rect b="b" l="l" r="r" t="t"/>
                <a:pathLst>
                  <a:path extrusionOk="0" h="472" w="143">
                    <a:moveTo>
                      <a:pt x="1" y="0"/>
                    </a:moveTo>
                    <a:lnTo>
                      <a:pt x="1" y="471"/>
                    </a:lnTo>
                    <a:lnTo>
                      <a:pt x="142" y="471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9D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3"/>
              <p:cNvSpPr/>
              <p:nvPr/>
            </p:nvSpPr>
            <p:spPr>
              <a:xfrm>
                <a:off x="4314408" y="3642695"/>
                <a:ext cx="208529" cy="22911"/>
              </a:xfrm>
              <a:custGeom>
                <a:rect b="b" l="l" r="r" t="t"/>
                <a:pathLst>
                  <a:path extrusionOk="0" h="256" w="2330">
                    <a:moveTo>
                      <a:pt x="1" y="0"/>
                    </a:moveTo>
                    <a:lnTo>
                      <a:pt x="1" y="256"/>
                    </a:lnTo>
                    <a:lnTo>
                      <a:pt x="2330" y="256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rgbClr val="F9D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3"/>
              <p:cNvSpPr/>
              <p:nvPr/>
            </p:nvSpPr>
            <p:spPr>
              <a:xfrm>
                <a:off x="4206653" y="3675182"/>
                <a:ext cx="351815" cy="45286"/>
              </a:xfrm>
              <a:custGeom>
                <a:rect b="b" l="l" r="r" t="t"/>
                <a:pathLst>
                  <a:path extrusionOk="0" h="506" w="3931">
                    <a:moveTo>
                      <a:pt x="0" y="0"/>
                    </a:moveTo>
                    <a:lnTo>
                      <a:pt x="0" y="88"/>
                    </a:lnTo>
                    <a:lnTo>
                      <a:pt x="2585" y="88"/>
                    </a:lnTo>
                    <a:lnTo>
                      <a:pt x="2585" y="425"/>
                    </a:lnTo>
                    <a:lnTo>
                      <a:pt x="0" y="425"/>
                    </a:lnTo>
                    <a:lnTo>
                      <a:pt x="0" y="505"/>
                    </a:lnTo>
                    <a:lnTo>
                      <a:pt x="3931" y="505"/>
                    </a:lnTo>
                    <a:lnTo>
                      <a:pt x="3931" y="0"/>
                    </a:lnTo>
                    <a:close/>
                  </a:path>
                </a:pathLst>
              </a:custGeom>
              <a:solidFill>
                <a:srgbClr val="5E7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3"/>
              <p:cNvSpPr/>
              <p:nvPr/>
            </p:nvSpPr>
            <p:spPr>
              <a:xfrm>
                <a:off x="4214439" y="3682969"/>
                <a:ext cx="223565" cy="30250"/>
              </a:xfrm>
              <a:custGeom>
                <a:rect b="b" l="l" r="r" t="t"/>
                <a:pathLst>
                  <a:path extrusionOk="0" h="338" w="2498">
                    <a:moveTo>
                      <a:pt x="1" y="1"/>
                    </a:moveTo>
                    <a:lnTo>
                      <a:pt x="1" y="338"/>
                    </a:lnTo>
                    <a:lnTo>
                      <a:pt x="2498" y="338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3"/>
              <p:cNvSpPr/>
              <p:nvPr/>
            </p:nvSpPr>
            <p:spPr>
              <a:xfrm>
                <a:off x="4595789" y="2869798"/>
                <a:ext cx="45196" cy="57905"/>
              </a:xfrm>
              <a:custGeom>
                <a:rect b="b" l="l" r="r" t="t"/>
                <a:pathLst>
                  <a:path extrusionOk="0" h="647" w="505">
                    <a:moveTo>
                      <a:pt x="256" y="0"/>
                    </a:moveTo>
                    <a:lnTo>
                      <a:pt x="0" y="364"/>
                    </a:lnTo>
                    <a:lnTo>
                      <a:pt x="505" y="647"/>
                    </a:lnTo>
                    <a:lnTo>
                      <a:pt x="505" y="647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3"/>
              <p:cNvSpPr/>
              <p:nvPr/>
            </p:nvSpPr>
            <p:spPr>
              <a:xfrm>
                <a:off x="4457783" y="2734210"/>
                <a:ext cx="188034" cy="188034"/>
              </a:xfrm>
              <a:custGeom>
                <a:rect b="b" l="l" r="r" t="t"/>
                <a:pathLst>
                  <a:path extrusionOk="0" h="2101" w="2101">
                    <a:moveTo>
                      <a:pt x="1064" y="1"/>
                    </a:moveTo>
                    <a:cubicBezTo>
                      <a:pt x="479" y="1"/>
                      <a:pt x="1" y="479"/>
                      <a:pt x="1" y="1064"/>
                    </a:cubicBezTo>
                    <a:cubicBezTo>
                      <a:pt x="1" y="1657"/>
                      <a:pt x="479" y="2101"/>
                      <a:pt x="1064" y="2101"/>
                    </a:cubicBezTo>
                    <a:cubicBezTo>
                      <a:pt x="1630" y="2101"/>
                      <a:pt x="2101" y="1657"/>
                      <a:pt x="2101" y="1064"/>
                    </a:cubicBezTo>
                    <a:cubicBezTo>
                      <a:pt x="2101" y="479"/>
                      <a:pt x="1630" y="1"/>
                      <a:pt x="1064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3"/>
              <p:cNvSpPr/>
              <p:nvPr/>
            </p:nvSpPr>
            <p:spPr>
              <a:xfrm>
                <a:off x="4495193" y="2816369"/>
                <a:ext cx="27744" cy="25775"/>
              </a:xfrm>
              <a:custGeom>
                <a:rect b="b" l="l" r="r" t="t"/>
                <a:pathLst>
                  <a:path extrusionOk="0" h="288" w="310">
                    <a:moveTo>
                      <a:pt x="138" y="0"/>
                    </a:moveTo>
                    <a:cubicBezTo>
                      <a:pt x="67" y="0"/>
                      <a:pt x="0" y="76"/>
                      <a:pt x="0" y="146"/>
                    </a:cubicBezTo>
                    <a:cubicBezTo>
                      <a:pt x="0" y="234"/>
                      <a:pt x="88" y="288"/>
                      <a:pt x="141" y="288"/>
                    </a:cubicBezTo>
                    <a:cubicBezTo>
                      <a:pt x="229" y="288"/>
                      <a:pt x="310" y="234"/>
                      <a:pt x="310" y="146"/>
                    </a:cubicBezTo>
                    <a:cubicBezTo>
                      <a:pt x="310" y="66"/>
                      <a:pt x="229" y="5"/>
                      <a:pt x="168" y="5"/>
                    </a:cubicBezTo>
                    <a:cubicBezTo>
                      <a:pt x="158" y="2"/>
                      <a:pt x="148" y="0"/>
                      <a:pt x="138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43"/>
              <p:cNvSpPr/>
              <p:nvPr/>
            </p:nvSpPr>
            <p:spPr>
              <a:xfrm>
                <a:off x="4540300" y="2816369"/>
                <a:ext cx="27834" cy="25775"/>
              </a:xfrm>
              <a:custGeom>
                <a:rect b="b" l="l" r="r" t="t"/>
                <a:pathLst>
                  <a:path extrusionOk="0" h="288" w="311">
                    <a:moveTo>
                      <a:pt x="139" y="0"/>
                    </a:moveTo>
                    <a:cubicBezTo>
                      <a:pt x="68" y="0"/>
                      <a:pt x="1" y="76"/>
                      <a:pt x="1" y="146"/>
                    </a:cubicBezTo>
                    <a:cubicBezTo>
                      <a:pt x="1" y="234"/>
                      <a:pt x="88" y="288"/>
                      <a:pt x="142" y="288"/>
                    </a:cubicBezTo>
                    <a:cubicBezTo>
                      <a:pt x="257" y="288"/>
                      <a:pt x="311" y="234"/>
                      <a:pt x="311" y="146"/>
                    </a:cubicBezTo>
                    <a:cubicBezTo>
                      <a:pt x="311" y="66"/>
                      <a:pt x="257" y="5"/>
                      <a:pt x="169" y="5"/>
                    </a:cubicBezTo>
                    <a:cubicBezTo>
                      <a:pt x="159" y="2"/>
                      <a:pt x="149" y="0"/>
                      <a:pt x="139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3"/>
              <p:cNvSpPr/>
              <p:nvPr/>
            </p:nvSpPr>
            <p:spPr>
              <a:xfrm>
                <a:off x="4585496" y="2816369"/>
                <a:ext cx="27834" cy="25775"/>
              </a:xfrm>
              <a:custGeom>
                <a:rect b="b" l="l" r="r" t="t"/>
                <a:pathLst>
                  <a:path extrusionOk="0" h="288" w="311">
                    <a:moveTo>
                      <a:pt x="138" y="0"/>
                    </a:moveTo>
                    <a:cubicBezTo>
                      <a:pt x="68" y="0"/>
                      <a:pt x="1" y="76"/>
                      <a:pt x="1" y="146"/>
                    </a:cubicBezTo>
                    <a:cubicBezTo>
                      <a:pt x="34" y="234"/>
                      <a:pt x="88" y="288"/>
                      <a:pt x="169" y="288"/>
                    </a:cubicBezTo>
                    <a:cubicBezTo>
                      <a:pt x="257" y="288"/>
                      <a:pt x="310" y="234"/>
                      <a:pt x="310" y="146"/>
                    </a:cubicBezTo>
                    <a:cubicBezTo>
                      <a:pt x="310" y="66"/>
                      <a:pt x="257" y="5"/>
                      <a:pt x="169" y="5"/>
                    </a:cubicBezTo>
                    <a:cubicBezTo>
                      <a:pt x="159" y="2"/>
                      <a:pt x="149" y="0"/>
                      <a:pt x="138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3"/>
              <p:cNvSpPr/>
              <p:nvPr/>
            </p:nvSpPr>
            <p:spPr>
              <a:xfrm>
                <a:off x="2381975" y="3602332"/>
                <a:ext cx="440507" cy="693427"/>
              </a:xfrm>
              <a:custGeom>
                <a:rect b="b" l="l" r="r" t="t"/>
                <a:pathLst>
                  <a:path extrusionOk="0" h="7748" w="4922">
                    <a:moveTo>
                      <a:pt x="1969" y="1"/>
                    </a:moveTo>
                    <a:cubicBezTo>
                      <a:pt x="1786" y="1"/>
                      <a:pt x="1606" y="73"/>
                      <a:pt x="1434" y="229"/>
                    </a:cubicBezTo>
                    <a:cubicBezTo>
                      <a:pt x="1" y="1575"/>
                      <a:pt x="4571" y="7747"/>
                      <a:pt x="4571" y="7747"/>
                    </a:cubicBezTo>
                    <a:cubicBezTo>
                      <a:pt x="4921" y="4060"/>
                      <a:pt x="3344" y="1"/>
                      <a:pt x="1969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3"/>
              <p:cNvSpPr/>
              <p:nvPr/>
            </p:nvSpPr>
            <p:spPr>
              <a:xfrm>
                <a:off x="2547635" y="3685385"/>
                <a:ext cx="278964" cy="888084"/>
              </a:xfrm>
              <a:custGeom>
                <a:rect b="b" l="l" r="r" t="t"/>
                <a:pathLst>
                  <a:path extrusionOk="0" h="9923" w="3117">
                    <a:moveTo>
                      <a:pt x="54" y="1"/>
                    </a:moveTo>
                    <a:cubicBezTo>
                      <a:pt x="54" y="1"/>
                      <a:pt x="1" y="1"/>
                      <a:pt x="27" y="28"/>
                    </a:cubicBezTo>
                    <a:cubicBezTo>
                      <a:pt x="1125" y="1684"/>
                      <a:pt x="1905" y="3535"/>
                      <a:pt x="2383" y="5439"/>
                    </a:cubicBezTo>
                    <a:cubicBezTo>
                      <a:pt x="2780" y="6900"/>
                      <a:pt x="2949" y="8387"/>
                      <a:pt x="3056" y="9902"/>
                    </a:cubicBezTo>
                    <a:cubicBezTo>
                      <a:pt x="3056" y="9915"/>
                      <a:pt x="3071" y="9922"/>
                      <a:pt x="3087" y="9922"/>
                    </a:cubicBezTo>
                    <a:cubicBezTo>
                      <a:pt x="3102" y="9922"/>
                      <a:pt x="3117" y="9915"/>
                      <a:pt x="3117" y="9902"/>
                    </a:cubicBezTo>
                    <a:cubicBezTo>
                      <a:pt x="3083" y="8414"/>
                      <a:pt x="2834" y="6873"/>
                      <a:pt x="2471" y="5412"/>
                    </a:cubicBezTo>
                    <a:cubicBezTo>
                      <a:pt x="1993" y="3508"/>
                      <a:pt x="1178" y="1657"/>
                      <a:pt x="54" y="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3"/>
              <p:cNvSpPr/>
              <p:nvPr/>
            </p:nvSpPr>
            <p:spPr>
              <a:xfrm>
                <a:off x="2537432" y="3760742"/>
                <a:ext cx="108471" cy="80190"/>
              </a:xfrm>
              <a:custGeom>
                <a:rect b="b" l="l" r="r" t="t"/>
                <a:pathLst>
                  <a:path extrusionOk="0" h="896" w="1212">
                    <a:moveTo>
                      <a:pt x="34" y="0"/>
                    </a:moveTo>
                    <a:cubicBezTo>
                      <a:pt x="0" y="0"/>
                      <a:pt x="0" y="27"/>
                      <a:pt x="0" y="54"/>
                    </a:cubicBezTo>
                    <a:cubicBezTo>
                      <a:pt x="397" y="310"/>
                      <a:pt x="761" y="619"/>
                      <a:pt x="1151" y="895"/>
                    </a:cubicBezTo>
                    <a:cubicBezTo>
                      <a:pt x="1178" y="895"/>
                      <a:pt x="1212" y="869"/>
                      <a:pt x="1178" y="869"/>
                    </a:cubicBezTo>
                    <a:cubicBezTo>
                      <a:pt x="875" y="532"/>
                      <a:pt x="451" y="195"/>
                      <a:pt x="34" y="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3"/>
              <p:cNvSpPr/>
              <p:nvPr/>
            </p:nvSpPr>
            <p:spPr>
              <a:xfrm>
                <a:off x="2550051" y="3793229"/>
                <a:ext cx="107218" cy="81801"/>
              </a:xfrm>
              <a:custGeom>
                <a:rect b="b" l="l" r="r" t="t"/>
                <a:pathLst>
                  <a:path extrusionOk="0" h="914" w="1198">
                    <a:moveTo>
                      <a:pt x="27" y="1"/>
                    </a:moveTo>
                    <a:cubicBezTo>
                      <a:pt x="0" y="1"/>
                      <a:pt x="0" y="28"/>
                      <a:pt x="27" y="61"/>
                    </a:cubicBezTo>
                    <a:cubicBezTo>
                      <a:pt x="424" y="310"/>
                      <a:pt x="788" y="620"/>
                      <a:pt x="1151" y="903"/>
                    </a:cubicBezTo>
                    <a:cubicBezTo>
                      <a:pt x="1159" y="910"/>
                      <a:pt x="1167" y="914"/>
                      <a:pt x="1173" y="914"/>
                    </a:cubicBezTo>
                    <a:cubicBezTo>
                      <a:pt x="1189" y="914"/>
                      <a:pt x="1198" y="893"/>
                      <a:pt x="1178" y="869"/>
                    </a:cubicBezTo>
                    <a:cubicBezTo>
                      <a:pt x="869" y="532"/>
                      <a:pt x="451" y="230"/>
                      <a:pt x="27" y="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3"/>
              <p:cNvSpPr/>
              <p:nvPr/>
            </p:nvSpPr>
            <p:spPr>
              <a:xfrm>
                <a:off x="2856402" y="3482853"/>
                <a:ext cx="437106" cy="697186"/>
              </a:xfrm>
              <a:custGeom>
                <a:rect b="b" l="l" r="r" t="t"/>
                <a:pathLst>
                  <a:path extrusionOk="0" h="7790" w="4884">
                    <a:moveTo>
                      <a:pt x="2876" y="0"/>
                    </a:moveTo>
                    <a:cubicBezTo>
                      <a:pt x="1511" y="0"/>
                      <a:pt x="1" y="4114"/>
                      <a:pt x="448" y="7790"/>
                    </a:cubicBezTo>
                    <a:cubicBezTo>
                      <a:pt x="448" y="7790"/>
                      <a:pt x="4883" y="1476"/>
                      <a:pt x="3396" y="218"/>
                    </a:cubicBezTo>
                    <a:cubicBezTo>
                      <a:pt x="3228" y="69"/>
                      <a:pt x="3053" y="0"/>
                      <a:pt x="2876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43"/>
              <p:cNvSpPr/>
              <p:nvPr/>
            </p:nvSpPr>
            <p:spPr>
              <a:xfrm>
                <a:off x="2868753" y="3563937"/>
                <a:ext cx="255336" cy="894438"/>
              </a:xfrm>
              <a:custGeom>
                <a:rect b="b" l="l" r="r" t="t"/>
                <a:pathLst>
                  <a:path extrusionOk="0" h="9994" w="2853">
                    <a:moveTo>
                      <a:pt x="2829" y="1"/>
                    </a:moveTo>
                    <a:cubicBezTo>
                      <a:pt x="2823" y="1"/>
                      <a:pt x="2815" y="4"/>
                      <a:pt x="2807" y="12"/>
                    </a:cubicBezTo>
                    <a:cubicBezTo>
                      <a:pt x="1743" y="1668"/>
                      <a:pt x="1010" y="3518"/>
                      <a:pt x="565" y="5450"/>
                    </a:cubicBezTo>
                    <a:cubicBezTo>
                      <a:pt x="229" y="6911"/>
                      <a:pt x="0" y="8479"/>
                      <a:pt x="34" y="9994"/>
                    </a:cubicBezTo>
                    <a:lnTo>
                      <a:pt x="61" y="9994"/>
                    </a:lnTo>
                    <a:cubicBezTo>
                      <a:pt x="168" y="8479"/>
                      <a:pt x="283" y="7025"/>
                      <a:pt x="619" y="5565"/>
                    </a:cubicBezTo>
                    <a:cubicBezTo>
                      <a:pt x="1043" y="3599"/>
                      <a:pt x="1797" y="1748"/>
                      <a:pt x="2834" y="39"/>
                    </a:cubicBezTo>
                    <a:cubicBezTo>
                      <a:pt x="2853" y="20"/>
                      <a:pt x="2845" y="1"/>
                      <a:pt x="2829" y="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43"/>
              <p:cNvSpPr/>
              <p:nvPr/>
            </p:nvSpPr>
            <p:spPr>
              <a:xfrm>
                <a:off x="2906700" y="3909486"/>
                <a:ext cx="15125" cy="143554"/>
              </a:xfrm>
              <a:custGeom>
                <a:rect b="b" l="l" r="r" t="t"/>
                <a:pathLst>
                  <a:path extrusionOk="0" h="1604" w="169">
                    <a:moveTo>
                      <a:pt x="54" y="1"/>
                    </a:moveTo>
                    <a:cubicBezTo>
                      <a:pt x="40" y="1"/>
                      <a:pt x="27" y="8"/>
                      <a:pt x="27" y="21"/>
                    </a:cubicBezTo>
                    <a:cubicBezTo>
                      <a:pt x="0" y="526"/>
                      <a:pt x="27" y="1084"/>
                      <a:pt x="141" y="1589"/>
                    </a:cubicBezTo>
                    <a:cubicBezTo>
                      <a:pt x="141" y="1599"/>
                      <a:pt x="144" y="1603"/>
                      <a:pt x="147" y="1603"/>
                    </a:cubicBezTo>
                    <a:cubicBezTo>
                      <a:pt x="155" y="1603"/>
                      <a:pt x="168" y="1581"/>
                      <a:pt x="168" y="1562"/>
                    </a:cubicBezTo>
                    <a:cubicBezTo>
                      <a:pt x="168" y="1058"/>
                      <a:pt x="141" y="526"/>
                      <a:pt x="81" y="21"/>
                    </a:cubicBezTo>
                    <a:cubicBezTo>
                      <a:pt x="81" y="8"/>
                      <a:pt x="67" y="1"/>
                      <a:pt x="54" y="1"/>
                    </a:cubicBezTo>
                    <a:close/>
                  </a:path>
                </a:pathLst>
              </a:custGeom>
              <a:solidFill>
                <a:srgbClr val="107D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3"/>
              <p:cNvSpPr/>
              <p:nvPr/>
            </p:nvSpPr>
            <p:spPr>
              <a:xfrm>
                <a:off x="2459659" y="3334646"/>
                <a:ext cx="437106" cy="697275"/>
              </a:xfrm>
              <a:custGeom>
                <a:rect b="b" l="l" r="r" t="t"/>
                <a:pathLst>
                  <a:path extrusionOk="0" h="7791" w="4884">
                    <a:moveTo>
                      <a:pt x="1982" y="0"/>
                    </a:moveTo>
                    <a:cubicBezTo>
                      <a:pt x="1804" y="0"/>
                      <a:pt x="1629" y="70"/>
                      <a:pt x="1461" y="218"/>
                    </a:cubicBezTo>
                    <a:cubicBezTo>
                      <a:pt x="1" y="1510"/>
                      <a:pt x="4436" y="7790"/>
                      <a:pt x="4436" y="7790"/>
                    </a:cubicBezTo>
                    <a:cubicBezTo>
                      <a:pt x="4883" y="4114"/>
                      <a:pt x="3352" y="0"/>
                      <a:pt x="1982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3"/>
              <p:cNvSpPr/>
              <p:nvPr/>
            </p:nvSpPr>
            <p:spPr>
              <a:xfrm>
                <a:off x="2627735" y="3416715"/>
                <a:ext cx="259095" cy="893364"/>
              </a:xfrm>
              <a:custGeom>
                <a:rect b="b" l="l" r="r" t="t"/>
                <a:pathLst>
                  <a:path extrusionOk="0" h="9982" w="2895">
                    <a:moveTo>
                      <a:pt x="61" y="1"/>
                    </a:moveTo>
                    <a:cubicBezTo>
                      <a:pt x="34" y="1"/>
                      <a:pt x="1" y="1"/>
                      <a:pt x="1" y="28"/>
                    </a:cubicBezTo>
                    <a:cubicBezTo>
                      <a:pt x="1071" y="1711"/>
                      <a:pt x="1798" y="3535"/>
                      <a:pt x="2249" y="5446"/>
                    </a:cubicBezTo>
                    <a:cubicBezTo>
                      <a:pt x="2612" y="6961"/>
                      <a:pt x="2727" y="8441"/>
                      <a:pt x="2834" y="9956"/>
                    </a:cubicBezTo>
                    <a:cubicBezTo>
                      <a:pt x="2834" y="9973"/>
                      <a:pt x="2841" y="9981"/>
                      <a:pt x="2848" y="9981"/>
                    </a:cubicBezTo>
                    <a:cubicBezTo>
                      <a:pt x="2855" y="9981"/>
                      <a:pt x="2861" y="9973"/>
                      <a:pt x="2861" y="9956"/>
                    </a:cubicBezTo>
                    <a:cubicBezTo>
                      <a:pt x="2895" y="8475"/>
                      <a:pt x="2666" y="6961"/>
                      <a:pt x="2330" y="5527"/>
                    </a:cubicBezTo>
                    <a:cubicBezTo>
                      <a:pt x="1912" y="3562"/>
                      <a:pt x="1152" y="1684"/>
                      <a:pt x="61" y="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3"/>
              <p:cNvSpPr/>
              <p:nvPr/>
            </p:nvSpPr>
            <p:spPr>
              <a:xfrm>
                <a:off x="2799302" y="3776404"/>
                <a:ext cx="265271" cy="421175"/>
              </a:xfrm>
              <a:custGeom>
                <a:rect b="b" l="l" r="r" t="t"/>
                <a:pathLst>
                  <a:path extrusionOk="0" h="4706" w="2964">
                    <a:moveTo>
                      <a:pt x="1780" y="1"/>
                    </a:moveTo>
                    <a:cubicBezTo>
                      <a:pt x="956" y="1"/>
                      <a:pt x="0" y="2474"/>
                      <a:pt x="244" y="4705"/>
                    </a:cubicBezTo>
                    <a:cubicBezTo>
                      <a:pt x="244" y="4705"/>
                      <a:pt x="2964" y="949"/>
                      <a:pt x="2095" y="135"/>
                    </a:cubicBezTo>
                    <a:cubicBezTo>
                      <a:pt x="1995" y="43"/>
                      <a:pt x="1888" y="1"/>
                      <a:pt x="1780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3"/>
              <p:cNvSpPr/>
              <p:nvPr/>
            </p:nvSpPr>
            <p:spPr>
              <a:xfrm>
                <a:off x="2798855" y="3824821"/>
                <a:ext cx="167450" cy="540207"/>
              </a:xfrm>
              <a:custGeom>
                <a:rect b="b" l="l" r="r" t="t"/>
                <a:pathLst>
                  <a:path extrusionOk="0" h="6036" w="1871">
                    <a:moveTo>
                      <a:pt x="1834" y="0"/>
                    </a:moveTo>
                    <a:cubicBezTo>
                      <a:pt x="1829" y="0"/>
                      <a:pt x="1824" y="3"/>
                      <a:pt x="1824" y="11"/>
                    </a:cubicBezTo>
                    <a:cubicBezTo>
                      <a:pt x="1118" y="1021"/>
                      <a:pt x="673" y="2145"/>
                      <a:pt x="391" y="3296"/>
                    </a:cubicBezTo>
                    <a:cubicBezTo>
                      <a:pt x="169" y="4164"/>
                      <a:pt x="0" y="5120"/>
                      <a:pt x="27" y="6015"/>
                    </a:cubicBezTo>
                    <a:cubicBezTo>
                      <a:pt x="27" y="6029"/>
                      <a:pt x="34" y="6035"/>
                      <a:pt x="41" y="6035"/>
                    </a:cubicBezTo>
                    <a:cubicBezTo>
                      <a:pt x="47" y="6035"/>
                      <a:pt x="54" y="6029"/>
                      <a:pt x="54" y="6015"/>
                    </a:cubicBezTo>
                    <a:cubicBezTo>
                      <a:pt x="169" y="5120"/>
                      <a:pt x="249" y="4218"/>
                      <a:pt x="444" y="3323"/>
                    </a:cubicBezTo>
                    <a:cubicBezTo>
                      <a:pt x="727" y="2172"/>
                      <a:pt x="1205" y="1054"/>
                      <a:pt x="1851" y="45"/>
                    </a:cubicBezTo>
                    <a:cubicBezTo>
                      <a:pt x="1870" y="21"/>
                      <a:pt x="1848" y="0"/>
                      <a:pt x="1834" y="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3"/>
              <p:cNvSpPr/>
              <p:nvPr/>
            </p:nvSpPr>
            <p:spPr>
              <a:xfrm>
                <a:off x="2691010" y="4440830"/>
                <a:ext cx="293462" cy="273594"/>
              </a:xfrm>
              <a:custGeom>
                <a:rect b="b" l="l" r="r" t="t"/>
                <a:pathLst>
                  <a:path extrusionOk="0" h="3057" w="3279">
                    <a:moveTo>
                      <a:pt x="0" y="0"/>
                    </a:moveTo>
                    <a:lnTo>
                      <a:pt x="27" y="142"/>
                    </a:lnTo>
                    <a:lnTo>
                      <a:pt x="81" y="424"/>
                    </a:lnTo>
                    <a:lnTo>
                      <a:pt x="472" y="3056"/>
                    </a:lnTo>
                    <a:lnTo>
                      <a:pt x="2827" y="3056"/>
                    </a:lnTo>
                    <a:lnTo>
                      <a:pt x="3224" y="424"/>
                    </a:lnTo>
                    <a:lnTo>
                      <a:pt x="3278" y="142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3"/>
              <p:cNvSpPr/>
              <p:nvPr/>
            </p:nvSpPr>
            <p:spPr>
              <a:xfrm>
                <a:off x="2693427" y="4453449"/>
                <a:ext cx="291046" cy="25417"/>
              </a:xfrm>
              <a:custGeom>
                <a:rect b="b" l="l" r="r" t="t"/>
                <a:pathLst>
                  <a:path extrusionOk="0" h="284" w="3252">
                    <a:moveTo>
                      <a:pt x="0" y="1"/>
                    </a:moveTo>
                    <a:lnTo>
                      <a:pt x="54" y="283"/>
                    </a:lnTo>
                    <a:lnTo>
                      <a:pt x="3197" y="283"/>
                    </a:lnTo>
                    <a:lnTo>
                      <a:pt x="3251" y="1"/>
                    </a:lnTo>
                    <a:close/>
                  </a:path>
                </a:pathLst>
              </a:custGeom>
              <a:solidFill>
                <a:srgbClr val="8AA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3"/>
              <p:cNvSpPr/>
              <p:nvPr/>
            </p:nvSpPr>
            <p:spPr>
              <a:xfrm>
                <a:off x="2670515" y="4428121"/>
                <a:ext cx="336869" cy="35710"/>
              </a:xfrm>
              <a:custGeom>
                <a:rect b="b" l="l" r="r" t="t"/>
                <a:pathLst>
                  <a:path extrusionOk="0" h="399" w="3764">
                    <a:moveTo>
                      <a:pt x="196" y="1"/>
                    </a:moveTo>
                    <a:cubicBezTo>
                      <a:pt x="88" y="1"/>
                      <a:pt x="1" y="88"/>
                      <a:pt x="1" y="203"/>
                    </a:cubicBezTo>
                    <a:cubicBezTo>
                      <a:pt x="1" y="311"/>
                      <a:pt x="88" y="398"/>
                      <a:pt x="196" y="398"/>
                    </a:cubicBezTo>
                    <a:lnTo>
                      <a:pt x="3561" y="398"/>
                    </a:lnTo>
                    <a:cubicBezTo>
                      <a:pt x="3676" y="398"/>
                      <a:pt x="3763" y="311"/>
                      <a:pt x="3763" y="203"/>
                    </a:cubicBezTo>
                    <a:cubicBezTo>
                      <a:pt x="3763" y="88"/>
                      <a:pt x="3676" y="1"/>
                      <a:pt x="3561" y="1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43"/>
              <p:cNvSpPr/>
              <p:nvPr/>
            </p:nvSpPr>
            <p:spPr>
              <a:xfrm>
                <a:off x="3478948" y="3660147"/>
                <a:ext cx="133172" cy="103101"/>
              </a:xfrm>
              <a:custGeom>
                <a:rect b="b" l="l" r="r" t="t"/>
                <a:pathLst>
                  <a:path extrusionOk="0" h="1152" w="1488">
                    <a:moveTo>
                      <a:pt x="1164" y="209"/>
                    </a:moveTo>
                    <a:cubicBezTo>
                      <a:pt x="1192" y="209"/>
                      <a:pt x="1219" y="216"/>
                      <a:pt x="1232" y="229"/>
                    </a:cubicBezTo>
                    <a:cubicBezTo>
                      <a:pt x="1293" y="229"/>
                      <a:pt x="1320" y="256"/>
                      <a:pt x="1320" y="310"/>
                    </a:cubicBezTo>
                    <a:cubicBezTo>
                      <a:pt x="1400" y="478"/>
                      <a:pt x="1293" y="593"/>
                      <a:pt x="1091" y="761"/>
                    </a:cubicBezTo>
                    <a:cubicBezTo>
                      <a:pt x="1064" y="761"/>
                      <a:pt x="1037" y="788"/>
                      <a:pt x="1010" y="815"/>
                    </a:cubicBezTo>
                    <a:lnTo>
                      <a:pt x="1091" y="229"/>
                    </a:lnTo>
                    <a:cubicBezTo>
                      <a:pt x="1108" y="216"/>
                      <a:pt x="1136" y="209"/>
                      <a:pt x="1164" y="209"/>
                    </a:cubicBezTo>
                    <a:close/>
                    <a:moveTo>
                      <a:pt x="0" y="0"/>
                    </a:moveTo>
                    <a:lnTo>
                      <a:pt x="142" y="1010"/>
                    </a:lnTo>
                    <a:cubicBezTo>
                      <a:pt x="142" y="1070"/>
                      <a:pt x="169" y="1097"/>
                      <a:pt x="196" y="1124"/>
                    </a:cubicBezTo>
                    <a:cubicBezTo>
                      <a:pt x="222" y="1151"/>
                      <a:pt x="222" y="1151"/>
                      <a:pt x="249" y="1151"/>
                    </a:cubicBezTo>
                    <a:lnTo>
                      <a:pt x="842" y="1151"/>
                    </a:lnTo>
                    <a:cubicBezTo>
                      <a:pt x="869" y="1151"/>
                      <a:pt x="896" y="1151"/>
                      <a:pt x="922" y="1124"/>
                    </a:cubicBezTo>
                    <a:cubicBezTo>
                      <a:pt x="956" y="1097"/>
                      <a:pt x="983" y="1070"/>
                      <a:pt x="983" y="1010"/>
                    </a:cubicBezTo>
                    <a:lnTo>
                      <a:pt x="1010" y="902"/>
                    </a:lnTo>
                    <a:cubicBezTo>
                      <a:pt x="1037" y="875"/>
                      <a:pt x="1091" y="842"/>
                      <a:pt x="1151" y="815"/>
                    </a:cubicBezTo>
                    <a:cubicBezTo>
                      <a:pt x="1320" y="673"/>
                      <a:pt x="1488" y="539"/>
                      <a:pt x="1400" y="283"/>
                    </a:cubicBezTo>
                    <a:cubicBezTo>
                      <a:pt x="1373" y="229"/>
                      <a:pt x="1346" y="168"/>
                      <a:pt x="1259" y="142"/>
                    </a:cubicBezTo>
                    <a:cubicBezTo>
                      <a:pt x="1232" y="128"/>
                      <a:pt x="1205" y="121"/>
                      <a:pt x="1177" y="121"/>
                    </a:cubicBezTo>
                    <a:cubicBezTo>
                      <a:pt x="1150" y="121"/>
                      <a:pt x="1121" y="128"/>
                      <a:pt x="1091" y="142"/>
                    </a:cubicBez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43"/>
              <p:cNvSpPr/>
              <p:nvPr/>
            </p:nvSpPr>
            <p:spPr>
              <a:xfrm>
                <a:off x="3501232" y="3660147"/>
                <a:ext cx="78400" cy="103101"/>
              </a:xfrm>
              <a:custGeom>
                <a:rect b="b" l="l" r="r" t="t"/>
                <a:pathLst>
                  <a:path extrusionOk="0" h="1152" w="876">
                    <a:moveTo>
                      <a:pt x="647" y="0"/>
                    </a:moveTo>
                    <a:cubicBezTo>
                      <a:pt x="620" y="875"/>
                      <a:pt x="88" y="1124"/>
                      <a:pt x="0" y="1151"/>
                    </a:cubicBezTo>
                    <a:lnTo>
                      <a:pt x="593" y="1151"/>
                    </a:lnTo>
                    <a:cubicBezTo>
                      <a:pt x="620" y="1151"/>
                      <a:pt x="647" y="1151"/>
                      <a:pt x="673" y="1124"/>
                    </a:cubicBezTo>
                    <a:cubicBezTo>
                      <a:pt x="707" y="1097"/>
                      <a:pt x="734" y="1070"/>
                      <a:pt x="734" y="1010"/>
                    </a:cubicBezTo>
                    <a:lnTo>
                      <a:pt x="761" y="902"/>
                    </a:lnTo>
                    <a:lnTo>
                      <a:pt x="761" y="815"/>
                    </a:lnTo>
                    <a:lnTo>
                      <a:pt x="842" y="229"/>
                    </a:lnTo>
                    <a:lnTo>
                      <a:pt x="842" y="142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43"/>
              <p:cNvSpPr/>
              <p:nvPr/>
            </p:nvSpPr>
            <p:spPr>
              <a:xfrm>
                <a:off x="6297497" y="3660147"/>
                <a:ext cx="133262" cy="103101"/>
              </a:xfrm>
              <a:custGeom>
                <a:rect b="b" l="l" r="r" t="t"/>
                <a:pathLst>
                  <a:path extrusionOk="0" h="1152" w="1489">
                    <a:moveTo>
                      <a:pt x="1165" y="209"/>
                    </a:moveTo>
                    <a:cubicBezTo>
                      <a:pt x="1192" y="209"/>
                      <a:pt x="1219" y="216"/>
                      <a:pt x="1232" y="229"/>
                    </a:cubicBezTo>
                    <a:cubicBezTo>
                      <a:pt x="1293" y="229"/>
                      <a:pt x="1320" y="256"/>
                      <a:pt x="1320" y="310"/>
                    </a:cubicBezTo>
                    <a:cubicBezTo>
                      <a:pt x="1401" y="478"/>
                      <a:pt x="1293" y="593"/>
                      <a:pt x="1098" y="761"/>
                    </a:cubicBezTo>
                    <a:cubicBezTo>
                      <a:pt x="1064" y="761"/>
                      <a:pt x="1037" y="788"/>
                      <a:pt x="1010" y="815"/>
                    </a:cubicBezTo>
                    <a:lnTo>
                      <a:pt x="1098" y="229"/>
                    </a:lnTo>
                    <a:cubicBezTo>
                      <a:pt x="1111" y="216"/>
                      <a:pt x="1138" y="209"/>
                      <a:pt x="1165" y="209"/>
                    </a:cubicBezTo>
                    <a:close/>
                    <a:moveTo>
                      <a:pt x="1" y="0"/>
                    </a:moveTo>
                    <a:lnTo>
                      <a:pt x="142" y="1010"/>
                    </a:lnTo>
                    <a:cubicBezTo>
                      <a:pt x="142" y="1070"/>
                      <a:pt x="169" y="1097"/>
                      <a:pt x="196" y="1124"/>
                    </a:cubicBezTo>
                    <a:cubicBezTo>
                      <a:pt x="223" y="1151"/>
                      <a:pt x="223" y="1151"/>
                      <a:pt x="256" y="1151"/>
                    </a:cubicBezTo>
                    <a:lnTo>
                      <a:pt x="842" y="1151"/>
                    </a:lnTo>
                    <a:cubicBezTo>
                      <a:pt x="869" y="1151"/>
                      <a:pt x="896" y="1151"/>
                      <a:pt x="930" y="1124"/>
                    </a:cubicBezTo>
                    <a:cubicBezTo>
                      <a:pt x="956" y="1097"/>
                      <a:pt x="983" y="1070"/>
                      <a:pt x="983" y="1010"/>
                    </a:cubicBezTo>
                    <a:lnTo>
                      <a:pt x="1010" y="902"/>
                    </a:lnTo>
                    <a:cubicBezTo>
                      <a:pt x="1037" y="875"/>
                      <a:pt x="1098" y="842"/>
                      <a:pt x="1152" y="815"/>
                    </a:cubicBezTo>
                    <a:cubicBezTo>
                      <a:pt x="1320" y="673"/>
                      <a:pt x="1488" y="539"/>
                      <a:pt x="1401" y="283"/>
                    </a:cubicBezTo>
                    <a:cubicBezTo>
                      <a:pt x="1374" y="229"/>
                      <a:pt x="1347" y="168"/>
                      <a:pt x="1266" y="142"/>
                    </a:cubicBezTo>
                    <a:cubicBezTo>
                      <a:pt x="1236" y="128"/>
                      <a:pt x="1207" y="121"/>
                      <a:pt x="1179" y="121"/>
                    </a:cubicBezTo>
                    <a:cubicBezTo>
                      <a:pt x="1152" y="121"/>
                      <a:pt x="1125" y="128"/>
                      <a:pt x="1098" y="142"/>
                    </a:cubicBez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F9BA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43"/>
              <p:cNvSpPr/>
              <p:nvPr/>
            </p:nvSpPr>
            <p:spPr>
              <a:xfrm>
                <a:off x="6320408" y="3660147"/>
                <a:ext cx="77773" cy="103101"/>
              </a:xfrm>
              <a:custGeom>
                <a:rect b="b" l="l" r="r" t="t"/>
                <a:pathLst>
                  <a:path extrusionOk="0" h="1152" w="869">
                    <a:moveTo>
                      <a:pt x="640" y="0"/>
                    </a:moveTo>
                    <a:cubicBezTo>
                      <a:pt x="613" y="875"/>
                      <a:pt x="81" y="1124"/>
                      <a:pt x="0" y="1151"/>
                    </a:cubicBezTo>
                    <a:lnTo>
                      <a:pt x="586" y="1151"/>
                    </a:lnTo>
                    <a:cubicBezTo>
                      <a:pt x="613" y="1151"/>
                      <a:pt x="640" y="1151"/>
                      <a:pt x="674" y="1124"/>
                    </a:cubicBezTo>
                    <a:cubicBezTo>
                      <a:pt x="700" y="1097"/>
                      <a:pt x="727" y="1070"/>
                      <a:pt x="727" y="1010"/>
                    </a:cubicBezTo>
                    <a:lnTo>
                      <a:pt x="754" y="902"/>
                    </a:lnTo>
                    <a:lnTo>
                      <a:pt x="754" y="815"/>
                    </a:lnTo>
                    <a:lnTo>
                      <a:pt x="842" y="229"/>
                    </a:lnTo>
                    <a:lnTo>
                      <a:pt x="842" y="142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4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grpSp>
        <p:nvGrpSpPr>
          <p:cNvPr id="2197" name="Google Shape;2197;p44"/>
          <p:cNvGrpSpPr/>
          <p:nvPr/>
        </p:nvGrpSpPr>
        <p:grpSpPr>
          <a:xfrm>
            <a:off x="578854" y="1308522"/>
            <a:ext cx="3725611" cy="3185806"/>
            <a:chOff x="746137" y="2436660"/>
            <a:chExt cx="2198520" cy="1879975"/>
          </a:xfrm>
        </p:grpSpPr>
        <p:sp>
          <p:nvSpPr>
            <p:cNvPr id="2198" name="Google Shape;2198;p44"/>
            <p:cNvSpPr/>
            <p:nvPr/>
          </p:nvSpPr>
          <p:spPr>
            <a:xfrm>
              <a:off x="896078" y="3402607"/>
              <a:ext cx="554234" cy="860328"/>
            </a:xfrm>
            <a:custGeom>
              <a:rect b="b" l="l" r="r" t="t"/>
              <a:pathLst>
                <a:path extrusionOk="0" h="13019" w="8387">
                  <a:moveTo>
                    <a:pt x="7492" y="1"/>
                  </a:moveTo>
                  <a:lnTo>
                    <a:pt x="7492" y="1"/>
                  </a:lnTo>
                  <a:cubicBezTo>
                    <a:pt x="7660" y="337"/>
                    <a:pt x="7855" y="708"/>
                    <a:pt x="7714" y="1071"/>
                  </a:cubicBezTo>
                  <a:cubicBezTo>
                    <a:pt x="7633" y="1266"/>
                    <a:pt x="7465" y="1408"/>
                    <a:pt x="7323" y="1549"/>
                  </a:cubicBezTo>
                  <a:cubicBezTo>
                    <a:pt x="6926" y="1852"/>
                    <a:pt x="6563" y="2188"/>
                    <a:pt x="6172" y="2498"/>
                  </a:cubicBezTo>
                  <a:cubicBezTo>
                    <a:pt x="5950" y="2693"/>
                    <a:pt x="5721" y="2895"/>
                    <a:pt x="5580" y="3171"/>
                  </a:cubicBezTo>
                  <a:cubicBezTo>
                    <a:pt x="5385" y="3535"/>
                    <a:pt x="5385" y="3986"/>
                    <a:pt x="5190" y="4349"/>
                  </a:cubicBezTo>
                  <a:cubicBezTo>
                    <a:pt x="5048" y="4295"/>
                    <a:pt x="4907" y="4181"/>
                    <a:pt x="4853" y="4039"/>
                  </a:cubicBezTo>
                  <a:cubicBezTo>
                    <a:pt x="4348" y="4605"/>
                    <a:pt x="3843" y="5217"/>
                    <a:pt x="3339" y="5810"/>
                  </a:cubicBezTo>
                  <a:cubicBezTo>
                    <a:pt x="2524" y="6819"/>
                    <a:pt x="1602" y="7829"/>
                    <a:pt x="1124" y="9034"/>
                  </a:cubicBezTo>
                  <a:cubicBezTo>
                    <a:pt x="868" y="9680"/>
                    <a:pt x="646" y="10353"/>
                    <a:pt x="478" y="10999"/>
                  </a:cubicBezTo>
                  <a:cubicBezTo>
                    <a:pt x="364" y="11363"/>
                    <a:pt x="283" y="11699"/>
                    <a:pt x="195" y="12036"/>
                  </a:cubicBezTo>
                  <a:cubicBezTo>
                    <a:pt x="168" y="12204"/>
                    <a:pt x="115" y="12931"/>
                    <a:pt x="0" y="13018"/>
                  </a:cubicBezTo>
                  <a:cubicBezTo>
                    <a:pt x="592" y="12594"/>
                    <a:pt x="1319" y="12399"/>
                    <a:pt x="1939" y="12009"/>
                  </a:cubicBezTo>
                  <a:cubicBezTo>
                    <a:pt x="2612" y="11558"/>
                    <a:pt x="3143" y="10885"/>
                    <a:pt x="3621" y="10238"/>
                  </a:cubicBezTo>
                  <a:cubicBezTo>
                    <a:pt x="3985" y="9761"/>
                    <a:pt x="4348" y="9289"/>
                    <a:pt x="4712" y="8838"/>
                  </a:cubicBezTo>
                  <a:cubicBezTo>
                    <a:pt x="5048" y="8387"/>
                    <a:pt x="5385" y="7943"/>
                    <a:pt x="5721" y="7492"/>
                  </a:cubicBezTo>
                  <a:cubicBezTo>
                    <a:pt x="5836" y="7351"/>
                    <a:pt x="5950" y="7183"/>
                    <a:pt x="5890" y="7014"/>
                  </a:cubicBezTo>
                  <a:cubicBezTo>
                    <a:pt x="5809" y="6792"/>
                    <a:pt x="5472" y="6705"/>
                    <a:pt x="5412" y="6483"/>
                  </a:cubicBezTo>
                  <a:cubicBezTo>
                    <a:pt x="5385" y="6261"/>
                    <a:pt x="5641" y="6092"/>
                    <a:pt x="5890" y="6059"/>
                  </a:cubicBezTo>
                  <a:cubicBezTo>
                    <a:pt x="5963" y="6059"/>
                    <a:pt x="6039" y="6062"/>
                    <a:pt x="6115" y="6062"/>
                  </a:cubicBezTo>
                  <a:cubicBezTo>
                    <a:pt x="6274" y="6062"/>
                    <a:pt x="6430" y="6047"/>
                    <a:pt x="6563" y="5951"/>
                  </a:cubicBezTo>
                  <a:cubicBezTo>
                    <a:pt x="6677" y="5890"/>
                    <a:pt x="6731" y="5756"/>
                    <a:pt x="6792" y="5614"/>
                  </a:cubicBezTo>
                  <a:cubicBezTo>
                    <a:pt x="6960" y="5305"/>
                    <a:pt x="7128" y="4995"/>
                    <a:pt x="7296" y="4686"/>
                  </a:cubicBezTo>
                  <a:cubicBezTo>
                    <a:pt x="7404" y="4437"/>
                    <a:pt x="7518" y="4073"/>
                    <a:pt x="7263" y="3932"/>
                  </a:cubicBezTo>
                  <a:cubicBezTo>
                    <a:pt x="7155" y="3871"/>
                    <a:pt x="7014" y="3871"/>
                    <a:pt x="6960" y="3790"/>
                  </a:cubicBezTo>
                  <a:cubicBezTo>
                    <a:pt x="6926" y="3703"/>
                    <a:pt x="6987" y="3595"/>
                    <a:pt x="7067" y="3535"/>
                  </a:cubicBezTo>
                  <a:cubicBezTo>
                    <a:pt x="7128" y="3481"/>
                    <a:pt x="7236" y="3481"/>
                    <a:pt x="7323" y="3454"/>
                  </a:cubicBezTo>
                  <a:cubicBezTo>
                    <a:pt x="7828" y="3259"/>
                    <a:pt x="8050" y="2666"/>
                    <a:pt x="8192" y="2135"/>
                  </a:cubicBezTo>
                  <a:cubicBezTo>
                    <a:pt x="8306" y="1798"/>
                    <a:pt x="8387" y="1435"/>
                    <a:pt x="8306" y="1071"/>
                  </a:cubicBezTo>
                  <a:cubicBezTo>
                    <a:pt x="8218" y="647"/>
                    <a:pt x="7855" y="311"/>
                    <a:pt x="7492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4"/>
            <p:cNvSpPr/>
            <p:nvPr/>
          </p:nvSpPr>
          <p:spPr>
            <a:xfrm>
              <a:off x="889272" y="3634688"/>
              <a:ext cx="445793" cy="634062"/>
            </a:xfrm>
            <a:custGeom>
              <a:rect b="b" l="l" r="r" t="t"/>
              <a:pathLst>
                <a:path extrusionOk="0" h="9595" w="6746">
                  <a:moveTo>
                    <a:pt x="6673" y="0"/>
                  </a:moveTo>
                  <a:cubicBezTo>
                    <a:pt x="6659" y="0"/>
                    <a:pt x="6647" y="7"/>
                    <a:pt x="6639" y="23"/>
                  </a:cubicBezTo>
                  <a:cubicBezTo>
                    <a:pt x="6080" y="864"/>
                    <a:pt x="5515" y="1678"/>
                    <a:pt x="4983" y="2493"/>
                  </a:cubicBezTo>
                  <a:cubicBezTo>
                    <a:pt x="4707" y="2917"/>
                    <a:pt x="4451" y="3307"/>
                    <a:pt x="4169" y="3698"/>
                  </a:cubicBezTo>
                  <a:cubicBezTo>
                    <a:pt x="3893" y="4122"/>
                    <a:pt x="3556" y="4458"/>
                    <a:pt x="3193" y="4822"/>
                  </a:cubicBezTo>
                  <a:cubicBezTo>
                    <a:pt x="2573" y="5468"/>
                    <a:pt x="2122" y="6309"/>
                    <a:pt x="1618" y="7036"/>
                  </a:cubicBezTo>
                  <a:cubicBezTo>
                    <a:pt x="1086" y="7851"/>
                    <a:pt x="527" y="8665"/>
                    <a:pt x="22" y="9506"/>
                  </a:cubicBezTo>
                  <a:cubicBezTo>
                    <a:pt x="0" y="9550"/>
                    <a:pt x="50" y="9594"/>
                    <a:pt x="84" y="9594"/>
                  </a:cubicBezTo>
                  <a:cubicBezTo>
                    <a:pt x="91" y="9594"/>
                    <a:pt x="98" y="9592"/>
                    <a:pt x="103" y="9587"/>
                  </a:cubicBezTo>
                  <a:cubicBezTo>
                    <a:pt x="111" y="9577"/>
                    <a:pt x="119" y="9567"/>
                    <a:pt x="127" y="9557"/>
                  </a:cubicBezTo>
                  <a:lnTo>
                    <a:pt x="127" y="9557"/>
                  </a:lnTo>
                  <a:cubicBezTo>
                    <a:pt x="128" y="9558"/>
                    <a:pt x="129" y="9559"/>
                    <a:pt x="130" y="9560"/>
                  </a:cubicBezTo>
                  <a:cubicBezTo>
                    <a:pt x="135" y="9552"/>
                    <a:pt x="139" y="9544"/>
                    <a:pt x="144" y="9536"/>
                  </a:cubicBezTo>
                  <a:lnTo>
                    <a:pt x="144" y="9536"/>
                  </a:lnTo>
                  <a:cubicBezTo>
                    <a:pt x="467" y="9135"/>
                    <a:pt x="789" y="8729"/>
                    <a:pt x="1086" y="8328"/>
                  </a:cubicBezTo>
                  <a:cubicBezTo>
                    <a:pt x="1395" y="7877"/>
                    <a:pt x="1678" y="7400"/>
                    <a:pt x="2042" y="7009"/>
                  </a:cubicBezTo>
                  <a:cubicBezTo>
                    <a:pt x="2769" y="6222"/>
                    <a:pt x="3664" y="5663"/>
                    <a:pt x="4539" y="5104"/>
                  </a:cubicBezTo>
                  <a:cubicBezTo>
                    <a:pt x="4585" y="5075"/>
                    <a:pt x="4552" y="5011"/>
                    <a:pt x="4503" y="5011"/>
                  </a:cubicBezTo>
                  <a:cubicBezTo>
                    <a:pt x="4495" y="5011"/>
                    <a:pt x="4487" y="5013"/>
                    <a:pt x="4478" y="5017"/>
                  </a:cubicBezTo>
                  <a:cubicBezTo>
                    <a:pt x="3637" y="5549"/>
                    <a:pt x="2769" y="6114"/>
                    <a:pt x="2042" y="6841"/>
                  </a:cubicBezTo>
                  <a:cubicBezTo>
                    <a:pt x="1705" y="7177"/>
                    <a:pt x="1449" y="7568"/>
                    <a:pt x="1173" y="7965"/>
                  </a:cubicBezTo>
                  <a:cubicBezTo>
                    <a:pt x="993" y="8250"/>
                    <a:pt x="795" y="8527"/>
                    <a:pt x="591" y="8801"/>
                  </a:cubicBezTo>
                  <a:lnTo>
                    <a:pt x="591" y="8801"/>
                  </a:lnTo>
                  <a:cubicBezTo>
                    <a:pt x="940" y="8242"/>
                    <a:pt x="1307" y="7688"/>
                    <a:pt x="1678" y="7151"/>
                  </a:cubicBezTo>
                  <a:cubicBezTo>
                    <a:pt x="2237" y="6309"/>
                    <a:pt x="2742" y="5441"/>
                    <a:pt x="3442" y="4707"/>
                  </a:cubicBezTo>
                  <a:cubicBezTo>
                    <a:pt x="4061" y="4095"/>
                    <a:pt x="4539" y="3334"/>
                    <a:pt x="5010" y="2607"/>
                  </a:cubicBezTo>
                  <a:cubicBezTo>
                    <a:pt x="5602" y="1766"/>
                    <a:pt x="6161" y="925"/>
                    <a:pt x="6726" y="83"/>
                  </a:cubicBezTo>
                  <a:cubicBezTo>
                    <a:pt x="6745" y="40"/>
                    <a:pt x="6707" y="0"/>
                    <a:pt x="6673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4"/>
            <p:cNvSpPr/>
            <p:nvPr/>
          </p:nvSpPr>
          <p:spPr>
            <a:xfrm>
              <a:off x="873808" y="3606801"/>
              <a:ext cx="678403" cy="684020"/>
            </a:xfrm>
            <a:custGeom>
              <a:rect b="b" l="l" r="r" t="t"/>
              <a:pathLst>
                <a:path extrusionOk="0" h="10351" w="10266">
                  <a:moveTo>
                    <a:pt x="10238" y="0"/>
                  </a:moveTo>
                  <a:lnTo>
                    <a:pt x="10238" y="0"/>
                  </a:lnTo>
                  <a:cubicBezTo>
                    <a:pt x="10124" y="276"/>
                    <a:pt x="10043" y="559"/>
                    <a:pt x="9955" y="842"/>
                  </a:cubicBezTo>
                  <a:cubicBezTo>
                    <a:pt x="9929" y="949"/>
                    <a:pt x="9875" y="1091"/>
                    <a:pt x="9787" y="1178"/>
                  </a:cubicBezTo>
                  <a:cubicBezTo>
                    <a:pt x="9706" y="1286"/>
                    <a:pt x="9592" y="1320"/>
                    <a:pt x="9451" y="1373"/>
                  </a:cubicBezTo>
                  <a:cubicBezTo>
                    <a:pt x="8582" y="1737"/>
                    <a:pt x="7741" y="2161"/>
                    <a:pt x="6927" y="2632"/>
                  </a:cubicBezTo>
                  <a:cubicBezTo>
                    <a:pt x="6704" y="2747"/>
                    <a:pt x="6509" y="2861"/>
                    <a:pt x="6368" y="3056"/>
                  </a:cubicBezTo>
                  <a:cubicBezTo>
                    <a:pt x="6085" y="3393"/>
                    <a:pt x="6058" y="3871"/>
                    <a:pt x="5809" y="4180"/>
                  </a:cubicBezTo>
                  <a:cubicBezTo>
                    <a:pt x="5749" y="4288"/>
                    <a:pt x="5641" y="4348"/>
                    <a:pt x="5527" y="4375"/>
                  </a:cubicBezTo>
                  <a:cubicBezTo>
                    <a:pt x="5446" y="4375"/>
                    <a:pt x="5385" y="4348"/>
                    <a:pt x="5304" y="4315"/>
                  </a:cubicBezTo>
                  <a:cubicBezTo>
                    <a:pt x="5265" y="4307"/>
                    <a:pt x="5224" y="4304"/>
                    <a:pt x="5184" y="4304"/>
                  </a:cubicBezTo>
                  <a:cubicBezTo>
                    <a:pt x="4650" y="4304"/>
                    <a:pt x="4070" y="4927"/>
                    <a:pt x="3676" y="5190"/>
                  </a:cubicBezTo>
                  <a:cubicBezTo>
                    <a:pt x="3056" y="5634"/>
                    <a:pt x="2215" y="5829"/>
                    <a:pt x="1683" y="6422"/>
                  </a:cubicBezTo>
                  <a:cubicBezTo>
                    <a:pt x="929" y="7290"/>
                    <a:pt x="452" y="8582"/>
                    <a:pt x="115" y="9673"/>
                  </a:cubicBezTo>
                  <a:cubicBezTo>
                    <a:pt x="61" y="9868"/>
                    <a:pt x="1" y="10150"/>
                    <a:pt x="169" y="10265"/>
                  </a:cubicBezTo>
                  <a:cubicBezTo>
                    <a:pt x="256" y="10346"/>
                    <a:pt x="364" y="10346"/>
                    <a:pt x="479" y="10346"/>
                  </a:cubicBezTo>
                  <a:cubicBezTo>
                    <a:pt x="535" y="10349"/>
                    <a:pt x="592" y="10350"/>
                    <a:pt x="648" y="10350"/>
                  </a:cubicBezTo>
                  <a:cubicBezTo>
                    <a:pt x="1734" y="10350"/>
                    <a:pt x="2739" y="9808"/>
                    <a:pt x="3622" y="9168"/>
                  </a:cubicBezTo>
                  <a:cubicBezTo>
                    <a:pt x="5668" y="7680"/>
                    <a:pt x="7324" y="5695"/>
                    <a:pt x="8892" y="3702"/>
                  </a:cubicBezTo>
                  <a:cubicBezTo>
                    <a:pt x="9087" y="3420"/>
                    <a:pt x="9282" y="3171"/>
                    <a:pt x="9484" y="2888"/>
                  </a:cubicBezTo>
                  <a:cubicBezTo>
                    <a:pt x="10016" y="2020"/>
                    <a:pt x="10265" y="1010"/>
                    <a:pt x="10238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4"/>
            <p:cNvSpPr/>
            <p:nvPr/>
          </p:nvSpPr>
          <p:spPr>
            <a:xfrm>
              <a:off x="920727" y="3608585"/>
              <a:ext cx="642586" cy="550665"/>
            </a:xfrm>
            <a:custGeom>
              <a:rect b="b" l="l" r="r" t="t"/>
              <a:pathLst>
                <a:path extrusionOk="0" h="8333" w="9724">
                  <a:moveTo>
                    <a:pt x="9474" y="0"/>
                  </a:moveTo>
                  <a:cubicBezTo>
                    <a:pt x="9474" y="0"/>
                    <a:pt x="9447" y="0"/>
                    <a:pt x="9447" y="27"/>
                  </a:cubicBezTo>
                  <a:lnTo>
                    <a:pt x="9414" y="54"/>
                  </a:lnTo>
                  <a:cubicBezTo>
                    <a:pt x="9397" y="92"/>
                    <a:pt x="9435" y="127"/>
                    <a:pt x="9473" y="127"/>
                  </a:cubicBezTo>
                  <a:cubicBezTo>
                    <a:pt x="9494" y="127"/>
                    <a:pt x="9516" y="115"/>
                    <a:pt x="9527" y="85"/>
                  </a:cubicBezTo>
                  <a:lnTo>
                    <a:pt x="9527" y="85"/>
                  </a:lnTo>
                  <a:cubicBezTo>
                    <a:pt x="9359" y="589"/>
                    <a:pt x="9278" y="1092"/>
                    <a:pt x="8996" y="1569"/>
                  </a:cubicBezTo>
                  <a:cubicBezTo>
                    <a:pt x="8714" y="2020"/>
                    <a:pt x="8350" y="2437"/>
                    <a:pt x="7960" y="2834"/>
                  </a:cubicBezTo>
                  <a:cubicBezTo>
                    <a:pt x="7199" y="3588"/>
                    <a:pt x="6385" y="4261"/>
                    <a:pt x="5577" y="4995"/>
                  </a:cubicBezTo>
                  <a:cubicBezTo>
                    <a:pt x="4763" y="5695"/>
                    <a:pt x="3921" y="6421"/>
                    <a:pt x="3080" y="7121"/>
                  </a:cubicBezTo>
                  <a:cubicBezTo>
                    <a:pt x="2348" y="7747"/>
                    <a:pt x="1326" y="8227"/>
                    <a:pt x="332" y="8227"/>
                  </a:cubicBezTo>
                  <a:cubicBezTo>
                    <a:pt x="256" y="8227"/>
                    <a:pt x="180" y="8224"/>
                    <a:pt x="105" y="8219"/>
                  </a:cubicBezTo>
                  <a:cubicBezTo>
                    <a:pt x="96" y="8216"/>
                    <a:pt x="88" y="8214"/>
                    <a:pt x="80" y="8214"/>
                  </a:cubicBezTo>
                  <a:cubicBezTo>
                    <a:pt x="18" y="8214"/>
                    <a:pt x="0" y="8302"/>
                    <a:pt x="78" y="8326"/>
                  </a:cubicBezTo>
                  <a:cubicBezTo>
                    <a:pt x="142" y="8330"/>
                    <a:pt x="207" y="8332"/>
                    <a:pt x="273" y="8332"/>
                  </a:cubicBezTo>
                  <a:cubicBezTo>
                    <a:pt x="1233" y="8332"/>
                    <a:pt x="2287" y="7924"/>
                    <a:pt x="2993" y="7350"/>
                  </a:cubicBezTo>
                  <a:cubicBezTo>
                    <a:pt x="3921" y="6590"/>
                    <a:pt x="4817" y="5802"/>
                    <a:pt x="5712" y="5021"/>
                  </a:cubicBezTo>
                  <a:cubicBezTo>
                    <a:pt x="6641" y="4207"/>
                    <a:pt x="7623" y="3420"/>
                    <a:pt x="8438" y="2497"/>
                  </a:cubicBezTo>
                  <a:cubicBezTo>
                    <a:pt x="8801" y="2100"/>
                    <a:pt x="9111" y="1656"/>
                    <a:pt x="9333" y="1151"/>
                  </a:cubicBezTo>
                  <a:cubicBezTo>
                    <a:pt x="9447" y="869"/>
                    <a:pt x="9723" y="310"/>
                    <a:pt x="9555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4"/>
            <p:cNvSpPr/>
            <p:nvPr/>
          </p:nvSpPr>
          <p:spPr>
            <a:xfrm>
              <a:off x="746137" y="3222930"/>
              <a:ext cx="218469" cy="991502"/>
            </a:xfrm>
            <a:custGeom>
              <a:rect b="b" l="l" r="r" t="t"/>
              <a:pathLst>
                <a:path extrusionOk="0" h="15004" w="3306">
                  <a:moveTo>
                    <a:pt x="728" y="1"/>
                  </a:moveTo>
                  <a:cubicBezTo>
                    <a:pt x="1037" y="196"/>
                    <a:pt x="1401" y="425"/>
                    <a:pt x="1488" y="788"/>
                  </a:cubicBezTo>
                  <a:cubicBezTo>
                    <a:pt x="1515" y="983"/>
                    <a:pt x="1455" y="1205"/>
                    <a:pt x="1401" y="1407"/>
                  </a:cubicBezTo>
                  <a:cubicBezTo>
                    <a:pt x="1260" y="1879"/>
                    <a:pt x="1118" y="2356"/>
                    <a:pt x="984" y="2834"/>
                  </a:cubicBezTo>
                  <a:cubicBezTo>
                    <a:pt x="869" y="3117"/>
                    <a:pt x="782" y="3393"/>
                    <a:pt x="815" y="3703"/>
                  </a:cubicBezTo>
                  <a:cubicBezTo>
                    <a:pt x="842" y="4127"/>
                    <a:pt x="1091" y="4490"/>
                    <a:pt x="1152" y="4907"/>
                  </a:cubicBezTo>
                  <a:cubicBezTo>
                    <a:pt x="1104" y="4925"/>
                    <a:pt x="1056" y="4932"/>
                    <a:pt x="1009" y="4932"/>
                  </a:cubicBezTo>
                  <a:cubicBezTo>
                    <a:pt x="890" y="4932"/>
                    <a:pt x="775" y="4885"/>
                    <a:pt x="674" y="4827"/>
                  </a:cubicBezTo>
                  <a:cubicBezTo>
                    <a:pt x="560" y="5581"/>
                    <a:pt x="445" y="6368"/>
                    <a:pt x="364" y="7129"/>
                  </a:cubicBezTo>
                  <a:cubicBezTo>
                    <a:pt x="223" y="8414"/>
                    <a:pt x="1" y="9787"/>
                    <a:pt x="250" y="11053"/>
                  </a:cubicBezTo>
                  <a:cubicBezTo>
                    <a:pt x="391" y="11726"/>
                    <a:pt x="560" y="12399"/>
                    <a:pt x="755" y="13072"/>
                  </a:cubicBezTo>
                  <a:cubicBezTo>
                    <a:pt x="869" y="13408"/>
                    <a:pt x="984" y="13745"/>
                    <a:pt x="1091" y="14082"/>
                  </a:cubicBezTo>
                  <a:cubicBezTo>
                    <a:pt x="1150" y="14220"/>
                    <a:pt x="1499" y="14865"/>
                    <a:pt x="1458" y="14995"/>
                  </a:cubicBezTo>
                  <a:lnTo>
                    <a:pt x="1458" y="14995"/>
                  </a:lnTo>
                  <a:cubicBezTo>
                    <a:pt x="1741" y="14326"/>
                    <a:pt x="2217" y="13769"/>
                    <a:pt x="2525" y="13099"/>
                  </a:cubicBezTo>
                  <a:cubicBezTo>
                    <a:pt x="2861" y="12372"/>
                    <a:pt x="2942" y="11531"/>
                    <a:pt x="3003" y="10716"/>
                  </a:cubicBezTo>
                  <a:cubicBezTo>
                    <a:pt x="3057" y="10124"/>
                    <a:pt x="3084" y="9538"/>
                    <a:pt x="3137" y="8946"/>
                  </a:cubicBezTo>
                  <a:cubicBezTo>
                    <a:pt x="3198" y="8387"/>
                    <a:pt x="3225" y="7829"/>
                    <a:pt x="3279" y="7263"/>
                  </a:cubicBezTo>
                  <a:cubicBezTo>
                    <a:pt x="3306" y="7095"/>
                    <a:pt x="3306" y="6873"/>
                    <a:pt x="3171" y="6758"/>
                  </a:cubicBezTo>
                  <a:cubicBezTo>
                    <a:pt x="2969" y="6624"/>
                    <a:pt x="2633" y="6758"/>
                    <a:pt x="2464" y="6563"/>
                  </a:cubicBezTo>
                  <a:cubicBezTo>
                    <a:pt x="2330" y="6395"/>
                    <a:pt x="2464" y="6119"/>
                    <a:pt x="2633" y="5978"/>
                  </a:cubicBezTo>
                  <a:cubicBezTo>
                    <a:pt x="2835" y="5836"/>
                    <a:pt x="3057" y="5749"/>
                    <a:pt x="3137" y="5527"/>
                  </a:cubicBezTo>
                  <a:cubicBezTo>
                    <a:pt x="3198" y="5385"/>
                    <a:pt x="3198" y="5244"/>
                    <a:pt x="3171" y="5109"/>
                  </a:cubicBezTo>
                  <a:cubicBezTo>
                    <a:pt x="3137" y="4773"/>
                    <a:pt x="3111" y="4403"/>
                    <a:pt x="3084" y="4066"/>
                  </a:cubicBezTo>
                  <a:cubicBezTo>
                    <a:pt x="3058" y="3800"/>
                    <a:pt x="2925" y="3452"/>
                    <a:pt x="2662" y="3452"/>
                  </a:cubicBezTo>
                  <a:cubicBezTo>
                    <a:pt x="2652" y="3452"/>
                    <a:pt x="2643" y="3453"/>
                    <a:pt x="2633" y="3454"/>
                  </a:cubicBezTo>
                  <a:cubicBezTo>
                    <a:pt x="2552" y="3454"/>
                    <a:pt x="2467" y="3499"/>
                    <a:pt x="2396" y="3499"/>
                  </a:cubicBezTo>
                  <a:cubicBezTo>
                    <a:pt x="2372" y="3499"/>
                    <a:pt x="2350" y="3494"/>
                    <a:pt x="2330" y="3481"/>
                  </a:cubicBezTo>
                  <a:cubicBezTo>
                    <a:pt x="2242" y="3427"/>
                    <a:pt x="2215" y="3312"/>
                    <a:pt x="2269" y="3225"/>
                  </a:cubicBezTo>
                  <a:cubicBezTo>
                    <a:pt x="2296" y="3144"/>
                    <a:pt x="2384" y="3056"/>
                    <a:pt x="2437" y="3003"/>
                  </a:cubicBezTo>
                  <a:cubicBezTo>
                    <a:pt x="2774" y="2552"/>
                    <a:pt x="2633" y="1939"/>
                    <a:pt x="2464" y="1407"/>
                  </a:cubicBezTo>
                  <a:cubicBezTo>
                    <a:pt x="2357" y="1071"/>
                    <a:pt x="2242" y="734"/>
                    <a:pt x="1993" y="479"/>
                  </a:cubicBezTo>
                  <a:cubicBezTo>
                    <a:pt x="1657" y="169"/>
                    <a:pt x="1179" y="88"/>
                    <a:pt x="728" y="1"/>
                  </a:cubicBezTo>
                  <a:close/>
                  <a:moveTo>
                    <a:pt x="1458" y="14995"/>
                  </a:moveTo>
                  <a:cubicBezTo>
                    <a:pt x="1457" y="14998"/>
                    <a:pt x="1456" y="15001"/>
                    <a:pt x="1455" y="15004"/>
                  </a:cubicBezTo>
                  <a:cubicBezTo>
                    <a:pt x="1456" y="15001"/>
                    <a:pt x="1457" y="14998"/>
                    <a:pt x="1458" y="14995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4"/>
            <p:cNvSpPr/>
            <p:nvPr/>
          </p:nvSpPr>
          <p:spPr>
            <a:xfrm>
              <a:off x="835150" y="3451310"/>
              <a:ext cx="97472" cy="769795"/>
            </a:xfrm>
            <a:custGeom>
              <a:rect b="b" l="l" r="r" t="t"/>
              <a:pathLst>
                <a:path extrusionOk="0" h="11649" w="1475">
                  <a:moveTo>
                    <a:pt x="540" y="0"/>
                  </a:moveTo>
                  <a:cubicBezTo>
                    <a:pt x="510" y="0"/>
                    <a:pt x="478" y="22"/>
                    <a:pt x="478" y="51"/>
                  </a:cubicBezTo>
                  <a:cubicBezTo>
                    <a:pt x="444" y="1034"/>
                    <a:pt x="444" y="2044"/>
                    <a:pt x="417" y="3026"/>
                  </a:cubicBezTo>
                  <a:cubicBezTo>
                    <a:pt x="417" y="3504"/>
                    <a:pt x="390" y="3975"/>
                    <a:pt x="390" y="4480"/>
                  </a:cubicBezTo>
                  <a:cubicBezTo>
                    <a:pt x="364" y="4958"/>
                    <a:pt x="249" y="5436"/>
                    <a:pt x="168" y="5941"/>
                  </a:cubicBezTo>
                  <a:cubicBezTo>
                    <a:pt x="0" y="6809"/>
                    <a:pt x="54" y="7765"/>
                    <a:pt x="54" y="8660"/>
                  </a:cubicBezTo>
                  <a:cubicBezTo>
                    <a:pt x="27" y="9643"/>
                    <a:pt x="27" y="10626"/>
                    <a:pt x="54" y="11608"/>
                  </a:cubicBezTo>
                  <a:cubicBezTo>
                    <a:pt x="54" y="11635"/>
                    <a:pt x="76" y="11649"/>
                    <a:pt x="98" y="11649"/>
                  </a:cubicBezTo>
                  <a:cubicBezTo>
                    <a:pt x="120" y="11649"/>
                    <a:pt x="141" y="11635"/>
                    <a:pt x="141" y="11608"/>
                  </a:cubicBezTo>
                  <a:cubicBezTo>
                    <a:pt x="195" y="11076"/>
                    <a:pt x="249" y="10572"/>
                    <a:pt x="276" y="10033"/>
                  </a:cubicBezTo>
                  <a:cubicBezTo>
                    <a:pt x="276" y="9475"/>
                    <a:pt x="276" y="8943"/>
                    <a:pt x="390" y="8411"/>
                  </a:cubicBezTo>
                  <a:cubicBezTo>
                    <a:pt x="559" y="7375"/>
                    <a:pt x="1010" y="6392"/>
                    <a:pt x="1454" y="5436"/>
                  </a:cubicBezTo>
                  <a:cubicBezTo>
                    <a:pt x="1475" y="5403"/>
                    <a:pt x="1449" y="5380"/>
                    <a:pt x="1420" y="5380"/>
                  </a:cubicBezTo>
                  <a:cubicBezTo>
                    <a:pt x="1403" y="5380"/>
                    <a:pt x="1383" y="5389"/>
                    <a:pt x="1373" y="5409"/>
                  </a:cubicBezTo>
                  <a:cubicBezTo>
                    <a:pt x="949" y="6331"/>
                    <a:pt x="505" y="7260"/>
                    <a:pt x="310" y="8270"/>
                  </a:cubicBezTo>
                  <a:cubicBezTo>
                    <a:pt x="195" y="8748"/>
                    <a:pt x="168" y="9192"/>
                    <a:pt x="168" y="9670"/>
                  </a:cubicBezTo>
                  <a:cubicBezTo>
                    <a:pt x="168" y="10016"/>
                    <a:pt x="151" y="10362"/>
                    <a:pt x="126" y="10704"/>
                  </a:cubicBezTo>
                  <a:lnTo>
                    <a:pt x="126" y="10704"/>
                  </a:lnTo>
                  <a:cubicBezTo>
                    <a:pt x="125" y="10035"/>
                    <a:pt x="141" y="9376"/>
                    <a:pt x="141" y="8721"/>
                  </a:cubicBezTo>
                  <a:cubicBezTo>
                    <a:pt x="168" y="7738"/>
                    <a:pt x="108" y="6701"/>
                    <a:pt x="337" y="5719"/>
                  </a:cubicBezTo>
                  <a:cubicBezTo>
                    <a:pt x="505" y="4850"/>
                    <a:pt x="505" y="3975"/>
                    <a:pt x="505" y="3080"/>
                  </a:cubicBezTo>
                  <a:cubicBezTo>
                    <a:pt x="532" y="2071"/>
                    <a:pt x="559" y="1061"/>
                    <a:pt x="586" y="51"/>
                  </a:cubicBezTo>
                  <a:cubicBezTo>
                    <a:pt x="586" y="15"/>
                    <a:pt x="564" y="0"/>
                    <a:pt x="540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4"/>
            <p:cNvSpPr/>
            <p:nvPr/>
          </p:nvSpPr>
          <p:spPr>
            <a:xfrm>
              <a:off x="859138" y="3373267"/>
              <a:ext cx="324333" cy="927071"/>
            </a:xfrm>
            <a:custGeom>
              <a:rect b="b" l="l" r="r" t="t"/>
              <a:pathLst>
                <a:path extrusionOk="0" h="14029" w="4908">
                  <a:moveTo>
                    <a:pt x="4012" y="1"/>
                  </a:moveTo>
                  <a:lnTo>
                    <a:pt x="4012" y="1"/>
                  </a:lnTo>
                  <a:cubicBezTo>
                    <a:pt x="4066" y="277"/>
                    <a:pt x="4153" y="559"/>
                    <a:pt x="4234" y="842"/>
                  </a:cubicBezTo>
                  <a:cubicBezTo>
                    <a:pt x="4261" y="950"/>
                    <a:pt x="4288" y="1091"/>
                    <a:pt x="4261" y="1206"/>
                  </a:cubicBezTo>
                  <a:cubicBezTo>
                    <a:pt x="4234" y="1347"/>
                    <a:pt x="4153" y="1455"/>
                    <a:pt x="4093" y="1542"/>
                  </a:cubicBezTo>
                  <a:cubicBezTo>
                    <a:pt x="3534" y="2330"/>
                    <a:pt x="3056" y="3137"/>
                    <a:pt x="2605" y="3952"/>
                  </a:cubicBezTo>
                  <a:cubicBezTo>
                    <a:pt x="2498" y="4181"/>
                    <a:pt x="2383" y="4376"/>
                    <a:pt x="2356" y="4625"/>
                  </a:cubicBezTo>
                  <a:cubicBezTo>
                    <a:pt x="2302" y="5049"/>
                    <a:pt x="2525" y="5439"/>
                    <a:pt x="2498" y="5863"/>
                  </a:cubicBezTo>
                  <a:cubicBezTo>
                    <a:pt x="2471" y="5971"/>
                    <a:pt x="2437" y="6112"/>
                    <a:pt x="2329" y="6166"/>
                  </a:cubicBezTo>
                  <a:cubicBezTo>
                    <a:pt x="2269" y="6227"/>
                    <a:pt x="2188" y="6227"/>
                    <a:pt x="2134" y="6254"/>
                  </a:cubicBezTo>
                  <a:cubicBezTo>
                    <a:pt x="1569" y="6449"/>
                    <a:pt x="1401" y="7378"/>
                    <a:pt x="1205" y="7849"/>
                  </a:cubicBezTo>
                  <a:cubicBezTo>
                    <a:pt x="923" y="8556"/>
                    <a:pt x="310" y="9195"/>
                    <a:pt x="196" y="9956"/>
                  </a:cubicBezTo>
                  <a:cubicBezTo>
                    <a:pt x="1" y="11107"/>
                    <a:pt x="283" y="12426"/>
                    <a:pt x="559" y="13543"/>
                  </a:cubicBezTo>
                  <a:cubicBezTo>
                    <a:pt x="620" y="13738"/>
                    <a:pt x="727" y="13994"/>
                    <a:pt x="956" y="14021"/>
                  </a:cubicBezTo>
                  <a:cubicBezTo>
                    <a:pt x="971" y="14026"/>
                    <a:pt x="987" y="14028"/>
                    <a:pt x="1004" y="14028"/>
                  </a:cubicBezTo>
                  <a:cubicBezTo>
                    <a:pt x="1078" y="14028"/>
                    <a:pt x="1166" y="13984"/>
                    <a:pt x="1232" y="13940"/>
                  </a:cubicBezTo>
                  <a:cubicBezTo>
                    <a:pt x="2242" y="13375"/>
                    <a:pt x="2834" y="12311"/>
                    <a:pt x="3278" y="11248"/>
                  </a:cubicBezTo>
                  <a:cubicBezTo>
                    <a:pt x="4234" y="8919"/>
                    <a:pt x="4571" y="6368"/>
                    <a:pt x="4826" y="3844"/>
                  </a:cubicBezTo>
                  <a:cubicBezTo>
                    <a:pt x="4853" y="3474"/>
                    <a:pt x="4907" y="3137"/>
                    <a:pt x="4907" y="2801"/>
                  </a:cubicBezTo>
                  <a:cubicBezTo>
                    <a:pt x="4880" y="1825"/>
                    <a:pt x="4571" y="815"/>
                    <a:pt x="4012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4"/>
            <p:cNvSpPr/>
            <p:nvPr/>
          </p:nvSpPr>
          <p:spPr>
            <a:xfrm>
              <a:off x="881804" y="3371483"/>
              <a:ext cx="277613" cy="798871"/>
            </a:xfrm>
            <a:custGeom>
              <a:rect b="b" l="l" r="r" t="t"/>
              <a:pathLst>
                <a:path extrusionOk="0" h="12089" w="4201">
                  <a:moveTo>
                    <a:pt x="3723" y="1"/>
                  </a:moveTo>
                  <a:cubicBezTo>
                    <a:pt x="3696" y="1"/>
                    <a:pt x="3696" y="1"/>
                    <a:pt x="3669" y="28"/>
                  </a:cubicBezTo>
                  <a:lnTo>
                    <a:pt x="3642" y="28"/>
                  </a:lnTo>
                  <a:cubicBezTo>
                    <a:pt x="3608" y="55"/>
                    <a:pt x="3608" y="82"/>
                    <a:pt x="3608" y="82"/>
                  </a:cubicBezTo>
                  <a:lnTo>
                    <a:pt x="3608" y="108"/>
                  </a:lnTo>
                  <a:cubicBezTo>
                    <a:pt x="3624" y="148"/>
                    <a:pt x="3655" y="164"/>
                    <a:pt x="3681" y="164"/>
                  </a:cubicBezTo>
                  <a:cubicBezTo>
                    <a:pt x="3706" y="164"/>
                    <a:pt x="3727" y="150"/>
                    <a:pt x="3727" y="127"/>
                  </a:cubicBezTo>
                  <a:lnTo>
                    <a:pt x="3727" y="127"/>
                  </a:lnTo>
                  <a:cubicBezTo>
                    <a:pt x="3842" y="625"/>
                    <a:pt x="4033" y="1098"/>
                    <a:pt x="4059" y="1623"/>
                  </a:cubicBezTo>
                  <a:cubicBezTo>
                    <a:pt x="4059" y="2188"/>
                    <a:pt x="3979" y="2720"/>
                    <a:pt x="3864" y="3252"/>
                  </a:cubicBezTo>
                  <a:cubicBezTo>
                    <a:pt x="3608" y="4288"/>
                    <a:pt x="3306" y="5298"/>
                    <a:pt x="2996" y="6334"/>
                  </a:cubicBezTo>
                  <a:cubicBezTo>
                    <a:pt x="2686" y="7405"/>
                    <a:pt x="2350" y="8441"/>
                    <a:pt x="2013" y="9478"/>
                  </a:cubicBezTo>
                  <a:cubicBezTo>
                    <a:pt x="1677" y="10460"/>
                    <a:pt x="1004" y="11497"/>
                    <a:pt x="48" y="11975"/>
                  </a:cubicBezTo>
                  <a:cubicBezTo>
                    <a:pt x="1" y="11998"/>
                    <a:pt x="15" y="12089"/>
                    <a:pt x="78" y="12089"/>
                  </a:cubicBezTo>
                  <a:cubicBezTo>
                    <a:pt x="87" y="12089"/>
                    <a:pt x="97" y="12087"/>
                    <a:pt x="108" y="12083"/>
                  </a:cubicBezTo>
                  <a:cubicBezTo>
                    <a:pt x="1004" y="11611"/>
                    <a:pt x="1731" y="10656"/>
                    <a:pt x="2040" y="9700"/>
                  </a:cubicBezTo>
                  <a:cubicBezTo>
                    <a:pt x="2431" y="8583"/>
                    <a:pt x="2767" y="7432"/>
                    <a:pt x="3104" y="6281"/>
                  </a:cubicBezTo>
                  <a:cubicBezTo>
                    <a:pt x="3474" y="5103"/>
                    <a:pt x="3864" y="3925"/>
                    <a:pt x="4086" y="2720"/>
                  </a:cubicBezTo>
                  <a:cubicBezTo>
                    <a:pt x="4174" y="2188"/>
                    <a:pt x="4201" y="1623"/>
                    <a:pt x="4113" y="1091"/>
                  </a:cubicBezTo>
                  <a:cubicBezTo>
                    <a:pt x="4086" y="808"/>
                    <a:pt x="4006" y="169"/>
                    <a:pt x="3723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4"/>
            <p:cNvSpPr/>
            <p:nvPr/>
          </p:nvSpPr>
          <p:spPr>
            <a:xfrm>
              <a:off x="2525194" y="4210959"/>
              <a:ext cx="134068" cy="105677"/>
            </a:xfrm>
            <a:custGeom>
              <a:rect b="b" l="l" r="r" t="t"/>
              <a:pathLst>
                <a:path extrusionOk="0" h="1433" w="1818">
                  <a:moveTo>
                    <a:pt x="1662" y="0"/>
                  </a:moveTo>
                  <a:cubicBezTo>
                    <a:pt x="1539" y="0"/>
                    <a:pt x="1359" y="320"/>
                    <a:pt x="1178" y="342"/>
                  </a:cubicBezTo>
                  <a:cubicBezTo>
                    <a:pt x="1178" y="342"/>
                    <a:pt x="1145" y="369"/>
                    <a:pt x="1118" y="369"/>
                  </a:cubicBezTo>
                  <a:lnTo>
                    <a:pt x="1118" y="449"/>
                  </a:lnTo>
                  <a:cubicBezTo>
                    <a:pt x="1091" y="678"/>
                    <a:pt x="949" y="900"/>
                    <a:pt x="727" y="954"/>
                  </a:cubicBezTo>
                  <a:cubicBezTo>
                    <a:pt x="586" y="1015"/>
                    <a:pt x="418" y="988"/>
                    <a:pt x="249" y="1042"/>
                  </a:cubicBezTo>
                  <a:cubicBezTo>
                    <a:pt x="135" y="1069"/>
                    <a:pt x="54" y="1156"/>
                    <a:pt x="0" y="1264"/>
                  </a:cubicBezTo>
                  <a:lnTo>
                    <a:pt x="0" y="1324"/>
                  </a:lnTo>
                  <a:cubicBezTo>
                    <a:pt x="0" y="1378"/>
                    <a:pt x="54" y="1405"/>
                    <a:pt x="108" y="1405"/>
                  </a:cubicBezTo>
                  <a:cubicBezTo>
                    <a:pt x="445" y="1432"/>
                    <a:pt x="781" y="1432"/>
                    <a:pt x="1118" y="1432"/>
                  </a:cubicBezTo>
                  <a:cubicBezTo>
                    <a:pt x="1286" y="1432"/>
                    <a:pt x="1454" y="1405"/>
                    <a:pt x="1595" y="1351"/>
                  </a:cubicBezTo>
                  <a:cubicBezTo>
                    <a:pt x="1649" y="1324"/>
                    <a:pt x="1710" y="1291"/>
                    <a:pt x="1737" y="1210"/>
                  </a:cubicBezTo>
                  <a:cubicBezTo>
                    <a:pt x="1764" y="1183"/>
                    <a:pt x="1764" y="1156"/>
                    <a:pt x="1764" y="1095"/>
                  </a:cubicBezTo>
                  <a:cubicBezTo>
                    <a:pt x="1791" y="927"/>
                    <a:pt x="1818" y="227"/>
                    <a:pt x="1737" y="59"/>
                  </a:cubicBezTo>
                  <a:cubicBezTo>
                    <a:pt x="1715" y="17"/>
                    <a:pt x="1690" y="0"/>
                    <a:pt x="1662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4"/>
            <p:cNvSpPr/>
            <p:nvPr/>
          </p:nvSpPr>
          <p:spPr>
            <a:xfrm>
              <a:off x="2795693" y="4195399"/>
              <a:ext cx="144983" cy="109290"/>
            </a:xfrm>
            <a:custGeom>
              <a:rect b="b" l="l" r="r" t="t"/>
              <a:pathLst>
                <a:path extrusionOk="0" h="1482" w="1966">
                  <a:moveTo>
                    <a:pt x="1664" y="0"/>
                  </a:moveTo>
                  <a:cubicBezTo>
                    <a:pt x="1458" y="0"/>
                    <a:pt x="1159" y="325"/>
                    <a:pt x="1212" y="526"/>
                  </a:cubicBezTo>
                  <a:cubicBezTo>
                    <a:pt x="1239" y="694"/>
                    <a:pt x="1152" y="829"/>
                    <a:pt x="1044" y="943"/>
                  </a:cubicBezTo>
                  <a:cubicBezTo>
                    <a:pt x="929" y="1031"/>
                    <a:pt x="761" y="1084"/>
                    <a:pt x="620" y="1111"/>
                  </a:cubicBezTo>
                  <a:cubicBezTo>
                    <a:pt x="425" y="1138"/>
                    <a:pt x="229" y="1165"/>
                    <a:pt x="88" y="1280"/>
                  </a:cubicBezTo>
                  <a:cubicBezTo>
                    <a:pt x="34" y="1333"/>
                    <a:pt x="1" y="1394"/>
                    <a:pt x="61" y="1448"/>
                  </a:cubicBezTo>
                  <a:cubicBezTo>
                    <a:pt x="88" y="1475"/>
                    <a:pt x="115" y="1475"/>
                    <a:pt x="142" y="1475"/>
                  </a:cubicBezTo>
                  <a:cubicBezTo>
                    <a:pt x="232" y="1479"/>
                    <a:pt x="322" y="1482"/>
                    <a:pt x="411" y="1482"/>
                  </a:cubicBezTo>
                  <a:cubicBezTo>
                    <a:pt x="846" y="1482"/>
                    <a:pt x="1264" y="1428"/>
                    <a:pt x="1683" y="1333"/>
                  </a:cubicBezTo>
                  <a:cubicBezTo>
                    <a:pt x="1744" y="1306"/>
                    <a:pt x="1798" y="1306"/>
                    <a:pt x="1852" y="1253"/>
                  </a:cubicBezTo>
                  <a:cubicBezTo>
                    <a:pt x="1912" y="1199"/>
                    <a:pt x="1912" y="1084"/>
                    <a:pt x="1912" y="997"/>
                  </a:cubicBezTo>
                  <a:cubicBezTo>
                    <a:pt x="1885" y="775"/>
                    <a:pt x="1966" y="129"/>
                    <a:pt x="1744" y="21"/>
                  </a:cubicBezTo>
                  <a:cubicBezTo>
                    <a:pt x="1720" y="7"/>
                    <a:pt x="1693" y="0"/>
                    <a:pt x="166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4"/>
            <p:cNvSpPr/>
            <p:nvPr/>
          </p:nvSpPr>
          <p:spPr>
            <a:xfrm>
              <a:off x="2700856" y="3575869"/>
              <a:ext cx="243801" cy="669015"/>
            </a:xfrm>
            <a:custGeom>
              <a:rect b="b" l="l" r="r" t="t"/>
              <a:pathLst>
                <a:path extrusionOk="0" h="9072" w="3306">
                  <a:moveTo>
                    <a:pt x="2095" y="1"/>
                  </a:moveTo>
                  <a:cubicBezTo>
                    <a:pt x="1954" y="1"/>
                    <a:pt x="1720" y="66"/>
                    <a:pt x="1623" y="89"/>
                  </a:cubicBezTo>
                  <a:cubicBezTo>
                    <a:pt x="1233" y="143"/>
                    <a:pt x="869" y="204"/>
                    <a:pt x="506" y="231"/>
                  </a:cubicBezTo>
                  <a:cubicBezTo>
                    <a:pt x="445" y="257"/>
                    <a:pt x="391" y="257"/>
                    <a:pt x="338" y="284"/>
                  </a:cubicBezTo>
                  <a:cubicBezTo>
                    <a:pt x="277" y="345"/>
                    <a:pt x="277" y="399"/>
                    <a:pt x="277" y="480"/>
                  </a:cubicBezTo>
                  <a:cubicBezTo>
                    <a:pt x="1" y="2108"/>
                    <a:pt x="391" y="3764"/>
                    <a:pt x="815" y="5359"/>
                  </a:cubicBezTo>
                  <a:cubicBezTo>
                    <a:pt x="896" y="5669"/>
                    <a:pt x="984" y="5952"/>
                    <a:pt x="1064" y="6261"/>
                  </a:cubicBezTo>
                  <a:cubicBezTo>
                    <a:pt x="1260" y="6766"/>
                    <a:pt x="2020" y="8617"/>
                    <a:pt x="2269" y="8981"/>
                  </a:cubicBezTo>
                  <a:cubicBezTo>
                    <a:pt x="2296" y="9007"/>
                    <a:pt x="2330" y="9061"/>
                    <a:pt x="2357" y="9061"/>
                  </a:cubicBezTo>
                  <a:cubicBezTo>
                    <a:pt x="2368" y="9068"/>
                    <a:pt x="2413" y="9071"/>
                    <a:pt x="2478" y="9071"/>
                  </a:cubicBezTo>
                  <a:cubicBezTo>
                    <a:pt x="2724" y="9071"/>
                    <a:pt x="3252" y="9029"/>
                    <a:pt x="3252" y="9007"/>
                  </a:cubicBezTo>
                  <a:cubicBezTo>
                    <a:pt x="3306" y="8954"/>
                    <a:pt x="3279" y="8866"/>
                    <a:pt x="3279" y="8785"/>
                  </a:cubicBezTo>
                  <a:cubicBezTo>
                    <a:pt x="3084" y="7688"/>
                    <a:pt x="2606" y="6288"/>
                    <a:pt x="2074" y="5306"/>
                  </a:cubicBezTo>
                  <a:cubicBezTo>
                    <a:pt x="2020" y="5164"/>
                    <a:pt x="1960" y="5056"/>
                    <a:pt x="1933" y="4915"/>
                  </a:cubicBezTo>
                  <a:cubicBezTo>
                    <a:pt x="1906" y="4801"/>
                    <a:pt x="1933" y="4686"/>
                    <a:pt x="1960" y="4579"/>
                  </a:cubicBezTo>
                  <a:cubicBezTo>
                    <a:pt x="2047" y="4074"/>
                    <a:pt x="2411" y="1355"/>
                    <a:pt x="2438" y="984"/>
                  </a:cubicBezTo>
                  <a:cubicBezTo>
                    <a:pt x="2464" y="735"/>
                    <a:pt x="2384" y="567"/>
                    <a:pt x="2330" y="345"/>
                  </a:cubicBezTo>
                  <a:cubicBezTo>
                    <a:pt x="2296" y="204"/>
                    <a:pt x="2296" y="62"/>
                    <a:pt x="2162" y="8"/>
                  </a:cubicBezTo>
                  <a:cubicBezTo>
                    <a:pt x="2144" y="3"/>
                    <a:pt x="2121" y="1"/>
                    <a:pt x="2095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4"/>
            <p:cNvSpPr/>
            <p:nvPr/>
          </p:nvSpPr>
          <p:spPr>
            <a:xfrm>
              <a:off x="2497908" y="3633759"/>
              <a:ext cx="384728" cy="632142"/>
            </a:xfrm>
            <a:custGeom>
              <a:rect b="b" l="l" r="r" t="t"/>
              <a:pathLst>
                <a:path extrusionOk="0" h="8572" w="5217">
                  <a:moveTo>
                    <a:pt x="5163" y="0"/>
                  </a:moveTo>
                  <a:cubicBezTo>
                    <a:pt x="5039" y="0"/>
                    <a:pt x="4541" y="92"/>
                    <a:pt x="4516" y="92"/>
                  </a:cubicBezTo>
                  <a:cubicBezTo>
                    <a:pt x="4464" y="92"/>
                    <a:pt x="4410" y="91"/>
                    <a:pt x="4354" y="91"/>
                  </a:cubicBezTo>
                  <a:cubicBezTo>
                    <a:pt x="3721" y="91"/>
                    <a:pt x="2889" y="114"/>
                    <a:pt x="2524" y="677"/>
                  </a:cubicBezTo>
                  <a:cubicBezTo>
                    <a:pt x="1992" y="1465"/>
                    <a:pt x="424" y="3457"/>
                    <a:pt x="310" y="3733"/>
                  </a:cubicBezTo>
                  <a:cubicBezTo>
                    <a:pt x="0" y="4406"/>
                    <a:pt x="256" y="5194"/>
                    <a:pt x="478" y="5894"/>
                  </a:cubicBezTo>
                  <a:lnTo>
                    <a:pt x="1239" y="8169"/>
                  </a:lnTo>
                  <a:cubicBezTo>
                    <a:pt x="1265" y="8222"/>
                    <a:pt x="1265" y="8505"/>
                    <a:pt x="1319" y="8532"/>
                  </a:cubicBezTo>
                  <a:cubicBezTo>
                    <a:pt x="1345" y="8555"/>
                    <a:pt x="1374" y="8563"/>
                    <a:pt x="1403" y="8563"/>
                  </a:cubicBezTo>
                  <a:cubicBezTo>
                    <a:pt x="1443" y="8563"/>
                    <a:pt x="1483" y="8548"/>
                    <a:pt x="1515" y="8532"/>
                  </a:cubicBezTo>
                  <a:cubicBezTo>
                    <a:pt x="1554" y="8523"/>
                    <a:pt x="1596" y="8519"/>
                    <a:pt x="1639" y="8519"/>
                  </a:cubicBezTo>
                  <a:cubicBezTo>
                    <a:pt x="1804" y="8519"/>
                    <a:pt x="1991" y="8572"/>
                    <a:pt x="2153" y="8572"/>
                  </a:cubicBezTo>
                  <a:cubicBezTo>
                    <a:pt x="2196" y="8572"/>
                    <a:pt x="2237" y="8568"/>
                    <a:pt x="2275" y="8559"/>
                  </a:cubicBezTo>
                  <a:cubicBezTo>
                    <a:pt x="2107" y="7300"/>
                    <a:pt x="1885" y="5618"/>
                    <a:pt x="1716" y="4352"/>
                  </a:cubicBezTo>
                  <a:cubicBezTo>
                    <a:pt x="1683" y="4298"/>
                    <a:pt x="1683" y="4271"/>
                    <a:pt x="1716" y="4211"/>
                  </a:cubicBezTo>
                  <a:cubicBezTo>
                    <a:pt x="1743" y="4130"/>
                    <a:pt x="3648" y="3060"/>
                    <a:pt x="4321" y="2360"/>
                  </a:cubicBezTo>
                  <a:cubicBezTo>
                    <a:pt x="4516" y="2138"/>
                    <a:pt x="4994" y="1801"/>
                    <a:pt x="5048" y="1492"/>
                  </a:cubicBezTo>
                  <a:cubicBezTo>
                    <a:pt x="5109" y="987"/>
                    <a:pt x="5216" y="31"/>
                    <a:pt x="5190" y="4"/>
                  </a:cubicBezTo>
                  <a:cubicBezTo>
                    <a:pt x="5187" y="1"/>
                    <a:pt x="5177" y="0"/>
                    <a:pt x="5163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4"/>
            <p:cNvSpPr/>
            <p:nvPr/>
          </p:nvSpPr>
          <p:spPr>
            <a:xfrm>
              <a:off x="2134047" y="3190332"/>
              <a:ext cx="469608" cy="169687"/>
            </a:xfrm>
            <a:custGeom>
              <a:rect b="b" l="l" r="r" t="t"/>
              <a:pathLst>
                <a:path extrusionOk="0" h="2301" w="6368">
                  <a:moveTo>
                    <a:pt x="582" y="1"/>
                  </a:moveTo>
                  <a:cubicBezTo>
                    <a:pt x="387" y="1"/>
                    <a:pt x="191" y="62"/>
                    <a:pt x="54" y="215"/>
                  </a:cubicBezTo>
                  <a:cubicBezTo>
                    <a:pt x="27" y="242"/>
                    <a:pt x="0" y="296"/>
                    <a:pt x="0" y="357"/>
                  </a:cubicBezTo>
                  <a:cubicBezTo>
                    <a:pt x="27" y="437"/>
                    <a:pt x="142" y="464"/>
                    <a:pt x="223" y="464"/>
                  </a:cubicBezTo>
                  <a:cubicBezTo>
                    <a:pt x="310" y="437"/>
                    <a:pt x="391" y="410"/>
                    <a:pt x="478" y="410"/>
                  </a:cubicBezTo>
                  <a:cubicBezTo>
                    <a:pt x="488" y="409"/>
                    <a:pt x="498" y="409"/>
                    <a:pt x="508" y="409"/>
                  </a:cubicBezTo>
                  <a:cubicBezTo>
                    <a:pt x="769" y="409"/>
                    <a:pt x="878" y="750"/>
                    <a:pt x="1124" y="828"/>
                  </a:cubicBezTo>
                  <a:cubicBezTo>
                    <a:pt x="1232" y="861"/>
                    <a:pt x="1347" y="861"/>
                    <a:pt x="1434" y="888"/>
                  </a:cubicBezTo>
                  <a:cubicBezTo>
                    <a:pt x="1515" y="915"/>
                    <a:pt x="1602" y="996"/>
                    <a:pt x="1656" y="1057"/>
                  </a:cubicBezTo>
                  <a:cubicBezTo>
                    <a:pt x="1939" y="1306"/>
                    <a:pt x="2242" y="1501"/>
                    <a:pt x="2578" y="1642"/>
                  </a:cubicBezTo>
                  <a:cubicBezTo>
                    <a:pt x="2861" y="1757"/>
                    <a:pt x="3144" y="1837"/>
                    <a:pt x="3453" y="1925"/>
                  </a:cubicBezTo>
                  <a:cubicBezTo>
                    <a:pt x="4126" y="2093"/>
                    <a:pt x="4853" y="2234"/>
                    <a:pt x="5553" y="2288"/>
                  </a:cubicBezTo>
                  <a:cubicBezTo>
                    <a:pt x="5619" y="2295"/>
                    <a:pt x="5687" y="2300"/>
                    <a:pt x="5753" y="2300"/>
                  </a:cubicBezTo>
                  <a:cubicBezTo>
                    <a:pt x="5943" y="2300"/>
                    <a:pt x="6122" y="2258"/>
                    <a:pt x="6226" y="2093"/>
                  </a:cubicBezTo>
                  <a:cubicBezTo>
                    <a:pt x="6368" y="1925"/>
                    <a:pt x="6280" y="1669"/>
                    <a:pt x="6173" y="1474"/>
                  </a:cubicBezTo>
                  <a:cubicBezTo>
                    <a:pt x="6088" y="1341"/>
                    <a:pt x="6003" y="1307"/>
                    <a:pt x="5888" y="1307"/>
                  </a:cubicBezTo>
                  <a:cubicBezTo>
                    <a:pt x="5811" y="1307"/>
                    <a:pt x="5720" y="1322"/>
                    <a:pt x="5607" y="1333"/>
                  </a:cubicBezTo>
                  <a:cubicBezTo>
                    <a:pt x="5433" y="1344"/>
                    <a:pt x="5256" y="1351"/>
                    <a:pt x="5078" y="1351"/>
                  </a:cubicBezTo>
                  <a:cubicBezTo>
                    <a:pt x="4715" y="1351"/>
                    <a:pt x="4351" y="1320"/>
                    <a:pt x="4012" y="1225"/>
                  </a:cubicBezTo>
                  <a:cubicBezTo>
                    <a:pt x="3790" y="1137"/>
                    <a:pt x="3561" y="1057"/>
                    <a:pt x="3339" y="996"/>
                  </a:cubicBezTo>
                  <a:cubicBezTo>
                    <a:pt x="2807" y="828"/>
                    <a:pt x="2275" y="801"/>
                    <a:pt x="1798" y="552"/>
                  </a:cubicBezTo>
                  <a:cubicBezTo>
                    <a:pt x="1515" y="410"/>
                    <a:pt x="1266" y="188"/>
                    <a:pt x="956" y="74"/>
                  </a:cubicBezTo>
                  <a:cubicBezTo>
                    <a:pt x="843" y="28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4"/>
            <p:cNvSpPr/>
            <p:nvPr/>
          </p:nvSpPr>
          <p:spPr>
            <a:xfrm>
              <a:off x="1983164" y="3069685"/>
              <a:ext cx="512823" cy="512823"/>
            </a:xfrm>
            <a:custGeom>
              <a:rect b="b" l="l" r="r" t="t"/>
              <a:pathLst>
                <a:path extrusionOk="0" h="6954" w="6954">
                  <a:moveTo>
                    <a:pt x="3480" y="0"/>
                  </a:moveTo>
                  <a:cubicBezTo>
                    <a:pt x="1569" y="0"/>
                    <a:pt x="0" y="1542"/>
                    <a:pt x="0" y="3473"/>
                  </a:cubicBezTo>
                  <a:cubicBezTo>
                    <a:pt x="0" y="5385"/>
                    <a:pt x="1569" y="6953"/>
                    <a:pt x="3480" y="6953"/>
                  </a:cubicBezTo>
                  <a:cubicBezTo>
                    <a:pt x="5412" y="6953"/>
                    <a:pt x="6953" y="5385"/>
                    <a:pt x="6953" y="3473"/>
                  </a:cubicBezTo>
                  <a:cubicBezTo>
                    <a:pt x="6953" y="1542"/>
                    <a:pt x="5412" y="0"/>
                    <a:pt x="3480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4"/>
            <p:cNvSpPr/>
            <p:nvPr/>
          </p:nvSpPr>
          <p:spPr>
            <a:xfrm>
              <a:off x="1951896" y="3065187"/>
              <a:ext cx="513265" cy="513339"/>
            </a:xfrm>
            <a:custGeom>
              <a:rect b="b" l="l" r="r" t="t"/>
              <a:pathLst>
                <a:path extrusionOk="0" h="6961" w="6960">
                  <a:moveTo>
                    <a:pt x="3480" y="1"/>
                  </a:moveTo>
                  <a:cubicBezTo>
                    <a:pt x="1548" y="1"/>
                    <a:pt x="0" y="1549"/>
                    <a:pt x="0" y="3480"/>
                  </a:cubicBezTo>
                  <a:cubicBezTo>
                    <a:pt x="0" y="5385"/>
                    <a:pt x="1548" y="6960"/>
                    <a:pt x="3480" y="6960"/>
                  </a:cubicBezTo>
                  <a:cubicBezTo>
                    <a:pt x="5385" y="6960"/>
                    <a:pt x="6960" y="5385"/>
                    <a:pt x="6960" y="3480"/>
                  </a:cubicBezTo>
                  <a:cubicBezTo>
                    <a:pt x="6960" y="1549"/>
                    <a:pt x="5385" y="1"/>
                    <a:pt x="3480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4"/>
            <p:cNvSpPr/>
            <p:nvPr/>
          </p:nvSpPr>
          <p:spPr>
            <a:xfrm>
              <a:off x="2551964" y="3288560"/>
              <a:ext cx="28908" cy="72565"/>
            </a:xfrm>
            <a:custGeom>
              <a:rect b="b" l="l" r="r" t="t"/>
              <a:pathLst>
                <a:path extrusionOk="0" h="984" w="392">
                  <a:moveTo>
                    <a:pt x="108" y="1"/>
                  </a:moveTo>
                  <a:lnTo>
                    <a:pt x="28" y="283"/>
                  </a:lnTo>
                  <a:cubicBezTo>
                    <a:pt x="1" y="451"/>
                    <a:pt x="1" y="620"/>
                    <a:pt x="28" y="761"/>
                  </a:cubicBezTo>
                  <a:lnTo>
                    <a:pt x="82" y="983"/>
                  </a:lnTo>
                  <a:lnTo>
                    <a:pt x="391" y="92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4"/>
            <p:cNvSpPr/>
            <p:nvPr/>
          </p:nvSpPr>
          <p:spPr>
            <a:xfrm>
              <a:off x="2295329" y="3454338"/>
              <a:ext cx="405597" cy="146458"/>
            </a:xfrm>
            <a:custGeom>
              <a:rect b="b" l="l" r="r" t="t"/>
              <a:pathLst>
                <a:path extrusionOk="0" h="1986" w="5500">
                  <a:moveTo>
                    <a:pt x="1064" y="1"/>
                  </a:moveTo>
                  <a:cubicBezTo>
                    <a:pt x="1011" y="28"/>
                    <a:pt x="957" y="81"/>
                    <a:pt x="957" y="169"/>
                  </a:cubicBezTo>
                  <a:cubicBezTo>
                    <a:pt x="984" y="223"/>
                    <a:pt x="1037" y="277"/>
                    <a:pt x="1011" y="337"/>
                  </a:cubicBezTo>
                  <a:cubicBezTo>
                    <a:pt x="812" y="259"/>
                    <a:pt x="635" y="165"/>
                    <a:pt x="436" y="165"/>
                  </a:cubicBezTo>
                  <a:cubicBezTo>
                    <a:pt x="413" y="165"/>
                    <a:pt x="389" y="166"/>
                    <a:pt x="364" y="169"/>
                  </a:cubicBezTo>
                  <a:cubicBezTo>
                    <a:pt x="257" y="169"/>
                    <a:pt x="142" y="196"/>
                    <a:pt x="88" y="277"/>
                  </a:cubicBezTo>
                  <a:cubicBezTo>
                    <a:pt x="1" y="364"/>
                    <a:pt x="55" y="505"/>
                    <a:pt x="142" y="559"/>
                  </a:cubicBezTo>
                  <a:cubicBezTo>
                    <a:pt x="1233" y="1232"/>
                    <a:pt x="2357" y="1515"/>
                    <a:pt x="3649" y="1905"/>
                  </a:cubicBezTo>
                  <a:cubicBezTo>
                    <a:pt x="3801" y="1957"/>
                    <a:pt x="3959" y="1985"/>
                    <a:pt x="4117" y="1985"/>
                  </a:cubicBezTo>
                  <a:cubicBezTo>
                    <a:pt x="4309" y="1985"/>
                    <a:pt x="4501" y="1944"/>
                    <a:pt x="4686" y="1852"/>
                  </a:cubicBezTo>
                  <a:cubicBezTo>
                    <a:pt x="4995" y="1683"/>
                    <a:pt x="5244" y="1401"/>
                    <a:pt x="5412" y="1091"/>
                  </a:cubicBezTo>
                  <a:cubicBezTo>
                    <a:pt x="5439" y="1037"/>
                    <a:pt x="5500" y="983"/>
                    <a:pt x="5473" y="896"/>
                  </a:cubicBezTo>
                  <a:cubicBezTo>
                    <a:pt x="5473" y="842"/>
                    <a:pt x="5439" y="815"/>
                    <a:pt x="5386" y="754"/>
                  </a:cubicBezTo>
                  <a:cubicBezTo>
                    <a:pt x="5305" y="647"/>
                    <a:pt x="5049" y="310"/>
                    <a:pt x="4854" y="310"/>
                  </a:cubicBezTo>
                  <a:cubicBezTo>
                    <a:pt x="4659" y="310"/>
                    <a:pt x="4571" y="586"/>
                    <a:pt x="4490" y="728"/>
                  </a:cubicBezTo>
                  <a:cubicBezTo>
                    <a:pt x="4403" y="842"/>
                    <a:pt x="4349" y="983"/>
                    <a:pt x="4235" y="1037"/>
                  </a:cubicBezTo>
                  <a:cubicBezTo>
                    <a:pt x="4150" y="1101"/>
                    <a:pt x="4007" y="1168"/>
                    <a:pt x="3898" y="1168"/>
                  </a:cubicBezTo>
                  <a:cubicBezTo>
                    <a:pt x="3868" y="1168"/>
                    <a:pt x="3840" y="1163"/>
                    <a:pt x="3817" y="1152"/>
                  </a:cubicBezTo>
                  <a:cubicBezTo>
                    <a:pt x="3198" y="983"/>
                    <a:pt x="2747" y="896"/>
                    <a:pt x="2108" y="754"/>
                  </a:cubicBezTo>
                  <a:cubicBezTo>
                    <a:pt x="1939" y="728"/>
                    <a:pt x="1684" y="728"/>
                    <a:pt x="1542" y="613"/>
                  </a:cubicBezTo>
                  <a:cubicBezTo>
                    <a:pt x="1401" y="479"/>
                    <a:pt x="1293" y="391"/>
                    <a:pt x="1206" y="196"/>
                  </a:cubicBezTo>
                  <a:cubicBezTo>
                    <a:pt x="1152" y="142"/>
                    <a:pt x="1152" y="1"/>
                    <a:pt x="1064" y="1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4"/>
            <p:cNvSpPr/>
            <p:nvPr/>
          </p:nvSpPr>
          <p:spPr>
            <a:xfrm>
              <a:off x="2632420" y="3477199"/>
              <a:ext cx="70500" cy="70058"/>
            </a:xfrm>
            <a:custGeom>
              <a:rect b="b" l="l" r="r" t="t"/>
              <a:pathLst>
                <a:path extrusionOk="0" h="950" w="956">
                  <a:moveTo>
                    <a:pt x="141" y="0"/>
                  </a:moveTo>
                  <a:lnTo>
                    <a:pt x="0" y="303"/>
                  </a:lnTo>
                  <a:cubicBezTo>
                    <a:pt x="0" y="303"/>
                    <a:pt x="115" y="613"/>
                    <a:pt x="424" y="754"/>
                  </a:cubicBezTo>
                  <a:cubicBezTo>
                    <a:pt x="700" y="922"/>
                    <a:pt x="761" y="949"/>
                    <a:pt x="761" y="949"/>
                  </a:cubicBezTo>
                  <a:lnTo>
                    <a:pt x="956" y="67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4"/>
            <p:cNvSpPr/>
            <p:nvPr/>
          </p:nvSpPr>
          <p:spPr>
            <a:xfrm>
              <a:off x="2562435" y="3275138"/>
              <a:ext cx="148965" cy="99998"/>
            </a:xfrm>
            <a:custGeom>
              <a:rect b="b" l="l" r="r" t="t"/>
              <a:pathLst>
                <a:path extrusionOk="0" h="1356" w="2020">
                  <a:moveTo>
                    <a:pt x="703" y="0"/>
                  </a:moveTo>
                  <a:cubicBezTo>
                    <a:pt x="551" y="0"/>
                    <a:pt x="405" y="6"/>
                    <a:pt x="276" y="14"/>
                  </a:cubicBezTo>
                  <a:lnTo>
                    <a:pt x="195" y="14"/>
                  </a:lnTo>
                  <a:cubicBezTo>
                    <a:pt x="168" y="48"/>
                    <a:pt x="168" y="75"/>
                    <a:pt x="168" y="75"/>
                  </a:cubicBezTo>
                  <a:cubicBezTo>
                    <a:pt x="54" y="438"/>
                    <a:pt x="0" y="829"/>
                    <a:pt x="54" y="1192"/>
                  </a:cubicBezTo>
                  <a:cubicBezTo>
                    <a:pt x="81" y="1253"/>
                    <a:pt x="81" y="1280"/>
                    <a:pt x="108" y="1307"/>
                  </a:cubicBezTo>
                  <a:cubicBezTo>
                    <a:pt x="135" y="1333"/>
                    <a:pt x="195" y="1333"/>
                    <a:pt x="222" y="1333"/>
                  </a:cubicBezTo>
                  <a:cubicBezTo>
                    <a:pt x="386" y="1344"/>
                    <a:pt x="555" y="1356"/>
                    <a:pt x="724" y="1356"/>
                  </a:cubicBezTo>
                  <a:cubicBezTo>
                    <a:pt x="985" y="1356"/>
                    <a:pt x="1244" y="1328"/>
                    <a:pt x="1481" y="1226"/>
                  </a:cubicBezTo>
                  <a:cubicBezTo>
                    <a:pt x="1683" y="1111"/>
                    <a:pt x="1878" y="943"/>
                    <a:pt x="1959" y="721"/>
                  </a:cubicBezTo>
                  <a:cubicBezTo>
                    <a:pt x="2019" y="492"/>
                    <a:pt x="1932" y="216"/>
                    <a:pt x="1710" y="129"/>
                  </a:cubicBezTo>
                  <a:cubicBezTo>
                    <a:pt x="1433" y="30"/>
                    <a:pt x="1052" y="0"/>
                    <a:pt x="703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4"/>
            <p:cNvSpPr/>
            <p:nvPr/>
          </p:nvSpPr>
          <p:spPr>
            <a:xfrm>
              <a:off x="2644809" y="3260832"/>
              <a:ext cx="237828" cy="412235"/>
            </a:xfrm>
            <a:custGeom>
              <a:rect b="b" l="l" r="r" t="t"/>
              <a:pathLst>
                <a:path extrusionOk="0" h="5590" w="3225">
                  <a:moveTo>
                    <a:pt x="1598" y="1"/>
                  </a:moveTo>
                  <a:cubicBezTo>
                    <a:pt x="1532" y="1"/>
                    <a:pt x="1420" y="105"/>
                    <a:pt x="1347" y="127"/>
                  </a:cubicBezTo>
                  <a:cubicBezTo>
                    <a:pt x="1151" y="181"/>
                    <a:pt x="929" y="242"/>
                    <a:pt x="700" y="296"/>
                  </a:cubicBezTo>
                  <a:cubicBezTo>
                    <a:pt x="647" y="323"/>
                    <a:pt x="566" y="350"/>
                    <a:pt x="505" y="410"/>
                  </a:cubicBezTo>
                  <a:cubicBezTo>
                    <a:pt x="451" y="437"/>
                    <a:pt x="424" y="518"/>
                    <a:pt x="398" y="578"/>
                  </a:cubicBezTo>
                  <a:cubicBezTo>
                    <a:pt x="169" y="1050"/>
                    <a:pt x="0" y="1756"/>
                    <a:pt x="196" y="2261"/>
                  </a:cubicBezTo>
                  <a:cubicBezTo>
                    <a:pt x="283" y="2510"/>
                    <a:pt x="424" y="2732"/>
                    <a:pt x="532" y="2961"/>
                  </a:cubicBezTo>
                  <a:cubicBezTo>
                    <a:pt x="647" y="3325"/>
                    <a:pt x="673" y="3688"/>
                    <a:pt x="700" y="4052"/>
                  </a:cubicBezTo>
                  <a:cubicBezTo>
                    <a:pt x="761" y="4476"/>
                    <a:pt x="532" y="5425"/>
                    <a:pt x="566" y="5485"/>
                  </a:cubicBezTo>
                  <a:cubicBezTo>
                    <a:pt x="628" y="5567"/>
                    <a:pt x="887" y="5590"/>
                    <a:pt x="1133" y="5590"/>
                  </a:cubicBezTo>
                  <a:cubicBezTo>
                    <a:pt x="1315" y="5590"/>
                    <a:pt x="1490" y="5577"/>
                    <a:pt x="1575" y="5566"/>
                  </a:cubicBezTo>
                  <a:cubicBezTo>
                    <a:pt x="1993" y="5512"/>
                    <a:pt x="2383" y="5425"/>
                    <a:pt x="2807" y="5256"/>
                  </a:cubicBezTo>
                  <a:cubicBezTo>
                    <a:pt x="2888" y="5229"/>
                    <a:pt x="3144" y="5149"/>
                    <a:pt x="3198" y="5061"/>
                  </a:cubicBezTo>
                  <a:cubicBezTo>
                    <a:pt x="3224" y="5007"/>
                    <a:pt x="2524" y="1588"/>
                    <a:pt x="2471" y="1386"/>
                  </a:cubicBezTo>
                  <a:cubicBezTo>
                    <a:pt x="2383" y="1083"/>
                    <a:pt x="2302" y="1023"/>
                    <a:pt x="2161" y="747"/>
                  </a:cubicBezTo>
                  <a:cubicBezTo>
                    <a:pt x="2047" y="518"/>
                    <a:pt x="1824" y="242"/>
                    <a:pt x="1629" y="13"/>
                  </a:cubicBezTo>
                  <a:cubicBezTo>
                    <a:pt x="1621" y="5"/>
                    <a:pt x="1610" y="1"/>
                    <a:pt x="1598" y="1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4"/>
            <p:cNvSpPr/>
            <p:nvPr/>
          </p:nvSpPr>
          <p:spPr>
            <a:xfrm>
              <a:off x="2630429" y="3378233"/>
              <a:ext cx="150956" cy="163050"/>
            </a:xfrm>
            <a:custGeom>
              <a:rect b="b" l="l" r="r" t="t"/>
              <a:pathLst>
                <a:path extrusionOk="0" h="2211" w="2047">
                  <a:moveTo>
                    <a:pt x="1531" y="0"/>
                  </a:moveTo>
                  <a:cubicBezTo>
                    <a:pt x="1295" y="0"/>
                    <a:pt x="1059" y="66"/>
                    <a:pt x="868" y="191"/>
                  </a:cubicBezTo>
                  <a:cubicBezTo>
                    <a:pt x="619" y="360"/>
                    <a:pt x="364" y="696"/>
                    <a:pt x="195" y="945"/>
                  </a:cubicBezTo>
                  <a:cubicBezTo>
                    <a:pt x="0" y="1201"/>
                    <a:pt x="142" y="1477"/>
                    <a:pt x="337" y="1706"/>
                  </a:cubicBezTo>
                  <a:cubicBezTo>
                    <a:pt x="532" y="1928"/>
                    <a:pt x="788" y="2150"/>
                    <a:pt x="1064" y="2211"/>
                  </a:cubicBezTo>
                  <a:cubicBezTo>
                    <a:pt x="1205" y="1874"/>
                    <a:pt x="1461" y="1618"/>
                    <a:pt x="1656" y="1342"/>
                  </a:cubicBezTo>
                  <a:cubicBezTo>
                    <a:pt x="1878" y="1086"/>
                    <a:pt x="2046" y="750"/>
                    <a:pt x="2046" y="413"/>
                  </a:cubicBezTo>
                  <a:cubicBezTo>
                    <a:pt x="2046" y="272"/>
                    <a:pt x="1993" y="164"/>
                    <a:pt x="1905" y="77"/>
                  </a:cubicBezTo>
                  <a:cubicBezTo>
                    <a:pt x="1851" y="50"/>
                    <a:pt x="1797" y="50"/>
                    <a:pt x="1770" y="23"/>
                  </a:cubicBezTo>
                  <a:cubicBezTo>
                    <a:pt x="1692" y="8"/>
                    <a:pt x="1612" y="0"/>
                    <a:pt x="1531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4"/>
            <p:cNvSpPr/>
            <p:nvPr/>
          </p:nvSpPr>
          <p:spPr>
            <a:xfrm>
              <a:off x="2684042" y="3191217"/>
              <a:ext cx="89379" cy="128833"/>
            </a:xfrm>
            <a:custGeom>
              <a:rect b="b" l="l" r="r" t="t"/>
              <a:pathLst>
                <a:path extrusionOk="0" h="1747" w="1212">
                  <a:moveTo>
                    <a:pt x="1000" y="0"/>
                  </a:moveTo>
                  <a:cubicBezTo>
                    <a:pt x="901" y="0"/>
                    <a:pt x="693" y="66"/>
                    <a:pt x="619" y="89"/>
                  </a:cubicBezTo>
                  <a:cubicBezTo>
                    <a:pt x="478" y="143"/>
                    <a:pt x="229" y="513"/>
                    <a:pt x="141" y="621"/>
                  </a:cubicBezTo>
                  <a:cubicBezTo>
                    <a:pt x="61" y="762"/>
                    <a:pt x="141" y="1213"/>
                    <a:pt x="88" y="1381"/>
                  </a:cubicBezTo>
                  <a:cubicBezTo>
                    <a:pt x="61" y="1489"/>
                    <a:pt x="0" y="1657"/>
                    <a:pt x="88" y="1718"/>
                  </a:cubicBezTo>
                  <a:cubicBezTo>
                    <a:pt x="118" y="1738"/>
                    <a:pt x="158" y="1747"/>
                    <a:pt x="200" y="1747"/>
                  </a:cubicBezTo>
                  <a:cubicBezTo>
                    <a:pt x="269" y="1747"/>
                    <a:pt x="343" y="1724"/>
                    <a:pt x="397" y="1691"/>
                  </a:cubicBezTo>
                  <a:cubicBezTo>
                    <a:pt x="592" y="1576"/>
                    <a:pt x="1178" y="1125"/>
                    <a:pt x="1212" y="1071"/>
                  </a:cubicBezTo>
                  <a:cubicBezTo>
                    <a:pt x="1212" y="1071"/>
                    <a:pt x="1151" y="789"/>
                    <a:pt x="1151" y="647"/>
                  </a:cubicBezTo>
                  <a:cubicBezTo>
                    <a:pt x="1151" y="513"/>
                    <a:pt x="1151" y="35"/>
                    <a:pt x="1043" y="8"/>
                  </a:cubicBezTo>
                  <a:cubicBezTo>
                    <a:pt x="1034" y="3"/>
                    <a:pt x="1019" y="0"/>
                    <a:pt x="1000" y="0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4"/>
            <p:cNvSpPr/>
            <p:nvPr/>
          </p:nvSpPr>
          <p:spPr>
            <a:xfrm>
              <a:off x="2682051" y="3220567"/>
              <a:ext cx="84954" cy="35619"/>
            </a:xfrm>
            <a:custGeom>
              <a:rect b="b" l="l" r="r" t="t"/>
              <a:pathLst>
                <a:path extrusionOk="0" h="483" w="1152">
                  <a:moveTo>
                    <a:pt x="1151" y="0"/>
                  </a:moveTo>
                  <a:lnTo>
                    <a:pt x="168" y="223"/>
                  </a:lnTo>
                  <a:cubicBezTo>
                    <a:pt x="168" y="223"/>
                    <a:pt x="0" y="418"/>
                    <a:pt x="364" y="478"/>
                  </a:cubicBezTo>
                  <a:cubicBezTo>
                    <a:pt x="382" y="481"/>
                    <a:pt x="399" y="482"/>
                    <a:pt x="417" y="482"/>
                  </a:cubicBezTo>
                  <a:cubicBezTo>
                    <a:pt x="773" y="482"/>
                    <a:pt x="1151" y="0"/>
                    <a:pt x="1151" y="0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4"/>
            <p:cNvSpPr/>
            <p:nvPr/>
          </p:nvSpPr>
          <p:spPr>
            <a:xfrm>
              <a:off x="2642818" y="3187308"/>
              <a:ext cx="10472" cy="22935"/>
            </a:xfrm>
            <a:custGeom>
              <a:rect b="b" l="l" r="r" t="t"/>
              <a:pathLst>
                <a:path extrusionOk="0" h="311" w="142">
                  <a:moveTo>
                    <a:pt x="0" y="0"/>
                  </a:moveTo>
                  <a:lnTo>
                    <a:pt x="0" y="310"/>
                  </a:lnTo>
                  <a:lnTo>
                    <a:pt x="115" y="310"/>
                  </a:lnTo>
                  <a:lnTo>
                    <a:pt x="14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4"/>
            <p:cNvSpPr/>
            <p:nvPr/>
          </p:nvSpPr>
          <p:spPr>
            <a:xfrm>
              <a:off x="2638836" y="3046087"/>
              <a:ext cx="148965" cy="192917"/>
            </a:xfrm>
            <a:custGeom>
              <a:rect b="b" l="l" r="r" t="t"/>
              <a:pathLst>
                <a:path extrusionOk="0" h="2616" w="2020">
                  <a:moveTo>
                    <a:pt x="732" y="1"/>
                  </a:moveTo>
                  <a:cubicBezTo>
                    <a:pt x="620" y="1"/>
                    <a:pt x="504" y="31"/>
                    <a:pt x="418" y="91"/>
                  </a:cubicBezTo>
                  <a:cubicBezTo>
                    <a:pt x="310" y="179"/>
                    <a:pt x="310" y="11"/>
                    <a:pt x="250" y="374"/>
                  </a:cubicBezTo>
                  <a:cubicBezTo>
                    <a:pt x="250" y="374"/>
                    <a:pt x="223" y="711"/>
                    <a:pt x="196" y="906"/>
                  </a:cubicBezTo>
                  <a:cubicBezTo>
                    <a:pt x="196" y="1047"/>
                    <a:pt x="81" y="1942"/>
                    <a:pt x="54" y="2084"/>
                  </a:cubicBezTo>
                  <a:cubicBezTo>
                    <a:pt x="28" y="2198"/>
                    <a:pt x="1" y="2339"/>
                    <a:pt x="81" y="2481"/>
                  </a:cubicBezTo>
                  <a:cubicBezTo>
                    <a:pt x="142" y="2589"/>
                    <a:pt x="701" y="2615"/>
                    <a:pt x="781" y="2615"/>
                  </a:cubicBezTo>
                  <a:cubicBezTo>
                    <a:pt x="1374" y="2589"/>
                    <a:pt x="1596" y="2111"/>
                    <a:pt x="1623" y="2003"/>
                  </a:cubicBezTo>
                  <a:cubicBezTo>
                    <a:pt x="1624" y="2000"/>
                    <a:pt x="1626" y="1997"/>
                    <a:pt x="1627" y="1995"/>
                  </a:cubicBezTo>
                  <a:lnTo>
                    <a:pt x="1627" y="1995"/>
                  </a:lnTo>
                  <a:cubicBezTo>
                    <a:pt x="1718" y="1835"/>
                    <a:pt x="1959" y="1832"/>
                    <a:pt x="1959" y="1639"/>
                  </a:cubicBezTo>
                  <a:cubicBezTo>
                    <a:pt x="1993" y="1357"/>
                    <a:pt x="2020" y="1101"/>
                    <a:pt x="1932" y="852"/>
                  </a:cubicBezTo>
                  <a:cubicBezTo>
                    <a:pt x="1825" y="542"/>
                    <a:pt x="1569" y="320"/>
                    <a:pt x="1259" y="152"/>
                  </a:cubicBezTo>
                  <a:cubicBezTo>
                    <a:pt x="1152" y="91"/>
                    <a:pt x="1010" y="11"/>
                    <a:pt x="842" y="11"/>
                  </a:cubicBezTo>
                  <a:cubicBezTo>
                    <a:pt x="807" y="4"/>
                    <a:pt x="770" y="1"/>
                    <a:pt x="732" y="1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4"/>
            <p:cNvSpPr/>
            <p:nvPr/>
          </p:nvSpPr>
          <p:spPr>
            <a:xfrm>
              <a:off x="2638836" y="3002209"/>
              <a:ext cx="216958" cy="222415"/>
            </a:xfrm>
            <a:custGeom>
              <a:rect b="b" l="l" r="r" t="t"/>
              <a:pathLst>
                <a:path extrusionOk="0" h="3016" w="2942">
                  <a:moveTo>
                    <a:pt x="820" y="0"/>
                  </a:moveTo>
                  <a:cubicBezTo>
                    <a:pt x="734" y="0"/>
                    <a:pt x="649" y="23"/>
                    <a:pt x="586" y="74"/>
                  </a:cubicBezTo>
                  <a:cubicBezTo>
                    <a:pt x="418" y="182"/>
                    <a:pt x="364" y="410"/>
                    <a:pt x="418" y="579"/>
                  </a:cubicBezTo>
                  <a:cubicBezTo>
                    <a:pt x="400" y="574"/>
                    <a:pt x="380" y="572"/>
                    <a:pt x="360" y="572"/>
                  </a:cubicBezTo>
                  <a:cubicBezTo>
                    <a:pt x="264" y="572"/>
                    <a:pt x="154" y="625"/>
                    <a:pt x="81" y="720"/>
                  </a:cubicBezTo>
                  <a:cubicBezTo>
                    <a:pt x="28" y="801"/>
                    <a:pt x="1" y="969"/>
                    <a:pt x="54" y="1084"/>
                  </a:cubicBezTo>
                  <a:cubicBezTo>
                    <a:pt x="142" y="1164"/>
                    <a:pt x="277" y="1225"/>
                    <a:pt x="391" y="1225"/>
                  </a:cubicBezTo>
                  <a:cubicBezTo>
                    <a:pt x="479" y="1225"/>
                    <a:pt x="586" y="1225"/>
                    <a:pt x="647" y="1191"/>
                  </a:cubicBezTo>
                  <a:cubicBezTo>
                    <a:pt x="728" y="1164"/>
                    <a:pt x="815" y="1084"/>
                    <a:pt x="815" y="996"/>
                  </a:cubicBezTo>
                  <a:lnTo>
                    <a:pt x="842" y="1023"/>
                  </a:lnTo>
                  <a:cubicBezTo>
                    <a:pt x="781" y="1137"/>
                    <a:pt x="815" y="1252"/>
                    <a:pt x="896" y="1359"/>
                  </a:cubicBezTo>
                  <a:cubicBezTo>
                    <a:pt x="950" y="1447"/>
                    <a:pt x="1064" y="1501"/>
                    <a:pt x="1179" y="1528"/>
                  </a:cubicBezTo>
                  <a:cubicBezTo>
                    <a:pt x="1233" y="1541"/>
                    <a:pt x="1286" y="1549"/>
                    <a:pt x="1336" y="1549"/>
                  </a:cubicBezTo>
                  <a:cubicBezTo>
                    <a:pt x="1416" y="1549"/>
                    <a:pt x="1488" y="1528"/>
                    <a:pt x="1542" y="1474"/>
                  </a:cubicBezTo>
                  <a:lnTo>
                    <a:pt x="1542" y="1474"/>
                  </a:lnTo>
                  <a:cubicBezTo>
                    <a:pt x="1542" y="1696"/>
                    <a:pt x="1542" y="1952"/>
                    <a:pt x="1515" y="2201"/>
                  </a:cubicBezTo>
                  <a:cubicBezTo>
                    <a:pt x="1545" y="2181"/>
                    <a:pt x="1580" y="2172"/>
                    <a:pt x="1615" y="2172"/>
                  </a:cubicBezTo>
                  <a:cubicBezTo>
                    <a:pt x="1673" y="2172"/>
                    <a:pt x="1730" y="2197"/>
                    <a:pt x="1764" y="2234"/>
                  </a:cubicBezTo>
                  <a:cubicBezTo>
                    <a:pt x="1825" y="2315"/>
                    <a:pt x="1852" y="2430"/>
                    <a:pt x="1791" y="2510"/>
                  </a:cubicBezTo>
                  <a:cubicBezTo>
                    <a:pt x="1764" y="2598"/>
                    <a:pt x="1683" y="2652"/>
                    <a:pt x="1569" y="2679"/>
                  </a:cubicBezTo>
                  <a:cubicBezTo>
                    <a:pt x="1569" y="2766"/>
                    <a:pt x="1596" y="2847"/>
                    <a:pt x="1656" y="2908"/>
                  </a:cubicBezTo>
                  <a:cubicBezTo>
                    <a:pt x="1710" y="2988"/>
                    <a:pt x="1825" y="3015"/>
                    <a:pt x="1932" y="3015"/>
                  </a:cubicBezTo>
                  <a:cubicBezTo>
                    <a:pt x="2101" y="2988"/>
                    <a:pt x="2269" y="2908"/>
                    <a:pt x="2383" y="2739"/>
                  </a:cubicBezTo>
                  <a:cubicBezTo>
                    <a:pt x="2464" y="2598"/>
                    <a:pt x="2464" y="2369"/>
                    <a:pt x="2383" y="2234"/>
                  </a:cubicBezTo>
                  <a:cubicBezTo>
                    <a:pt x="2498" y="2234"/>
                    <a:pt x="2579" y="2234"/>
                    <a:pt x="2666" y="2201"/>
                  </a:cubicBezTo>
                  <a:cubicBezTo>
                    <a:pt x="2774" y="2174"/>
                    <a:pt x="2834" y="2120"/>
                    <a:pt x="2888" y="2033"/>
                  </a:cubicBezTo>
                  <a:cubicBezTo>
                    <a:pt x="2942" y="1898"/>
                    <a:pt x="2888" y="1757"/>
                    <a:pt x="2801" y="1642"/>
                  </a:cubicBezTo>
                  <a:cubicBezTo>
                    <a:pt x="2720" y="1561"/>
                    <a:pt x="2605" y="1474"/>
                    <a:pt x="2498" y="1420"/>
                  </a:cubicBezTo>
                  <a:cubicBezTo>
                    <a:pt x="2693" y="1359"/>
                    <a:pt x="2774" y="1164"/>
                    <a:pt x="2747" y="969"/>
                  </a:cubicBezTo>
                  <a:cubicBezTo>
                    <a:pt x="2720" y="801"/>
                    <a:pt x="2552" y="659"/>
                    <a:pt x="2356" y="633"/>
                  </a:cubicBezTo>
                  <a:cubicBezTo>
                    <a:pt x="2242" y="633"/>
                    <a:pt x="2128" y="659"/>
                    <a:pt x="1993" y="659"/>
                  </a:cubicBezTo>
                  <a:cubicBezTo>
                    <a:pt x="2074" y="552"/>
                    <a:pt x="2020" y="350"/>
                    <a:pt x="1932" y="269"/>
                  </a:cubicBezTo>
                  <a:cubicBezTo>
                    <a:pt x="1825" y="155"/>
                    <a:pt x="1656" y="128"/>
                    <a:pt x="1488" y="128"/>
                  </a:cubicBezTo>
                  <a:cubicBezTo>
                    <a:pt x="1366" y="128"/>
                    <a:pt x="1224" y="193"/>
                    <a:pt x="1170" y="297"/>
                  </a:cubicBezTo>
                  <a:lnTo>
                    <a:pt x="1170" y="297"/>
                  </a:lnTo>
                  <a:cubicBezTo>
                    <a:pt x="1179" y="260"/>
                    <a:pt x="1179" y="223"/>
                    <a:pt x="1179" y="182"/>
                  </a:cubicBezTo>
                  <a:cubicBezTo>
                    <a:pt x="1152" y="155"/>
                    <a:pt x="1118" y="128"/>
                    <a:pt x="1118" y="101"/>
                  </a:cubicBezTo>
                  <a:cubicBezTo>
                    <a:pt x="1043" y="37"/>
                    <a:pt x="930" y="0"/>
                    <a:pt x="82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4"/>
            <p:cNvSpPr/>
            <p:nvPr/>
          </p:nvSpPr>
          <p:spPr>
            <a:xfrm>
              <a:off x="2760958" y="3181335"/>
              <a:ext cx="12463" cy="14454"/>
            </a:xfrm>
            <a:custGeom>
              <a:rect b="b" l="l" r="r" t="t"/>
              <a:pathLst>
                <a:path extrusionOk="0" h="196" w="169">
                  <a:moveTo>
                    <a:pt x="0" y="1"/>
                  </a:moveTo>
                  <a:lnTo>
                    <a:pt x="0" y="196"/>
                  </a:lnTo>
                  <a:lnTo>
                    <a:pt x="169" y="19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69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4"/>
            <p:cNvSpPr/>
            <p:nvPr/>
          </p:nvSpPr>
          <p:spPr>
            <a:xfrm>
              <a:off x="2758451" y="3191807"/>
              <a:ext cx="6563" cy="5973"/>
            </a:xfrm>
            <a:custGeom>
              <a:rect b="b" l="l" r="r" t="t"/>
              <a:pathLst>
                <a:path extrusionOk="0" h="81" w="89">
                  <a:moveTo>
                    <a:pt x="34" y="0"/>
                  </a:moveTo>
                  <a:lnTo>
                    <a:pt x="1" y="81"/>
                  </a:lnTo>
                  <a:cubicBezTo>
                    <a:pt x="34" y="81"/>
                    <a:pt x="61" y="54"/>
                    <a:pt x="88" y="54"/>
                  </a:cubicBezTo>
                  <a:cubicBezTo>
                    <a:pt x="61" y="27"/>
                    <a:pt x="61" y="0"/>
                    <a:pt x="34" y="0"/>
                  </a:cubicBezTo>
                  <a:close/>
                </a:path>
              </a:pathLst>
            </a:custGeom>
            <a:solidFill>
              <a:srgbClr val="775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4"/>
            <p:cNvSpPr/>
            <p:nvPr/>
          </p:nvSpPr>
          <p:spPr>
            <a:xfrm>
              <a:off x="2760958" y="3166955"/>
              <a:ext cx="12463" cy="24926"/>
            </a:xfrm>
            <a:custGeom>
              <a:rect b="b" l="l" r="r" t="t"/>
              <a:pathLst>
                <a:path extrusionOk="0" h="338" w="169">
                  <a:moveTo>
                    <a:pt x="108" y="0"/>
                  </a:moveTo>
                  <a:lnTo>
                    <a:pt x="0" y="337"/>
                  </a:lnTo>
                  <a:cubicBezTo>
                    <a:pt x="54" y="276"/>
                    <a:pt x="108" y="223"/>
                    <a:pt x="169" y="196"/>
                  </a:cubicBezTo>
                  <a:cubicBezTo>
                    <a:pt x="169" y="135"/>
                    <a:pt x="169" y="54"/>
                    <a:pt x="108" y="0"/>
                  </a:cubicBezTo>
                  <a:close/>
                </a:path>
              </a:pathLst>
            </a:custGeom>
            <a:solidFill>
              <a:srgbClr val="775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4"/>
            <p:cNvSpPr/>
            <p:nvPr/>
          </p:nvSpPr>
          <p:spPr>
            <a:xfrm>
              <a:off x="2752478" y="3152058"/>
              <a:ext cx="55677" cy="52211"/>
            </a:xfrm>
            <a:custGeom>
              <a:rect b="b" l="l" r="r" t="t"/>
              <a:pathLst>
                <a:path extrusionOk="0" h="708" w="755">
                  <a:moveTo>
                    <a:pt x="250" y="1"/>
                  </a:moveTo>
                  <a:cubicBezTo>
                    <a:pt x="115" y="1"/>
                    <a:pt x="1" y="115"/>
                    <a:pt x="1" y="115"/>
                  </a:cubicBezTo>
                  <a:lnTo>
                    <a:pt x="82" y="142"/>
                  </a:lnTo>
                  <a:lnTo>
                    <a:pt x="142" y="142"/>
                  </a:lnTo>
                  <a:lnTo>
                    <a:pt x="223" y="169"/>
                  </a:lnTo>
                  <a:lnTo>
                    <a:pt x="223" y="202"/>
                  </a:lnTo>
                  <a:cubicBezTo>
                    <a:pt x="284" y="256"/>
                    <a:pt x="284" y="337"/>
                    <a:pt x="284" y="398"/>
                  </a:cubicBezTo>
                  <a:cubicBezTo>
                    <a:pt x="284" y="425"/>
                    <a:pt x="284" y="452"/>
                    <a:pt x="250" y="478"/>
                  </a:cubicBezTo>
                  <a:cubicBezTo>
                    <a:pt x="223" y="505"/>
                    <a:pt x="196" y="566"/>
                    <a:pt x="169" y="593"/>
                  </a:cubicBezTo>
                  <a:cubicBezTo>
                    <a:pt x="142" y="593"/>
                    <a:pt x="115" y="620"/>
                    <a:pt x="82" y="620"/>
                  </a:cubicBezTo>
                  <a:lnTo>
                    <a:pt x="82" y="674"/>
                  </a:lnTo>
                  <a:cubicBezTo>
                    <a:pt x="142" y="674"/>
                    <a:pt x="196" y="707"/>
                    <a:pt x="250" y="707"/>
                  </a:cubicBezTo>
                  <a:cubicBezTo>
                    <a:pt x="587" y="707"/>
                    <a:pt x="755" y="283"/>
                    <a:pt x="506" y="88"/>
                  </a:cubicBezTo>
                  <a:cubicBezTo>
                    <a:pt x="418" y="34"/>
                    <a:pt x="338" y="1"/>
                    <a:pt x="250" y="1"/>
                  </a:cubicBezTo>
                  <a:close/>
                </a:path>
              </a:pathLst>
            </a:custGeom>
            <a:solidFill>
              <a:srgbClr val="121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4"/>
            <p:cNvSpPr/>
            <p:nvPr/>
          </p:nvSpPr>
          <p:spPr>
            <a:xfrm>
              <a:off x="2744071" y="3154787"/>
              <a:ext cx="49704" cy="47934"/>
            </a:xfrm>
            <a:custGeom>
              <a:rect b="b" l="l" r="r" t="t"/>
              <a:pathLst>
                <a:path extrusionOk="0" h="650" w="674">
                  <a:moveTo>
                    <a:pt x="298" y="0"/>
                  </a:moveTo>
                  <a:cubicBezTo>
                    <a:pt x="214" y="0"/>
                    <a:pt x="139" y="30"/>
                    <a:pt x="115" y="105"/>
                  </a:cubicBezTo>
                  <a:cubicBezTo>
                    <a:pt x="88" y="165"/>
                    <a:pt x="88" y="219"/>
                    <a:pt x="88" y="273"/>
                  </a:cubicBezTo>
                  <a:cubicBezTo>
                    <a:pt x="88" y="334"/>
                    <a:pt x="1" y="529"/>
                    <a:pt x="27" y="556"/>
                  </a:cubicBezTo>
                  <a:cubicBezTo>
                    <a:pt x="92" y="616"/>
                    <a:pt x="172" y="650"/>
                    <a:pt x="252" y="650"/>
                  </a:cubicBezTo>
                  <a:cubicBezTo>
                    <a:pt x="281" y="650"/>
                    <a:pt x="309" y="645"/>
                    <a:pt x="337" y="637"/>
                  </a:cubicBezTo>
                  <a:cubicBezTo>
                    <a:pt x="478" y="637"/>
                    <a:pt x="593" y="529"/>
                    <a:pt x="620" y="415"/>
                  </a:cubicBezTo>
                  <a:cubicBezTo>
                    <a:pt x="674" y="300"/>
                    <a:pt x="647" y="192"/>
                    <a:pt x="566" y="105"/>
                  </a:cubicBezTo>
                  <a:cubicBezTo>
                    <a:pt x="518" y="45"/>
                    <a:pt x="401" y="0"/>
                    <a:pt x="298" y="0"/>
                  </a:cubicBezTo>
                  <a:close/>
                </a:path>
              </a:pathLst>
            </a:custGeom>
            <a:solidFill>
              <a:srgbClr val="CC8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4"/>
            <p:cNvSpPr/>
            <p:nvPr/>
          </p:nvSpPr>
          <p:spPr>
            <a:xfrm>
              <a:off x="2636845" y="3174329"/>
              <a:ext cx="96901" cy="67993"/>
            </a:xfrm>
            <a:custGeom>
              <a:rect b="b" l="l" r="r" t="t"/>
              <a:pathLst>
                <a:path extrusionOk="0" h="922" w="1314">
                  <a:moveTo>
                    <a:pt x="141" y="1"/>
                  </a:moveTo>
                  <a:cubicBezTo>
                    <a:pt x="131" y="1"/>
                    <a:pt x="121" y="3"/>
                    <a:pt x="108" y="8"/>
                  </a:cubicBezTo>
                  <a:cubicBezTo>
                    <a:pt x="55" y="35"/>
                    <a:pt x="1" y="681"/>
                    <a:pt x="55" y="769"/>
                  </a:cubicBezTo>
                  <a:cubicBezTo>
                    <a:pt x="81" y="796"/>
                    <a:pt x="135" y="823"/>
                    <a:pt x="196" y="850"/>
                  </a:cubicBezTo>
                  <a:cubicBezTo>
                    <a:pt x="250" y="876"/>
                    <a:pt x="304" y="876"/>
                    <a:pt x="364" y="910"/>
                  </a:cubicBezTo>
                  <a:lnTo>
                    <a:pt x="728" y="910"/>
                  </a:lnTo>
                  <a:cubicBezTo>
                    <a:pt x="760" y="918"/>
                    <a:pt x="792" y="921"/>
                    <a:pt x="824" y="921"/>
                  </a:cubicBezTo>
                  <a:cubicBezTo>
                    <a:pt x="904" y="921"/>
                    <a:pt x="982" y="900"/>
                    <a:pt x="1064" y="876"/>
                  </a:cubicBezTo>
                  <a:cubicBezTo>
                    <a:pt x="1145" y="876"/>
                    <a:pt x="1206" y="823"/>
                    <a:pt x="1286" y="796"/>
                  </a:cubicBezTo>
                  <a:cubicBezTo>
                    <a:pt x="1286" y="796"/>
                    <a:pt x="1313" y="769"/>
                    <a:pt x="1286" y="742"/>
                  </a:cubicBezTo>
                  <a:lnTo>
                    <a:pt x="1232" y="742"/>
                  </a:lnTo>
                  <a:cubicBezTo>
                    <a:pt x="1232" y="742"/>
                    <a:pt x="1151" y="746"/>
                    <a:pt x="1048" y="746"/>
                  </a:cubicBezTo>
                  <a:cubicBezTo>
                    <a:pt x="879" y="746"/>
                    <a:pt x="651" y="735"/>
                    <a:pt x="613" y="681"/>
                  </a:cubicBezTo>
                  <a:cubicBezTo>
                    <a:pt x="559" y="627"/>
                    <a:pt x="674" y="513"/>
                    <a:pt x="674" y="405"/>
                  </a:cubicBezTo>
                  <a:cubicBezTo>
                    <a:pt x="674" y="345"/>
                    <a:pt x="674" y="318"/>
                    <a:pt x="640" y="264"/>
                  </a:cubicBezTo>
                  <a:cubicBezTo>
                    <a:pt x="613" y="150"/>
                    <a:pt x="506" y="69"/>
                    <a:pt x="391" y="35"/>
                  </a:cubicBezTo>
                  <a:cubicBezTo>
                    <a:pt x="373" y="26"/>
                    <a:pt x="354" y="23"/>
                    <a:pt x="336" y="23"/>
                  </a:cubicBezTo>
                  <a:cubicBezTo>
                    <a:pt x="298" y="23"/>
                    <a:pt x="259" y="35"/>
                    <a:pt x="223" y="35"/>
                  </a:cubicBezTo>
                  <a:cubicBezTo>
                    <a:pt x="201" y="35"/>
                    <a:pt x="180" y="1"/>
                    <a:pt x="141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4"/>
            <p:cNvSpPr/>
            <p:nvPr/>
          </p:nvSpPr>
          <p:spPr>
            <a:xfrm>
              <a:off x="1379040" y="3619600"/>
              <a:ext cx="829558" cy="684575"/>
            </a:xfrm>
            <a:custGeom>
              <a:rect b="b" l="l" r="r" t="t"/>
              <a:pathLst>
                <a:path extrusionOk="0" h="9283" w="11249">
                  <a:moveTo>
                    <a:pt x="4517" y="1"/>
                  </a:moveTo>
                  <a:lnTo>
                    <a:pt x="4517" y="3084"/>
                  </a:lnTo>
                  <a:lnTo>
                    <a:pt x="2249" y="3084"/>
                  </a:lnTo>
                  <a:lnTo>
                    <a:pt x="2249" y="6200"/>
                  </a:lnTo>
                  <a:lnTo>
                    <a:pt x="1" y="6200"/>
                  </a:lnTo>
                  <a:lnTo>
                    <a:pt x="1" y="9283"/>
                  </a:lnTo>
                  <a:lnTo>
                    <a:pt x="11248" y="9283"/>
                  </a:lnTo>
                  <a:lnTo>
                    <a:pt x="11248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4"/>
            <p:cNvSpPr/>
            <p:nvPr/>
          </p:nvSpPr>
          <p:spPr>
            <a:xfrm>
              <a:off x="1759789" y="3514366"/>
              <a:ext cx="182224" cy="141959"/>
            </a:xfrm>
            <a:custGeom>
              <a:rect b="b" l="l" r="r" t="t"/>
              <a:pathLst>
                <a:path extrusionOk="0" h="1925" w="2471">
                  <a:moveTo>
                    <a:pt x="166" y="1"/>
                  </a:moveTo>
                  <a:cubicBezTo>
                    <a:pt x="121" y="1"/>
                    <a:pt x="83" y="26"/>
                    <a:pt x="54" y="82"/>
                  </a:cubicBezTo>
                  <a:cubicBezTo>
                    <a:pt x="0" y="223"/>
                    <a:pt x="391" y="1206"/>
                    <a:pt x="391" y="1374"/>
                  </a:cubicBezTo>
                  <a:cubicBezTo>
                    <a:pt x="418" y="1482"/>
                    <a:pt x="451" y="1623"/>
                    <a:pt x="505" y="1765"/>
                  </a:cubicBezTo>
                  <a:cubicBezTo>
                    <a:pt x="505" y="1791"/>
                    <a:pt x="505" y="1818"/>
                    <a:pt x="559" y="1852"/>
                  </a:cubicBezTo>
                  <a:cubicBezTo>
                    <a:pt x="559" y="1879"/>
                    <a:pt x="620" y="1879"/>
                    <a:pt x="647" y="1879"/>
                  </a:cubicBezTo>
                  <a:cubicBezTo>
                    <a:pt x="844" y="1909"/>
                    <a:pt x="1048" y="1924"/>
                    <a:pt x="1255" y="1924"/>
                  </a:cubicBezTo>
                  <a:cubicBezTo>
                    <a:pt x="1606" y="1924"/>
                    <a:pt x="1963" y="1880"/>
                    <a:pt x="2302" y="1791"/>
                  </a:cubicBezTo>
                  <a:cubicBezTo>
                    <a:pt x="2356" y="1791"/>
                    <a:pt x="2437" y="1765"/>
                    <a:pt x="2471" y="1711"/>
                  </a:cubicBezTo>
                  <a:cubicBezTo>
                    <a:pt x="2471" y="1623"/>
                    <a:pt x="2410" y="1569"/>
                    <a:pt x="2329" y="1542"/>
                  </a:cubicBezTo>
                  <a:cubicBezTo>
                    <a:pt x="2073" y="1401"/>
                    <a:pt x="1764" y="1374"/>
                    <a:pt x="1461" y="1287"/>
                  </a:cubicBezTo>
                  <a:cubicBezTo>
                    <a:pt x="1166" y="1216"/>
                    <a:pt x="485" y="1"/>
                    <a:pt x="166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4"/>
            <p:cNvSpPr/>
            <p:nvPr/>
          </p:nvSpPr>
          <p:spPr>
            <a:xfrm>
              <a:off x="1375132" y="3936555"/>
              <a:ext cx="171752" cy="150661"/>
            </a:xfrm>
            <a:custGeom>
              <a:rect b="b" l="l" r="r" t="t"/>
              <a:pathLst>
                <a:path extrusionOk="0" h="2043" w="2329">
                  <a:moveTo>
                    <a:pt x="190" y="0"/>
                  </a:moveTo>
                  <a:cubicBezTo>
                    <a:pt x="148" y="0"/>
                    <a:pt x="111" y="24"/>
                    <a:pt x="81" y="78"/>
                  </a:cubicBezTo>
                  <a:cubicBezTo>
                    <a:pt x="0" y="192"/>
                    <a:pt x="283" y="1229"/>
                    <a:pt x="283" y="1370"/>
                  </a:cubicBezTo>
                  <a:cubicBezTo>
                    <a:pt x="283" y="1512"/>
                    <a:pt x="310" y="1646"/>
                    <a:pt x="337" y="1761"/>
                  </a:cubicBezTo>
                  <a:cubicBezTo>
                    <a:pt x="337" y="1815"/>
                    <a:pt x="364" y="1848"/>
                    <a:pt x="390" y="1875"/>
                  </a:cubicBezTo>
                  <a:cubicBezTo>
                    <a:pt x="390" y="1902"/>
                    <a:pt x="451" y="1902"/>
                    <a:pt x="478" y="1902"/>
                  </a:cubicBezTo>
                  <a:cubicBezTo>
                    <a:pt x="843" y="1999"/>
                    <a:pt x="1221" y="2042"/>
                    <a:pt x="1606" y="2042"/>
                  </a:cubicBezTo>
                  <a:cubicBezTo>
                    <a:pt x="1781" y="2042"/>
                    <a:pt x="1957" y="2033"/>
                    <a:pt x="2134" y="2016"/>
                  </a:cubicBezTo>
                  <a:cubicBezTo>
                    <a:pt x="2188" y="1983"/>
                    <a:pt x="2268" y="1983"/>
                    <a:pt x="2302" y="1929"/>
                  </a:cubicBezTo>
                  <a:cubicBezTo>
                    <a:pt x="2329" y="1848"/>
                    <a:pt x="2241" y="1788"/>
                    <a:pt x="2188" y="1734"/>
                  </a:cubicBezTo>
                  <a:cubicBezTo>
                    <a:pt x="1932" y="1566"/>
                    <a:pt x="1629" y="1512"/>
                    <a:pt x="1346" y="1397"/>
                  </a:cubicBezTo>
                  <a:cubicBezTo>
                    <a:pt x="1074" y="1296"/>
                    <a:pt x="498" y="0"/>
                    <a:pt x="190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4"/>
            <p:cNvSpPr/>
            <p:nvPr/>
          </p:nvSpPr>
          <p:spPr>
            <a:xfrm>
              <a:off x="1249027" y="3067768"/>
              <a:ext cx="587231" cy="523147"/>
            </a:xfrm>
            <a:custGeom>
              <a:rect b="b" l="l" r="r" t="t"/>
              <a:pathLst>
                <a:path extrusionOk="0" h="7094" w="7963">
                  <a:moveTo>
                    <a:pt x="3282" y="0"/>
                  </a:moveTo>
                  <a:cubicBezTo>
                    <a:pt x="2695" y="0"/>
                    <a:pt x="2225" y="35"/>
                    <a:pt x="2047" y="107"/>
                  </a:cubicBezTo>
                  <a:cubicBezTo>
                    <a:pt x="1454" y="336"/>
                    <a:pt x="842" y="612"/>
                    <a:pt x="337" y="975"/>
                  </a:cubicBezTo>
                  <a:cubicBezTo>
                    <a:pt x="169" y="1117"/>
                    <a:pt x="0" y="1258"/>
                    <a:pt x="27" y="1480"/>
                  </a:cubicBezTo>
                  <a:cubicBezTo>
                    <a:pt x="27" y="1568"/>
                    <a:pt x="81" y="1682"/>
                    <a:pt x="142" y="1763"/>
                  </a:cubicBezTo>
                  <a:cubicBezTo>
                    <a:pt x="559" y="2355"/>
                    <a:pt x="1232" y="2745"/>
                    <a:pt x="1959" y="2799"/>
                  </a:cubicBezTo>
                  <a:cubicBezTo>
                    <a:pt x="2034" y="2807"/>
                    <a:pt x="2108" y="2810"/>
                    <a:pt x="2182" y="2810"/>
                  </a:cubicBezTo>
                  <a:cubicBezTo>
                    <a:pt x="2361" y="2810"/>
                    <a:pt x="2539" y="2791"/>
                    <a:pt x="2720" y="2772"/>
                  </a:cubicBezTo>
                  <a:cubicBezTo>
                    <a:pt x="3675" y="2719"/>
                    <a:pt x="4624" y="2577"/>
                    <a:pt x="5553" y="2409"/>
                  </a:cubicBezTo>
                  <a:cubicBezTo>
                    <a:pt x="5567" y="2395"/>
                    <a:pt x="5587" y="2389"/>
                    <a:pt x="5607" y="2389"/>
                  </a:cubicBezTo>
                  <a:cubicBezTo>
                    <a:pt x="5627" y="2389"/>
                    <a:pt x="5648" y="2395"/>
                    <a:pt x="5661" y="2409"/>
                  </a:cubicBezTo>
                  <a:cubicBezTo>
                    <a:pt x="5722" y="2436"/>
                    <a:pt x="5749" y="2490"/>
                    <a:pt x="5749" y="2523"/>
                  </a:cubicBezTo>
                  <a:cubicBezTo>
                    <a:pt x="6085" y="3809"/>
                    <a:pt x="6644" y="5828"/>
                    <a:pt x="6980" y="7094"/>
                  </a:cubicBezTo>
                  <a:cubicBezTo>
                    <a:pt x="7263" y="6838"/>
                    <a:pt x="7795" y="6865"/>
                    <a:pt x="7936" y="6501"/>
                  </a:cubicBezTo>
                  <a:cubicBezTo>
                    <a:pt x="7963" y="6421"/>
                    <a:pt x="7768" y="5579"/>
                    <a:pt x="7741" y="5465"/>
                  </a:cubicBezTo>
                  <a:cubicBezTo>
                    <a:pt x="7626" y="3870"/>
                    <a:pt x="7546" y="1285"/>
                    <a:pt x="7122" y="612"/>
                  </a:cubicBezTo>
                  <a:cubicBezTo>
                    <a:pt x="6901" y="214"/>
                    <a:pt x="4735" y="0"/>
                    <a:pt x="328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4"/>
            <p:cNvSpPr/>
            <p:nvPr/>
          </p:nvSpPr>
          <p:spPr>
            <a:xfrm>
              <a:off x="1217759" y="3121823"/>
              <a:ext cx="289965" cy="880589"/>
            </a:xfrm>
            <a:custGeom>
              <a:rect b="b" l="l" r="r" t="t"/>
              <a:pathLst>
                <a:path extrusionOk="0" h="11941" w="3932">
                  <a:moveTo>
                    <a:pt x="809" y="1"/>
                  </a:moveTo>
                  <a:cubicBezTo>
                    <a:pt x="605" y="1"/>
                    <a:pt x="425" y="37"/>
                    <a:pt x="310" y="135"/>
                  </a:cubicBezTo>
                  <a:cubicBezTo>
                    <a:pt x="0" y="411"/>
                    <a:pt x="364" y="1312"/>
                    <a:pt x="451" y="1649"/>
                  </a:cubicBezTo>
                  <a:cubicBezTo>
                    <a:pt x="761" y="2881"/>
                    <a:pt x="1124" y="4146"/>
                    <a:pt x="1744" y="5263"/>
                  </a:cubicBezTo>
                  <a:cubicBezTo>
                    <a:pt x="1939" y="5573"/>
                    <a:pt x="1993" y="6051"/>
                    <a:pt x="2107" y="6388"/>
                  </a:cubicBezTo>
                  <a:cubicBezTo>
                    <a:pt x="2383" y="7343"/>
                    <a:pt x="2080" y="8185"/>
                    <a:pt x="1966" y="9161"/>
                  </a:cubicBezTo>
                  <a:cubicBezTo>
                    <a:pt x="1912" y="9699"/>
                    <a:pt x="1966" y="11153"/>
                    <a:pt x="2107" y="11685"/>
                  </a:cubicBezTo>
                  <a:cubicBezTo>
                    <a:pt x="2107" y="11745"/>
                    <a:pt x="2134" y="11826"/>
                    <a:pt x="2188" y="11853"/>
                  </a:cubicBezTo>
                  <a:cubicBezTo>
                    <a:pt x="2248" y="11887"/>
                    <a:pt x="2302" y="11887"/>
                    <a:pt x="2356" y="11887"/>
                  </a:cubicBezTo>
                  <a:cubicBezTo>
                    <a:pt x="2720" y="11913"/>
                    <a:pt x="3090" y="11913"/>
                    <a:pt x="3453" y="11940"/>
                  </a:cubicBezTo>
                  <a:cubicBezTo>
                    <a:pt x="3507" y="10399"/>
                    <a:pt x="3561" y="7956"/>
                    <a:pt x="3790" y="6414"/>
                  </a:cubicBezTo>
                  <a:cubicBezTo>
                    <a:pt x="3844" y="6051"/>
                    <a:pt x="3931" y="5661"/>
                    <a:pt x="3898" y="5263"/>
                  </a:cubicBezTo>
                  <a:cubicBezTo>
                    <a:pt x="3898" y="4927"/>
                    <a:pt x="3817" y="4563"/>
                    <a:pt x="3763" y="4227"/>
                  </a:cubicBezTo>
                  <a:cubicBezTo>
                    <a:pt x="3534" y="3305"/>
                    <a:pt x="3339" y="2349"/>
                    <a:pt x="3144" y="1420"/>
                  </a:cubicBezTo>
                  <a:cubicBezTo>
                    <a:pt x="3056" y="1117"/>
                    <a:pt x="2975" y="808"/>
                    <a:pt x="2753" y="579"/>
                  </a:cubicBezTo>
                  <a:cubicBezTo>
                    <a:pt x="2585" y="384"/>
                    <a:pt x="2329" y="303"/>
                    <a:pt x="2080" y="242"/>
                  </a:cubicBezTo>
                  <a:cubicBezTo>
                    <a:pt x="1809" y="169"/>
                    <a:pt x="1251" y="1"/>
                    <a:pt x="80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4"/>
            <p:cNvSpPr/>
            <p:nvPr/>
          </p:nvSpPr>
          <p:spPr>
            <a:xfrm>
              <a:off x="1397919" y="2738571"/>
              <a:ext cx="510832" cy="215704"/>
            </a:xfrm>
            <a:custGeom>
              <a:rect b="b" l="l" r="r" t="t"/>
              <a:pathLst>
                <a:path extrusionOk="0" h="2925" w="6927">
                  <a:moveTo>
                    <a:pt x="728" y="1"/>
                  </a:moveTo>
                  <a:cubicBezTo>
                    <a:pt x="505" y="1"/>
                    <a:pt x="364" y="257"/>
                    <a:pt x="223" y="425"/>
                  </a:cubicBezTo>
                  <a:cubicBezTo>
                    <a:pt x="81" y="559"/>
                    <a:pt x="1" y="788"/>
                    <a:pt x="55" y="984"/>
                  </a:cubicBezTo>
                  <a:cubicBezTo>
                    <a:pt x="142" y="1179"/>
                    <a:pt x="250" y="1488"/>
                    <a:pt x="418" y="1603"/>
                  </a:cubicBezTo>
                  <a:cubicBezTo>
                    <a:pt x="1347" y="2047"/>
                    <a:pt x="2383" y="2276"/>
                    <a:pt x="3305" y="2720"/>
                  </a:cubicBezTo>
                  <a:cubicBezTo>
                    <a:pt x="3583" y="2859"/>
                    <a:pt x="3956" y="2924"/>
                    <a:pt x="4316" y="2924"/>
                  </a:cubicBezTo>
                  <a:cubicBezTo>
                    <a:pt x="4393" y="2924"/>
                    <a:pt x="4469" y="2921"/>
                    <a:pt x="4544" y="2915"/>
                  </a:cubicBezTo>
                  <a:cubicBezTo>
                    <a:pt x="5439" y="2834"/>
                    <a:pt x="6058" y="2666"/>
                    <a:pt x="6927" y="2410"/>
                  </a:cubicBezTo>
                  <a:cubicBezTo>
                    <a:pt x="6839" y="2215"/>
                    <a:pt x="6785" y="2020"/>
                    <a:pt x="6705" y="1825"/>
                  </a:cubicBezTo>
                  <a:cubicBezTo>
                    <a:pt x="6671" y="1798"/>
                    <a:pt x="6671" y="1737"/>
                    <a:pt x="6644" y="1710"/>
                  </a:cubicBezTo>
                  <a:cubicBezTo>
                    <a:pt x="6621" y="1688"/>
                    <a:pt x="6448" y="1679"/>
                    <a:pt x="6211" y="1679"/>
                  </a:cubicBezTo>
                  <a:cubicBezTo>
                    <a:pt x="5888" y="1679"/>
                    <a:pt x="5445" y="1695"/>
                    <a:pt x="5103" y="1710"/>
                  </a:cubicBezTo>
                  <a:cubicBezTo>
                    <a:pt x="4878" y="1710"/>
                    <a:pt x="4618" y="1737"/>
                    <a:pt x="4370" y="1737"/>
                  </a:cubicBezTo>
                  <a:cubicBezTo>
                    <a:pt x="4246" y="1737"/>
                    <a:pt x="4124" y="1731"/>
                    <a:pt x="4012" y="1710"/>
                  </a:cubicBezTo>
                  <a:cubicBezTo>
                    <a:pt x="3756" y="1684"/>
                    <a:pt x="3534" y="1569"/>
                    <a:pt x="3305" y="1461"/>
                  </a:cubicBezTo>
                  <a:cubicBezTo>
                    <a:pt x="2720" y="1179"/>
                    <a:pt x="2128" y="842"/>
                    <a:pt x="1569" y="506"/>
                  </a:cubicBezTo>
                  <a:cubicBezTo>
                    <a:pt x="1374" y="391"/>
                    <a:pt x="950" y="1"/>
                    <a:pt x="72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4"/>
            <p:cNvSpPr/>
            <p:nvPr/>
          </p:nvSpPr>
          <p:spPr>
            <a:xfrm>
              <a:off x="1232139" y="2697938"/>
              <a:ext cx="248226" cy="501097"/>
            </a:xfrm>
            <a:custGeom>
              <a:rect b="b" l="l" r="r" t="t"/>
              <a:pathLst>
                <a:path extrusionOk="0" h="6795" w="3366">
                  <a:moveTo>
                    <a:pt x="1638" y="1"/>
                  </a:moveTo>
                  <a:cubicBezTo>
                    <a:pt x="1611" y="1"/>
                    <a:pt x="1581" y="14"/>
                    <a:pt x="1549" y="47"/>
                  </a:cubicBezTo>
                  <a:cubicBezTo>
                    <a:pt x="1461" y="134"/>
                    <a:pt x="1125" y="269"/>
                    <a:pt x="1071" y="330"/>
                  </a:cubicBezTo>
                  <a:cubicBezTo>
                    <a:pt x="903" y="525"/>
                    <a:pt x="903" y="552"/>
                    <a:pt x="876" y="639"/>
                  </a:cubicBezTo>
                  <a:cubicBezTo>
                    <a:pt x="371" y="1481"/>
                    <a:pt x="169" y="2235"/>
                    <a:pt x="61" y="3190"/>
                  </a:cubicBezTo>
                  <a:cubicBezTo>
                    <a:pt x="1" y="3635"/>
                    <a:pt x="1" y="4085"/>
                    <a:pt x="1" y="4536"/>
                  </a:cubicBezTo>
                  <a:cubicBezTo>
                    <a:pt x="1" y="5149"/>
                    <a:pt x="1" y="5768"/>
                    <a:pt x="34" y="6387"/>
                  </a:cubicBezTo>
                  <a:cubicBezTo>
                    <a:pt x="61" y="6441"/>
                    <a:pt x="61" y="6495"/>
                    <a:pt x="88" y="6556"/>
                  </a:cubicBezTo>
                  <a:cubicBezTo>
                    <a:pt x="115" y="6583"/>
                    <a:pt x="142" y="6583"/>
                    <a:pt x="203" y="6610"/>
                  </a:cubicBezTo>
                  <a:cubicBezTo>
                    <a:pt x="575" y="6734"/>
                    <a:pt x="970" y="6795"/>
                    <a:pt x="1368" y="6795"/>
                  </a:cubicBezTo>
                  <a:cubicBezTo>
                    <a:pt x="1957" y="6795"/>
                    <a:pt x="2552" y="6663"/>
                    <a:pt x="3090" y="6414"/>
                  </a:cubicBezTo>
                  <a:cubicBezTo>
                    <a:pt x="3171" y="6360"/>
                    <a:pt x="3258" y="6300"/>
                    <a:pt x="3312" y="6219"/>
                  </a:cubicBezTo>
                  <a:cubicBezTo>
                    <a:pt x="3366" y="6132"/>
                    <a:pt x="3339" y="6024"/>
                    <a:pt x="3312" y="5910"/>
                  </a:cubicBezTo>
                  <a:cubicBezTo>
                    <a:pt x="3090" y="4563"/>
                    <a:pt x="2976" y="3190"/>
                    <a:pt x="3003" y="1817"/>
                  </a:cubicBezTo>
                  <a:cubicBezTo>
                    <a:pt x="3003" y="1508"/>
                    <a:pt x="3063" y="1171"/>
                    <a:pt x="3063" y="834"/>
                  </a:cubicBezTo>
                  <a:cubicBezTo>
                    <a:pt x="3063" y="525"/>
                    <a:pt x="3117" y="579"/>
                    <a:pt x="2807" y="552"/>
                  </a:cubicBezTo>
                  <a:cubicBezTo>
                    <a:pt x="2525" y="525"/>
                    <a:pt x="2356" y="552"/>
                    <a:pt x="2053" y="410"/>
                  </a:cubicBezTo>
                  <a:cubicBezTo>
                    <a:pt x="1863" y="343"/>
                    <a:pt x="1775" y="1"/>
                    <a:pt x="163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4"/>
            <p:cNvSpPr/>
            <p:nvPr/>
          </p:nvSpPr>
          <p:spPr>
            <a:xfrm>
              <a:off x="1428671" y="2736949"/>
              <a:ext cx="48819" cy="443134"/>
            </a:xfrm>
            <a:custGeom>
              <a:rect b="b" l="l" r="r" t="t"/>
              <a:pathLst>
                <a:path extrusionOk="0" h="6009" w="662">
                  <a:moveTo>
                    <a:pt x="186" y="1"/>
                  </a:moveTo>
                  <a:cubicBezTo>
                    <a:pt x="162" y="1"/>
                    <a:pt x="142" y="16"/>
                    <a:pt x="142" y="50"/>
                  </a:cubicBezTo>
                  <a:lnTo>
                    <a:pt x="142" y="77"/>
                  </a:lnTo>
                  <a:lnTo>
                    <a:pt x="115" y="332"/>
                  </a:lnTo>
                  <a:cubicBezTo>
                    <a:pt x="1" y="1228"/>
                    <a:pt x="28" y="2130"/>
                    <a:pt x="88" y="3025"/>
                  </a:cubicBezTo>
                  <a:cubicBezTo>
                    <a:pt x="142" y="4007"/>
                    <a:pt x="364" y="4990"/>
                    <a:pt x="533" y="5966"/>
                  </a:cubicBezTo>
                  <a:cubicBezTo>
                    <a:pt x="548" y="5994"/>
                    <a:pt x="579" y="6009"/>
                    <a:pt x="605" y="6009"/>
                  </a:cubicBezTo>
                  <a:cubicBezTo>
                    <a:pt x="636" y="6009"/>
                    <a:pt x="662" y="5987"/>
                    <a:pt x="647" y="5939"/>
                  </a:cubicBezTo>
                  <a:cubicBezTo>
                    <a:pt x="479" y="5017"/>
                    <a:pt x="257" y="4061"/>
                    <a:pt x="196" y="3079"/>
                  </a:cubicBezTo>
                  <a:cubicBezTo>
                    <a:pt x="142" y="2130"/>
                    <a:pt x="115" y="1086"/>
                    <a:pt x="257" y="137"/>
                  </a:cubicBezTo>
                  <a:lnTo>
                    <a:pt x="257" y="77"/>
                  </a:lnTo>
                  <a:cubicBezTo>
                    <a:pt x="257" y="30"/>
                    <a:pt x="218" y="1"/>
                    <a:pt x="186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4"/>
            <p:cNvSpPr/>
            <p:nvPr/>
          </p:nvSpPr>
          <p:spPr>
            <a:xfrm>
              <a:off x="1327419" y="2786210"/>
              <a:ext cx="10546" cy="18436"/>
            </a:xfrm>
            <a:custGeom>
              <a:rect b="b" l="l" r="r" t="t"/>
              <a:pathLst>
                <a:path extrusionOk="0" h="250" w="143">
                  <a:moveTo>
                    <a:pt x="88" y="1"/>
                  </a:moveTo>
                  <a:cubicBezTo>
                    <a:pt x="55" y="1"/>
                    <a:pt x="28" y="28"/>
                    <a:pt x="28" y="55"/>
                  </a:cubicBezTo>
                  <a:lnTo>
                    <a:pt x="28" y="196"/>
                  </a:lnTo>
                  <a:cubicBezTo>
                    <a:pt x="1" y="223"/>
                    <a:pt x="28" y="250"/>
                    <a:pt x="55" y="250"/>
                  </a:cubicBezTo>
                  <a:cubicBezTo>
                    <a:pt x="88" y="250"/>
                    <a:pt x="115" y="223"/>
                    <a:pt x="115" y="196"/>
                  </a:cubicBezTo>
                  <a:cubicBezTo>
                    <a:pt x="115" y="115"/>
                    <a:pt x="142" y="55"/>
                    <a:pt x="142" y="55"/>
                  </a:cubicBezTo>
                  <a:cubicBezTo>
                    <a:pt x="142" y="28"/>
                    <a:pt x="115" y="28"/>
                    <a:pt x="88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4"/>
            <p:cNvSpPr/>
            <p:nvPr/>
          </p:nvSpPr>
          <p:spPr>
            <a:xfrm>
              <a:off x="1296667" y="2817036"/>
              <a:ext cx="37315" cy="353976"/>
            </a:xfrm>
            <a:custGeom>
              <a:rect b="b" l="l" r="r" t="t"/>
              <a:pathLst>
                <a:path extrusionOk="0" h="4800" w="506">
                  <a:moveTo>
                    <a:pt x="445" y="0"/>
                  </a:moveTo>
                  <a:cubicBezTo>
                    <a:pt x="418" y="0"/>
                    <a:pt x="391" y="34"/>
                    <a:pt x="391" y="61"/>
                  </a:cubicBezTo>
                  <a:cubicBezTo>
                    <a:pt x="391" y="142"/>
                    <a:pt x="364" y="229"/>
                    <a:pt x="364" y="310"/>
                  </a:cubicBezTo>
                  <a:cubicBezTo>
                    <a:pt x="364" y="337"/>
                    <a:pt x="364" y="370"/>
                    <a:pt x="391" y="370"/>
                  </a:cubicBezTo>
                  <a:cubicBezTo>
                    <a:pt x="418" y="370"/>
                    <a:pt x="445" y="370"/>
                    <a:pt x="445" y="337"/>
                  </a:cubicBezTo>
                  <a:cubicBezTo>
                    <a:pt x="472" y="229"/>
                    <a:pt x="472" y="142"/>
                    <a:pt x="505" y="61"/>
                  </a:cubicBezTo>
                  <a:cubicBezTo>
                    <a:pt x="505" y="34"/>
                    <a:pt x="472" y="0"/>
                    <a:pt x="445" y="0"/>
                  </a:cubicBezTo>
                  <a:close/>
                  <a:moveTo>
                    <a:pt x="391" y="566"/>
                  </a:moveTo>
                  <a:cubicBezTo>
                    <a:pt x="364" y="566"/>
                    <a:pt x="337" y="566"/>
                    <a:pt x="337" y="593"/>
                  </a:cubicBezTo>
                  <a:cubicBezTo>
                    <a:pt x="303" y="673"/>
                    <a:pt x="303" y="788"/>
                    <a:pt x="277" y="875"/>
                  </a:cubicBezTo>
                  <a:cubicBezTo>
                    <a:pt x="277" y="902"/>
                    <a:pt x="303" y="929"/>
                    <a:pt x="337" y="929"/>
                  </a:cubicBezTo>
                  <a:cubicBezTo>
                    <a:pt x="364" y="929"/>
                    <a:pt x="391" y="902"/>
                    <a:pt x="391" y="875"/>
                  </a:cubicBezTo>
                  <a:cubicBezTo>
                    <a:pt x="391" y="788"/>
                    <a:pt x="418" y="707"/>
                    <a:pt x="418" y="620"/>
                  </a:cubicBezTo>
                  <a:cubicBezTo>
                    <a:pt x="418" y="593"/>
                    <a:pt x="391" y="566"/>
                    <a:pt x="391" y="566"/>
                  </a:cubicBezTo>
                  <a:close/>
                  <a:moveTo>
                    <a:pt x="303" y="1097"/>
                  </a:moveTo>
                  <a:cubicBezTo>
                    <a:pt x="277" y="1097"/>
                    <a:pt x="250" y="1124"/>
                    <a:pt x="250" y="1151"/>
                  </a:cubicBezTo>
                  <a:cubicBezTo>
                    <a:pt x="250" y="1239"/>
                    <a:pt x="250" y="1320"/>
                    <a:pt x="223" y="1434"/>
                  </a:cubicBezTo>
                  <a:cubicBezTo>
                    <a:pt x="223" y="1461"/>
                    <a:pt x="250" y="1461"/>
                    <a:pt x="277" y="1488"/>
                  </a:cubicBezTo>
                  <a:cubicBezTo>
                    <a:pt x="303" y="1488"/>
                    <a:pt x="303" y="1461"/>
                    <a:pt x="337" y="1434"/>
                  </a:cubicBezTo>
                  <a:cubicBezTo>
                    <a:pt x="337" y="1346"/>
                    <a:pt x="337" y="1239"/>
                    <a:pt x="364" y="1151"/>
                  </a:cubicBezTo>
                  <a:cubicBezTo>
                    <a:pt x="364" y="1124"/>
                    <a:pt x="337" y="1097"/>
                    <a:pt x="303" y="1097"/>
                  </a:cubicBezTo>
                  <a:close/>
                  <a:moveTo>
                    <a:pt x="250" y="1656"/>
                  </a:moveTo>
                  <a:cubicBezTo>
                    <a:pt x="223" y="1656"/>
                    <a:pt x="196" y="1683"/>
                    <a:pt x="196" y="1683"/>
                  </a:cubicBezTo>
                  <a:cubicBezTo>
                    <a:pt x="196" y="1797"/>
                    <a:pt x="169" y="1885"/>
                    <a:pt x="169" y="1966"/>
                  </a:cubicBezTo>
                  <a:cubicBezTo>
                    <a:pt x="169" y="1993"/>
                    <a:pt x="196" y="2020"/>
                    <a:pt x="196" y="2020"/>
                  </a:cubicBezTo>
                  <a:lnTo>
                    <a:pt x="223" y="2020"/>
                  </a:lnTo>
                  <a:cubicBezTo>
                    <a:pt x="250" y="2020"/>
                    <a:pt x="250" y="2020"/>
                    <a:pt x="250" y="1993"/>
                  </a:cubicBezTo>
                  <a:cubicBezTo>
                    <a:pt x="277" y="1885"/>
                    <a:pt x="277" y="1797"/>
                    <a:pt x="277" y="1717"/>
                  </a:cubicBezTo>
                  <a:cubicBezTo>
                    <a:pt x="303" y="1683"/>
                    <a:pt x="277" y="1656"/>
                    <a:pt x="250" y="1656"/>
                  </a:cubicBezTo>
                  <a:close/>
                  <a:moveTo>
                    <a:pt x="196" y="2221"/>
                  </a:moveTo>
                  <a:cubicBezTo>
                    <a:pt x="169" y="2221"/>
                    <a:pt x="135" y="2221"/>
                    <a:pt x="135" y="2248"/>
                  </a:cubicBezTo>
                  <a:cubicBezTo>
                    <a:pt x="135" y="2329"/>
                    <a:pt x="135" y="2444"/>
                    <a:pt x="108" y="2524"/>
                  </a:cubicBezTo>
                  <a:cubicBezTo>
                    <a:pt x="108" y="2558"/>
                    <a:pt x="135" y="2585"/>
                    <a:pt x="169" y="2585"/>
                  </a:cubicBezTo>
                  <a:cubicBezTo>
                    <a:pt x="196" y="2585"/>
                    <a:pt x="223" y="2558"/>
                    <a:pt x="223" y="2524"/>
                  </a:cubicBezTo>
                  <a:cubicBezTo>
                    <a:pt x="223" y="2444"/>
                    <a:pt x="223" y="2356"/>
                    <a:pt x="250" y="2248"/>
                  </a:cubicBezTo>
                  <a:cubicBezTo>
                    <a:pt x="250" y="2248"/>
                    <a:pt x="223" y="2221"/>
                    <a:pt x="196" y="2221"/>
                  </a:cubicBezTo>
                  <a:close/>
                  <a:moveTo>
                    <a:pt x="135" y="2753"/>
                  </a:moveTo>
                  <a:cubicBezTo>
                    <a:pt x="108" y="2753"/>
                    <a:pt x="108" y="2780"/>
                    <a:pt x="81" y="2807"/>
                  </a:cubicBezTo>
                  <a:lnTo>
                    <a:pt x="81" y="3090"/>
                  </a:lnTo>
                  <a:cubicBezTo>
                    <a:pt x="81" y="3117"/>
                    <a:pt x="81" y="3117"/>
                    <a:pt x="108" y="3117"/>
                  </a:cubicBezTo>
                  <a:lnTo>
                    <a:pt x="108" y="3144"/>
                  </a:lnTo>
                  <a:cubicBezTo>
                    <a:pt x="135" y="3144"/>
                    <a:pt x="169" y="3117"/>
                    <a:pt x="169" y="3090"/>
                  </a:cubicBezTo>
                  <a:cubicBezTo>
                    <a:pt x="169" y="3002"/>
                    <a:pt x="196" y="2895"/>
                    <a:pt x="196" y="2807"/>
                  </a:cubicBezTo>
                  <a:cubicBezTo>
                    <a:pt x="196" y="2780"/>
                    <a:pt x="169" y="2753"/>
                    <a:pt x="135" y="2753"/>
                  </a:cubicBezTo>
                  <a:close/>
                  <a:moveTo>
                    <a:pt x="108" y="3312"/>
                  </a:moveTo>
                  <a:cubicBezTo>
                    <a:pt x="81" y="3312"/>
                    <a:pt x="54" y="3339"/>
                    <a:pt x="54" y="3366"/>
                  </a:cubicBezTo>
                  <a:cubicBezTo>
                    <a:pt x="54" y="3453"/>
                    <a:pt x="54" y="3534"/>
                    <a:pt x="28" y="3621"/>
                  </a:cubicBezTo>
                  <a:cubicBezTo>
                    <a:pt x="28" y="3648"/>
                    <a:pt x="54" y="3675"/>
                    <a:pt x="81" y="3675"/>
                  </a:cubicBezTo>
                  <a:cubicBezTo>
                    <a:pt x="108" y="3675"/>
                    <a:pt x="135" y="3675"/>
                    <a:pt x="135" y="3648"/>
                  </a:cubicBezTo>
                  <a:lnTo>
                    <a:pt x="135" y="3366"/>
                  </a:lnTo>
                  <a:cubicBezTo>
                    <a:pt x="135" y="3339"/>
                    <a:pt x="135" y="3312"/>
                    <a:pt x="108" y="3312"/>
                  </a:cubicBezTo>
                  <a:close/>
                  <a:moveTo>
                    <a:pt x="81" y="3870"/>
                  </a:moveTo>
                  <a:cubicBezTo>
                    <a:pt x="54" y="3870"/>
                    <a:pt x="28" y="3870"/>
                    <a:pt x="28" y="3904"/>
                  </a:cubicBezTo>
                  <a:lnTo>
                    <a:pt x="28" y="4180"/>
                  </a:lnTo>
                  <a:cubicBezTo>
                    <a:pt x="28" y="4207"/>
                    <a:pt x="28" y="4241"/>
                    <a:pt x="54" y="4241"/>
                  </a:cubicBezTo>
                  <a:cubicBezTo>
                    <a:pt x="81" y="4241"/>
                    <a:pt x="108" y="4207"/>
                    <a:pt x="108" y="4180"/>
                  </a:cubicBezTo>
                  <a:lnTo>
                    <a:pt x="108" y="3904"/>
                  </a:lnTo>
                  <a:cubicBezTo>
                    <a:pt x="108" y="3904"/>
                    <a:pt x="108" y="3870"/>
                    <a:pt x="81" y="3870"/>
                  </a:cubicBezTo>
                  <a:close/>
                  <a:moveTo>
                    <a:pt x="54" y="4409"/>
                  </a:moveTo>
                  <a:cubicBezTo>
                    <a:pt x="28" y="4409"/>
                    <a:pt x="28" y="4436"/>
                    <a:pt x="28" y="4463"/>
                  </a:cubicBezTo>
                  <a:cubicBezTo>
                    <a:pt x="1" y="4577"/>
                    <a:pt x="28" y="4658"/>
                    <a:pt x="28" y="4745"/>
                  </a:cubicBezTo>
                  <a:cubicBezTo>
                    <a:pt x="28" y="4772"/>
                    <a:pt x="28" y="4799"/>
                    <a:pt x="54" y="4799"/>
                  </a:cubicBezTo>
                  <a:cubicBezTo>
                    <a:pt x="81" y="4799"/>
                    <a:pt x="108" y="4772"/>
                    <a:pt x="108" y="4745"/>
                  </a:cubicBezTo>
                  <a:lnTo>
                    <a:pt x="108" y="4463"/>
                  </a:lnTo>
                  <a:cubicBezTo>
                    <a:pt x="108" y="4436"/>
                    <a:pt x="81" y="4409"/>
                    <a:pt x="54" y="440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4"/>
            <p:cNvSpPr/>
            <p:nvPr/>
          </p:nvSpPr>
          <p:spPr>
            <a:xfrm>
              <a:off x="1298658" y="3183326"/>
              <a:ext cx="8038" cy="16445"/>
            </a:xfrm>
            <a:custGeom>
              <a:rect b="b" l="l" r="r" t="t"/>
              <a:pathLst>
                <a:path extrusionOk="0" h="223" w="109">
                  <a:moveTo>
                    <a:pt x="54" y="1"/>
                  </a:moveTo>
                  <a:cubicBezTo>
                    <a:pt x="27" y="1"/>
                    <a:pt x="1" y="28"/>
                    <a:pt x="1" y="54"/>
                  </a:cubicBezTo>
                  <a:lnTo>
                    <a:pt x="1" y="196"/>
                  </a:lnTo>
                  <a:cubicBezTo>
                    <a:pt x="1" y="223"/>
                    <a:pt x="27" y="223"/>
                    <a:pt x="54" y="223"/>
                  </a:cubicBezTo>
                  <a:cubicBezTo>
                    <a:pt x="81" y="223"/>
                    <a:pt x="108" y="223"/>
                    <a:pt x="108" y="196"/>
                  </a:cubicBezTo>
                  <a:cubicBezTo>
                    <a:pt x="108" y="142"/>
                    <a:pt x="81" y="81"/>
                    <a:pt x="81" y="54"/>
                  </a:cubicBezTo>
                  <a:cubicBezTo>
                    <a:pt x="81" y="28"/>
                    <a:pt x="54" y="1"/>
                    <a:pt x="54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4"/>
            <p:cNvSpPr/>
            <p:nvPr/>
          </p:nvSpPr>
          <p:spPr>
            <a:xfrm>
              <a:off x="1883903" y="2852286"/>
              <a:ext cx="99335" cy="60102"/>
            </a:xfrm>
            <a:custGeom>
              <a:rect b="b" l="l" r="r" t="t"/>
              <a:pathLst>
                <a:path extrusionOk="0" h="815" w="1347">
                  <a:moveTo>
                    <a:pt x="646" y="0"/>
                  </a:moveTo>
                  <a:cubicBezTo>
                    <a:pt x="478" y="0"/>
                    <a:pt x="195" y="61"/>
                    <a:pt x="81" y="229"/>
                  </a:cubicBezTo>
                  <a:cubicBezTo>
                    <a:pt x="0" y="337"/>
                    <a:pt x="115" y="646"/>
                    <a:pt x="168" y="761"/>
                  </a:cubicBezTo>
                  <a:cubicBezTo>
                    <a:pt x="168" y="788"/>
                    <a:pt x="195" y="815"/>
                    <a:pt x="222" y="815"/>
                  </a:cubicBezTo>
                  <a:lnTo>
                    <a:pt x="249" y="815"/>
                  </a:lnTo>
                  <a:cubicBezTo>
                    <a:pt x="364" y="788"/>
                    <a:pt x="478" y="700"/>
                    <a:pt x="532" y="592"/>
                  </a:cubicBezTo>
                  <a:cubicBezTo>
                    <a:pt x="586" y="566"/>
                    <a:pt x="619" y="505"/>
                    <a:pt x="646" y="451"/>
                  </a:cubicBezTo>
                  <a:cubicBezTo>
                    <a:pt x="688" y="417"/>
                    <a:pt x="735" y="406"/>
                    <a:pt x="785" y="406"/>
                  </a:cubicBezTo>
                  <a:cubicBezTo>
                    <a:pt x="864" y="406"/>
                    <a:pt x="950" y="435"/>
                    <a:pt x="1037" y="451"/>
                  </a:cubicBezTo>
                  <a:cubicBezTo>
                    <a:pt x="1124" y="451"/>
                    <a:pt x="1205" y="451"/>
                    <a:pt x="1292" y="424"/>
                  </a:cubicBezTo>
                  <a:lnTo>
                    <a:pt x="1319" y="424"/>
                  </a:lnTo>
                  <a:cubicBezTo>
                    <a:pt x="1346" y="397"/>
                    <a:pt x="1319" y="310"/>
                    <a:pt x="1292" y="283"/>
                  </a:cubicBezTo>
                  <a:cubicBezTo>
                    <a:pt x="1124" y="115"/>
                    <a:pt x="895" y="27"/>
                    <a:pt x="646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4"/>
            <p:cNvSpPr/>
            <p:nvPr/>
          </p:nvSpPr>
          <p:spPr>
            <a:xfrm>
              <a:off x="1532431" y="2626922"/>
              <a:ext cx="583323" cy="602128"/>
            </a:xfrm>
            <a:custGeom>
              <a:rect b="b" l="l" r="r" t="t"/>
              <a:pathLst>
                <a:path extrusionOk="0" h="8165" w="7910">
                  <a:moveTo>
                    <a:pt x="1906" y="0"/>
                  </a:moveTo>
                  <a:lnTo>
                    <a:pt x="1374" y="88"/>
                  </a:lnTo>
                  <a:lnTo>
                    <a:pt x="1" y="6846"/>
                  </a:lnTo>
                  <a:lnTo>
                    <a:pt x="6530" y="8165"/>
                  </a:lnTo>
                  <a:lnTo>
                    <a:pt x="7095" y="7855"/>
                  </a:lnTo>
                  <a:lnTo>
                    <a:pt x="7909" y="1434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4"/>
            <p:cNvSpPr/>
            <p:nvPr/>
          </p:nvSpPr>
          <p:spPr>
            <a:xfrm>
              <a:off x="1573655" y="2626922"/>
              <a:ext cx="579341" cy="579341"/>
            </a:xfrm>
            <a:custGeom>
              <a:rect b="b" l="l" r="r" t="t"/>
              <a:pathLst>
                <a:path extrusionOk="0" h="7856" w="7856">
                  <a:moveTo>
                    <a:pt x="1347" y="0"/>
                  </a:moveTo>
                  <a:lnTo>
                    <a:pt x="0" y="6536"/>
                  </a:lnTo>
                  <a:lnTo>
                    <a:pt x="6536" y="7855"/>
                  </a:lnTo>
                  <a:lnTo>
                    <a:pt x="7855" y="132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4"/>
            <p:cNvSpPr/>
            <p:nvPr/>
          </p:nvSpPr>
          <p:spPr>
            <a:xfrm>
              <a:off x="1740025" y="2949555"/>
              <a:ext cx="102727" cy="42846"/>
            </a:xfrm>
            <a:custGeom>
              <a:rect b="b" l="l" r="r" t="t"/>
              <a:pathLst>
                <a:path extrusionOk="0" h="581" w="1393">
                  <a:moveTo>
                    <a:pt x="659" y="0"/>
                  </a:moveTo>
                  <a:cubicBezTo>
                    <a:pt x="491" y="27"/>
                    <a:pt x="154" y="54"/>
                    <a:pt x="73" y="256"/>
                  </a:cubicBezTo>
                  <a:cubicBezTo>
                    <a:pt x="1" y="418"/>
                    <a:pt x="165" y="581"/>
                    <a:pt x="334" y="581"/>
                  </a:cubicBezTo>
                  <a:cubicBezTo>
                    <a:pt x="369" y="581"/>
                    <a:pt x="404" y="574"/>
                    <a:pt x="437" y="559"/>
                  </a:cubicBezTo>
                  <a:cubicBezTo>
                    <a:pt x="517" y="532"/>
                    <a:pt x="578" y="451"/>
                    <a:pt x="632" y="391"/>
                  </a:cubicBezTo>
                  <a:cubicBezTo>
                    <a:pt x="678" y="372"/>
                    <a:pt x="727" y="365"/>
                    <a:pt x="777" y="365"/>
                  </a:cubicBezTo>
                  <a:cubicBezTo>
                    <a:pt x="903" y="365"/>
                    <a:pt x="1040" y="406"/>
                    <a:pt x="1163" y="406"/>
                  </a:cubicBezTo>
                  <a:cubicBezTo>
                    <a:pt x="1203" y="406"/>
                    <a:pt x="1242" y="402"/>
                    <a:pt x="1278" y="391"/>
                  </a:cubicBezTo>
                  <a:cubicBezTo>
                    <a:pt x="1305" y="391"/>
                    <a:pt x="1332" y="364"/>
                    <a:pt x="1359" y="337"/>
                  </a:cubicBezTo>
                  <a:cubicBezTo>
                    <a:pt x="1392" y="310"/>
                    <a:pt x="1332" y="256"/>
                    <a:pt x="1305" y="223"/>
                  </a:cubicBezTo>
                  <a:cubicBezTo>
                    <a:pt x="1137" y="54"/>
                    <a:pt x="888" y="0"/>
                    <a:pt x="659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4"/>
            <p:cNvSpPr/>
            <p:nvPr/>
          </p:nvSpPr>
          <p:spPr>
            <a:xfrm>
              <a:off x="1294159" y="2767553"/>
              <a:ext cx="484062" cy="320570"/>
            </a:xfrm>
            <a:custGeom>
              <a:rect b="b" l="l" r="r" t="t"/>
              <a:pathLst>
                <a:path extrusionOk="0" h="4347" w="6564">
                  <a:moveTo>
                    <a:pt x="748" y="1"/>
                  </a:moveTo>
                  <a:cubicBezTo>
                    <a:pt x="552" y="1"/>
                    <a:pt x="365" y="72"/>
                    <a:pt x="230" y="227"/>
                  </a:cubicBezTo>
                  <a:cubicBezTo>
                    <a:pt x="35" y="422"/>
                    <a:pt x="1" y="732"/>
                    <a:pt x="62" y="1008"/>
                  </a:cubicBezTo>
                  <a:cubicBezTo>
                    <a:pt x="115" y="1264"/>
                    <a:pt x="284" y="1486"/>
                    <a:pt x="452" y="1715"/>
                  </a:cubicBezTo>
                  <a:cubicBezTo>
                    <a:pt x="1125" y="2610"/>
                    <a:pt x="1993" y="3364"/>
                    <a:pt x="2835" y="4097"/>
                  </a:cubicBezTo>
                  <a:cubicBezTo>
                    <a:pt x="2976" y="4205"/>
                    <a:pt x="3117" y="4346"/>
                    <a:pt x="3286" y="4346"/>
                  </a:cubicBezTo>
                  <a:cubicBezTo>
                    <a:pt x="3400" y="4346"/>
                    <a:pt x="3508" y="4319"/>
                    <a:pt x="3622" y="4292"/>
                  </a:cubicBezTo>
                  <a:cubicBezTo>
                    <a:pt x="4437" y="4010"/>
                    <a:pt x="5251" y="3700"/>
                    <a:pt x="6059" y="3424"/>
                  </a:cubicBezTo>
                  <a:cubicBezTo>
                    <a:pt x="6227" y="3337"/>
                    <a:pt x="6456" y="3256"/>
                    <a:pt x="6510" y="3061"/>
                  </a:cubicBezTo>
                  <a:cubicBezTo>
                    <a:pt x="6563" y="2832"/>
                    <a:pt x="6261" y="2522"/>
                    <a:pt x="6092" y="2522"/>
                  </a:cubicBezTo>
                  <a:cubicBezTo>
                    <a:pt x="5837" y="2522"/>
                    <a:pt x="5641" y="2583"/>
                    <a:pt x="5386" y="2610"/>
                  </a:cubicBezTo>
                  <a:cubicBezTo>
                    <a:pt x="4838" y="2712"/>
                    <a:pt x="3745" y="2901"/>
                    <a:pt x="3420" y="2901"/>
                  </a:cubicBezTo>
                  <a:cubicBezTo>
                    <a:pt x="3382" y="2901"/>
                    <a:pt x="3354" y="2898"/>
                    <a:pt x="3339" y="2892"/>
                  </a:cubicBezTo>
                  <a:cubicBezTo>
                    <a:pt x="3198" y="2832"/>
                    <a:pt x="2330" y="1822"/>
                    <a:pt x="2108" y="1237"/>
                  </a:cubicBezTo>
                  <a:cubicBezTo>
                    <a:pt x="1912" y="759"/>
                    <a:pt x="1657" y="281"/>
                    <a:pt x="1125" y="86"/>
                  </a:cubicBezTo>
                  <a:cubicBezTo>
                    <a:pt x="1004" y="30"/>
                    <a:pt x="874" y="1"/>
                    <a:pt x="748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4"/>
            <p:cNvSpPr/>
            <p:nvPr/>
          </p:nvSpPr>
          <p:spPr>
            <a:xfrm>
              <a:off x="1331401" y="2622940"/>
              <a:ext cx="134585" cy="120426"/>
            </a:xfrm>
            <a:custGeom>
              <a:rect b="b" l="l" r="r" t="t"/>
              <a:pathLst>
                <a:path extrusionOk="0" h="1633" w="1825">
                  <a:moveTo>
                    <a:pt x="479" y="1"/>
                  </a:moveTo>
                  <a:cubicBezTo>
                    <a:pt x="593" y="108"/>
                    <a:pt x="169" y="1010"/>
                    <a:pt x="1" y="1205"/>
                  </a:cubicBezTo>
                  <a:cubicBezTo>
                    <a:pt x="127" y="1332"/>
                    <a:pt x="917" y="1632"/>
                    <a:pt x="1363" y="1632"/>
                  </a:cubicBezTo>
                  <a:cubicBezTo>
                    <a:pt x="1511" y="1632"/>
                    <a:pt x="1621" y="1599"/>
                    <a:pt x="1657" y="1515"/>
                  </a:cubicBezTo>
                  <a:cubicBezTo>
                    <a:pt x="1381" y="815"/>
                    <a:pt x="1683" y="842"/>
                    <a:pt x="1825" y="701"/>
                  </a:cubicBezTo>
                  <a:cubicBezTo>
                    <a:pt x="1515" y="364"/>
                    <a:pt x="983" y="54"/>
                    <a:pt x="539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4"/>
            <p:cNvSpPr/>
            <p:nvPr/>
          </p:nvSpPr>
          <p:spPr>
            <a:xfrm>
              <a:off x="1352271" y="2632895"/>
              <a:ext cx="115706" cy="64601"/>
            </a:xfrm>
            <a:custGeom>
              <a:rect b="b" l="l" r="r" t="t"/>
              <a:pathLst>
                <a:path extrusionOk="0" h="876" w="1569">
                  <a:moveTo>
                    <a:pt x="174" y="1"/>
                  </a:moveTo>
                  <a:cubicBezTo>
                    <a:pt x="154" y="1"/>
                    <a:pt x="142" y="10"/>
                    <a:pt x="142" y="34"/>
                  </a:cubicBezTo>
                  <a:cubicBezTo>
                    <a:pt x="142" y="115"/>
                    <a:pt x="27" y="512"/>
                    <a:pt x="0" y="566"/>
                  </a:cubicBezTo>
                  <a:cubicBezTo>
                    <a:pt x="0" y="599"/>
                    <a:pt x="85" y="622"/>
                    <a:pt x="171" y="622"/>
                  </a:cubicBezTo>
                  <a:cubicBezTo>
                    <a:pt x="224" y="622"/>
                    <a:pt x="277" y="613"/>
                    <a:pt x="310" y="592"/>
                  </a:cubicBezTo>
                  <a:cubicBezTo>
                    <a:pt x="331" y="584"/>
                    <a:pt x="356" y="580"/>
                    <a:pt x="385" y="580"/>
                  </a:cubicBezTo>
                  <a:cubicBezTo>
                    <a:pt x="627" y="580"/>
                    <a:pt x="1116" y="851"/>
                    <a:pt x="1266" y="875"/>
                  </a:cubicBezTo>
                  <a:cubicBezTo>
                    <a:pt x="1266" y="875"/>
                    <a:pt x="1293" y="619"/>
                    <a:pt x="1542" y="619"/>
                  </a:cubicBezTo>
                  <a:cubicBezTo>
                    <a:pt x="1569" y="592"/>
                    <a:pt x="1266" y="370"/>
                    <a:pt x="1232" y="343"/>
                  </a:cubicBezTo>
                  <a:cubicBezTo>
                    <a:pt x="1098" y="310"/>
                    <a:pt x="1037" y="370"/>
                    <a:pt x="956" y="229"/>
                  </a:cubicBezTo>
                  <a:cubicBezTo>
                    <a:pt x="929" y="141"/>
                    <a:pt x="815" y="141"/>
                    <a:pt x="727" y="115"/>
                  </a:cubicBezTo>
                  <a:cubicBezTo>
                    <a:pt x="709" y="106"/>
                    <a:pt x="688" y="103"/>
                    <a:pt x="666" y="103"/>
                  </a:cubicBezTo>
                  <a:cubicBezTo>
                    <a:pt x="622" y="103"/>
                    <a:pt x="573" y="115"/>
                    <a:pt x="532" y="115"/>
                  </a:cubicBezTo>
                  <a:cubicBezTo>
                    <a:pt x="526" y="116"/>
                    <a:pt x="519" y="117"/>
                    <a:pt x="512" y="117"/>
                  </a:cubicBezTo>
                  <a:cubicBezTo>
                    <a:pt x="419" y="117"/>
                    <a:pt x="246" y="1"/>
                    <a:pt x="174" y="1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4"/>
            <p:cNvSpPr/>
            <p:nvPr/>
          </p:nvSpPr>
          <p:spPr>
            <a:xfrm>
              <a:off x="1362669" y="2477441"/>
              <a:ext cx="159437" cy="216663"/>
            </a:xfrm>
            <a:custGeom>
              <a:rect b="b" l="l" r="r" t="t"/>
              <a:pathLst>
                <a:path extrusionOk="0" h="2938" w="2162">
                  <a:moveTo>
                    <a:pt x="1560" y="1"/>
                  </a:moveTo>
                  <a:cubicBezTo>
                    <a:pt x="1424" y="1"/>
                    <a:pt x="1288" y="40"/>
                    <a:pt x="1152" y="62"/>
                  </a:cubicBezTo>
                  <a:cubicBezTo>
                    <a:pt x="788" y="176"/>
                    <a:pt x="452" y="345"/>
                    <a:pt x="250" y="654"/>
                  </a:cubicBezTo>
                  <a:cubicBezTo>
                    <a:pt x="115" y="903"/>
                    <a:pt x="55" y="1213"/>
                    <a:pt x="28" y="1496"/>
                  </a:cubicBezTo>
                  <a:cubicBezTo>
                    <a:pt x="1" y="1718"/>
                    <a:pt x="337" y="1664"/>
                    <a:pt x="364" y="1886"/>
                  </a:cubicBezTo>
                  <a:cubicBezTo>
                    <a:pt x="364" y="2000"/>
                    <a:pt x="142" y="2283"/>
                    <a:pt x="364" y="2478"/>
                  </a:cubicBezTo>
                  <a:cubicBezTo>
                    <a:pt x="613" y="2674"/>
                    <a:pt x="1119" y="2938"/>
                    <a:pt x="1447" y="2938"/>
                  </a:cubicBezTo>
                  <a:cubicBezTo>
                    <a:pt x="1491" y="2938"/>
                    <a:pt x="1532" y="2933"/>
                    <a:pt x="1569" y="2923"/>
                  </a:cubicBezTo>
                  <a:cubicBezTo>
                    <a:pt x="1710" y="2869"/>
                    <a:pt x="1737" y="2674"/>
                    <a:pt x="1825" y="2647"/>
                  </a:cubicBezTo>
                  <a:cubicBezTo>
                    <a:pt x="1993" y="2586"/>
                    <a:pt x="1906" y="2674"/>
                    <a:pt x="1966" y="2505"/>
                  </a:cubicBezTo>
                  <a:cubicBezTo>
                    <a:pt x="1966" y="2364"/>
                    <a:pt x="2161" y="2337"/>
                    <a:pt x="2161" y="1186"/>
                  </a:cubicBezTo>
                  <a:cubicBezTo>
                    <a:pt x="2161" y="937"/>
                    <a:pt x="2020" y="291"/>
                    <a:pt x="1906" y="176"/>
                  </a:cubicBezTo>
                  <a:cubicBezTo>
                    <a:pt x="1798" y="35"/>
                    <a:pt x="1825" y="8"/>
                    <a:pt x="1657" y="8"/>
                  </a:cubicBezTo>
                  <a:cubicBezTo>
                    <a:pt x="1624" y="3"/>
                    <a:pt x="1592" y="1"/>
                    <a:pt x="1560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4"/>
            <p:cNvSpPr/>
            <p:nvPr/>
          </p:nvSpPr>
          <p:spPr>
            <a:xfrm>
              <a:off x="1399910" y="2548457"/>
              <a:ext cx="26917" cy="32890"/>
            </a:xfrm>
            <a:custGeom>
              <a:rect b="b" l="l" r="r" t="t"/>
              <a:pathLst>
                <a:path extrusionOk="0" h="446" w="365">
                  <a:moveTo>
                    <a:pt x="1" y="1"/>
                  </a:moveTo>
                  <a:cubicBezTo>
                    <a:pt x="28" y="109"/>
                    <a:pt x="28" y="250"/>
                    <a:pt x="54" y="391"/>
                  </a:cubicBezTo>
                  <a:lnTo>
                    <a:pt x="54" y="445"/>
                  </a:lnTo>
                  <a:lnTo>
                    <a:pt x="81" y="445"/>
                  </a:lnTo>
                  <a:cubicBezTo>
                    <a:pt x="169" y="418"/>
                    <a:pt x="310" y="445"/>
                    <a:pt x="337" y="364"/>
                  </a:cubicBezTo>
                  <a:cubicBezTo>
                    <a:pt x="364" y="277"/>
                    <a:pt x="310" y="109"/>
                    <a:pt x="283" y="28"/>
                  </a:cubicBezTo>
                  <a:cubicBezTo>
                    <a:pt x="283" y="1"/>
                    <a:pt x="250" y="1"/>
                    <a:pt x="250" y="1"/>
                  </a:cubicBezTo>
                  <a:close/>
                </a:path>
              </a:pathLst>
            </a:custGeom>
            <a:solidFill>
              <a:srgbClr val="BD9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4"/>
            <p:cNvSpPr/>
            <p:nvPr/>
          </p:nvSpPr>
          <p:spPr>
            <a:xfrm>
              <a:off x="1315029" y="2707820"/>
              <a:ext cx="148965" cy="59807"/>
            </a:xfrm>
            <a:custGeom>
              <a:rect b="b" l="l" r="r" t="t"/>
              <a:pathLst>
                <a:path extrusionOk="0" h="811" w="2020">
                  <a:moveTo>
                    <a:pt x="283" y="0"/>
                  </a:moveTo>
                  <a:cubicBezTo>
                    <a:pt x="283" y="0"/>
                    <a:pt x="1" y="54"/>
                    <a:pt x="256" y="303"/>
                  </a:cubicBezTo>
                  <a:cubicBezTo>
                    <a:pt x="385" y="496"/>
                    <a:pt x="1185" y="811"/>
                    <a:pt x="1499" y="811"/>
                  </a:cubicBezTo>
                  <a:cubicBezTo>
                    <a:pt x="1515" y="811"/>
                    <a:pt x="1529" y="810"/>
                    <a:pt x="1542" y="808"/>
                  </a:cubicBezTo>
                  <a:cubicBezTo>
                    <a:pt x="1798" y="808"/>
                    <a:pt x="1798" y="445"/>
                    <a:pt x="1798" y="445"/>
                  </a:cubicBezTo>
                  <a:cubicBezTo>
                    <a:pt x="1798" y="445"/>
                    <a:pt x="1939" y="640"/>
                    <a:pt x="1966" y="640"/>
                  </a:cubicBezTo>
                  <a:cubicBezTo>
                    <a:pt x="2020" y="640"/>
                    <a:pt x="1966" y="337"/>
                    <a:pt x="1905" y="303"/>
                  </a:cubicBezTo>
                  <a:cubicBezTo>
                    <a:pt x="1904" y="303"/>
                    <a:pt x="1903" y="302"/>
                    <a:pt x="1902" y="302"/>
                  </a:cubicBezTo>
                  <a:cubicBezTo>
                    <a:pt x="1876" y="302"/>
                    <a:pt x="1878" y="464"/>
                    <a:pt x="1604" y="464"/>
                  </a:cubicBezTo>
                  <a:cubicBezTo>
                    <a:pt x="1387" y="464"/>
                    <a:pt x="997" y="363"/>
                    <a:pt x="283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4"/>
            <p:cNvSpPr/>
            <p:nvPr/>
          </p:nvSpPr>
          <p:spPr>
            <a:xfrm>
              <a:off x="1317020" y="2436660"/>
              <a:ext cx="246308" cy="267989"/>
            </a:xfrm>
            <a:custGeom>
              <a:rect b="b" l="l" r="r" t="t"/>
              <a:pathLst>
                <a:path extrusionOk="0" h="3634" w="3340">
                  <a:moveTo>
                    <a:pt x="1152" y="1739"/>
                  </a:moveTo>
                  <a:cubicBezTo>
                    <a:pt x="1178" y="1880"/>
                    <a:pt x="1205" y="1995"/>
                    <a:pt x="1205" y="2129"/>
                  </a:cubicBezTo>
                  <a:cubicBezTo>
                    <a:pt x="1178" y="2331"/>
                    <a:pt x="1125" y="2500"/>
                    <a:pt x="1037" y="2695"/>
                  </a:cubicBezTo>
                  <a:cubicBezTo>
                    <a:pt x="1010" y="2527"/>
                    <a:pt x="1037" y="2358"/>
                    <a:pt x="983" y="2217"/>
                  </a:cubicBezTo>
                  <a:cubicBezTo>
                    <a:pt x="956" y="2163"/>
                    <a:pt x="929" y="2102"/>
                    <a:pt x="869" y="2022"/>
                  </a:cubicBezTo>
                  <a:cubicBezTo>
                    <a:pt x="956" y="1907"/>
                    <a:pt x="1037" y="1827"/>
                    <a:pt x="1152" y="1739"/>
                  </a:cubicBezTo>
                  <a:close/>
                  <a:moveTo>
                    <a:pt x="2591" y="0"/>
                  </a:moveTo>
                  <a:cubicBezTo>
                    <a:pt x="2577" y="0"/>
                    <a:pt x="2564" y="1"/>
                    <a:pt x="2552" y="2"/>
                  </a:cubicBezTo>
                  <a:cubicBezTo>
                    <a:pt x="1912" y="2"/>
                    <a:pt x="1629" y="676"/>
                    <a:pt x="1374" y="783"/>
                  </a:cubicBezTo>
                  <a:cubicBezTo>
                    <a:pt x="842" y="985"/>
                    <a:pt x="701" y="817"/>
                    <a:pt x="310" y="1120"/>
                  </a:cubicBezTo>
                  <a:cubicBezTo>
                    <a:pt x="115" y="1261"/>
                    <a:pt x="1" y="1490"/>
                    <a:pt x="1" y="1739"/>
                  </a:cubicBezTo>
                  <a:cubicBezTo>
                    <a:pt x="1" y="1739"/>
                    <a:pt x="61" y="2022"/>
                    <a:pt x="196" y="2271"/>
                  </a:cubicBezTo>
                  <a:cubicBezTo>
                    <a:pt x="256" y="2412"/>
                    <a:pt x="310" y="2527"/>
                    <a:pt x="398" y="2668"/>
                  </a:cubicBezTo>
                  <a:cubicBezTo>
                    <a:pt x="398" y="2695"/>
                    <a:pt x="425" y="2722"/>
                    <a:pt x="452" y="2749"/>
                  </a:cubicBezTo>
                  <a:cubicBezTo>
                    <a:pt x="478" y="2836"/>
                    <a:pt x="532" y="2917"/>
                    <a:pt x="593" y="2944"/>
                  </a:cubicBezTo>
                  <a:cubicBezTo>
                    <a:pt x="674" y="3004"/>
                    <a:pt x="761" y="3004"/>
                    <a:pt x="815" y="3004"/>
                  </a:cubicBezTo>
                  <a:lnTo>
                    <a:pt x="929" y="3004"/>
                  </a:lnTo>
                  <a:cubicBezTo>
                    <a:pt x="929" y="3031"/>
                    <a:pt x="929" y="3031"/>
                    <a:pt x="956" y="3058"/>
                  </a:cubicBezTo>
                  <a:cubicBezTo>
                    <a:pt x="983" y="3173"/>
                    <a:pt x="1071" y="3227"/>
                    <a:pt x="1178" y="3253"/>
                  </a:cubicBezTo>
                  <a:cubicBezTo>
                    <a:pt x="1320" y="3341"/>
                    <a:pt x="1434" y="3395"/>
                    <a:pt x="1576" y="3449"/>
                  </a:cubicBezTo>
                  <a:cubicBezTo>
                    <a:pt x="1755" y="3541"/>
                    <a:pt x="1935" y="3634"/>
                    <a:pt x="2118" y="3634"/>
                  </a:cubicBezTo>
                  <a:cubicBezTo>
                    <a:pt x="2161" y="3634"/>
                    <a:pt x="2205" y="3629"/>
                    <a:pt x="2249" y="3617"/>
                  </a:cubicBezTo>
                  <a:cubicBezTo>
                    <a:pt x="2498" y="3590"/>
                    <a:pt x="2693" y="3341"/>
                    <a:pt x="2693" y="3058"/>
                  </a:cubicBezTo>
                  <a:cubicBezTo>
                    <a:pt x="2693" y="2890"/>
                    <a:pt x="2585" y="2722"/>
                    <a:pt x="2417" y="2668"/>
                  </a:cubicBezTo>
                  <a:cubicBezTo>
                    <a:pt x="2388" y="2662"/>
                    <a:pt x="2360" y="2660"/>
                    <a:pt x="2331" y="2660"/>
                  </a:cubicBezTo>
                  <a:cubicBezTo>
                    <a:pt x="2234" y="2660"/>
                    <a:pt x="2138" y="2686"/>
                    <a:pt x="2048" y="2686"/>
                  </a:cubicBezTo>
                  <a:cubicBezTo>
                    <a:pt x="2011" y="2686"/>
                    <a:pt x="1974" y="2681"/>
                    <a:pt x="1939" y="2668"/>
                  </a:cubicBezTo>
                  <a:cubicBezTo>
                    <a:pt x="1798" y="2634"/>
                    <a:pt x="1683" y="2527"/>
                    <a:pt x="1629" y="2412"/>
                  </a:cubicBezTo>
                  <a:cubicBezTo>
                    <a:pt x="1602" y="2298"/>
                    <a:pt x="1576" y="2217"/>
                    <a:pt x="1542" y="2102"/>
                  </a:cubicBezTo>
                  <a:lnTo>
                    <a:pt x="1576" y="2076"/>
                  </a:lnTo>
                  <a:cubicBezTo>
                    <a:pt x="1576" y="2022"/>
                    <a:pt x="1542" y="1766"/>
                    <a:pt x="1488" y="1571"/>
                  </a:cubicBezTo>
                  <a:cubicBezTo>
                    <a:pt x="1744" y="1517"/>
                    <a:pt x="2047" y="1517"/>
                    <a:pt x="2329" y="1517"/>
                  </a:cubicBezTo>
                  <a:cubicBezTo>
                    <a:pt x="2639" y="1490"/>
                    <a:pt x="2949" y="1429"/>
                    <a:pt x="3171" y="1234"/>
                  </a:cubicBezTo>
                  <a:cubicBezTo>
                    <a:pt x="3312" y="1093"/>
                    <a:pt x="3339" y="729"/>
                    <a:pt x="3285" y="561"/>
                  </a:cubicBezTo>
                  <a:cubicBezTo>
                    <a:pt x="3228" y="241"/>
                    <a:pt x="2848" y="0"/>
                    <a:pt x="2591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4"/>
            <p:cNvSpPr/>
            <p:nvPr/>
          </p:nvSpPr>
          <p:spPr>
            <a:xfrm>
              <a:off x="1356253" y="2543590"/>
              <a:ext cx="54129" cy="53760"/>
            </a:xfrm>
            <a:custGeom>
              <a:rect b="b" l="l" r="r" t="t"/>
              <a:pathLst>
                <a:path extrusionOk="0" h="729" w="734">
                  <a:moveTo>
                    <a:pt x="434" y="0"/>
                  </a:moveTo>
                  <a:cubicBezTo>
                    <a:pt x="328" y="0"/>
                    <a:pt x="220" y="27"/>
                    <a:pt x="169" y="67"/>
                  </a:cubicBezTo>
                  <a:cubicBezTo>
                    <a:pt x="61" y="148"/>
                    <a:pt x="0" y="289"/>
                    <a:pt x="34" y="403"/>
                  </a:cubicBezTo>
                  <a:cubicBezTo>
                    <a:pt x="61" y="545"/>
                    <a:pt x="169" y="652"/>
                    <a:pt x="310" y="713"/>
                  </a:cubicBezTo>
                  <a:cubicBezTo>
                    <a:pt x="351" y="723"/>
                    <a:pt x="395" y="729"/>
                    <a:pt x="440" y="729"/>
                  </a:cubicBezTo>
                  <a:cubicBezTo>
                    <a:pt x="521" y="729"/>
                    <a:pt x="604" y="709"/>
                    <a:pt x="673" y="652"/>
                  </a:cubicBezTo>
                  <a:cubicBezTo>
                    <a:pt x="707" y="626"/>
                    <a:pt x="734" y="599"/>
                    <a:pt x="734" y="572"/>
                  </a:cubicBezTo>
                  <a:cubicBezTo>
                    <a:pt x="707" y="545"/>
                    <a:pt x="707" y="511"/>
                    <a:pt x="673" y="511"/>
                  </a:cubicBezTo>
                  <a:cubicBezTo>
                    <a:pt x="646" y="457"/>
                    <a:pt x="646" y="403"/>
                    <a:pt x="646" y="343"/>
                  </a:cubicBezTo>
                  <a:cubicBezTo>
                    <a:pt x="673" y="289"/>
                    <a:pt x="707" y="235"/>
                    <a:pt x="707" y="148"/>
                  </a:cubicBezTo>
                  <a:cubicBezTo>
                    <a:pt x="689" y="41"/>
                    <a:pt x="563" y="0"/>
                    <a:pt x="434" y="0"/>
                  </a:cubicBezTo>
                  <a:close/>
                </a:path>
              </a:pathLst>
            </a:custGeom>
            <a:solidFill>
              <a:srgbClr val="0C11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4"/>
            <p:cNvSpPr/>
            <p:nvPr/>
          </p:nvSpPr>
          <p:spPr>
            <a:xfrm>
              <a:off x="1362669" y="2546393"/>
              <a:ext cx="51695" cy="54498"/>
            </a:xfrm>
            <a:custGeom>
              <a:rect b="b" l="l" r="r" t="t"/>
              <a:pathLst>
                <a:path extrusionOk="0" h="739" w="701">
                  <a:moveTo>
                    <a:pt x="366" y="0"/>
                  </a:moveTo>
                  <a:cubicBezTo>
                    <a:pt x="273" y="0"/>
                    <a:pt x="185" y="21"/>
                    <a:pt x="142" y="56"/>
                  </a:cubicBezTo>
                  <a:cubicBezTo>
                    <a:pt x="28" y="137"/>
                    <a:pt x="1" y="278"/>
                    <a:pt x="1" y="419"/>
                  </a:cubicBezTo>
                  <a:cubicBezTo>
                    <a:pt x="28" y="561"/>
                    <a:pt x="142" y="675"/>
                    <a:pt x="283" y="729"/>
                  </a:cubicBezTo>
                  <a:cubicBezTo>
                    <a:pt x="310" y="736"/>
                    <a:pt x="339" y="739"/>
                    <a:pt x="368" y="739"/>
                  </a:cubicBezTo>
                  <a:cubicBezTo>
                    <a:pt x="459" y="739"/>
                    <a:pt x="561" y="707"/>
                    <a:pt x="647" y="641"/>
                  </a:cubicBezTo>
                  <a:cubicBezTo>
                    <a:pt x="674" y="641"/>
                    <a:pt x="701" y="588"/>
                    <a:pt x="701" y="561"/>
                  </a:cubicBezTo>
                  <a:cubicBezTo>
                    <a:pt x="674" y="561"/>
                    <a:pt x="674" y="534"/>
                    <a:pt x="647" y="534"/>
                  </a:cubicBezTo>
                  <a:cubicBezTo>
                    <a:pt x="620" y="473"/>
                    <a:pt x="620" y="419"/>
                    <a:pt x="620" y="339"/>
                  </a:cubicBezTo>
                  <a:cubicBezTo>
                    <a:pt x="647" y="278"/>
                    <a:pt x="674" y="224"/>
                    <a:pt x="674" y="170"/>
                  </a:cubicBezTo>
                  <a:cubicBezTo>
                    <a:pt x="658" y="48"/>
                    <a:pt x="507" y="0"/>
                    <a:pt x="366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4" name="Google Shape;2254;p44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structure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55" name="Google Shape;2255;p44"/>
          <p:cNvSpPr/>
          <p:nvPr/>
        </p:nvSpPr>
        <p:spPr>
          <a:xfrm rot="-5400000">
            <a:off x="4795625" y="2631025"/>
            <a:ext cx="810300" cy="7704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44"/>
          <p:cNvSpPr/>
          <p:nvPr/>
        </p:nvSpPr>
        <p:spPr>
          <a:xfrm rot="-5400000">
            <a:off x="5682550" y="2098375"/>
            <a:ext cx="1875600" cy="7704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44"/>
          <p:cNvSpPr/>
          <p:nvPr/>
        </p:nvSpPr>
        <p:spPr>
          <a:xfrm rot="-5400000">
            <a:off x="7395075" y="2391325"/>
            <a:ext cx="1289700" cy="7704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44"/>
          <p:cNvSpPr txBox="1"/>
          <p:nvPr/>
        </p:nvSpPr>
        <p:spPr>
          <a:xfrm>
            <a:off x="4572005" y="39594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9" name="Google Shape;2259;p44"/>
          <p:cNvSpPr txBox="1"/>
          <p:nvPr/>
        </p:nvSpPr>
        <p:spPr>
          <a:xfrm>
            <a:off x="7402997" y="395942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0" name="Google Shape;2260;p44"/>
          <p:cNvSpPr txBox="1"/>
          <p:nvPr/>
        </p:nvSpPr>
        <p:spPr>
          <a:xfrm>
            <a:off x="5987501" y="395942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1" name="Google Shape;2261;p44"/>
          <p:cNvSpPr txBox="1"/>
          <p:nvPr/>
        </p:nvSpPr>
        <p:spPr>
          <a:xfrm>
            <a:off x="4572008" y="3680754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2" name="Google Shape;2262;p44"/>
          <p:cNvSpPr txBox="1"/>
          <p:nvPr/>
        </p:nvSpPr>
        <p:spPr>
          <a:xfrm>
            <a:off x="7402991" y="3680756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3" name="Google Shape;2263;p44"/>
          <p:cNvSpPr txBox="1"/>
          <p:nvPr/>
        </p:nvSpPr>
        <p:spPr>
          <a:xfrm>
            <a:off x="5987499" y="3680752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4" name="Google Shape;2264;p44"/>
          <p:cNvSpPr txBox="1"/>
          <p:nvPr/>
        </p:nvSpPr>
        <p:spPr>
          <a:xfrm>
            <a:off x="4823728" y="3052250"/>
            <a:ext cx="762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5" name="Google Shape;2265;p44"/>
          <p:cNvSpPr txBox="1"/>
          <p:nvPr/>
        </p:nvSpPr>
        <p:spPr>
          <a:xfrm>
            <a:off x="6239203" y="3052250"/>
            <a:ext cx="762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42</a:t>
            </a: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6" name="Google Shape;2266;p44"/>
          <p:cNvSpPr txBox="1"/>
          <p:nvPr/>
        </p:nvSpPr>
        <p:spPr>
          <a:xfrm>
            <a:off x="7654678" y="3052250"/>
            <a:ext cx="762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31</a:t>
            </a: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45"/>
          <p:cNvSpPr/>
          <p:nvPr/>
        </p:nvSpPr>
        <p:spPr>
          <a:xfrm>
            <a:off x="3423800" y="3211108"/>
            <a:ext cx="47799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45"/>
          <p:cNvSpPr/>
          <p:nvPr/>
        </p:nvSpPr>
        <p:spPr>
          <a:xfrm>
            <a:off x="3695334" y="3245816"/>
            <a:ext cx="4411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45"/>
          <p:cNvSpPr/>
          <p:nvPr/>
        </p:nvSpPr>
        <p:spPr>
          <a:xfrm>
            <a:off x="3423800" y="2400667"/>
            <a:ext cx="47799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5"/>
          <p:cNvSpPr/>
          <p:nvPr/>
        </p:nvSpPr>
        <p:spPr>
          <a:xfrm>
            <a:off x="3695334" y="2438545"/>
            <a:ext cx="4411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5" name="Google Shape;2275;p45"/>
          <p:cNvSpPr/>
          <p:nvPr/>
        </p:nvSpPr>
        <p:spPr>
          <a:xfrm>
            <a:off x="7906908" y="2518212"/>
            <a:ext cx="1106879" cy="1965588"/>
          </a:xfrm>
          <a:custGeom>
            <a:rect b="b" l="l" r="r" t="t"/>
            <a:pathLst>
              <a:path extrusionOk="0" h="31206" w="17573">
                <a:moveTo>
                  <a:pt x="8408" y="1"/>
                </a:moveTo>
                <a:cubicBezTo>
                  <a:pt x="7785" y="1"/>
                  <a:pt x="7597" y="1203"/>
                  <a:pt x="8319" y="3395"/>
                </a:cubicBezTo>
                <a:cubicBezTo>
                  <a:pt x="8653" y="4487"/>
                  <a:pt x="8996" y="5507"/>
                  <a:pt x="9330" y="6365"/>
                </a:cubicBezTo>
                <a:cubicBezTo>
                  <a:pt x="9141" y="6031"/>
                  <a:pt x="8915" y="5688"/>
                  <a:pt x="8690" y="5354"/>
                </a:cubicBezTo>
                <a:cubicBezTo>
                  <a:pt x="8319" y="4749"/>
                  <a:pt x="6207" y="1328"/>
                  <a:pt x="3544" y="425"/>
                </a:cubicBezTo>
                <a:cubicBezTo>
                  <a:pt x="2896" y="213"/>
                  <a:pt x="2324" y="118"/>
                  <a:pt x="1864" y="118"/>
                </a:cubicBezTo>
                <a:cubicBezTo>
                  <a:pt x="206" y="118"/>
                  <a:pt x="0" y="1351"/>
                  <a:pt x="2975" y="2799"/>
                </a:cubicBezTo>
                <a:cubicBezTo>
                  <a:pt x="5647" y="4108"/>
                  <a:pt x="7417" y="4903"/>
                  <a:pt x="8238" y="5237"/>
                </a:cubicBezTo>
                <a:cubicBezTo>
                  <a:pt x="9899" y="7421"/>
                  <a:pt x="10495" y="10093"/>
                  <a:pt x="10459" y="12802"/>
                </a:cubicBezTo>
                <a:cubicBezTo>
                  <a:pt x="10044" y="11032"/>
                  <a:pt x="8879" y="6744"/>
                  <a:pt x="6884" y="6744"/>
                </a:cubicBezTo>
                <a:cubicBezTo>
                  <a:pt x="3544" y="6780"/>
                  <a:pt x="9141" y="12233"/>
                  <a:pt x="10423" y="13361"/>
                </a:cubicBezTo>
                <a:cubicBezTo>
                  <a:pt x="10351" y="15059"/>
                  <a:pt x="10044" y="16792"/>
                  <a:pt x="9592" y="18372"/>
                </a:cubicBezTo>
                <a:cubicBezTo>
                  <a:pt x="9520" y="18706"/>
                  <a:pt x="9412" y="19049"/>
                  <a:pt x="9294" y="19419"/>
                </a:cubicBezTo>
                <a:cubicBezTo>
                  <a:pt x="9035" y="18160"/>
                  <a:pt x="7893" y="13324"/>
                  <a:pt x="5352" y="13324"/>
                </a:cubicBezTo>
                <a:cubicBezTo>
                  <a:pt x="5324" y="13324"/>
                  <a:pt x="5296" y="13324"/>
                  <a:pt x="5268" y="13325"/>
                </a:cubicBezTo>
                <a:cubicBezTo>
                  <a:pt x="2334" y="13515"/>
                  <a:pt x="7227" y="18372"/>
                  <a:pt x="9222" y="19645"/>
                </a:cubicBezTo>
                <a:cubicBezTo>
                  <a:pt x="8581" y="21757"/>
                  <a:pt x="7642" y="23860"/>
                  <a:pt x="6514" y="25774"/>
                </a:cubicBezTo>
                <a:cubicBezTo>
                  <a:pt x="6776" y="24574"/>
                  <a:pt x="7525" y="20809"/>
                  <a:pt x="5683" y="20701"/>
                </a:cubicBezTo>
                <a:cubicBezTo>
                  <a:pt x="5651" y="20698"/>
                  <a:pt x="5619" y="20697"/>
                  <a:pt x="5589" y="20697"/>
                </a:cubicBezTo>
                <a:cubicBezTo>
                  <a:pt x="3724" y="20697"/>
                  <a:pt x="5916" y="25263"/>
                  <a:pt x="6324" y="26045"/>
                </a:cubicBezTo>
                <a:cubicBezTo>
                  <a:pt x="5232" y="27851"/>
                  <a:pt x="3950" y="29503"/>
                  <a:pt x="2488" y="30929"/>
                </a:cubicBezTo>
                <a:cubicBezTo>
                  <a:pt x="2370" y="31046"/>
                  <a:pt x="2475" y="31206"/>
                  <a:pt x="2583" y="31206"/>
                </a:cubicBezTo>
                <a:cubicBezTo>
                  <a:pt x="2616" y="31206"/>
                  <a:pt x="2650" y="31191"/>
                  <a:pt x="2677" y="31155"/>
                </a:cubicBezTo>
                <a:cubicBezTo>
                  <a:pt x="3724" y="30144"/>
                  <a:pt x="4672" y="29051"/>
                  <a:pt x="5494" y="27851"/>
                </a:cubicBezTo>
                <a:cubicBezTo>
                  <a:pt x="5923" y="27861"/>
                  <a:pt x="6648" y="27889"/>
                  <a:pt x="7443" y="27889"/>
                </a:cubicBezTo>
                <a:cubicBezTo>
                  <a:pt x="9442" y="27889"/>
                  <a:pt x="11889" y="27709"/>
                  <a:pt x="11217" y="26605"/>
                </a:cubicBezTo>
                <a:cubicBezTo>
                  <a:pt x="10987" y="26235"/>
                  <a:pt x="10566" y="26092"/>
                  <a:pt x="10050" y="26092"/>
                </a:cubicBezTo>
                <a:cubicBezTo>
                  <a:pt x="8624" y="26092"/>
                  <a:pt x="6476" y="27190"/>
                  <a:pt x="5647" y="27661"/>
                </a:cubicBezTo>
                <a:cubicBezTo>
                  <a:pt x="6397" y="26569"/>
                  <a:pt x="7074" y="25440"/>
                  <a:pt x="7678" y="24276"/>
                </a:cubicBezTo>
                <a:cubicBezTo>
                  <a:pt x="10269" y="24240"/>
                  <a:pt x="14485" y="22579"/>
                  <a:pt x="13393" y="20665"/>
                </a:cubicBezTo>
                <a:cubicBezTo>
                  <a:pt x="13310" y="20512"/>
                  <a:pt x="13164" y="20444"/>
                  <a:pt x="12972" y="20444"/>
                </a:cubicBezTo>
                <a:cubicBezTo>
                  <a:pt x="11794" y="20444"/>
                  <a:pt x="8865" y="22993"/>
                  <a:pt x="7832" y="23933"/>
                </a:cubicBezTo>
                <a:cubicBezTo>
                  <a:pt x="8617" y="22317"/>
                  <a:pt x="9258" y="20665"/>
                  <a:pt x="9746" y="18967"/>
                </a:cubicBezTo>
                <a:cubicBezTo>
                  <a:pt x="10838" y="18742"/>
                  <a:pt x="16932" y="17198"/>
                  <a:pt x="15686" y="14797"/>
                </a:cubicBezTo>
                <a:cubicBezTo>
                  <a:pt x="15558" y="14561"/>
                  <a:pt x="15359" y="14458"/>
                  <a:pt x="15110" y="14458"/>
                </a:cubicBezTo>
                <a:cubicBezTo>
                  <a:pt x="13693" y="14458"/>
                  <a:pt x="10655" y="17782"/>
                  <a:pt x="9818" y="18742"/>
                </a:cubicBezTo>
                <a:cubicBezTo>
                  <a:pt x="9863" y="18516"/>
                  <a:pt x="9935" y="18290"/>
                  <a:pt x="10008" y="18029"/>
                </a:cubicBezTo>
                <a:cubicBezTo>
                  <a:pt x="10387" y="16566"/>
                  <a:pt x="10649" y="14941"/>
                  <a:pt x="10721" y="13361"/>
                </a:cubicBezTo>
                <a:cubicBezTo>
                  <a:pt x="11813" y="12278"/>
                  <a:pt x="17573" y="6221"/>
                  <a:pt x="15009" y="5282"/>
                </a:cubicBezTo>
                <a:cubicBezTo>
                  <a:pt x="14865" y="5225"/>
                  <a:pt x="14724" y="5199"/>
                  <a:pt x="14586" y="5199"/>
                </a:cubicBezTo>
                <a:cubicBezTo>
                  <a:pt x="12597" y="5199"/>
                  <a:pt x="11188" y="10723"/>
                  <a:pt x="10766" y="12766"/>
                </a:cubicBezTo>
                <a:cubicBezTo>
                  <a:pt x="10766" y="11827"/>
                  <a:pt x="10685" y="10843"/>
                  <a:pt x="10540" y="9940"/>
                </a:cubicBezTo>
                <a:cubicBezTo>
                  <a:pt x="10612" y="9037"/>
                  <a:pt x="11136" y="3205"/>
                  <a:pt x="9782" y="1174"/>
                </a:cubicBezTo>
                <a:cubicBezTo>
                  <a:pt x="9243" y="379"/>
                  <a:pt x="8757" y="1"/>
                  <a:pt x="8408" y="1"/>
                </a:cubicBezTo>
                <a:close/>
              </a:path>
            </a:pathLst>
          </a:custGeom>
          <a:solidFill>
            <a:srgbClr val="1340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45"/>
          <p:cNvSpPr/>
          <p:nvPr/>
        </p:nvSpPr>
        <p:spPr>
          <a:xfrm>
            <a:off x="778938" y="2387450"/>
            <a:ext cx="572700" cy="57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45"/>
          <p:cNvSpPr/>
          <p:nvPr/>
        </p:nvSpPr>
        <p:spPr>
          <a:xfrm>
            <a:off x="778938" y="3184675"/>
            <a:ext cx="572700" cy="57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45"/>
          <p:cNvSpPr/>
          <p:nvPr/>
        </p:nvSpPr>
        <p:spPr>
          <a:xfrm>
            <a:off x="778938" y="1590225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4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2280" name="Google Shape;2280;p45"/>
          <p:cNvSpPr/>
          <p:nvPr/>
        </p:nvSpPr>
        <p:spPr>
          <a:xfrm>
            <a:off x="3423800" y="1590225"/>
            <a:ext cx="47799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45"/>
          <p:cNvSpPr/>
          <p:nvPr/>
        </p:nvSpPr>
        <p:spPr>
          <a:xfrm>
            <a:off x="3423800" y="4021550"/>
            <a:ext cx="47799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45"/>
          <p:cNvSpPr/>
          <p:nvPr/>
        </p:nvSpPr>
        <p:spPr>
          <a:xfrm>
            <a:off x="1479564" y="4002551"/>
            <a:ext cx="2101435" cy="607832"/>
          </a:xfrm>
          <a:custGeom>
            <a:rect b="b" l="l" r="r" t="t"/>
            <a:pathLst>
              <a:path extrusionOk="0" h="7897" w="27302">
                <a:moveTo>
                  <a:pt x="0" y="0"/>
                </a:moveTo>
                <a:lnTo>
                  <a:pt x="0" y="7897"/>
                </a:lnTo>
                <a:lnTo>
                  <a:pt x="26450" y="7897"/>
                </a:lnTo>
                <a:cubicBezTo>
                  <a:pt x="26906" y="7897"/>
                  <a:pt x="27302" y="7501"/>
                  <a:pt x="27302" y="6997"/>
                </a:cubicBezTo>
                <a:lnTo>
                  <a:pt x="27302" y="900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3" name="Google Shape;2283;p45"/>
          <p:cNvSpPr/>
          <p:nvPr/>
        </p:nvSpPr>
        <p:spPr>
          <a:xfrm>
            <a:off x="1479564" y="3194747"/>
            <a:ext cx="2101435" cy="607909"/>
          </a:xfrm>
          <a:custGeom>
            <a:rect b="b" l="l" r="r" t="t"/>
            <a:pathLst>
              <a:path extrusionOk="0" h="7898" w="27302">
                <a:moveTo>
                  <a:pt x="0" y="1"/>
                </a:moveTo>
                <a:lnTo>
                  <a:pt x="0" y="7897"/>
                </a:lnTo>
                <a:lnTo>
                  <a:pt x="26450" y="7897"/>
                </a:lnTo>
                <a:cubicBezTo>
                  <a:pt x="26906" y="7897"/>
                  <a:pt x="27302" y="7501"/>
                  <a:pt x="27302" y="6997"/>
                </a:cubicBezTo>
                <a:lnTo>
                  <a:pt x="27302" y="901"/>
                </a:lnTo>
                <a:cubicBezTo>
                  <a:pt x="27302" y="397"/>
                  <a:pt x="26906" y="1"/>
                  <a:pt x="264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45"/>
          <p:cNvSpPr/>
          <p:nvPr/>
        </p:nvSpPr>
        <p:spPr>
          <a:xfrm>
            <a:off x="1479564" y="2387841"/>
            <a:ext cx="2101435" cy="607909"/>
          </a:xfrm>
          <a:custGeom>
            <a:rect b="b" l="l" r="r" t="t"/>
            <a:pathLst>
              <a:path extrusionOk="0" h="7898" w="27302">
                <a:moveTo>
                  <a:pt x="0" y="1"/>
                </a:moveTo>
                <a:lnTo>
                  <a:pt x="0" y="7897"/>
                </a:lnTo>
                <a:lnTo>
                  <a:pt x="26450" y="7897"/>
                </a:lnTo>
                <a:cubicBezTo>
                  <a:pt x="26906" y="7897"/>
                  <a:pt x="27302" y="7441"/>
                  <a:pt x="27302" y="6997"/>
                </a:cubicBezTo>
                <a:lnTo>
                  <a:pt x="27302" y="901"/>
                </a:lnTo>
                <a:cubicBezTo>
                  <a:pt x="27302" y="397"/>
                  <a:pt x="26906" y="1"/>
                  <a:pt x="264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45"/>
          <p:cNvSpPr/>
          <p:nvPr/>
        </p:nvSpPr>
        <p:spPr>
          <a:xfrm>
            <a:off x="1479564" y="1580114"/>
            <a:ext cx="2101435" cy="604138"/>
          </a:xfrm>
          <a:custGeom>
            <a:rect b="b" l="l" r="r" t="t"/>
            <a:pathLst>
              <a:path extrusionOk="0" h="7849" w="27302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6" name="Google Shape;2286;p45"/>
          <p:cNvGrpSpPr/>
          <p:nvPr/>
        </p:nvGrpSpPr>
        <p:grpSpPr>
          <a:xfrm>
            <a:off x="885759" y="2494378"/>
            <a:ext cx="359075" cy="358844"/>
            <a:chOff x="-61351725" y="3372400"/>
            <a:chExt cx="310350" cy="310150"/>
          </a:xfrm>
        </p:grpSpPr>
        <p:sp>
          <p:nvSpPr>
            <p:cNvPr id="2287" name="Google Shape;2287;p45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0" name="Google Shape;2290;p45"/>
          <p:cNvGrpSpPr/>
          <p:nvPr/>
        </p:nvGrpSpPr>
        <p:grpSpPr>
          <a:xfrm>
            <a:off x="891942" y="3304761"/>
            <a:ext cx="336603" cy="332541"/>
            <a:chOff x="-59869425" y="4102225"/>
            <a:chExt cx="319025" cy="315175"/>
          </a:xfrm>
        </p:grpSpPr>
        <p:sp>
          <p:nvSpPr>
            <p:cNvPr id="2291" name="Google Shape;2291;p45"/>
            <p:cNvSpPr/>
            <p:nvPr/>
          </p:nvSpPr>
          <p:spPr>
            <a:xfrm>
              <a:off x="-59869425" y="4102225"/>
              <a:ext cx="149675" cy="256825"/>
            </a:xfrm>
            <a:custGeom>
              <a:rect b="b" l="l" r="r" t="t"/>
              <a:pathLst>
                <a:path extrusionOk="0" h="10273" w="5987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-59811125" y="4322075"/>
              <a:ext cx="201650" cy="95325"/>
            </a:xfrm>
            <a:custGeom>
              <a:rect b="b" l="l" r="r" t="t"/>
              <a:pathLst>
                <a:path extrusionOk="0" h="3813" w="8066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-59700075" y="4102225"/>
              <a:ext cx="149675" cy="256525"/>
            </a:xfrm>
            <a:custGeom>
              <a:rect b="b" l="l" r="r" t="t"/>
              <a:pathLst>
                <a:path extrusionOk="0" h="10261" w="5987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-59742600" y="4187375"/>
              <a:ext cx="63025" cy="144950"/>
            </a:xfrm>
            <a:custGeom>
              <a:rect b="b" l="l" r="r" t="t"/>
              <a:pathLst>
                <a:path extrusionOk="0" h="5798" w="2521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5" name="Google Shape;2295;p45"/>
          <p:cNvSpPr/>
          <p:nvPr/>
        </p:nvSpPr>
        <p:spPr>
          <a:xfrm>
            <a:off x="944521" y="1698563"/>
            <a:ext cx="241524" cy="367261"/>
          </a:xfrm>
          <a:custGeom>
            <a:rect b="b" l="l" r="r" t="t"/>
            <a:pathLst>
              <a:path extrusionOk="0" h="12697" w="835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45"/>
          <p:cNvSpPr/>
          <p:nvPr/>
        </p:nvSpPr>
        <p:spPr>
          <a:xfrm>
            <a:off x="3695334" y="4053075"/>
            <a:ext cx="4411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7" name="Google Shape;2297;p45"/>
          <p:cNvSpPr/>
          <p:nvPr/>
        </p:nvSpPr>
        <p:spPr>
          <a:xfrm>
            <a:off x="3695334" y="1631250"/>
            <a:ext cx="4411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8" name="Google Shape;2298;p45"/>
          <p:cNvSpPr txBox="1"/>
          <p:nvPr/>
        </p:nvSpPr>
        <p:spPr>
          <a:xfrm>
            <a:off x="1796683" y="2478402"/>
            <a:ext cx="880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9" name="Google Shape;2299;p45"/>
          <p:cNvSpPr txBox="1"/>
          <p:nvPr/>
        </p:nvSpPr>
        <p:spPr>
          <a:xfrm>
            <a:off x="1789225" y="4085700"/>
            <a:ext cx="880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0" name="Google Shape;2300;p45"/>
          <p:cNvSpPr txBox="1"/>
          <p:nvPr/>
        </p:nvSpPr>
        <p:spPr>
          <a:xfrm>
            <a:off x="1789231" y="1667400"/>
            <a:ext cx="880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1" name="Google Shape;2301;p45"/>
          <p:cNvSpPr txBox="1"/>
          <p:nvPr/>
        </p:nvSpPr>
        <p:spPr>
          <a:xfrm>
            <a:off x="1796679" y="3286201"/>
            <a:ext cx="880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2" name="Google Shape;2302;p45"/>
          <p:cNvSpPr/>
          <p:nvPr/>
        </p:nvSpPr>
        <p:spPr>
          <a:xfrm>
            <a:off x="2791552" y="1584725"/>
            <a:ext cx="789437" cy="604118"/>
          </a:xfrm>
          <a:custGeom>
            <a:rect b="b" l="l" r="r" t="t"/>
            <a:pathLst>
              <a:path extrusionOk="0" h="7849" w="27302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10k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03" name="Google Shape;2303;p45"/>
          <p:cNvSpPr/>
          <p:nvPr/>
        </p:nvSpPr>
        <p:spPr>
          <a:xfrm>
            <a:off x="2791552" y="2387438"/>
            <a:ext cx="789437" cy="604118"/>
          </a:xfrm>
          <a:custGeom>
            <a:rect b="b" l="l" r="r" t="t"/>
            <a:pathLst>
              <a:path extrusionOk="0" h="7849" w="27302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8k</a:t>
            </a:r>
            <a:endParaRPr/>
          </a:p>
        </p:txBody>
      </p:sp>
      <p:sp>
        <p:nvSpPr>
          <p:cNvPr id="2304" name="Google Shape;2304;p45"/>
          <p:cNvSpPr/>
          <p:nvPr/>
        </p:nvSpPr>
        <p:spPr>
          <a:xfrm>
            <a:off x="2791552" y="3194537"/>
            <a:ext cx="789437" cy="604118"/>
          </a:xfrm>
          <a:custGeom>
            <a:rect b="b" l="l" r="r" t="t"/>
            <a:pathLst>
              <a:path extrusionOk="0" h="7849" w="27302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6k</a:t>
            </a:r>
            <a:endParaRPr/>
          </a:p>
        </p:txBody>
      </p:sp>
      <p:sp>
        <p:nvSpPr>
          <p:cNvPr id="2305" name="Google Shape;2305;p45"/>
          <p:cNvSpPr/>
          <p:nvPr/>
        </p:nvSpPr>
        <p:spPr>
          <a:xfrm>
            <a:off x="2791552" y="4001650"/>
            <a:ext cx="789437" cy="604118"/>
          </a:xfrm>
          <a:custGeom>
            <a:rect b="b" l="l" r="r" t="t"/>
            <a:pathLst>
              <a:path extrusionOk="0" h="7849" w="27302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4k</a:t>
            </a:r>
            <a:endParaRPr/>
          </a:p>
        </p:txBody>
      </p:sp>
      <p:sp>
        <p:nvSpPr>
          <p:cNvPr id="2306" name="Google Shape;2306;p45"/>
          <p:cNvSpPr/>
          <p:nvPr/>
        </p:nvSpPr>
        <p:spPr>
          <a:xfrm>
            <a:off x="778938" y="3981900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7" name="Google Shape;2307;p45"/>
          <p:cNvGrpSpPr/>
          <p:nvPr/>
        </p:nvGrpSpPr>
        <p:grpSpPr>
          <a:xfrm>
            <a:off x="899029" y="4088837"/>
            <a:ext cx="316188" cy="314623"/>
            <a:chOff x="-62151950" y="4111775"/>
            <a:chExt cx="318225" cy="316650"/>
          </a:xfrm>
        </p:grpSpPr>
        <p:sp>
          <p:nvSpPr>
            <p:cNvPr id="2308" name="Google Shape;2308;p45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6" name="Google Shape;2316;p46"/>
          <p:cNvGrpSpPr/>
          <p:nvPr/>
        </p:nvGrpSpPr>
        <p:grpSpPr>
          <a:xfrm>
            <a:off x="1216875" y="2310213"/>
            <a:ext cx="1159138" cy="1514602"/>
            <a:chOff x="1216875" y="2310213"/>
            <a:chExt cx="1159138" cy="1514602"/>
          </a:xfrm>
        </p:grpSpPr>
        <p:sp>
          <p:nvSpPr>
            <p:cNvPr id="2317" name="Google Shape;2317;p46"/>
            <p:cNvSpPr/>
            <p:nvPr/>
          </p:nvSpPr>
          <p:spPr>
            <a:xfrm>
              <a:off x="1216875" y="3165125"/>
              <a:ext cx="1159138" cy="659690"/>
            </a:xfrm>
            <a:custGeom>
              <a:rect b="b" l="l" r="r" t="t"/>
              <a:pathLst>
                <a:path extrusionOk="0" h="9550" w="14526">
                  <a:moveTo>
                    <a:pt x="7212" y="1"/>
                  </a:moveTo>
                  <a:cubicBezTo>
                    <a:pt x="6486" y="1"/>
                    <a:pt x="5758" y="68"/>
                    <a:pt x="5075" y="241"/>
                  </a:cubicBezTo>
                  <a:cubicBezTo>
                    <a:pt x="4624" y="321"/>
                    <a:pt x="4173" y="463"/>
                    <a:pt x="3756" y="658"/>
                  </a:cubicBezTo>
                  <a:cubicBezTo>
                    <a:pt x="3534" y="745"/>
                    <a:pt x="3305" y="853"/>
                    <a:pt x="3056" y="968"/>
                  </a:cubicBezTo>
                  <a:cubicBezTo>
                    <a:pt x="2490" y="1190"/>
                    <a:pt x="2046" y="1668"/>
                    <a:pt x="1790" y="2226"/>
                  </a:cubicBezTo>
                  <a:cubicBezTo>
                    <a:pt x="1346" y="3270"/>
                    <a:pt x="586" y="5087"/>
                    <a:pt x="0" y="6998"/>
                  </a:cubicBezTo>
                  <a:cubicBezTo>
                    <a:pt x="1986" y="8594"/>
                    <a:pt x="4543" y="9549"/>
                    <a:pt x="7289" y="9549"/>
                  </a:cubicBezTo>
                  <a:cubicBezTo>
                    <a:pt x="10036" y="9549"/>
                    <a:pt x="12533" y="8621"/>
                    <a:pt x="14525" y="7052"/>
                  </a:cubicBezTo>
                  <a:cubicBezTo>
                    <a:pt x="13933" y="5121"/>
                    <a:pt x="13179" y="3270"/>
                    <a:pt x="12701" y="2226"/>
                  </a:cubicBezTo>
                  <a:cubicBezTo>
                    <a:pt x="12452" y="1668"/>
                    <a:pt x="12001" y="1190"/>
                    <a:pt x="11442" y="968"/>
                  </a:cubicBezTo>
                  <a:cubicBezTo>
                    <a:pt x="10991" y="772"/>
                    <a:pt x="10540" y="517"/>
                    <a:pt x="10063" y="375"/>
                  </a:cubicBezTo>
                  <a:cubicBezTo>
                    <a:pt x="9894" y="295"/>
                    <a:pt x="9699" y="241"/>
                    <a:pt x="9531" y="207"/>
                  </a:cubicBezTo>
                  <a:cubicBezTo>
                    <a:pt x="9221" y="153"/>
                    <a:pt x="8885" y="99"/>
                    <a:pt x="8582" y="72"/>
                  </a:cubicBezTo>
                  <a:cubicBezTo>
                    <a:pt x="8134" y="28"/>
                    <a:pt x="7673" y="1"/>
                    <a:pt x="7212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1644946" y="3159305"/>
              <a:ext cx="307809" cy="394156"/>
            </a:xfrm>
            <a:custGeom>
              <a:rect b="b" l="l" r="r" t="t"/>
              <a:pathLst>
                <a:path extrusionOk="0" h="5706" w="4456">
                  <a:moveTo>
                    <a:pt x="2323" y="1"/>
                  </a:moveTo>
                  <a:cubicBezTo>
                    <a:pt x="1887" y="1"/>
                    <a:pt x="1447" y="22"/>
                    <a:pt x="1010" y="71"/>
                  </a:cubicBezTo>
                  <a:cubicBezTo>
                    <a:pt x="754" y="98"/>
                    <a:pt x="478" y="125"/>
                    <a:pt x="222" y="179"/>
                  </a:cubicBezTo>
                  <a:cubicBezTo>
                    <a:pt x="141" y="179"/>
                    <a:pt x="54" y="206"/>
                    <a:pt x="0" y="240"/>
                  </a:cubicBezTo>
                  <a:lnTo>
                    <a:pt x="1427" y="4049"/>
                  </a:lnTo>
                  <a:lnTo>
                    <a:pt x="2046" y="5705"/>
                  </a:lnTo>
                  <a:lnTo>
                    <a:pt x="2719" y="4164"/>
                  </a:lnTo>
                  <a:lnTo>
                    <a:pt x="4456" y="206"/>
                  </a:lnTo>
                  <a:cubicBezTo>
                    <a:pt x="4375" y="179"/>
                    <a:pt x="4288" y="179"/>
                    <a:pt x="4207" y="152"/>
                  </a:cubicBezTo>
                  <a:cubicBezTo>
                    <a:pt x="3951" y="125"/>
                    <a:pt x="3729" y="98"/>
                    <a:pt x="3507" y="71"/>
                  </a:cubicBezTo>
                  <a:cubicBezTo>
                    <a:pt x="3446" y="71"/>
                    <a:pt x="3392" y="71"/>
                    <a:pt x="3338" y="38"/>
                  </a:cubicBezTo>
                  <a:cubicBezTo>
                    <a:pt x="3004" y="14"/>
                    <a:pt x="2665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1708986" y="2906504"/>
              <a:ext cx="178565" cy="379926"/>
            </a:xfrm>
            <a:custGeom>
              <a:rect b="b" l="l" r="r" t="t"/>
              <a:pathLst>
                <a:path extrusionOk="0" h="5500" w="2585">
                  <a:moveTo>
                    <a:pt x="2585" y="0"/>
                  </a:moveTo>
                  <a:lnTo>
                    <a:pt x="0" y="337"/>
                  </a:lnTo>
                  <a:lnTo>
                    <a:pt x="0" y="4234"/>
                  </a:lnTo>
                  <a:cubicBezTo>
                    <a:pt x="0" y="4934"/>
                    <a:pt x="566" y="5499"/>
                    <a:pt x="1266" y="5499"/>
                  </a:cubicBezTo>
                  <a:cubicBezTo>
                    <a:pt x="1966" y="5499"/>
                    <a:pt x="2497" y="4934"/>
                    <a:pt x="2524" y="4261"/>
                  </a:cubicBezTo>
                  <a:lnTo>
                    <a:pt x="2524" y="3365"/>
                  </a:lnTo>
                  <a:lnTo>
                    <a:pt x="2585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1708986" y="2906504"/>
              <a:ext cx="178565" cy="237143"/>
            </a:xfrm>
            <a:custGeom>
              <a:rect b="b" l="l" r="r" t="t"/>
              <a:pathLst>
                <a:path extrusionOk="0" h="3433" w="2585">
                  <a:moveTo>
                    <a:pt x="2585" y="0"/>
                  </a:moveTo>
                  <a:lnTo>
                    <a:pt x="0" y="337"/>
                  </a:lnTo>
                  <a:lnTo>
                    <a:pt x="0" y="3143"/>
                  </a:lnTo>
                  <a:cubicBezTo>
                    <a:pt x="556" y="3332"/>
                    <a:pt x="1137" y="3432"/>
                    <a:pt x="1717" y="3432"/>
                  </a:cubicBezTo>
                  <a:cubicBezTo>
                    <a:pt x="1987" y="3432"/>
                    <a:pt x="2257" y="3410"/>
                    <a:pt x="2524" y="3365"/>
                  </a:cubicBezTo>
                  <a:lnTo>
                    <a:pt x="2585" y="0"/>
                  </a:lnTo>
                  <a:close/>
                </a:path>
              </a:pathLst>
            </a:custGeom>
            <a:solidFill>
              <a:srgbClr val="F6A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1743801" y="3272416"/>
              <a:ext cx="99126" cy="286948"/>
            </a:xfrm>
            <a:custGeom>
              <a:rect b="b" l="l" r="r" t="t"/>
              <a:pathLst>
                <a:path extrusionOk="0" h="4154" w="1435">
                  <a:moveTo>
                    <a:pt x="142" y="0"/>
                  </a:moveTo>
                  <a:lnTo>
                    <a:pt x="284" y="1239"/>
                  </a:lnTo>
                  <a:lnTo>
                    <a:pt x="1" y="2497"/>
                  </a:lnTo>
                  <a:lnTo>
                    <a:pt x="620" y="4153"/>
                  </a:lnTo>
                  <a:lnTo>
                    <a:pt x="1293" y="2612"/>
                  </a:lnTo>
                  <a:lnTo>
                    <a:pt x="1125" y="1212"/>
                  </a:lnTo>
                  <a:lnTo>
                    <a:pt x="1435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1646174" y="3161850"/>
              <a:ext cx="303478" cy="176776"/>
            </a:xfrm>
            <a:custGeom>
              <a:rect b="b" l="l" r="r" t="t"/>
              <a:pathLst>
                <a:path extrusionOk="0" h="2559" w="3985">
                  <a:moveTo>
                    <a:pt x="3116" y="1"/>
                  </a:moveTo>
                  <a:lnTo>
                    <a:pt x="1905" y="1381"/>
                  </a:lnTo>
                  <a:lnTo>
                    <a:pt x="788" y="34"/>
                  </a:lnTo>
                  <a:cubicBezTo>
                    <a:pt x="532" y="61"/>
                    <a:pt x="256" y="88"/>
                    <a:pt x="0" y="142"/>
                  </a:cubicBezTo>
                  <a:lnTo>
                    <a:pt x="983" y="2558"/>
                  </a:lnTo>
                  <a:cubicBezTo>
                    <a:pt x="1151" y="2134"/>
                    <a:pt x="1905" y="1717"/>
                    <a:pt x="1905" y="1717"/>
                  </a:cubicBezTo>
                  <a:cubicBezTo>
                    <a:pt x="2356" y="1885"/>
                    <a:pt x="3029" y="2471"/>
                    <a:pt x="3029" y="2471"/>
                  </a:cubicBezTo>
                  <a:lnTo>
                    <a:pt x="3985" y="115"/>
                  </a:lnTo>
                  <a:cubicBezTo>
                    <a:pt x="3729" y="88"/>
                    <a:pt x="3507" y="61"/>
                    <a:pt x="3285" y="34"/>
                  </a:cubicBezTo>
                  <a:cubicBezTo>
                    <a:pt x="3224" y="34"/>
                    <a:pt x="3170" y="34"/>
                    <a:pt x="3116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1924233" y="2429651"/>
              <a:ext cx="222775" cy="356993"/>
            </a:xfrm>
            <a:custGeom>
              <a:rect b="b" l="l" r="r" t="t"/>
              <a:pathLst>
                <a:path extrusionOk="0" h="5168" w="3225">
                  <a:moveTo>
                    <a:pt x="1309" y="1"/>
                  </a:moveTo>
                  <a:cubicBezTo>
                    <a:pt x="934" y="1"/>
                    <a:pt x="576" y="102"/>
                    <a:pt x="391" y="367"/>
                  </a:cubicBezTo>
                  <a:cubicBezTo>
                    <a:pt x="0" y="926"/>
                    <a:pt x="310" y="2441"/>
                    <a:pt x="418" y="3060"/>
                  </a:cubicBezTo>
                  <a:cubicBezTo>
                    <a:pt x="559" y="3733"/>
                    <a:pt x="842" y="4406"/>
                    <a:pt x="1286" y="4938"/>
                  </a:cubicBezTo>
                  <a:cubicBezTo>
                    <a:pt x="1374" y="5025"/>
                    <a:pt x="1454" y="5079"/>
                    <a:pt x="1569" y="5133"/>
                  </a:cubicBezTo>
                  <a:cubicBezTo>
                    <a:pt x="1623" y="5157"/>
                    <a:pt x="1682" y="5168"/>
                    <a:pt x="1743" y="5168"/>
                  </a:cubicBezTo>
                  <a:cubicBezTo>
                    <a:pt x="1900" y="5168"/>
                    <a:pt x="2067" y="5095"/>
                    <a:pt x="2188" y="4998"/>
                  </a:cubicBezTo>
                  <a:cubicBezTo>
                    <a:pt x="2356" y="4830"/>
                    <a:pt x="2437" y="4628"/>
                    <a:pt x="2525" y="4406"/>
                  </a:cubicBezTo>
                  <a:cubicBezTo>
                    <a:pt x="2632" y="4123"/>
                    <a:pt x="2774" y="3820"/>
                    <a:pt x="2861" y="3538"/>
                  </a:cubicBezTo>
                  <a:cubicBezTo>
                    <a:pt x="3056" y="2979"/>
                    <a:pt x="3225" y="2387"/>
                    <a:pt x="3198" y="1801"/>
                  </a:cubicBezTo>
                  <a:cubicBezTo>
                    <a:pt x="3171" y="1209"/>
                    <a:pt x="2915" y="623"/>
                    <a:pt x="2410" y="287"/>
                  </a:cubicBezTo>
                  <a:cubicBezTo>
                    <a:pt x="2159" y="124"/>
                    <a:pt x="1723" y="1"/>
                    <a:pt x="130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1459269" y="2499352"/>
              <a:ext cx="164681" cy="319760"/>
            </a:xfrm>
            <a:custGeom>
              <a:rect b="b" l="l" r="r" t="t"/>
              <a:pathLst>
                <a:path extrusionOk="0" h="4629" w="2384">
                  <a:moveTo>
                    <a:pt x="1377" y="0"/>
                  </a:moveTo>
                  <a:cubicBezTo>
                    <a:pt x="1220" y="0"/>
                    <a:pt x="1042" y="68"/>
                    <a:pt x="842" y="227"/>
                  </a:cubicBezTo>
                  <a:cubicBezTo>
                    <a:pt x="1" y="927"/>
                    <a:pt x="223" y="2387"/>
                    <a:pt x="479" y="3316"/>
                  </a:cubicBezTo>
                  <a:cubicBezTo>
                    <a:pt x="559" y="3592"/>
                    <a:pt x="647" y="3902"/>
                    <a:pt x="815" y="4124"/>
                  </a:cubicBezTo>
                  <a:cubicBezTo>
                    <a:pt x="1010" y="4380"/>
                    <a:pt x="1259" y="4575"/>
                    <a:pt x="1542" y="4629"/>
                  </a:cubicBezTo>
                  <a:cubicBezTo>
                    <a:pt x="1623" y="4629"/>
                    <a:pt x="1710" y="4629"/>
                    <a:pt x="1764" y="4602"/>
                  </a:cubicBezTo>
                  <a:cubicBezTo>
                    <a:pt x="1879" y="4575"/>
                    <a:pt x="1932" y="4460"/>
                    <a:pt x="1993" y="4353"/>
                  </a:cubicBezTo>
                  <a:cubicBezTo>
                    <a:pt x="2383" y="3538"/>
                    <a:pt x="2383" y="2556"/>
                    <a:pt x="2330" y="1633"/>
                  </a:cubicBezTo>
                  <a:cubicBezTo>
                    <a:pt x="2281" y="1028"/>
                    <a:pt x="1990" y="0"/>
                    <a:pt x="1377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1933973" y="2766964"/>
              <a:ext cx="178151" cy="171381"/>
            </a:xfrm>
            <a:custGeom>
              <a:rect b="b" l="l" r="r" t="t"/>
              <a:pathLst>
                <a:path extrusionOk="0" h="2481" w="2579">
                  <a:moveTo>
                    <a:pt x="2135" y="0"/>
                  </a:moveTo>
                  <a:cubicBezTo>
                    <a:pt x="2052" y="0"/>
                    <a:pt x="1963" y="20"/>
                    <a:pt x="1879" y="55"/>
                  </a:cubicBezTo>
                  <a:cubicBezTo>
                    <a:pt x="1286" y="283"/>
                    <a:pt x="1" y="2303"/>
                    <a:pt x="1233" y="2471"/>
                  </a:cubicBezTo>
                  <a:cubicBezTo>
                    <a:pt x="1265" y="2477"/>
                    <a:pt x="1297" y="2480"/>
                    <a:pt x="1328" y="2480"/>
                  </a:cubicBezTo>
                  <a:cubicBezTo>
                    <a:pt x="1571" y="2480"/>
                    <a:pt x="1784" y="2307"/>
                    <a:pt x="1933" y="2134"/>
                  </a:cubicBezTo>
                  <a:cubicBezTo>
                    <a:pt x="2384" y="1657"/>
                    <a:pt x="2579" y="957"/>
                    <a:pt x="2491" y="310"/>
                  </a:cubicBezTo>
                  <a:cubicBezTo>
                    <a:pt x="2464" y="250"/>
                    <a:pt x="2464" y="169"/>
                    <a:pt x="2410" y="115"/>
                  </a:cubicBezTo>
                  <a:cubicBezTo>
                    <a:pt x="2345" y="35"/>
                    <a:pt x="2245" y="0"/>
                    <a:pt x="2135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1497884" y="2766964"/>
              <a:ext cx="178151" cy="171381"/>
            </a:xfrm>
            <a:custGeom>
              <a:rect b="b" l="l" r="r" t="t"/>
              <a:pathLst>
                <a:path extrusionOk="0" h="2481" w="2579">
                  <a:moveTo>
                    <a:pt x="455" y="0"/>
                  </a:moveTo>
                  <a:cubicBezTo>
                    <a:pt x="343" y="0"/>
                    <a:pt x="234" y="35"/>
                    <a:pt x="169" y="115"/>
                  </a:cubicBezTo>
                  <a:cubicBezTo>
                    <a:pt x="142" y="169"/>
                    <a:pt x="115" y="250"/>
                    <a:pt x="115" y="310"/>
                  </a:cubicBezTo>
                  <a:cubicBezTo>
                    <a:pt x="0" y="957"/>
                    <a:pt x="196" y="1657"/>
                    <a:pt x="647" y="2134"/>
                  </a:cubicBezTo>
                  <a:cubicBezTo>
                    <a:pt x="819" y="2307"/>
                    <a:pt x="1040" y="2480"/>
                    <a:pt x="1261" y="2480"/>
                  </a:cubicBezTo>
                  <a:cubicBezTo>
                    <a:pt x="1289" y="2480"/>
                    <a:pt x="1318" y="2477"/>
                    <a:pt x="1347" y="2471"/>
                  </a:cubicBezTo>
                  <a:cubicBezTo>
                    <a:pt x="2578" y="2303"/>
                    <a:pt x="1293" y="283"/>
                    <a:pt x="700" y="55"/>
                  </a:cubicBezTo>
                  <a:cubicBezTo>
                    <a:pt x="628" y="20"/>
                    <a:pt x="541" y="0"/>
                    <a:pt x="455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1554113" y="2457697"/>
              <a:ext cx="507789" cy="661762"/>
            </a:xfrm>
            <a:custGeom>
              <a:rect b="b" l="l" r="r" t="t"/>
              <a:pathLst>
                <a:path extrusionOk="0" h="9580" w="7351">
                  <a:moveTo>
                    <a:pt x="3693" y="0"/>
                  </a:moveTo>
                  <a:cubicBezTo>
                    <a:pt x="2757" y="0"/>
                    <a:pt x="1686" y="363"/>
                    <a:pt x="533" y="1395"/>
                  </a:cubicBezTo>
                  <a:cubicBezTo>
                    <a:pt x="196" y="1698"/>
                    <a:pt x="1" y="2122"/>
                    <a:pt x="28" y="2600"/>
                  </a:cubicBezTo>
                  <a:cubicBezTo>
                    <a:pt x="115" y="3805"/>
                    <a:pt x="310" y="6329"/>
                    <a:pt x="755" y="7958"/>
                  </a:cubicBezTo>
                  <a:cubicBezTo>
                    <a:pt x="755" y="7958"/>
                    <a:pt x="1542" y="9270"/>
                    <a:pt x="3615" y="9580"/>
                  </a:cubicBezTo>
                  <a:cubicBezTo>
                    <a:pt x="3615" y="9580"/>
                    <a:pt x="5890" y="9189"/>
                    <a:pt x="6644" y="7870"/>
                  </a:cubicBezTo>
                  <a:cubicBezTo>
                    <a:pt x="6644" y="7870"/>
                    <a:pt x="7183" y="4895"/>
                    <a:pt x="7317" y="2600"/>
                  </a:cubicBezTo>
                  <a:cubicBezTo>
                    <a:pt x="7351" y="2176"/>
                    <a:pt x="7183" y="1759"/>
                    <a:pt x="6873" y="1476"/>
                  </a:cubicBezTo>
                  <a:cubicBezTo>
                    <a:pt x="6275" y="878"/>
                    <a:pt x="5148" y="0"/>
                    <a:pt x="3693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1393231" y="2310213"/>
              <a:ext cx="625911" cy="300142"/>
            </a:xfrm>
            <a:custGeom>
              <a:rect b="b" l="l" r="r" t="t"/>
              <a:pathLst>
                <a:path extrusionOk="0" h="4345" w="9061">
                  <a:moveTo>
                    <a:pt x="4149" y="1"/>
                  </a:moveTo>
                  <a:cubicBezTo>
                    <a:pt x="3443" y="1"/>
                    <a:pt x="2731" y="105"/>
                    <a:pt x="2047" y="272"/>
                  </a:cubicBezTo>
                  <a:cubicBezTo>
                    <a:pt x="1879" y="299"/>
                    <a:pt x="1684" y="360"/>
                    <a:pt x="1569" y="501"/>
                  </a:cubicBezTo>
                  <a:cubicBezTo>
                    <a:pt x="1435" y="609"/>
                    <a:pt x="1374" y="838"/>
                    <a:pt x="1488" y="972"/>
                  </a:cubicBezTo>
                  <a:cubicBezTo>
                    <a:pt x="1371" y="892"/>
                    <a:pt x="1223" y="838"/>
                    <a:pt x="1075" y="838"/>
                  </a:cubicBezTo>
                  <a:cubicBezTo>
                    <a:pt x="976" y="838"/>
                    <a:pt x="877" y="862"/>
                    <a:pt x="788" y="919"/>
                  </a:cubicBezTo>
                  <a:cubicBezTo>
                    <a:pt x="593" y="1033"/>
                    <a:pt x="506" y="1370"/>
                    <a:pt x="674" y="1538"/>
                  </a:cubicBezTo>
                  <a:cubicBezTo>
                    <a:pt x="617" y="1493"/>
                    <a:pt x="551" y="1473"/>
                    <a:pt x="485" y="1473"/>
                  </a:cubicBezTo>
                  <a:cubicBezTo>
                    <a:pt x="262" y="1473"/>
                    <a:pt x="22" y="1696"/>
                    <a:pt x="1" y="1955"/>
                  </a:cubicBezTo>
                  <a:cubicBezTo>
                    <a:pt x="1" y="2265"/>
                    <a:pt x="223" y="2547"/>
                    <a:pt x="452" y="2770"/>
                  </a:cubicBezTo>
                  <a:cubicBezTo>
                    <a:pt x="1462" y="3752"/>
                    <a:pt x="2888" y="4257"/>
                    <a:pt x="4295" y="4311"/>
                  </a:cubicBezTo>
                  <a:cubicBezTo>
                    <a:pt x="4527" y="4329"/>
                    <a:pt x="4823" y="4344"/>
                    <a:pt x="5151" y="4344"/>
                  </a:cubicBezTo>
                  <a:cubicBezTo>
                    <a:pt x="6369" y="4344"/>
                    <a:pt x="8028" y="4143"/>
                    <a:pt x="8468" y="3194"/>
                  </a:cubicBezTo>
                  <a:cubicBezTo>
                    <a:pt x="9061" y="1982"/>
                    <a:pt x="7122" y="723"/>
                    <a:pt x="6227" y="360"/>
                  </a:cubicBezTo>
                  <a:cubicBezTo>
                    <a:pt x="5565" y="106"/>
                    <a:pt x="4860" y="1"/>
                    <a:pt x="414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1861925" y="2471789"/>
              <a:ext cx="226989" cy="287362"/>
            </a:xfrm>
            <a:custGeom>
              <a:rect b="b" l="l" r="r" t="t"/>
              <a:pathLst>
                <a:path extrusionOk="0" h="4160" w="3286">
                  <a:moveTo>
                    <a:pt x="893" y="1"/>
                  </a:moveTo>
                  <a:cubicBezTo>
                    <a:pt x="684" y="1"/>
                    <a:pt x="488" y="50"/>
                    <a:pt x="337" y="181"/>
                  </a:cubicBezTo>
                  <a:cubicBezTo>
                    <a:pt x="1" y="457"/>
                    <a:pt x="169" y="935"/>
                    <a:pt x="425" y="1218"/>
                  </a:cubicBezTo>
                  <a:cubicBezTo>
                    <a:pt x="761" y="1608"/>
                    <a:pt x="1239" y="1831"/>
                    <a:pt x="1549" y="2281"/>
                  </a:cubicBezTo>
                  <a:cubicBezTo>
                    <a:pt x="1912" y="2759"/>
                    <a:pt x="2161" y="3291"/>
                    <a:pt x="2417" y="3823"/>
                  </a:cubicBezTo>
                  <a:cubicBezTo>
                    <a:pt x="2471" y="3964"/>
                    <a:pt x="2558" y="4132"/>
                    <a:pt x="2727" y="4159"/>
                  </a:cubicBezTo>
                  <a:cubicBezTo>
                    <a:pt x="2949" y="4159"/>
                    <a:pt x="3090" y="3910"/>
                    <a:pt x="3117" y="3681"/>
                  </a:cubicBezTo>
                  <a:cubicBezTo>
                    <a:pt x="3198" y="3291"/>
                    <a:pt x="3258" y="2874"/>
                    <a:pt x="3258" y="2450"/>
                  </a:cubicBezTo>
                  <a:cubicBezTo>
                    <a:pt x="3285" y="1999"/>
                    <a:pt x="3231" y="1528"/>
                    <a:pt x="2976" y="1131"/>
                  </a:cubicBezTo>
                  <a:cubicBezTo>
                    <a:pt x="2753" y="767"/>
                    <a:pt x="2390" y="484"/>
                    <a:pt x="1966" y="289"/>
                  </a:cubicBezTo>
                  <a:cubicBezTo>
                    <a:pt x="1697" y="163"/>
                    <a:pt x="1274" y="1"/>
                    <a:pt x="893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0" name="Google Shape;2330;p46"/>
          <p:cNvGrpSpPr/>
          <p:nvPr/>
        </p:nvGrpSpPr>
        <p:grpSpPr>
          <a:xfrm>
            <a:off x="6753884" y="2436288"/>
            <a:ext cx="1204200" cy="1262451"/>
            <a:chOff x="6753884" y="2436288"/>
            <a:chExt cx="1204200" cy="1262451"/>
          </a:xfrm>
        </p:grpSpPr>
        <p:grpSp>
          <p:nvGrpSpPr>
            <p:cNvPr id="2331" name="Google Shape;2331;p46"/>
            <p:cNvGrpSpPr/>
            <p:nvPr/>
          </p:nvGrpSpPr>
          <p:grpSpPr>
            <a:xfrm>
              <a:off x="6753884" y="2436288"/>
              <a:ext cx="1204200" cy="1262451"/>
              <a:chOff x="8247284" y="844988"/>
              <a:chExt cx="1204200" cy="1262451"/>
            </a:xfrm>
          </p:grpSpPr>
          <p:sp>
            <p:nvSpPr>
              <p:cNvPr id="2332" name="Google Shape;2332;p46"/>
              <p:cNvSpPr/>
              <p:nvPr/>
            </p:nvSpPr>
            <p:spPr>
              <a:xfrm>
                <a:off x="8352540" y="844988"/>
                <a:ext cx="993649" cy="961381"/>
              </a:xfrm>
              <a:custGeom>
                <a:rect b="b" l="l" r="r" t="t"/>
                <a:pathLst>
                  <a:path extrusionOk="0" h="13735" w="14196">
                    <a:moveTo>
                      <a:pt x="7698" y="1"/>
                    </a:moveTo>
                    <a:cubicBezTo>
                      <a:pt x="7340" y="1"/>
                      <a:pt x="6928" y="37"/>
                      <a:pt x="6455" y="123"/>
                    </a:cubicBezTo>
                    <a:cubicBezTo>
                      <a:pt x="4066" y="540"/>
                      <a:pt x="2585" y="2364"/>
                      <a:pt x="2383" y="4188"/>
                    </a:cubicBezTo>
                    <a:cubicBezTo>
                      <a:pt x="2188" y="6012"/>
                      <a:pt x="3595" y="7385"/>
                      <a:pt x="2215" y="9519"/>
                    </a:cubicBezTo>
                    <a:cubicBezTo>
                      <a:pt x="1603" y="10468"/>
                      <a:pt x="1" y="11646"/>
                      <a:pt x="620" y="12487"/>
                    </a:cubicBezTo>
                    <a:cubicBezTo>
                      <a:pt x="1080" y="13137"/>
                      <a:pt x="6254" y="13735"/>
                      <a:pt x="9507" y="13735"/>
                    </a:cubicBezTo>
                    <a:cubicBezTo>
                      <a:pt x="10635" y="13735"/>
                      <a:pt x="11531" y="13663"/>
                      <a:pt x="11921" y="13497"/>
                    </a:cubicBezTo>
                    <a:cubicBezTo>
                      <a:pt x="13408" y="12824"/>
                      <a:pt x="14196" y="11875"/>
                      <a:pt x="13489" y="10219"/>
                    </a:cubicBezTo>
                    <a:cubicBezTo>
                      <a:pt x="12762" y="8590"/>
                      <a:pt x="12035" y="8758"/>
                      <a:pt x="11726" y="7553"/>
                    </a:cubicBezTo>
                    <a:cubicBezTo>
                      <a:pt x="11302" y="6039"/>
                      <a:pt x="12089" y="5117"/>
                      <a:pt x="11921" y="3515"/>
                    </a:cubicBezTo>
                    <a:cubicBezTo>
                      <a:pt x="11699" y="1610"/>
                      <a:pt x="10016" y="1105"/>
                      <a:pt x="10016" y="1105"/>
                    </a:cubicBezTo>
                    <a:cubicBezTo>
                      <a:pt x="10016" y="1105"/>
                      <a:pt x="9674" y="1"/>
                      <a:pt x="7698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46"/>
              <p:cNvSpPr/>
              <p:nvPr/>
            </p:nvSpPr>
            <p:spPr>
              <a:xfrm>
                <a:off x="8703991" y="1348193"/>
                <a:ext cx="319947" cy="370904"/>
              </a:xfrm>
              <a:custGeom>
                <a:rect b="b" l="l" r="r" t="t"/>
                <a:pathLst>
                  <a:path extrusionOk="0" h="5299" w="4571">
                    <a:moveTo>
                      <a:pt x="701" y="1"/>
                    </a:moveTo>
                    <a:cubicBezTo>
                      <a:pt x="701" y="1"/>
                      <a:pt x="761" y="1993"/>
                      <a:pt x="647" y="2552"/>
                    </a:cubicBezTo>
                    <a:cubicBezTo>
                      <a:pt x="533" y="3084"/>
                      <a:pt x="1" y="3588"/>
                      <a:pt x="1" y="3588"/>
                    </a:cubicBezTo>
                    <a:cubicBezTo>
                      <a:pt x="1" y="3588"/>
                      <a:pt x="257" y="4208"/>
                      <a:pt x="815" y="4712"/>
                    </a:cubicBezTo>
                    <a:cubicBezTo>
                      <a:pt x="1401" y="5244"/>
                      <a:pt x="2276" y="5298"/>
                      <a:pt x="2276" y="5298"/>
                    </a:cubicBezTo>
                    <a:cubicBezTo>
                      <a:pt x="2276" y="5298"/>
                      <a:pt x="3171" y="5244"/>
                      <a:pt x="3730" y="4712"/>
                    </a:cubicBezTo>
                    <a:cubicBezTo>
                      <a:pt x="4295" y="4208"/>
                      <a:pt x="4571" y="3588"/>
                      <a:pt x="4571" y="3588"/>
                    </a:cubicBezTo>
                    <a:cubicBezTo>
                      <a:pt x="4571" y="3588"/>
                      <a:pt x="4039" y="3084"/>
                      <a:pt x="3925" y="2552"/>
                    </a:cubicBezTo>
                    <a:cubicBezTo>
                      <a:pt x="3790" y="1993"/>
                      <a:pt x="3871" y="1"/>
                      <a:pt x="3871" y="1"/>
                    </a:cubicBezTo>
                    <a:lnTo>
                      <a:pt x="3871" y="1"/>
                    </a:lnTo>
                    <a:lnTo>
                      <a:pt x="2276" y="755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6"/>
              <p:cNvSpPr/>
              <p:nvPr/>
            </p:nvSpPr>
            <p:spPr>
              <a:xfrm>
                <a:off x="8752988" y="1348193"/>
                <a:ext cx="221954" cy="213975"/>
              </a:xfrm>
              <a:custGeom>
                <a:rect b="b" l="l" r="r" t="t"/>
                <a:pathLst>
                  <a:path extrusionOk="0" h="3057" w="3171">
                    <a:moveTo>
                      <a:pt x="1" y="1"/>
                    </a:moveTo>
                    <a:cubicBezTo>
                      <a:pt x="1" y="1"/>
                      <a:pt x="28" y="1260"/>
                      <a:pt x="1" y="2047"/>
                    </a:cubicBezTo>
                    <a:cubicBezTo>
                      <a:pt x="479" y="2606"/>
                      <a:pt x="1071" y="3057"/>
                      <a:pt x="1576" y="3057"/>
                    </a:cubicBezTo>
                    <a:cubicBezTo>
                      <a:pt x="2108" y="3057"/>
                      <a:pt x="2693" y="2606"/>
                      <a:pt x="3171" y="2047"/>
                    </a:cubicBezTo>
                    <a:cubicBezTo>
                      <a:pt x="3117" y="1260"/>
                      <a:pt x="3171" y="1"/>
                      <a:pt x="3171" y="1"/>
                    </a:cubicBezTo>
                    <a:lnTo>
                      <a:pt x="3171" y="1"/>
                    </a:lnTo>
                    <a:lnTo>
                      <a:pt x="1576" y="7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46"/>
              <p:cNvSpPr/>
              <p:nvPr/>
            </p:nvSpPr>
            <p:spPr>
              <a:xfrm>
                <a:off x="8690341" y="1024109"/>
                <a:ext cx="353405" cy="487165"/>
              </a:xfrm>
              <a:custGeom>
                <a:rect b="b" l="l" r="r" t="t"/>
                <a:pathLst>
                  <a:path extrusionOk="0" h="6960" w="5049">
                    <a:moveTo>
                      <a:pt x="3756" y="0"/>
                    </a:moveTo>
                    <a:cubicBezTo>
                      <a:pt x="3756" y="0"/>
                      <a:pt x="2796" y="1659"/>
                      <a:pt x="199" y="1659"/>
                    </a:cubicBezTo>
                    <a:cubicBezTo>
                      <a:pt x="134" y="1659"/>
                      <a:pt x="68" y="1658"/>
                      <a:pt x="1" y="1656"/>
                    </a:cubicBezTo>
                    <a:lnTo>
                      <a:pt x="1" y="4321"/>
                    </a:lnTo>
                    <a:cubicBezTo>
                      <a:pt x="1" y="4994"/>
                      <a:pt x="1401" y="6960"/>
                      <a:pt x="2471" y="6960"/>
                    </a:cubicBezTo>
                    <a:cubicBezTo>
                      <a:pt x="3534" y="6960"/>
                      <a:pt x="4934" y="4994"/>
                      <a:pt x="4934" y="4321"/>
                    </a:cubicBezTo>
                    <a:cubicBezTo>
                      <a:pt x="4934" y="3621"/>
                      <a:pt x="5049" y="2053"/>
                      <a:pt x="5049" y="2053"/>
                    </a:cubicBezTo>
                    <a:cubicBezTo>
                      <a:pt x="3925" y="1434"/>
                      <a:pt x="3756" y="0"/>
                      <a:pt x="3756" y="0"/>
                    </a:cubicBezTo>
                    <a:close/>
                  </a:path>
                </a:pathLst>
              </a:custGeom>
              <a:solidFill>
                <a:srgbClr val="E8BF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46"/>
              <p:cNvSpPr/>
              <p:nvPr/>
            </p:nvSpPr>
            <p:spPr>
              <a:xfrm>
                <a:off x="8247284" y="1566174"/>
                <a:ext cx="1204200" cy="467521"/>
              </a:xfrm>
              <a:custGeom>
                <a:rect b="b" l="l" r="r" t="t"/>
                <a:pathLst>
                  <a:path extrusionOk="0" h="9256" w="23842">
                    <a:moveTo>
                      <a:pt x="15286" y="0"/>
                    </a:moveTo>
                    <a:cubicBezTo>
                      <a:pt x="15118" y="620"/>
                      <a:pt x="13832" y="4907"/>
                      <a:pt x="11921" y="4941"/>
                    </a:cubicBezTo>
                    <a:cubicBezTo>
                      <a:pt x="11903" y="4941"/>
                      <a:pt x="11886" y="4941"/>
                      <a:pt x="11869" y="4941"/>
                    </a:cubicBezTo>
                    <a:cubicBezTo>
                      <a:pt x="9356" y="4941"/>
                      <a:pt x="8359" y="1065"/>
                      <a:pt x="8165" y="229"/>
                    </a:cubicBezTo>
                    <a:cubicBezTo>
                      <a:pt x="6960" y="647"/>
                      <a:pt x="4463" y="1205"/>
                      <a:pt x="2693" y="2188"/>
                    </a:cubicBezTo>
                    <a:cubicBezTo>
                      <a:pt x="566" y="3339"/>
                      <a:pt x="88" y="8138"/>
                      <a:pt x="1" y="9255"/>
                    </a:cubicBezTo>
                    <a:lnTo>
                      <a:pt x="23841" y="9228"/>
                    </a:lnTo>
                    <a:cubicBezTo>
                      <a:pt x="23760" y="8441"/>
                      <a:pt x="23141" y="2975"/>
                      <a:pt x="20927" y="1771"/>
                    </a:cubicBezTo>
                    <a:cubicBezTo>
                      <a:pt x="19049" y="734"/>
                      <a:pt x="16525" y="451"/>
                      <a:pt x="15286" y="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46"/>
              <p:cNvSpPr/>
              <p:nvPr/>
            </p:nvSpPr>
            <p:spPr>
              <a:xfrm>
                <a:off x="8753000" y="1624300"/>
                <a:ext cx="268330" cy="370895"/>
              </a:xfrm>
              <a:custGeom>
                <a:rect b="b" l="l" r="r" t="t"/>
                <a:pathLst>
                  <a:path extrusionOk="0" h="7351" w="4403">
                    <a:moveTo>
                      <a:pt x="4402" y="0"/>
                    </a:moveTo>
                    <a:lnTo>
                      <a:pt x="1851" y="1798"/>
                    </a:lnTo>
                    <a:lnTo>
                      <a:pt x="0" y="310"/>
                    </a:lnTo>
                    <a:lnTo>
                      <a:pt x="815" y="7350"/>
                    </a:lnTo>
                    <a:lnTo>
                      <a:pt x="2161" y="73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46"/>
              <p:cNvSpPr/>
              <p:nvPr/>
            </p:nvSpPr>
            <p:spPr>
              <a:xfrm>
                <a:off x="8634862" y="1536575"/>
                <a:ext cx="209455" cy="570864"/>
              </a:xfrm>
              <a:custGeom>
                <a:rect b="b" l="l" r="r" t="t"/>
                <a:pathLst>
                  <a:path extrusionOk="0" h="11302" w="4147">
                    <a:moveTo>
                      <a:pt x="2215" y="1"/>
                    </a:moveTo>
                    <a:lnTo>
                      <a:pt x="0" y="782"/>
                    </a:lnTo>
                    <a:lnTo>
                      <a:pt x="2188" y="6227"/>
                    </a:lnTo>
                    <a:lnTo>
                      <a:pt x="472" y="5554"/>
                    </a:lnTo>
                    <a:lnTo>
                      <a:pt x="4147" y="11302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46"/>
              <p:cNvSpPr/>
              <p:nvPr/>
            </p:nvSpPr>
            <p:spPr>
              <a:xfrm>
                <a:off x="8878675" y="1529450"/>
                <a:ext cx="215375" cy="570864"/>
              </a:xfrm>
              <a:custGeom>
                <a:rect b="b" l="l" r="r" t="t"/>
                <a:pathLst>
                  <a:path extrusionOk="0" h="11302" w="4154">
                    <a:moveTo>
                      <a:pt x="1939" y="1"/>
                    </a:moveTo>
                    <a:lnTo>
                      <a:pt x="1" y="11302"/>
                    </a:lnTo>
                    <a:lnTo>
                      <a:pt x="3676" y="5553"/>
                    </a:lnTo>
                    <a:lnTo>
                      <a:pt x="1966" y="6227"/>
                    </a:lnTo>
                    <a:lnTo>
                      <a:pt x="1966" y="6227"/>
                    </a:lnTo>
                    <a:lnTo>
                      <a:pt x="4154" y="788"/>
                    </a:lnTo>
                    <a:lnTo>
                      <a:pt x="1939" y="1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0" name="Google Shape;2340;p46"/>
            <p:cNvSpPr/>
            <p:nvPr/>
          </p:nvSpPr>
          <p:spPr>
            <a:xfrm>
              <a:off x="7349125" y="3500925"/>
              <a:ext cx="90900" cy="90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1" name="Google Shape;2341;p4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grpSp>
        <p:nvGrpSpPr>
          <p:cNvPr id="2342" name="Google Shape;2342;p46"/>
          <p:cNvGrpSpPr/>
          <p:nvPr/>
        </p:nvGrpSpPr>
        <p:grpSpPr>
          <a:xfrm>
            <a:off x="3175663" y="1579400"/>
            <a:ext cx="2792468" cy="2067760"/>
            <a:chOff x="842050" y="1724361"/>
            <a:chExt cx="3925313" cy="2906607"/>
          </a:xfrm>
        </p:grpSpPr>
        <p:sp>
          <p:nvSpPr>
            <p:cNvPr id="2343" name="Google Shape;2343;p46"/>
            <p:cNvSpPr/>
            <p:nvPr/>
          </p:nvSpPr>
          <p:spPr>
            <a:xfrm>
              <a:off x="1303125" y="1870325"/>
              <a:ext cx="3084035" cy="2708923"/>
            </a:xfrm>
            <a:custGeom>
              <a:rect b="b" l="l" r="r" t="t"/>
              <a:pathLst>
                <a:path extrusionOk="0" h="40574" w="52243">
                  <a:moveTo>
                    <a:pt x="21585" y="0"/>
                  </a:moveTo>
                  <a:cubicBezTo>
                    <a:pt x="19933" y="36"/>
                    <a:pt x="18425" y="1391"/>
                    <a:pt x="18164" y="3007"/>
                  </a:cubicBezTo>
                  <a:cubicBezTo>
                    <a:pt x="17974" y="4252"/>
                    <a:pt x="18425" y="5561"/>
                    <a:pt x="17938" y="6690"/>
                  </a:cubicBezTo>
                  <a:cubicBezTo>
                    <a:pt x="17342" y="7972"/>
                    <a:pt x="15834" y="8459"/>
                    <a:pt x="14516" y="8947"/>
                  </a:cubicBezTo>
                  <a:cubicBezTo>
                    <a:pt x="13198" y="9443"/>
                    <a:pt x="11736" y="10346"/>
                    <a:pt x="11736" y="11736"/>
                  </a:cubicBezTo>
                  <a:cubicBezTo>
                    <a:pt x="11736" y="12783"/>
                    <a:pt x="12557" y="13731"/>
                    <a:pt x="12377" y="14742"/>
                  </a:cubicBezTo>
                  <a:cubicBezTo>
                    <a:pt x="12151" y="15907"/>
                    <a:pt x="10797" y="16394"/>
                    <a:pt x="9624" y="16620"/>
                  </a:cubicBezTo>
                  <a:cubicBezTo>
                    <a:pt x="8459" y="16846"/>
                    <a:pt x="7294" y="16999"/>
                    <a:pt x="6202" y="17487"/>
                  </a:cubicBezTo>
                  <a:cubicBezTo>
                    <a:pt x="5110" y="17974"/>
                    <a:pt x="4135" y="18805"/>
                    <a:pt x="3801" y="19933"/>
                  </a:cubicBezTo>
                  <a:cubicBezTo>
                    <a:pt x="3422" y="21098"/>
                    <a:pt x="3756" y="22344"/>
                    <a:pt x="3647" y="23580"/>
                  </a:cubicBezTo>
                  <a:cubicBezTo>
                    <a:pt x="3422" y="25467"/>
                    <a:pt x="1878" y="27155"/>
                    <a:pt x="0" y="27498"/>
                  </a:cubicBezTo>
                  <a:cubicBezTo>
                    <a:pt x="0" y="27498"/>
                    <a:pt x="2817" y="39532"/>
                    <a:pt x="22452" y="40507"/>
                  </a:cubicBezTo>
                  <a:cubicBezTo>
                    <a:pt x="23347" y="40552"/>
                    <a:pt x="24223" y="40573"/>
                    <a:pt x="25080" y="40573"/>
                  </a:cubicBezTo>
                  <a:cubicBezTo>
                    <a:pt x="42961" y="40573"/>
                    <a:pt x="52243" y="31218"/>
                    <a:pt x="52243" y="31218"/>
                  </a:cubicBezTo>
                  <a:cubicBezTo>
                    <a:pt x="51457" y="29566"/>
                    <a:pt x="50627" y="27950"/>
                    <a:pt x="49841" y="26325"/>
                  </a:cubicBezTo>
                  <a:cubicBezTo>
                    <a:pt x="49273" y="25160"/>
                    <a:pt x="48632" y="23923"/>
                    <a:pt x="47467" y="23319"/>
                  </a:cubicBezTo>
                  <a:cubicBezTo>
                    <a:pt x="46637" y="22867"/>
                    <a:pt x="45626" y="22795"/>
                    <a:pt x="44948" y="22154"/>
                  </a:cubicBezTo>
                  <a:cubicBezTo>
                    <a:pt x="43477" y="20646"/>
                    <a:pt x="45174" y="17640"/>
                    <a:pt x="43667" y="16133"/>
                  </a:cubicBezTo>
                  <a:cubicBezTo>
                    <a:pt x="42989" y="15419"/>
                    <a:pt x="41942" y="15383"/>
                    <a:pt x="40958" y="15311"/>
                  </a:cubicBezTo>
                  <a:cubicBezTo>
                    <a:pt x="39983" y="15266"/>
                    <a:pt x="38891" y="15085"/>
                    <a:pt x="38331" y="14291"/>
                  </a:cubicBezTo>
                  <a:cubicBezTo>
                    <a:pt x="37347" y="12783"/>
                    <a:pt x="39153" y="10644"/>
                    <a:pt x="38403" y="9028"/>
                  </a:cubicBezTo>
                  <a:cubicBezTo>
                    <a:pt x="37916" y="7972"/>
                    <a:pt x="36634" y="7593"/>
                    <a:pt x="35506" y="7448"/>
                  </a:cubicBezTo>
                  <a:cubicBezTo>
                    <a:pt x="34341" y="7295"/>
                    <a:pt x="33095" y="7186"/>
                    <a:pt x="32310" y="6356"/>
                  </a:cubicBezTo>
                  <a:cubicBezTo>
                    <a:pt x="31705" y="5715"/>
                    <a:pt x="31561" y="4812"/>
                    <a:pt x="31479" y="3945"/>
                  </a:cubicBezTo>
                  <a:cubicBezTo>
                    <a:pt x="31407" y="3079"/>
                    <a:pt x="31371" y="2176"/>
                    <a:pt x="31028" y="1391"/>
                  </a:cubicBezTo>
                  <a:cubicBezTo>
                    <a:pt x="30701" y="689"/>
                    <a:pt x="29986" y="114"/>
                    <a:pt x="29252" y="114"/>
                  </a:cubicBezTo>
                  <a:cubicBezTo>
                    <a:pt x="29155" y="114"/>
                    <a:pt x="29057" y="124"/>
                    <a:pt x="28961" y="145"/>
                  </a:cubicBezTo>
                  <a:lnTo>
                    <a:pt x="21585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2471625" y="1724361"/>
              <a:ext cx="644004" cy="634821"/>
            </a:xfrm>
            <a:custGeom>
              <a:rect b="b" l="l" r="r" t="t"/>
              <a:pathLst>
                <a:path extrusionOk="0" h="10646" w="10800">
                  <a:moveTo>
                    <a:pt x="5288" y="0"/>
                  </a:moveTo>
                  <a:cubicBezTo>
                    <a:pt x="3028" y="0"/>
                    <a:pt x="0" y="1482"/>
                    <a:pt x="454" y="5265"/>
                  </a:cubicBezTo>
                  <a:cubicBezTo>
                    <a:pt x="716" y="7639"/>
                    <a:pt x="1014" y="10645"/>
                    <a:pt x="5681" y="10645"/>
                  </a:cubicBezTo>
                  <a:cubicBezTo>
                    <a:pt x="9861" y="10645"/>
                    <a:pt x="10086" y="6962"/>
                    <a:pt x="10493" y="4588"/>
                  </a:cubicBezTo>
                  <a:cubicBezTo>
                    <a:pt x="10800" y="2746"/>
                    <a:pt x="9635" y="977"/>
                    <a:pt x="7559" y="977"/>
                  </a:cubicBezTo>
                  <a:cubicBezTo>
                    <a:pt x="7324" y="358"/>
                    <a:pt x="6398" y="0"/>
                    <a:pt x="5288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2225174" y="2581424"/>
              <a:ext cx="1141318" cy="1767374"/>
            </a:xfrm>
            <a:custGeom>
              <a:rect b="b" l="l" r="r" t="t"/>
              <a:pathLst>
                <a:path extrusionOk="0" h="29639" w="19140">
                  <a:moveTo>
                    <a:pt x="7972" y="1"/>
                  </a:moveTo>
                  <a:cubicBezTo>
                    <a:pt x="3567" y="1"/>
                    <a:pt x="1" y="3567"/>
                    <a:pt x="1" y="7972"/>
                  </a:cubicBezTo>
                  <a:lnTo>
                    <a:pt x="1" y="27038"/>
                  </a:lnTo>
                  <a:cubicBezTo>
                    <a:pt x="1" y="28474"/>
                    <a:pt x="1166" y="29638"/>
                    <a:pt x="2592" y="29638"/>
                  </a:cubicBezTo>
                  <a:lnTo>
                    <a:pt x="16549" y="29638"/>
                  </a:lnTo>
                  <a:cubicBezTo>
                    <a:pt x="17975" y="29638"/>
                    <a:pt x="19139" y="28474"/>
                    <a:pt x="19139" y="27038"/>
                  </a:cubicBezTo>
                  <a:lnTo>
                    <a:pt x="19139" y="7972"/>
                  </a:lnTo>
                  <a:cubicBezTo>
                    <a:pt x="19139" y="3567"/>
                    <a:pt x="15574" y="1"/>
                    <a:pt x="11168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2157911" y="2556678"/>
              <a:ext cx="1269403" cy="1830343"/>
            </a:xfrm>
            <a:custGeom>
              <a:rect b="b" l="l" r="r" t="t"/>
              <a:pathLst>
                <a:path extrusionOk="0" h="30695" w="21288">
                  <a:moveTo>
                    <a:pt x="7782" y="0"/>
                  </a:moveTo>
                  <a:cubicBezTo>
                    <a:pt x="3756" y="714"/>
                    <a:pt x="1" y="4397"/>
                    <a:pt x="1" y="9254"/>
                  </a:cubicBezTo>
                  <a:lnTo>
                    <a:pt x="750" y="30694"/>
                  </a:lnTo>
                  <a:lnTo>
                    <a:pt x="20538" y="30694"/>
                  </a:lnTo>
                  <a:lnTo>
                    <a:pt x="21288" y="9254"/>
                  </a:lnTo>
                  <a:cubicBezTo>
                    <a:pt x="21288" y="4361"/>
                    <a:pt x="17938" y="750"/>
                    <a:pt x="13497" y="0"/>
                  </a:cubicBezTo>
                  <a:cubicBezTo>
                    <a:pt x="13461" y="5905"/>
                    <a:pt x="13163" y="10491"/>
                    <a:pt x="10644" y="15907"/>
                  </a:cubicBezTo>
                  <a:cubicBezTo>
                    <a:pt x="8387" y="11131"/>
                    <a:pt x="8080" y="6130"/>
                    <a:pt x="7782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2635369" y="3978377"/>
              <a:ext cx="294036" cy="298806"/>
            </a:xfrm>
            <a:custGeom>
              <a:rect b="b" l="l" r="r" t="t"/>
              <a:pathLst>
                <a:path extrusionOk="0" h="5011" w="4931">
                  <a:moveTo>
                    <a:pt x="1283" y="4108"/>
                  </a:moveTo>
                  <a:lnTo>
                    <a:pt x="1283" y="4108"/>
                  </a:lnTo>
                  <a:lnTo>
                    <a:pt x="4217" y="5011"/>
                  </a:lnTo>
                  <a:lnTo>
                    <a:pt x="1283" y="4108"/>
                  </a:lnTo>
                  <a:close/>
                  <a:moveTo>
                    <a:pt x="1" y="3729"/>
                  </a:moveTo>
                  <a:lnTo>
                    <a:pt x="1021" y="4027"/>
                  </a:lnTo>
                  <a:lnTo>
                    <a:pt x="1021" y="4027"/>
                  </a:lnTo>
                  <a:lnTo>
                    <a:pt x="1" y="3729"/>
                  </a:lnTo>
                  <a:close/>
                  <a:moveTo>
                    <a:pt x="4479" y="3088"/>
                  </a:moveTo>
                  <a:lnTo>
                    <a:pt x="4479" y="3088"/>
                  </a:lnTo>
                  <a:lnTo>
                    <a:pt x="4217" y="5011"/>
                  </a:lnTo>
                  <a:lnTo>
                    <a:pt x="4479" y="3088"/>
                  </a:lnTo>
                  <a:close/>
                  <a:moveTo>
                    <a:pt x="4551" y="2709"/>
                  </a:moveTo>
                  <a:lnTo>
                    <a:pt x="4515" y="2898"/>
                  </a:lnTo>
                  <a:lnTo>
                    <a:pt x="4515" y="2898"/>
                  </a:lnTo>
                  <a:lnTo>
                    <a:pt x="4551" y="2709"/>
                  </a:lnTo>
                  <a:close/>
                  <a:moveTo>
                    <a:pt x="4930" y="0"/>
                  </a:moveTo>
                  <a:lnTo>
                    <a:pt x="4930" y="0"/>
                  </a:lnTo>
                  <a:lnTo>
                    <a:pt x="4777" y="984"/>
                  </a:lnTo>
                  <a:lnTo>
                    <a:pt x="4777" y="984"/>
                  </a:lnTo>
                  <a:close/>
                </a:path>
              </a:pathLst>
            </a:custGeom>
            <a:solidFill>
              <a:srgbClr val="FDD2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2650992" y="3848622"/>
              <a:ext cx="287536" cy="181454"/>
            </a:xfrm>
            <a:custGeom>
              <a:rect b="b" l="l" r="r" t="t"/>
              <a:pathLst>
                <a:path extrusionOk="0" h="3043" w="4822">
                  <a:moveTo>
                    <a:pt x="4822" y="1012"/>
                  </a:moveTo>
                  <a:lnTo>
                    <a:pt x="4822" y="1012"/>
                  </a:lnTo>
                  <a:lnTo>
                    <a:pt x="4822" y="1093"/>
                  </a:lnTo>
                  <a:lnTo>
                    <a:pt x="4822" y="1093"/>
                  </a:lnTo>
                  <a:lnTo>
                    <a:pt x="4822" y="1012"/>
                  </a:lnTo>
                  <a:close/>
                  <a:moveTo>
                    <a:pt x="1436" y="1"/>
                  </a:moveTo>
                  <a:lnTo>
                    <a:pt x="1" y="3043"/>
                  </a:lnTo>
                  <a:lnTo>
                    <a:pt x="1" y="3043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E5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2516407" y="4151185"/>
              <a:ext cx="432914" cy="159391"/>
            </a:xfrm>
            <a:custGeom>
              <a:rect b="b" l="l" r="r" t="t"/>
              <a:pathLst>
                <a:path extrusionOk="0" h="2673" w="7260">
                  <a:moveTo>
                    <a:pt x="154" y="0"/>
                  </a:moveTo>
                  <a:lnTo>
                    <a:pt x="1" y="569"/>
                  </a:lnTo>
                  <a:lnTo>
                    <a:pt x="7115" y="2672"/>
                  </a:lnTo>
                  <a:lnTo>
                    <a:pt x="7259" y="211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C0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2485221" y="2158766"/>
              <a:ext cx="138938" cy="118008"/>
            </a:xfrm>
            <a:custGeom>
              <a:rect b="b" l="l" r="r" t="t"/>
              <a:pathLst>
                <a:path extrusionOk="0" h="1979" w="2330">
                  <a:moveTo>
                    <a:pt x="912" y="0"/>
                  </a:moveTo>
                  <a:cubicBezTo>
                    <a:pt x="870" y="0"/>
                    <a:pt x="828" y="4"/>
                    <a:pt x="786" y="11"/>
                  </a:cubicBezTo>
                  <a:cubicBezTo>
                    <a:pt x="334" y="92"/>
                    <a:pt x="0" y="499"/>
                    <a:pt x="36" y="950"/>
                  </a:cubicBezTo>
                  <a:cubicBezTo>
                    <a:pt x="73" y="1401"/>
                    <a:pt x="488" y="1781"/>
                    <a:pt x="939" y="1898"/>
                  </a:cubicBezTo>
                  <a:cubicBezTo>
                    <a:pt x="1118" y="1955"/>
                    <a:pt x="1302" y="1978"/>
                    <a:pt x="1487" y="1978"/>
                  </a:cubicBezTo>
                  <a:cubicBezTo>
                    <a:pt x="1770" y="1978"/>
                    <a:pt x="2056" y="1924"/>
                    <a:pt x="2329" y="1853"/>
                  </a:cubicBezTo>
                  <a:lnTo>
                    <a:pt x="1770" y="652"/>
                  </a:lnTo>
                  <a:cubicBezTo>
                    <a:pt x="1664" y="279"/>
                    <a:pt x="1289" y="0"/>
                    <a:pt x="912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2967508" y="2158766"/>
              <a:ext cx="138998" cy="118008"/>
            </a:xfrm>
            <a:custGeom>
              <a:rect b="b" l="l" r="r" t="t"/>
              <a:pathLst>
                <a:path extrusionOk="0" h="1979" w="2331">
                  <a:moveTo>
                    <a:pt x="1417" y="0"/>
                  </a:moveTo>
                  <a:cubicBezTo>
                    <a:pt x="1035" y="0"/>
                    <a:pt x="630" y="279"/>
                    <a:pt x="525" y="652"/>
                  </a:cubicBezTo>
                  <a:lnTo>
                    <a:pt x="1" y="1853"/>
                  </a:lnTo>
                  <a:cubicBezTo>
                    <a:pt x="274" y="1924"/>
                    <a:pt x="560" y="1978"/>
                    <a:pt x="844" y="1978"/>
                  </a:cubicBezTo>
                  <a:cubicBezTo>
                    <a:pt x="1029" y="1978"/>
                    <a:pt x="1213" y="1955"/>
                    <a:pt x="1391" y="1898"/>
                  </a:cubicBezTo>
                  <a:cubicBezTo>
                    <a:pt x="1843" y="1781"/>
                    <a:pt x="2258" y="1401"/>
                    <a:pt x="2294" y="950"/>
                  </a:cubicBezTo>
                  <a:cubicBezTo>
                    <a:pt x="2330" y="499"/>
                    <a:pt x="1996" y="92"/>
                    <a:pt x="1545" y="11"/>
                  </a:cubicBezTo>
                  <a:cubicBezTo>
                    <a:pt x="1503" y="4"/>
                    <a:pt x="1460" y="0"/>
                    <a:pt x="1417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2582596" y="2372600"/>
              <a:ext cx="421823" cy="400833"/>
            </a:xfrm>
            <a:custGeom>
              <a:rect b="b" l="l" r="r" t="t"/>
              <a:pathLst>
                <a:path extrusionOk="0" h="6722" w="7074">
                  <a:moveTo>
                    <a:pt x="958" y="0"/>
                  </a:moveTo>
                  <a:lnTo>
                    <a:pt x="245" y="4703"/>
                  </a:lnTo>
                  <a:cubicBezTo>
                    <a:pt x="0" y="6044"/>
                    <a:pt x="1762" y="6721"/>
                    <a:pt x="3536" y="6721"/>
                  </a:cubicBezTo>
                  <a:cubicBezTo>
                    <a:pt x="5299" y="6721"/>
                    <a:pt x="7074" y="6053"/>
                    <a:pt x="6907" y="4703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2639722" y="2372600"/>
              <a:ext cx="336492" cy="172808"/>
            </a:xfrm>
            <a:custGeom>
              <a:rect b="b" l="l" r="r" t="t"/>
              <a:pathLst>
                <a:path extrusionOk="0" h="2898" w="5643">
                  <a:moveTo>
                    <a:pt x="5191" y="0"/>
                  </a:moveTo>
                  <a:lnTo>
                    <a:pt x="0" y="0"/>
                  </a:lnTo>
                  <a:lnTo>
                    <a:pt x="5191" y="0"/>
                  </a:lnTo>
                  <a:lnTo>
                    <a:pt x="5642" y="2898"/>
                  </a:lnTo>
                  <a:lnTo>
                    <a:pt x="5642" y="2898"/>
                  </a:lnTo>
                  <a:close/>
                </a:path>
              </a:pathLst>
            </a:custGeom>
            <a:solidFill>
              <a:srgbClr val="1921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2604183" y="2372600"/>
              <a:ext cx="372032" cy="242277"/>
            </a:xfrm>
            <a:custGeom>
              <a:rect b="b" l="l" r="r" t="t"/>
              <a:pathLst>
                <a:path extrusionOk="0" h="4063" w="6239">
                  <a:moveTo>
                    <a:pt x="596" y="0"/>
                  </a:moveTo>
                  <a:lnTo>
                    <a:pt x="0" y="4062"/>
                  </a:lnTo>
                  <a:cubicBezTo>
                    <a:pt x="2221" y="4026"/>
                    <a:pt x="4433" y="3728"/>
                    <a:pt x="6238" y="2898"/>
                  </a:cubicBezTo>
                  <a:lnTo>
                    <a:pt x="5787" y="0"/>
                  </a:lnTo>
                  <a:close/>
                </a:path>
              </a:pathLst>
            </a:custGeom>
            <a:solidFill>
              <a:srgbClr val="F09C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2558983" y="1901522"/>
              <a:ext cx="473760" cy="583062"/>
            </a:xfrm>
            <a:custGeom>
              <a:rect b="b" l="l" r="r" t="t"/>
              <a:pathLst>
                <a:path extrusionOk="0" h="9778" w="7945">
                  <a:moveTo>
                    <a:pt x="3385" y="1"/>
                  </a:moveTo>
                  <a:cubicBezTo>
                    <a:pt x="1508" y="1"/>
                    <a:pt x="0" y="1698"/>
                    <a:pt x="0" y="3802"/>
                  </a:cubicBezTo>
                  <a:lnTo>
                    <a:pt x="0" y="5381"/>
                  </a:lnTo>
                  <a:cubicBezTo>
                    <a:pt x="0" y="7828"/>
                    <a:pt x="2031" y="9778"/>
                    <a:pt x="3954" y="9778"/>
                  </a:cubicBezTo>
                  <a:cubicBezTo>
                    <a:pt x="5868" y="9778"/>
                    <a:pt x="7944" y="7828"/>
                    <a:pt x="7944" y="5381"/>
                  </a:cubicBezTo>
                  <a:lnTo>
                    <a:pt x="7944" y="3802"/>
                  </a:lnTo>
                  <a:cubicBezTo>
                    <a:pt x="7944" y="1698"/>
                    <a:pt x="6401" y="1"/>
                    <a:pt x="4514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2532030" y="2556678"/>
              <a:ext cx="262789" cy="376862"/>
            </a:xfrm>
            <a:custGeom>
              <a:rect b="b" l="l" r="r" t="t"/>
              <a:pathLst>
                <a:path extrusionOk="0" h="6320" w="4407">
                  <a:moveTo>
                    <a:pt x="1355" y="0"/>
                  </a:moveTo>
                  <a:lnTo>
                    <a:pt x="190" y="416"/>
                  </a:lnTo>
                  <a:cubicBezTo>
                    <a:pt x="1" y="2745"/>
                    <a:pt x="497" y="4776"/>
                    <a:pt x="1887" y="6320"/>
                  </a:cubicBezTo>
                  <a:cubicBezTo>
                    <a:pt x="2032" y="5300"/>
                    <a:pt x="2709" y="4063"/>
                    <a:pt x="4406" y="3648"/>
                  </a:cubicBezTo>
                  <a:cubicBezTo>
                    <a:pt x="2565" y="2853"/>
                    <a:pt x="1581" y="1580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2794760" y="2556678"/>
              <a:ext cx="264876" cy="376862"/>
            </a:xfrm>
            <a:custGeom>
              <a:rect b="b" l="l" r="r" t="t"/>
              <a:pathLst>
                <a:path extrusionOk="0" h="6320" w="4442">
                  <a:moveTo>
                    <a:pt x="3088" y="0"/>
                  </a:moveTo>
                  <a:cubicBezTo>
                    <a:pt x="2862" y="1580"/>
                    <a:pt x="1842" y="2853"/>
                    <a:pt x="0" y="3648"/>
                  </a:cubicBezTo>
                  <a:cubicBezTo>
                    <a:pt x="1390" y="3801"/>
                    <a:pt x="2104" y="4848"/>
                    <a:pt x="2519" y="6320"/>
                  </a:cubicBezTo>
                  <a:cubicBezTo>
                    <a:pt x="3909" y="4776"/>
                    <a:pt x="4442" y="2745"/>
                    <a:pt x="4252" y="416"/>
                  </a:cubicBezTo>
                  <a:lnTo>
                    <a:pt x="3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2929345" y="3610698"/>
              <a:ext cx="477517" cy="446331"/>
            </a:xfrm>
            <a:custGeom>
              <a:rect b="b" l="l" r="r" t="t"/>
              <a:pathLst>
                <a:path extrusionOk="0" h="7485" w="8008">
                  <a:moveTo>
                    <a:pt x="8008" y="0"/>
                  </a:moveTo>
                  <a:lnTo>
                    <a:pt x="8008" y="0"/>
                  </a:lnTo>
                  <a:cubicBezTo>
                    <a:pt x="6699" y="2149"/>
                    <a:pt x="3421" y="4180"/>
                    <a:pt x="0" y="6166"/>
                  </a:cubicBezTo>
                  <a:lnTo>
                    <a:pt x="415" y="7484"/>
                  </a:lnTo>
                  <a:cubicBezTo>
                    <a:pt x="2862" y="6888"/>
                    <a:pt x="4965" y="5534"/>
                    <a:pt x="6879" y="4514"/>
                  </a:cubicBezTo>
                  <a:lnTo>
                    <a:pt x="8008" y="0"/>
                  </a:lnTo>
                  <a:close/>
                </a:path>
              </a:pathLst>
            </a:custGeom>
            <a:solidFill>
              <a:srgbClr val="AC5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3290524" y="2724656"/>
              <a:ext cx="136791" cy="383838"/>
            </a:xfrm>
            <a:custGeom>
              <a:rect b="b" l="l" r="r" t="t"/>
              <a:pathLst>
                <a:path extrusionOk="0" h="6437" w="2294">
                  <a:moveTo>
                    <a:pt x="73" y="0"/>
                  </a:moveTo>
                  <a:cubicBezTo>
                    <a:pt x="37" y="36"/>
                    <a:pt x="37" y="117"/>
                    <a:pt x="1" y="190"/>
                  </a:cubicBezTo>
                  <a:cubicBezTo>
                    <a:pt x="1427" y="1806"/>
                    <a:pt x="2294" y="3954"/>
                    <a:pt x="2294" y="6437"/>
                  </a:cubicBezTo>
                  <a:cubicBezTo>
                    <a:pt x="2294" y="3990"/>
                    <a:pt x="1463" y="1697"/>
                    <a:pt x="73" y="0"/>
                  </a:cubicBezTo>
                  <a:close/>
                </a:path>
              </a:pathLst>
            </a:custGeom>
            <a:solidFill>
              <a:srgbClr val="1B1E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3236678" y="2735926"/>
              <a:ext cx="190637" cy="834462"/>
            </a:xfrm>
            <a:custGeom>
              <a:rect b="b" l="l" r="r" t="t"/>
              <a:pathLst>
                <a:path extrusionOk="0" h="13994" w="3197">
                  <a:moveTo>
                    <a:pt x="904" y="1"/>
                  </a:moveTo>
                  <a:lnTo>
                    <a:pt x="904" y="1"/>
                  </a:lnTo>
                  <a:cubicBezTo>
                    <a:pt x="37" y="2032"/>
                    <a:pt x="1879" y="4325"/>
                    <a:pt x="1" y="6356"/>
                  </a:cubicBezTo>
                  <a:cubicBezTo>
                    <a:pt x="1165" y="8198"/>
                    <a:pt x="2483" y="10572"/>
                    <a:pt x="2935" y="13993"/>
                  </a:cubicBezTo>
                  <a:lnTo>
                    <a:pt x="3197" y="6248"/>
                  </a:lnTo>
                  <a:cubicBezTo>
                    <a:pt x="3197" y="3765"/>
                    <a:pt x="2330" y="1617"/>
                    <a:pt x="904" y="1"/>
                  </a:cubicBezTo>
                  <a:close/>
                </a:path>
              </a:pathLst>
            </a:custGeom>
            <a:solidFill>
              <a:srgbClr val="AC5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2756537" y="3990661"/>
              <a:ext cx="305246" cy="214787"/>
            </a:xfrm>
            <a:custGeom>
              <a:rect b="b" l="l" r="r" t="t"/>
              <a:pathLst>
                <a:path extrusionOk="0" h="3602" w="5119">
                  <a:moveTo>
                    <a:pt x="1710" y="1"/>
                  </a:moveTo>
                  <a:cubicBezTo>
                    <a:pt x="1347" y="1"/>
                    <a:pt x="1050" y="26"/>
                    <a:pt x="975" y="101"/>
                  </a:cubicBezTo>
                  <a:cubicBezTo>
                    <a:pt x="867" y="210"/>
                    <a:pt x="1427" y="399"/>
                    <a:pt x="1770" y="516"/>
                  </a:cubicBezTo>
                  <a:cubicBezTo>
                    <a:pt x="2411" y="661"/>
                    <a:pt x="1878" y="923"/>
                    <a:pt x="1878" y="923"/>
                  </a:cubicBezTo>
                  <a:cubicBezTo>
                    <a:pt x="1878" y="923"/>
                    <a:pt x="0" y="1374"/>
                    <a:pt x="0" y="1564"/>
                  </a:cubicBezTo>
                  <a:cubicBezTo>
                    <a:pt x="0" y="1644"/>
                    <a:pt x="173" y="1667"/>
                    <a:pt x="411" y="1667"/>
                  </a:cubicBezTo>
                  <a:cubicBezTo>
                    <a:pt x="728" y="1667"/>
                    <a:pt x="1160" y="1626"/>
                    <a:pt x="1453" y="1626"/>
                  </a:cubicBezTo>
                  <a:cubicBezTo>
                    <a:pt x="1555" y="1626"/>
                    <a:pt x="1640" y="1631"/>
                    <a:pt x="1697" y="1645"/>
                  </a:cubicBezTo>
                  <a:cubicBezTo>
                    <a:pt x="1770" y="1681"/>
                    <a:pt x="154" y="2051"/>
                    <a:pt x="154" y="2322"/>
                  </a:cubicBezTo>
                  <a:cubicBezTo>
                    <a:pt x="144" y="2384"/>
                    <a:pt x="268" y="2406"/>
                    <a:pt x="452" y="2406"/>
                  </a:cubicBezTo>
                  <a:cubicBezTo>
                    <a:pt x="904" y="2406"/>
                    <a:pt x="1718" y="2274"/>
                    <a:pt x="1801" y="2274"/>
                  </a:cubicBezTo>
                  <a:cubicBezTo>
                    <a:pt x="1808" y="2274"/>
                    <a:pt x="1810" y="2275"/>
                    <a:pt x="1806" y="2277"/>
                  </a:cubicBezTo>
                  <a:cubicBezTo>
                    <a:pt x="1354" y="2584"/>
                    <a:pt x="343" y="2954"/>
                    <a:pt x="415" y="3107"/>
                  </a:cubicBezTo>
                  <a:cubicBezTo>
                    <a:pt x="433" y="3137"/>
                    <a:pt x="542" y="3147"/>
                    <a:pt x="694" y="3147"/>
                  </a:cubicBezTo>
                  <a:cubicBezTo>
                    <a:pt x="1051" y="3147"/>
                    <a:pt x="1648" y="3090"/>
                    <a:pt x="1872" y="3090"/>
                  </a:cubicBezTo>
                  <a:cubicBezTo>
                    <a:pt x="1937" y="3090"/>
                    <a:pt x="1971" y="3095"/>
                    <a:pt x="1959" y="3107"/>
                  </a:cubicBezTo>
                  <a:cubicBezTo>
                    <a:pt x="1616" y="3297"/>
                    <a:pt x="795" y="3333"/>
                    <a:pt x="831" y="3559"/>
                  </a:cubicBezTo>
                  <a:cubicBezTo>
                    <a:pt x="835" y="3588"/>
                    <a:pt x="912" y="3601"/>
                    <a:pt x="1043" y="3601"/>
                  </a:cubicBezTo>
                  <a:cubicBezTo>
                    <a:pt x="1907" y="3601"/>
                    <a:pt x="5119" y="3035"/>
                    <a:pt x="5119" y="3035"/>
                  </a:cubicBezTo>
                  <a:lnTo>
                    <a:pt x="3422" y="101"/>
                  </a:lnTo>
                  <a:cubicBezTo>
                    <a:pt x="3422" y="101"/>
                    <a:pt x="2435" y="1"/>
                    <a:pt x="1710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2929345" y="2643857"/>
              <a:ext cx="1085803" cy="1566063"/>
            </a:xfrm>
            <a:custGeom>
              <a:rect b="b" l="l" r="r" t="t"/>
              <a:pathLst>
                <a:path extrusionOk="0" h="26263" w="18209">
                  <a:moveTo>
                    <a:pt x="4288" y="1"/>
                  </a:moveTo>
                  <a:lnTo>
                    <a:pt x="3611" y="6582"/>
                  </a:lnTo>
                  <a:cubicBezTo>
                    <a:pt x="3611" y="6582"/>
                    <a:pt x="7971" y="9335"/>
                    <a:pt x="8314" y="14373"/>
                  </a:cubicBezTo>
                  <a:cubicBezTo>
                    <a:pt x="8648" y="19302"/>
                    <a:pt x="0" y="22380"/>
                    <a:pt x="0" y="22380"/>
                  </a:cubicBezTo>
                  <a:lnTo>
                    <a:pt x="939" y="26262"/>
                  </a:lnTo>
                  <a:cubicBezTo>
                    <a:pt x="939" y="26262"/>
                    <a:pt x="8955" y="24755"/>
                    <a:pt x="11889" y="21369"/>
                  </a:cubicBezTo>
                  <a:cubicBezTo>
                    <a:pt x="18209" y="14147"/>
                    <a:pt x="10680" y="3124"/>
                    <a:pt x="4288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2177828" y="3610698"/>
              <a:ext cx="480260" cy="446331"/>
            </a:xfrm>
            <a:custGeom>
              <a:rect b="b" l="l" r="r" t="t"/>
              <a:pathLst>
                <a:path extrusionOk="0" h="7485" w="8054">
                  <a:moveTo>
                    <a:pt x="1" y="0"/>
                  </a:moveTo>
                  <a:lnTo>
                    <a:pt x="1165" y="4514"/>
                  </a:lnTo>
                  <a:cubicBezTo>
                    <a:pt x="3052" y="5534"/>
                    <a:pt x="5191" y="6888"/>
                    <a:pt x="7638" y="7484"/>
                  </a:cubicBezTo>
                  <a:lnTo>
                    <a:pt x="8053" y="6166"/>
                  </a:lnTo>
                  <a:cubicBezTo>
                    <a:pt x="4632" y="4180"/>
                    <a:pt x="1355" y="2149"/>
                    <a:pt x="1" y="0"/>
                  </a:cubicBezTo>
                  <a:close/>
                </a:path>
              </a:pathLst>
            </a:custGeom>
            <a:solidFill>
              <a:srgbClr val="AC5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2160058" y="2724656"/>
              <a:ext cx="138938" cy="338639"/>
            </a:xfrm>
            <a:custGeom>
              <a:rect b="b" l="l" r="r" t="t"/>
              <a:pathLst>
                <a:path extrusionOk="0" h="5679" w="2330">
                  <a:moveTo>
                    <a:pt x="2176" y="0"/>
                  </a:moveTo>
                  <a:cubicBezTo>
                    <a:pt x="939" y="1508"/>
                    <a:pt x="145" y="3539"/>
                    <a:pt x="1" y="5678"/>
                  </a:cubicBezTo>
                  <a:cubicBezTo>
                    <a:pt x="190" y="3575"/>
                    <a:pt x="1048" y="1733"/>
                    <a:pt x="2330" y="262"/>
                  </a:cubicBezTo>
                  <a:cubicBezTo>
                    <a:pt x="2294" y="190"/>
                    <a:pt x="2258" y="81"/>
                    <a:pt x="2176" y="0"/>
                  </a:cubicBezTo>
                  <a:close/>
                </a:path>
              </a:pathLst>
            </a:custGeom>
            <a:solidFill>
              <a:srgbClr val="1B1E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2157911" y="2740219"/>
              <a:ext cx="190637" cy="830169"/>
            </a:xfrm>
            <a:custGeom>
              <a:rect b="b" l="l" r="r" t="t"/>
              <a:pathLst>
                <a:path extrusionOk="0" h="13922" w="3197">
                  <a:moveTo>
                    <a:pt x="2366" y="1"/>
                  </a:moveTo>
                  <a:lnTo>
                    <a:pt x="2366" y="1"/>
                  </a:lnTo>
                  <a:cubicBezTo>
                    <a:pt x="1084" y="1472"/>
                    <a:pt x="226" y="3314"/>
                    <a:pt x="37" y="5417"/>
                  </a:cubicBezTo>
                  <a:cubicBezTo>
                    <a:pt x="37" y="5643"/>
                    <a:pt x="1" y="5914"/>
                    <a:pt x="1" y="6176"/>
                  </a:cubicBezTo>
                  <a:lnTo>
                    <a:pt x="298" y="13921"/>
                  </a:lnTo>
                  <a:cubicBezTo>
                    <a:pt x="750" y="10500"/>
                    <a:pt x="2068" y="8126"/>
                    <a:pt x="3196" y="6284"/>
                  </a:cubicBezTo>
                  <a:cubicBezTo>
                    <a:pt x="1391" y="4289"/>
                    <a:pt x="3115" y="2032"/>
                    <a:pt x="2366" y="1"/>
                  </a:cubicBezTo>
                  <a:close/>
                </a:path>
              </a:pathLst>
            </a:custGeom>
            <a:solidFill>
              <a:srgbClr val="AC5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2523443" y="3990661"/>
              <a:ext cx="307393" cy="214787"/>
            </a:xfrm>
            <a:custGeom>
              <a:rect b="b" l="l" r="r" t="t"/>
              <a:pathLst>
                <a:path extrusionOk="0" h="3602" w="5155">
                  <a:moveTo>
                    <a:pt x="3400" y="1"/>
                  </a:moveTo>
                  <a:cubicBezTo>
                    <a:pt x="2675" y="1"/>
                    <a:pt x="1688" y="101"/>
                    <a:pt x="1688" y="101"/>
                  </a:cubicBezTo>
                  <a:lnTo>
                    <a:pt x="0" y="3035"/>
                  </a:lnTo>
                  <a:cubicBezTo>
                    <a:pt x="0" y="3035"/>
                    <a:pt x="3212" y="3601"/>
                    <a:pt x="4076" y="3601"/>
                  </a:cubicBezTo>
                  <a:cubicBezTo>
                    <a:pt x="4207" y="3601"/>
                    <a:pt x="4284" y="3588"/>
                    <a:pt x="4288" y="3559"/>
                  </a:cubicBezTo>
                  <a:cubicBezTo>
                    <a:pt x="4361" y="3333"/>
                    <a:pt x="3494" y="3297"/>
                    <a:pt x="3160" y="3107"/>
                  </a:cubicBezTo>
                  <a:cubicBezTo>
                    <a:pt x="3154" y="3095"/>
                    <a:pt x="3191" y="3090"/>
                    <a:pt x="3259" y="3090"/>
                  </a:cubicBezTo>
                  <a:cubicBezTo>
                    <a:pt x="3492" y="3090"/>
                    <a:pt x="4078" y="3147"/>
                    <a:pt x="4441" y="3147"/>
                  </a:cubicBezTo>
                  <a:cubicBezTo>
                    <a:pt x="4596" y="3147"/>
                    <a:pt x="4711" y="3137"/>
                    <a:pt x="4740" y="3107"/>
                  </a:cubicBezTo>
                  <a:cubicBezTo>
                    <a:pt x="4812" y="2954"/>
                    <a:pt x="3801" y="2584"/>
                    <a:pt x="3304" y="2277"/>
                  </a:cubicBezTo>
                  <a:cubicBezTo>
                    <a:pt x="3302" y="2275"/>
                    <a:pt x="3306" y="2274"/>
                    <a:pt x="3315" y="2274"/>
                  </a:cubicBezTo>
                  <a:cubicBezTo>
                    <a:pt x="3420" y="2274"/>
                    <a:pt x="4244" y="2406"/>
                    <a:pt x="4700" y="2406"/>
                  </a:cubicBezTo>
                  <a:cubicBezTo>
                    <a:pt x="4886" y="2406"/>
                    <a:pt x="5011" y="2384"/>
                    <a:pt x="5002" y="2322"/>
                  </a:cubicBezTo>
                  <a:cubicBezTo>
                    <a:pt x="4965" y="2051"/>
                    <a:pt x="3386" y="1681"/>
                    <a:pt x="3422" y="1645"/>
                  </a:cubicBezTo>
                  <a:cubicBezTo>
                    <a:pt x="3477" y="1631"/>
                    <a:pt x="3563" y="1626"/>
                    <a:pt x="3666" y="1626"/>
                  </a:cubicBezTo>
                  <a:cubicBezTo>
                    <a:pt x="3962" y="1626"/>
                    <a:pt x="4406" y="1667"/>
                    <a:pt x="4732" y="1667"/>
                  </a:cubicBezTo>
                  <a:cubicBezTo>
                    <a:pt x="4977" y="1667"/>
                    <a:pt x="5155" y="1644"/>
                    <a:pt x="5155" y="1564"/>
                  </a:cubicBezTo>
                  <a:cubicBezTo>
                    <a:pt x="5155" y="1374"/>
                    <a:pt x="3268" y="923"/>
                    <a:pt x="3268" y="923"/>
                  </a:cubicBezTo>
                  <a:cubicBezTo>
                    <a:pt x="3268" y="923"/>
                    <a:pt x="2745" y="661"/>
                    <a:pt x="3349" y="516"/>
                  </a:cubicBezTo>
                  <a:cubicBezTo>
                    <a:pt x="3683" y="399"/>
                    <a:pt x="4288" y="210"/>
                    <a:pt x="4135" y="101"/>
                  </a:cubicBezTo>
                  <a:cubicBezTo>
                    <a:pt x="4060" y="26"/>
                    <a:pt x="3763" y="1"/>
                    <a:pt x="3400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1570079" y="2643857"/>
              <a:ext cx="1088009" cy="1566063"/>
            </a:xfrm>
            <a:custGeom>
              <a:rect b="b" l="l" r="r" t="t"/>
              <a:pathLst>
                <a:path extrusionOk="0" h="26263" w="18246">
                  <a:moveTo>
                    <a:pt x="13921" y="1"/>
                  </a:moveTo>
                  <a:cubicBezTo>
                    <a:pt x="7556" y="3124"/>
                    <a:pt x="0" y="14147"/>
                    <a:pt x="6356" y="21369"/>
                  </a:cubicBezTo>
                  <a:cubicBezTo>
                    <a:pt x="9290" y="24755"/>
                    <a:pt x="17261" y="26262"/>
                    <a:pt x="17261" y="26262"/>
                  </a:cubicBezTo>
                  <a:lnTo>
                    <a:pt x="18245" y="22380"/>
                  </a:lnTo>
                  <a:cubicBezTo>
                    <a:pt x="18245" y="22380"/>
                    <a:pt x="9588" y="19302"/>
                    <a:pt x="9931" y="14373"/>
                  </a:cubicBezTo>
                  <a:cubicBezTo>
                    <a:pt x="10265" y="9335"/>
                    <a:pt x="14634" y="6582"/>
                    <a:pt x="14634" y="6582"/>
                  </a:cubicBezTo>
                  <a:lnTo>
                    <a:pt x="13921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2321536" y="2556678"/>
              <a:ext cx="473283" cy="948594"/>
            </a:xfrm>
            <a:custGeom>
              <a:rect b="b" l="l" r="r" t="t"/>
              <a:pathLst>
                <a:path extrusionOk="0" h="15908" w="7937">
                  <a:moveTo>
                    <a:pt x="4885" y="0"/>
                  </a:moveTo>
                  <a:cubicBezTo>
                    <a:pt x="4885" y="0"/>
                    <a:pt x="678" y="867"/>
                    <a:pt x="263" y="2519"/>
                  </a:cubicBezTo>
                  <a:cubicBezTo>
                    <a:pt x="1" y="3612"/>
                    <a:pt x="2971" y="4586"/>
                    <a:pt x="2971" y="4586"/>
                  </a:cubicBezTo>
                  <a:cubicBezTo>
                    <a:pt x="2971" y="4586"/>
                    <a:pt x="1319" y="6582"/>
                    <a:pt x="1319" y="8044"/>
                  </a:cubicBezTo>
                  <a:cubicBezTo>
                    <a:pt x="1319" y="9552"/>
                    <a:pt x="7936" y="15907"/>
                    <a:pt x="7936" y="15907"/>
                  </a:cubicBezTo>
                  <a:cubicBezTo>
                    <a:pt x="6058" y="10491"/>
                    <a:pt x="5156" y="5191"/>
                    <a:pt x="4885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2794760" y="2556678"/>
              <a:ext cx="461894" cy="948594"/>
            </a:xfrm>
            <a:custGeom>
              <a:rect b="b" l="l" r="r" t="t"/>
              <a:pathLst>
                <a:path extrusionOk="0" h="15908" w="7746">
                  <a:moveTo>
                    <a:pt x="3088" y="0"/>
                  </a:moveTo>
                  <a:cubicBezTo>
                    <a:pt x="2934" y="4930"/>
                    <a:pt x="1914" y="10265"/>
                    <a:pt x="0" y="15907"/>
                  </a:cubicBezTo>
                  <a:cubicBezTo>
                    <a:pt x="0" y="15907"/>
                    <a:pt x="6473" y="9218"/>
                    <a:pt x="6653" y="8044"/>
                  </a:cubicBezTo>
                  <a:cubicBezTo>
                    <a:pt x="6807" y="6916"/>
                    <a:pt x="5001" y="4586"/>
                    <a:pt x="5001" y="4586"/>
                  </a:cubicBezTo>
                  <a:cubicBezTo>
                    <a:pt x="5001" y="4586"/>
                    <a:pt x="7331" y="3946"/>
                    <a:pt x="7484" y="2817"/>
                  </a:cubicBezTo>
                  <a:cubicBezTo>
                    <a:pt x="7746" y="975"/>
                    <a:pt x="3088" y="0"/>
                    <a:pt x="3088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2534714" y="1834260"/>
              <a:ext cx="535716" cy="254203"/>
            </a:xfrm>
            <a:custGeom>
              <a:rect b="b" l="l" r="r" t="t"/>
              <a:pathLst>
                <a:path extrusionOk="0" h="4263" w="8984">
                  <a:moveTo>
                    <a:pt x="4433" y="1"/>
                  </a:moveTo>
                  <a:cubicBezTo>
                    <a:pt x="145" y="1"/>
                    <a:pt x="1" y="3088"/>
                    <a:pt x="73" y="4180"/>
                  </a:cubicBezTo>
                  <a:lnTo>
                    <a:pt x="822" y="4180"/>
                  </a:lnTo>
                  <a:cubicBezTo>
                    <a:pt x="1005" y="4209"/>
                    <a:pt x="1164" y="4262"/>
                    <a:pt x="1337" y="4262"/>
                  </a:cubicBezTo>
                  <a:cubicBezTo>
                    <a:pt x="1378" y="4262"/>
                    <a:pt x="1420" y="4259"/>
                    <a:pt x="1463" y="4252"/>
                  </a:cubicBezTo>
                  <a:cubicBezTo>
                    <a:pt x="1762" y="4190"/>
                    <a:pt x="2000" y="4092"/>
                    <a:pt x="2301" y="4092"/>
                  </a:cubicBezTo>
                  <a:cubicBezTo>
                    <a:pt x="2345" y="4092"/>
                    <a:pt x="2391" y="4094"/>
                    <a:pt x="2438" y="4099"/>
                  </a:cubicBezTo>
                  <a:cubicBezTo>
                    <a:pt x="2800" y="4124"/>
                    <a:pt x="3124" y="4202"/>
                    <a:pt x="3458" y="4202"/>
                  </a:cubicBezTo>
                  <a:cubicBezTo>
                    <a:pt x="3617" y="4202"/>
                    <a:pt x="3778" y="4184"/>
                    <a:pt x="3946" y="4135"/>
                  </a:cubicBezTo>
                  <a:cubicBezTo>
                    <a:pt x="4067" y="4096"/>
                    <a:pt x="4167" y="4082"/>
                    <a:pt x="4256" y="4082"/>
                  </a:cubicBezTo>
                  <a:cubicBezTo>
                    <a:pt x="4499" y="4082"/>
                    <a:pt x="4662" y="4190"/>
                    <a:pt x="4966" y="4216"/>
                  </a:cubicBezTo>
                  <a:cubicBezTo>
                    <a:pt x="5110" y="4252"/>
                    <a:pt x="5300" y="4252"/>
                    <a:pt x="5490" y="4252"/>
                  </a:cubicBezTo>
                  <a:cubicBezTo>
                    <a:pt x="5715" y="4216"/>
                    <a:pt x="5824" y="4099"/>
                    <a:pt x="6049" y="3991"/>
                  </a:cubicBezTo>
                  <a:cubicBezTo>
                    <a:pt x="6111" y="3970"/>
                    <a:pt x="6168" y="3961"/>
                    <a:pt x="6221" y="3961"/>
                  </a:cubicBezTo>
                  <a:cubicBezTo>
                    <a:pt x="6464" y="3961"/>
                    <a:pt x="6636" y="4143"/>
                    <a:pt x="6880" y="4180"/>
                  </a:cubicBezTo>
                  <a:cubicBezTo>
                    <a:pt x="7106" y="4180"/>
                    <a:pt x="7331" y="4099"/>
                    <a:pt x="7557" y="4063"/>
                  </a:cubicBezTo>
                  <a:cubicBezTo>
                    <a:pt x="7620" y="4051"/>
                    <a:pt x="7683" y="4047"/>
                    <a:pt x="7748" y="4047"/>
                  </a:cubicBezTo>
                  <a:cubicBezTo>
                    <a:pt x="7877" y="4047"/>
                    <a:pt x="8011" y="4063"/>
                    <a:pt x="8162" y="4063"/>
                  </a:cubicBezTo>
                  <a:cubicBezTo>
                    <a:pt x="8387" y="4099"/>
                    <a:pt x="8613" y="4180"/>
                    <a:pt x="8875" y="4180"/>
                  </a:cubicBezTo>
                  <a:lnTo>
                    <a:pt x="8983" y="4180"/>
                  </a:lnTo>
                  <a:cubicBezTo>
                    <a:pt x="8983" y="3052"/>
                    <a:pt x="8685" y="1"/>
                    <a:pt x="4433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842050" y="3615000"/>
              <a:ext cx="3925313" cy="749430"/>
            </a:xfrm>
            <a:custGeom>
              <a:rect b="b" l="l" r="r" t="t"/>
              <a:pathLst>
                <a:path extrusionOk="0" h="12568" w="61506">
                  <a:moveTo>
                    <a:pt x="3314" y="1"/>
                  </a:moveTo>
                  <a:lnTo>
                    <a:pt x="3314" y="1"/>
                  </a:lnTo>
                  <a:cubicBezTo>
                    <a:pt x="3955" y="1924"/>
                    <a:pt x="4632" y="3837"/>
                    <a:pt x="5381" y="5760"/>
                  </a:cubicBezTo>
                  <a:cubicBezTo>
                    <a:pt x="3657" y="6853"/>
                    <a:pt x="1851" y="7900"/>
                    <a:pt x="1" y="8884"/>
                  </a:cubicBezTo>
                  <a:cubicBezTo>
                    <a:pt x="4108" y="10428"/>
                    <a:pt x="8351" y="11664"/>
                    <a:pt x="12603" y="12567"/>
                  </a:cubicBezTo>
                  <a:cubicBezTo>
                    <a:pt x="13280" y="9480"/>
                    <a:pt x="13921" y="6401"/>
                    <a:pt x="14562" y="3314"/>
                  </a:cubicBezTo>
                  <a:cubicBezTo>
                    <a:pt x="10762" y="2483"/>
                    <a:pt x="6997" y="1400"/>
                    <a:pt x="3314" y="1"/>
                  </a:cubicBezTo>
                  <a:close/>
                  <a:moveTo>
                    <a:pt x="58156" y="1"/>
                  </a:moveTo>
                  <a:lnTo>
                    <a:pt x="58156" y="1"/>
                  </a:lnTo>
                  <a:cubicBezTo>
                    <a:pt x="54473" y="1400"/>
                    <a:pt x="50709" y="2483"/>
                    <a:pt x="46908" y="3314"/>
                  </a:cubicBezTo>
                  <a:cubicBezTo>
                    <a:pt x="47549" y="6401"/>
                    <a:pt x="48226" y="9480"/>
                    <a:pt x="48867" y="12567"/>
                  </a:cubicBezTo>
                  <a:cubicBezTo>
                    <a:pt x="53155" y="11664"/>
                    <a:pt x="57371" y="10428"/>
                    <a:pt x="61506" y="8884"/>
                  </a:cubicBezTo>
                  <a:cubicBezTo>
                    <a:pt x="59628" y="7900"/>
                    <a:pt x="57822" y="6853"/>
                    <a:pt x="56089" y="5760"/>
                  </a:cubicBezTo>
                  <a:cubicBezTo>
                    <a:pt x="56838" y="3837"/>
                    <a:pt x="57552" y="1924"/>
                    <a:pt x="58156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1724580" y="3785653"/>
              <a:ext cx="112581" cy="24806"/>
            </a:xfrm>
            <a:custGeom>
              <a:rect b="b" l="l" r="r" t="t"/>
              <a:pathLst>
                <a:path extrusionOk="0" h="416" w="1888">
                  <a:moveTo>
                    <a:pt x="0" y="0"/>
                  </a:moveTo>
                  <a:lnTo>
                    <a:pt x="0" y="0"/>
                  </a:lnTo>
                  <a:cubicBezTo>
                    <a:pt x="641" y="154"/>
                    <a:pt x="1246" y="298"/>
                    <a:pt x="1887" y="416"/>
                  </a:cubicBezTo>
                  <a:cubicBezTo>
                    <a:pt x="1246" y="298"/>
                    <a:pt x="641" y="154"/>
                    <a:pt x="0" y="0"/>
                  </a:cubicBezTo>
                  <a:close/>
                </a:path>
              </a:pathLst>
            </a:custGeom>
            <a:solidFill>
              <a:srgbClr val="1A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1352608" y="3785653"/>
              <a:ext cx="486700" cy="578769"/>
            </a:xfrm>
            <a:custGeom>
              <a:rect b="b" l="l" r="r" t="t"/>
              <a:pathLst>
                <a:path extrusionOk="0" h="9706" w="8162">
                  <a:moveTo>
                    <a:pt x="6238" y="0"/>
                  </a:moveTo>
                  <a:cubicBezTo>
                    <a:pt x="5110" y="226"/>
                    <a:pt x="2483" y="867"/>
                    <a:pt x="2483" y="867"/>
                  </a:cubicBezTo>
                  <a:cubicBezTo>
                    <a:pt x="2483" y="867"/>
                    <a:pt x="109" y="7863"/>
                    <a:pt x="0" y="8125"/>
                  </a:cubicBezTo>
                  <a:cubicBezTo>
                    <a:pt x="2068" y="8730"/>
                    <a:pt x="4135" y="9254"/>
                    <a:pt x="6202" y="9705"/>
                  </a:cubicBezTo>
                  <a:cubicBezTo>
                    <a:pt x="6879" y="6618"/>
                    <a:pt x="7520" y="3539"/>
                    <a:pt x="8161" y="452"/>
                  </a:cubicBezTo>
                  <a:cubicBezTo>
                    <a:pt x="8161" y="452"/>
                    <a:pt x="8125" y="452"/>
                    <a:pt x="8125" y="416"/>
                  </a:cubicBezTo>
                  <a:cubicBezTo>
                    <a:pt x="7484" y="298"/>
                    <a:pt x="6879" y="154"/>
                    <a:pt x="6238" y="0"/>
                  </a:cubicBezTo>
                  <a:close/>
                </a:path>
              </a:pathLst>
            </a:custGeom>
            <a:solidFill>
              <a:srgbClr val="203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3770188" y="3787800"/>
              <a:ext cx="103398" cy="22659"/>
            </a:xfrm>
            <a:custGeom>
              <a:rect b="b" l="l" r="r" t="t"/>
              <a:pathLst>
                <a:path extrusionOk="0" h="380" w="1734">
                  <a:moveTo>
                    <a:pt x="1733" y="1"/>
                  </a:moveTo>
                  <a:lnTo>
                    <a:pt x="1733" y="1"/>
                  </a:lnTo>
                  <a:cubicBezTo>
                    <a:pt x="1129" y="154"/>
                    <a:pt x="569" y="262"/>
                    <a:pt x="0" y="380"/>
                  </a:cubicBezTo>
                  <a:cubicBezTo>
                    <a:pt x="569" y="262"/>
                    <a:pt x="1174" y="154"/>
                    <a:pt x="1733" y="1"/>
                  </a:cubicBezTo>
                  <a:close/>
                </a:path>
              </a:pathLst>
            </a:custGeom>
            <a:solidFill>
              <a:srgbClr val="1A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3768041" y="3787800"/>
              <a:ext cx="497970" cy="576622"/>
            </a:xfrm>
            <a:custGeom>
              <a:rect b="b" l="l" r="r" t="t"/>
              <a:pathLst>
                <a:path extrusionOk="0" h="9670" w="8351">
                  <a:moveTo>
                    <a:pt x="1769" y="1"/>
                  </a:moveTo>
                  <a:cubicBezTo>
                    <a:pt x="1210" y="154"/>
                    <a:pt x="605" y="262"/>
                    <a:pt x="36" y="380"/>
                  </a:cubicBezTo>
                  <a:cubicBezTo>
                    <a:pt x="36" y="416"/>
                    <a:pt x="0" y="416"/>
                    <a:pt x="0" y="416"/>
                  </a:cubicBezTo>
                  <a:cubicBezTo>
                    <a:pt x="641" y="3503"/>
                    <a:pt x="1318" y="6582"/>
                    <a:pt x="1959" y="9669"/>
                  </a:cubicBezTo>
                  <a:cubicBezTo>
                    <a:pt x="4099" y="9218"/>
                    <a:pt x="6247" y="8694"/>
                    <a:pt x="8351" y="8053"/>
                  </a:cubicBezTo>
                  <a:cubicBezTo>
                    <a:pt x="8278" y="7864"/>
                    <a:pt x="6021" y="1165"/>
                    <a:pt x="6021" y="1165"/>
                  </a:cubicBezTo>
                  <a:cubicBezTo>
                    <a:pt x="6021" y="1165"/>
                    <a:pt x="3015" y="307"/>
                    <a:pt x="1769" y="1"/>
                  </a:cubicBezTo>
                  <a:close/>
                </a:path>
              </a:pathLst>
            </a:custGeom>
            <a:solidFill>
              <a:srgbClr val="203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1538833" y="3812546"/>
              <a:ext cx="2532307" cy="357005"/>
            </a:xfrm>
            <a:custGeom>
              <a:rect b="b" l="l" r="r" t="t"/>
              <a:pathLst>
                <a:path extrusionOk="0" h="5987" w="42467">
                  <a:moveTo>
                    <a:pt x="5038" y="1"/>
                  </a:moveTo>
                  <a:lnTo>
                    <a:pt x="1" y="1391"/>
                  </a:lnTo>
                  <a:lnTo>
                    <a:pt x="5372" y="5607"/>
                  </a:lnTo>
                  <a:lnTo>
                    <a:pt x="5038" y="1"/>
                  </a:lnTo>
                  <a:close/>
                  <a:moveTo>
                    <a:pt x="37384" y="1"/>
                  </a:moveTo>
                  <a:lnTo>
                    <a:pt x="36445" y="5986"/>
                  </a:lnTo>
                  <a:lnTo>
                    <a:pt x="42467" y="1391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1388148" y="3895492"/>
              <a:ext cx="2831054" cy="735476"/>
            </a:xfrm>
            <a:custGeom>
              <a:rect b="b" l="l" r="r" t="t"/>
              <a:pathLst>
                <a:path extrusionOk="0" h="12334" w="47477">
                  <a:moveTo>
                    <a:pt x="2528" y="0"/>
                  </a:moveTo>
                  <a:cubicBezTo>
                    <a:pt x="1697" y="3051"/>
                    <a:pt x="831" y="6094"/>
                    <a:pt x="0" y="9145"/>
                  </a:cubicBezTo>
                  <a:cubicBezTo>
                    <a:pt x="7768" y="11271"/>
                    <a:pt x="15753" y="12334"/>
                    <a:pt x="23738" y="12334"/>
                  </a:cubicBezTo>
                  <a:cubicBezTo>
                    <a:pt x="31723" y="12334"/>
                    <a:pt x="39708" y="11271"/>
                    <a:pt x="47476" y="9145"/>
                  </a:cubicBezTo>
                  <a:cubicBezTo>
                    <a:pt x="46646" y="6094"/>
                    <a:pt x="45815" y="3051"/>
                    <a:pt x="44994" y="0"/>
                  </a:cubicBezTo>
                  <a:cubicBezTo>
                    <a:pt x="38033" y="1918"/>
                    <a:pt x="30886" y="2878"/>
                    <a:pt x="23744" y="2878"/>
                  </a:cubicBezTo>
                  <a:cubicBezTo>
                    <a:pt x="16602" y="2878"/>
                    <a:pt x="9465" y="1918"/>
                    <a:pt x="252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8" name="Google Shape;2378;p46"/>
          <p:cNvSpPr txBox="1"/>
          <p:nvPr/>
        </p:nvSpPr>
        <p:spPr>
          <a:xfrm>
            <a:off x="2126100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member spotlight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79" name="Google Shape;2379;p46"/>
          <p:cNvGrpSpPr/>
          <p:nvPr/>
        </p:nvGrpSpPr>
        <p:grpSpPr>
          <a:xfrm>
            <a:off x="6303096" y="3578663"/>
            <a:ext cx="2167254" cy="487663"/>
            <a:chOff x="6382398" y="3824752"/>
            <a:chExt cx="2618089" cy="589108"/>
          </a:xfrm>
        </p:grpSpPr>
        <p:sp>
          <p:nvSpPr>
            <p:cNvPr id="2380" name="Google Shape;2380;p46"/>
            <p:cNvSpPr/>
            <p:nvPr/>
          </p:nvSpPr>
          <p:spPr>
            <a:xfrm>
              <a:off x="6382398" y="4001972"/>
              <a:ext cx="420640" cy="411888"/>
            </a:xfrm>
            <a:custGeom>
              <a:rect b="b" l="l" r="r" t="t"/>
              <a:pathLst>
                <a:path extrusionOk="0" h="5083" w="5191">
                  <a:moveTo>
                    <a:pt x="1" y="1"/>
                  </a:moveTo>
                  <a:lnTo>
                    <a:pt x="1179" y="2525"/>
                  </a:lnTo>
                  <a:lnTo>
                    <a:pt x="1" y="5082"/>
                  </a:lnTo>
                  <a:lnTo>
                    <a:pt x="5190" y="5082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6543897" y="3824752"/>
              <a:ext cx="259142" cy="589106"/>
            </a:xfrm>
            <a:custGeom>
              <a:rect b="b" l="l" r="r" t="t"/>
              <a:pathLst>
                <a:path extrusionOk="0" h="7270" w="3198">
                  <a:moveTo>
                    <a:pt x="0" y="0"/>
                  </a:moveTo>
                  <a:lnTo>
                    <a:pt x="0" y="5082"/>
                  </a:lnTo>
                  <a:lnTo>
                    <a:pt x="3197" y="7269"/>
                  </a:lnTo>
                  <a:lnTo>
                    <a:pt x="3197" y="3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8582116" y="4001972"/>
              <a:ext cx="418371" cy="411888"/>
            </a:xfrm>
            <a:custGeom>
              <a:rect b="b" l="l" r="r" t="t"/>
              <a:pathLst>
                <a:path extrusionOk="0" h="5083" w="5163">
                  <a:moveTo>
                    <a:pt x="0" y="1"/>
                  </a:moveTo>
                  <a:lnTo>
                    <a:pt x="0" y="5082"/>
                  </a:lnTo>
                  <a:lnTo>
                    <a:pt x="5163" y="5082"/>
                  </a:lnTo>
                  <a:lnTo>
                    <a:pt x="3985" y="2525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8582116" y="3824752"/>
              <a:ext cx="259142" cy="589106"/>
            </a:xfrm>
            <a:custGeom>
              <a:rect b="b" l="l" r="r" t="t"/>
              <a:pathLst>
                <a:path extrusionOk="0" h="7270" w="3198">
                  <a:moveTo>
                    <a:pt x="3197" y="0"/>
                  </a:moveTo>
                  <a:lnTo>
                    <a:pt x="0" y="3116"/>
                  </a:lnTo>
                  <a:lnTo>
                    <a:pt x="0" y="7269"/>
                  </a:lnTo>
                  <a:lnTo>
                    <a:pt x="3197" y="5082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6543897" y="3824752"/>
              <a:ext cx="2288601" cy="411807"/>
            </a:xfrm>
            <a:custGeom>
              <a:rect b="b" l="l" r="r" t="t"/>
              <a:pathLst>
                <a:path extrusionOk="0" h="5082" w="28243">
                  <a:moveTo>
                    <a:pt x="0" y="0"/>
                  </a:moveTo>
                  <a:lnTo>
                    <a:pt x="0" y="5082"/>
                  </a:lnTo>
                  <a:lnTo>
                    <a:pt x="28242" y="5082"/>
                  </a:lnTo>
                  <a:lnTo>
                    <a:pt x="28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5" name="Google Shape;2385;p46"/>
          <p:cNvGrpSpPr/>
          <p:nvPr/>
        </p:nvGrpSpPr>
        <p:grpSpPr>
          <a:xfrm>
            <a:off x="712784" y="3578663"/>
            <a:ext cx="2167254" cy="487663"/>
            <a:chOff x="6382398" y="3824752"/>
            <a:chExt cx="2618089" cy="589108"/>
          </a:xfrm>
        </p:grpSpPr>
        <p:sp>
          <p:nvSpPr>
            <p:cNvPr id="2386" name="Google Shape;2386;p46"/>
            <p:cNvSpPr/>
            <p:nvPr/>
          </p:nvSpPr>
          <p:spPr>
            <a:xfrm>
              <a:off x="6382398" y="4001972"/>
              <a:ext cx="420640" cy="411888"/>
            </a:xfrm>
            <a:custGeom>
              <a:rect b="b" l="l" r="r" t="t"/>
              <a:pathLst>
                <a:path extrusionOk="0" h="5083" w="5191">
                  <a:moveTo>
                    <a:pt x="1" y="1"/>
                  </a:moveTo>
                  <a:lnTo>
                    <a:pt x="1179" y="2525"/>
                  </a:lnTo>
                  <a:lnTo>
                    <a:pt x="1" y="5082"/>
                  </a:lnTo>
                  <a:lnTo>
                    <a:pt x="5190" y="5082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6543897" y="3824752"/>
              <a:ext cx="259142" cy="589106"/>
            </a:xfrm>
            <a:custGeom>
              <a:rect b="b" l="l" r="r" t="t"/>
              <a:pathLst>
                <a:path extrusionOk="0" h="7270" w="3198">
                  <a:moveTo>
                    <a:pt x="0" y="0"/>
                  </a:moveTo>
                  <a:lnTo>
                    <a:pt x="0" y="5082"/>
                  </a:lnTo>
                  <a:lnTo>
                    <a:pt x="3197" y="7269"/>
                  </a:lnTo>
                  <a:lnTo>
                    <a:pt x="3197" y="3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8582116" y="4001972"/>
              <a:ext cx="418371" cy="411888"/>
            </a:xfrm>
            <a:custGeom>
              <a:rect b="b" l="l" r="r" t="t"/>
              <a:pathLst>
                <a:path extrusionOk="0" h="5083" w="5163">
                  <a:moveTo>
                    <a:pt x="0" y="1"/>
                  </a:moveTo>
                  <a:lnTo>
                    <a:pt x="0" y="5082"/>
                  </a:lnTo>
                  <a:lnTo>
                    <a:pt x="5163" y="5082"/>
                  </a:lnTo>
                  <a:lnTo>
                    <a:pt x="3985" y="2525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8582116" y="3824752"/>
              <a:ext cx="259142" cy="589106"/>
            </a:xfrm>
            <a:custGeom>
              <a:rect b="b" l="l" r="r" t="t"/>
              <a:pathLst>
                <a:path extrusionOk="0" h="7270" w="3198">
                  <a:moveTo>
                    <a:pt x="3197" y="0"/>
                  </a:moveTo>
                  <a:lnTo>
                    <a:pt x="0" y="3116"/>
                  </a:lnTo>
                  <a:lnTo>
                    <a:pt x="0" y="7269"/>
                  </a:lnTo>
                  <a:lnTo>
                    <a:pt x="3197" y="5082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6543897" y="3824752"/>
              <a:ext cx="2288601" cy="411807"/>
            </a:xfrm>
            <a:custGeom>
              <a:rect b="b" l="l" r="r" t="t"/>
              <a:pathLst>
                <a:path extrusionOk="0" h="5082" w="28243">
                  <a:moveTo>
                    <a:pt x="0" y="0"/>
                  </a:moveTo>
                  <a:lnTo>
                    <a:pt x="0" y="5082"/>
                  </a:lnTo>
                  <a:lnTo>
                    <a:pt x="28242" y="5082"/>
                  </a:lnTo>
                  <a:lnTo>
                    <a:pt x="28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1" name="Google Shape;2391;p46"/>
          <p:cNvSpPr txBox="1"/>
          <p:nvPr/>
        </p:nvSpPr>
        <p:spPr>
          <a:xfrm>
            <a:off x="1163568" y="40028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2" name="Google Shape;2392;p46"/>
          <p:cNvSpPr txBox="1"/>
          <p:nvPr/>
        </p:nvSpPr>
        <p:spPr>
          <a:xfrm>
            <a:off x="6753884" y="400282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3" name="Google Shape;2393;p46"/>
          <p:cNvSpPr txBox="1"/>
          <p:nvPr/>
        </p:nvSpPr>
        <p:spPr>
          <a:xfrm>
            <a:off x="3939051" y="373202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4" name="Google Shape;2394;p46"/>
          <p:cNvSpPr txBox="1"/>
          <p:nvPr/>
        </p:nvSpPr>
        <p:spPr>
          <a:xfrm>
            <a:off x="1163570" y="3609304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95" name="Google Shape;2395;p46"/>
          <p:cNvSpPr txBox="1"/>
          <p:nvPr/>
        </p:nvSpPr>
        <p:spPr>
          <a:xfrm>
            <a:off x="6753878" y="3609306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96" name="Google Shape;2396;p46"/>
          <p:cNvSpPr txBox="1"/>
          <p:nvPr/>
        </p:nvSpPr>
        <p:spPr>
          <a:xfrm>
            <a:off x="3939049" y="3294277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grpSp>
        <p:nvGrpSpPr>
          <p:cNvPr id="2402" name="Google Shape;2402;p47"/>
          <p:cNvGrpSpPr/>
          <p:nvPr/>
        </p:nvGrpSpPr>
        <p:grpSpPr>
          <a:xfrm>
            <a:off x="4740526" y="1355855"/>
            <a:ext cx="3889789" cy="3387757"/>
            <a:chOff x="4740526" y="1181605"/>
            <a:chExt cx="3889789" cy="3387757"/>
          </a:xfrm>
        </p:grpSpPr>
        <p:sp>
          <p:nvSpPr>
            <p:cNvPr id="2403" name="Google Shape;2403;p47"/>
            <p:cNvSpPr/>
            <p:nvPr/>
          </p:nvSpPr>
          <p:spPr>
            <a:xfrm>
              <a:off x="4996479" y="1181605"/>
              <a:ext cx="3468423" cy="3164198"/>
            </a:xfrm>
            <a:custGeom>
              <a:rect b="b" l="l" r="r" t="t"/>
              <a:pathLst>
                <a:path extrusionOk="0" h="53294" w="58418">
                  <a:moveTo>
                    <a:pt x="39999" y="0"/>
                  </a:moveTo>
                  <a:cubicBezTo>
                    <a:pt x="38466" y="0"/>
                    <a:pt x="36938" y="218"/>
                    <a:pt x="35470" y="690"/>
                  </a:cubicBezTo>
                  <a:cubicBezTo>
                    <a:pt x="26370" y="3507"/>
                    <a:pt x="25729" y="15812"/>
                    <a:pt x="16024" y="17915"/>
                  </a:cubicBezTo>
                  <a:cubicBezTo>
                    <a:pt x="12151" y="18746"/>
                    <a:pt x="7746" y="17617"/>
                    <a:pt x="4361" y="19684"/>
                  </a:cubicBezTo>
                  <a:cubicBezTo>
                    <a:pt x="2365" y="20885"/>
                    <a:pt x="1093" y="23034"/>
                    <a:pt x="524" y="25290"/>
                  </a:cubicBezTo>
                  <a:cubicBezTo>
                    <a:pt x="0" y="27547"/>
                    <a:pt x="109" y="29913"/>
                    <a:pt x="452" y="32206"/>
                  </a:cubicBezTo>
                  <a:cubicBezTo>
                    <a:pt x="1463" y="39509"/>
                    <a:pt x="4622" y="46839"/>
                    <a:pt x="8649" y="52969"/>
                  </a:cubicBezTo>
                  <a:cubicBezTo>
                    <a:pt x="15570" y="53162"/>
                    <a:pt x="22575" y="53294"/>
                    <a:pt x="29588" y="53294"/>
                  </a:cubicBezTo>
                  <a:cubicBezTo>
                    <a:pt x="39002" y="53294"/>
                    <a:pt x="48433" y="53056"/>
                    <a:pt x="57704" y="52409"/>
                  </a:cubicBezTo>
                  <a:cubicBezTo>
                    <a:pt x="58300" y="52373"/>
                    <a:pt x="58418" y="47408"/>
                    <a:pt x="58382" y="46875"/>
                  </a:cubicBezTo>
                  <a:cubicBezTo>
                    <a:pt x="58264" y="44700"/>
                    <a:pt x="57551" y="42813"/>
                    <a:pt x="55628" y="41612"/>
                  </a:cubicBezTo>
                  <a:cubicBezTo>
                    <a:pt x="52017" y="39319"/>
                    <a:pt x="47242" y="40746"/>
                    <a:pt x="44235" y="37207"/>
                  </a:cubicBezTo>
                  <a:cubicBezTo>
                    <a:pt x="41942" y="34499"/>
                    <a:pt x="43107" y="30292"/>
                    <a:pt x="45400" y="27918"/>
                  </a:cubicBezTo>
                  <a:cubicBezTo>
                    <a:pt x="47693" y="25625"/>
                    <a:pt x="50627" y="23936"/>
                    <a:pt x="52586" y="21300"/>
                  </a:cubicBezTo>
                  <a:cubicBezTo>
                    <a:pt x="57515" y="14791"/>
                    <a:pt x="54653" y="4861"/>
                    <a:pt x="47323" y="1593"/>
                  </a:cubicBezTo>
                  <a:cubicBezTo>
                    <a:pt x="45031" y="584"/>
                    <a:pt x="42509" y="0"/>
                    <a:pt x="39999" y="0"/>
                  </a:cubicBezTo>
                  <a:close/>
                </a:path>
              </a:pathLst>
            </a:custGeom>
            <a:solidFill>
              <a:srgbClr val="E3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7"/>
            <p:cNvSpPr/>
            <p:nvPr/>
          </p:nvSpPr>
          <p:spPr>
            <a:xfrm>
              <a:off x="5050033" y="1871035"/>
              <a:ext cx="303987" cy="330289"/>
            </a:xfrm>
            <a:custGeom>
              <a:rect b="b" l="l" r="r" t="t"/>
              <a:pathLst>
                <a:path extrusionOk="0" h="5563" w="5120">
                  <a:moveTo>
                    <a:pt x="2796" y="0"/>
                  </a:moveTo>
                  <a:cubicBezTo>
                    <a:pt x="2692" y="0"/>
                    <a:pt x="2588" y="7"/>
                    <a:pt x="2484" y="20"/>
                  </a:cubicBezTo>
                  <a:cubicBezTo>
                    <a:pt x="1545" y="137"/>
                    <a:pt x="642" y="769"/>
                    <a:pt x="335" y="1753"/>
                  </a:cubicBezTo>
                  <a:cubicBezTo>
                    <a:pt x="1" y="2800"/>
                    <a:pt x="109" y="4236"/>
                    <a:pt x="1012" y="4985"/>
                  </a:cubicBezTo>
                  <a:cubicBezTo>
                    <a:pt x="1451" y="5371"/>
                    <a:pt x="2037" y="5562"/>
                    <a:pt x="2618" y="5562"/>
                  </a:cubicBezTo>
                  <a:cubicBezTo>
                    <a:pt x="3342" y="5562"/>
                    <a:pt x="4058" y="5267"/>
                    <a:pt x="4479" y="4687"/>
                  </a:cubicBezTo>
                  <a:cubicBezTo>
                    <a:pt x="4668" y="4380"/>
                    <a:pt x="4777" y="4082"/>
                    <a:pt x="4894" y="3784"/>
                  </a:cubicBezTo>
                  <a:cubicBezTo>
                    <a:pt x="5120" y="2918"/>
                    <a:pt x="5120" y="1943"/>
                    <a:pt x="4704" y="1148"/>
                  </a:cubicBezTo>
                  <a:cubicBezTo>
                    <a:pt x="4276" y="354"/>
                    <a:pt x="3553" y="0"/>
                    <a:pt x="2796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7"/>
            <p:cNvSpPr/>
            <p:nvPr/>
          </p:nvSpPr>
          <p:spPr>
            <a:xfrm>
              <a:off x="8201150" y="3147300"/>
              <a:ext cx="385209" cy="307015"/>
            </a:xfrm>
            <a:custGeom>
              <a:rect b="b" l="l" r="r" t="t"/>
              <a:pathLst>
                <a:path extrusionOk="0" h="5171" w="6488">
                  <a:moveTo>
                    <a:pt x="2860" y="0"/>
                  </a:moveTo>
                  <a:cubicBezTo>
                    <a:pt x="2849" y="0"/>
                    <a:pt x="2837" y="0"/>
                    <a:pt x="2826" y="0"/>
                  </a:cubicBezTo>
                  <a:cubicBezTo>
                    <a:pt x="1390" y="0"/>
                    <a:pt x="0" y="939"/>
                    <a:pt x="343" y="2898"/>
                  </a:cubicBezTo>
                  <a:cubicBezTo>
                    <a:pt x="569" y="4063"/>
                    <a:pt x="1616" y="5047"/>
                    <a:pt x="2826" y="5155"/>
                  </a:cubicBezTo>
                  <a:cubicBezTo>
                    <a:pt x="2936" y="5165"/>
                    <a:pt x="3044" y="5170"/>
                    <a:pt x="3148" y="5170"/>
                  </a:cubicBezTo>
                  <a:cubicBezTo>
                    <a:pt x="6488" y="5170"/>
                    <a:pt x="6286" y="0"/>
                    <a:pt x="2860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7"/>
            <p:cNvSpPr/>
            <p:nvPr/>
          </p:nvSpPr>
          <p:spPr>
            <a:xfrm>
              <a:off x="4740526" y="4222946"/>
              <a:ext cx="3889789" cy="167252"/>
            </a:xfrm>
            <a:custGeom>
              <a:rect b="b" l="l" r="r" t="t"/>
              <a:pathLst>
                <a:path extrusionOk="0" h="2817" w="65515">
                  <a:moveTo>
                    <a:pt x="36232" y="0"/>
                  </a:moveTo>
                  <a:cubicBezTo>
                    <a:pt x="34899" y="0"/>
                    <a:pt x="33564" y="17"/>
                    <a:pt x="32224" y="56"/>
                  </a:cubicBezTo>
                  <a:cubicBezTo>
                    <a:pt x="27433" y="221"/>
                    <a:pt x="22675" y="441"/>
                    <a:pt x="17898" y="441"/>
                  </a:cubicBezTo>
                  <a:cubicBezTo>
                    <a:pt x="17194" y="441"/>
                    <a:pt x="16490" y="436"/>
                    <a:pt x="15785" y="426"/>
                  </a:cubicBezTo>
                  <a:cubicBezTo>
                    <a:pt x="13411" y="426"/>
                    <a:pt x="11046" y="318"/>
                    <a:pt x="8672" y="128"/>
                  </a:cubicBezTo>
                  <a:cubicBezTo>
                    <a:pt x="8541" y="117"/>
                    <a:pt x="8337" y="111"/>
                    <a:pt x="8080" y="111"/>
                  </a:cubicBezTo>
                  <a:cubicBezTo>
                    <a:pt x="5908" y="111"/>
                    <a:pt x="0" y="549"/>
                    <a:pt x="3634" y="1897"/>
                  </a:cubicBezTo>
                  <a:cubicBezTo>
                    <a:pt x="5655" y="2641"/>
                    <a:pt x="8319" y="2719"/>
                    <a:pt x="10800" y="2719"/>
                  </a:cubicBezTo>
                  <a:cubicBezTo>
                    <a:pt x="11467" y="2719"/>
                    <a:pt x="12120" y="2714"/>
                    <a:pt x="12745" y="2714"/>
                  </a:cubicBezTo>
                  <a:cubicBezTo>
                    <a:pt x="13211" y="2714"/>
                    <a:pt x="13661" y="2717"/>
                    <a:pt x="14088" y="2728"/>
                  </a:cubicBezTo>
                  <a:cubicBezTo>
                    <a:pt x="16423" y="2793"/>
                    <a:pt x="18760" y="2817"/>
                    <a:pt x="21098" y="2817"/>
                  </a:cubicBezTo>
                  <a:cubicBezTo>
                    <a:pt x="26861" y="2817"/>
                    <a:pt x="32626" y="2672"/>
                    <a:pt x="38354" y="2647"/>
                  </a:cubicBezTo>
                  <a:cubicBezTo>
                    <a:pt x="38716" y="2645"/>
                    <a:pt x="39077" y="2644"/>
                    <a:pt x="39438" y="2644"/>
                  </a:cubicBezTo>
                  <a:cubicBezTo>
                    <a:pt x="44033" y="2644"/>
                    <a:pt x="48627" y="2771"/>
                    <a:pt x="53205" y="2771"/>
                  </a:cubicBezTo>
                  <a:cubicBezTo>
                    <a:pt x="55983" y="2771"/>
                    <a:pt x="58756" y="2724"/>
                    <a:pt x="61519" y="2575"/>
                  </a:cubicBezTo>
                  <a:cubicBezTo>
                    <a:pt x="61578" y="2571"/>
                    <a:pt x="61661" y="2570"/>
                    <a:pt x="61760" y="2570"/>
                  </a:cubicBezTo>
                  <a:cubicBezTo>
                    <a:pt x="61881" y="2570"/>
                    <a:pt x="62029" y="2572"/>
                    <a:pt x="62192" y="2572"/>
                  </a:cubicBezTo>
                  <a:cubicBezTo>
                    <a:pt x="63412" y="2572"/>
                    <a:pt x="65514" y="2499"/>
                    <a:pt x="64308" y="1256"/>
                  </a:cubicBezTo>
                  <a:cubicBezTo>
                    <a:pt x="63929" y="841"/>
                    <a:pt x="62575" y="922"/>
                    <a:pt x="62088" y="841"/>
                  </a:cubicBezTo>
                  <a:cubicBezTo>
                    <a:pt x="59831" y="616"/>
                    <a:pt x="57538" y="543"/>
                    <a:pt x="55281" y="507"/>
                  </a:cubicBezTo>
                  <a:cubicBezTo>
                    <a:pt x="48905" y="380"/>
                    <a:pt x="42603" y="0"/>
                    <a:pt x="36232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7" name="Google Shape;2407;p47"/>
            <p:cNvGrpSpPr/>
            <p:nvPr/>
          </p:nvGrpSpPr>
          <p:grpSpPr>
            <a:xfrm>
              <a:off x="4854119" y="1488906"/>
              <a:ext cx="3444242" cy="3080456"/>
              <a:chOff x="730755" y="2303793"/>
              <a:chExt cx="2560013" cy="2289621"/>
            </a:xfrm>
          </p:grpSpPr>
          <p:sp>
            <p:nvSpPr>
              <p:cNvPr id="2408" name="Google Shape;2408;p47"/>
              <p:cNvSpPr/>
              <p:nvPr/>
            </p:nvSpPr>
            <p:spPr>
              <a:xfrm flipH="1" rot="1799950">
                <a:off x="3138115" y="3195150"/>
                <a:ext cx="138946" cy="92059"/>
              </a:xfrm>
              <a:custGeom>
                <a:rect b="b" l="l" r="r" t="t"/>
                <a:pathLst>
                  <a:path extrusionOk="0" h="1771" w="2673">
                    <a:moveTo>
                      <a:pt x="1400" y="1"/>
                    </a:moveTo>
                    <a:cubicBezTo>
                      <a:pt x="1400" y="1"/>
                      <a:pt x="1174" y="118"/>
                      <a:pt x="1174" y="190"/>
                    </a:cubicBezTo>
                    <a:cubicBezTo>
                      <a:pt x="1174" y="226"/>
                      <a:pt x="1580" y="569"/>
                      <a:pt x="1580" y="569"/>
                    </a:cubicBezTo>
                    <a:cubicBezTo>
                      <a:pt x="1580" y="569"/>
                      <a:pt x="497" y="260"/>
                      <a:pt x="327" y="260"/>
                    </a:cubicBezTo>
                    <a:cubicBezTo>
                      <a:pt x="318" y="260"/>
                      <a:pt x="311" y="261"/>
                      <a:pt x="308" y="263"/>
                    </a:cubicBezTo>
                    <a:cubicBezTo>
                      <a:pt x="226" y="344"/>
                      <a:pt x="226" y="452"/>
                      <a:pt x="271" y="488"/>
                    </a:cubicBezTo>
                    <a:cubicBezTo>
                      <a:pt x="308" y="524"/>
                      <a:pt x="1057" y="750"/>
                      <a:pt x="1057" y="750"/>
                    </a:cubicBezTo>
                    <a:cubicBezTo>
                      <a:pt x="1057" y="750"/>
                      <a:pt x="367" y="670"/>
                      <a:pt x="147" y="670"/>
                    </a:cubicBezTo>
                    <a:cubicBezTo>
                      <a:pt x="111" y="670"/>
                      <a:pt x="87" y="673"/>
                      <a:pt x="82" y="678"/>
                    </a:cubicBezTo>
                    <a:cubicBezTo>
                      <a:pt x="46" y="750"/>
                      <a:pt x="1" y="867"/>
                      <a:pt x="82" y="940"/>
                    </a:cubicBezTo>
                    <a:cubicBezTo>
                      <a:pt x="154" y="976"/>
                      <a:pt x="903" y="1057"/>
                      <a:pt x="903" y="1057"/>
                    </a:cubicBezTo>
                    <a:cubicBezTo>
                      <a:pt x="903" y="1057"/>
                      <a:pt x="271" y="1165"/>
                      <a:pt x="226" y="1201"/>
                    </a:cubicBezTo>
                    <a:cubicBezTo>
                      <a:pt x="190" y="1247"/>
                      <a:pt x="190" y="1391"/>
                      <a:pt x="271" y="1391"/>
                    </a:cubicBezTo>
                    <a:cubicBezTo>
                      <a:pt x="344" y="1427"/>
                      <a:pt x="985" y="1427"/>
                      <a:pt x="985" y="1427"/>
                    </a:cubicBezTo>
                    <a:cubicBezTo>
                      <a:pt x="985" y="1427"/>
                      <a:pt x="533" y="1544"/>
                      <a:pt x="497" y="1581"/>
                    </a:cubicBezTo>
                    <a:cubicBezTo>
                      <a:pt x="452" y="1617"/>
                      <a:pt x="452" y="1770"/>
                      <a:pt x="533" y="1770"/>
                    </a:cubicBezTo>
                    <a:cubicBezTo>
                      <a:pt x="569" y="1770"/>
                      <a:pt x="2149" y="1581"/>
                      <a:pt x="2149" y="1581"/>
                    </a:cubicBezTo>
                    <a:lnTo>
                      <a:pt x="2673" y="1581"/>
                    </a:lnTo>
                    <a:lnTo>
                      <a:pt x="2564" y="678"/>
                    </a:lnTo>
                    <a:lnTo>
                      <a:pt x="1400" y="1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7"/>
              <p:cNvSpPr/>
              <p:nvPr/>
            </p:nvSpPr>
            <p:spPr>
              <a:xfrm>
                <a:off x="2553469" y="4290252"/>
                <a:ext cx="150177" cy="66434"/>
              </a:xfrm>
              <a:custGeom>
                <a:rect b="b" l="l" r="r" t="t"/>
                <a:pathLst>
                  <a:path extrusionOk="0" h="1278" w="2889">
                    <a:moveTo>
                      <a:pt x="1616" y="0"/>
                    </a:moveTo>
                    <a:lnTo>
                      <a:pt x="1688" y="379"/>
                    </a:lnTo>
                    <a:cubicBezTo>
                      <a:pt x="1688" y="379"/>
                      <a:pt x="0" y="1128"/>
                      <a:pt x="36" y="1246"/>
                    </a:cubicBezTo>
                    <a:cubicBezTo>
                      <a:pt x="36" y="1270"/>
                      <a:pt x="353" y="1278"/>
                      <a:pt x="776" y="1278"/>
                    </a:cubicBezTo>
                    <a:cubicBezTo>
                      <a:pt x="1621" y="1278"/>
                      <a:pt x="2889" y="1246"/>
                      <a:pt x="2889" y="1246"/>
                    </a:cubicBezTo>
                    <a:lnTo>
                      <a:pt x="2780" y="0"/>
                    </a:ln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7"/>
              <p:cNvSpPr/>
              <p:nvPr/>
            </p:nvSpPr>
            <p:spPr>
              <a:xfrm>
                <a:off x="2817176" y="4290252"/>
                <a:ext cx="154440" cy="66434"/>
              </a:xfrm>
              <a:custGeom>
                <a:rect b="b" l="l" r="r" t="t"/>
                <a:pathLst>
                  <a:path extrusionOk="0" h="1278" w="2971">
                    <a:moveTo>
                      <a:pt x="1" y="0"/>
                    </a:moveTo>
                    <a:lnTo>
                      <a:pt x="154" y="1246"/>
                    </a:lnTo>
                    <a:cubicBezTo>
                      <a:pt x="154" y="1246"/>
                      <a:pt x="1406" y="1278"/>
                      <a:pt x="2240" y="1278"/>
                    </a:cubicBezTo>
                    <a:cubicBezTo>
                      <a:pt x="2658" y="1278"/>
                      <a:pt x="2971" y="1270"/>
                      <a:pt x="2971" y="1246"/>
                    </a:cubicBezTo>
                    <a:cubicBezTo>
                      <a:pt x="2971" y="1128"/>
                      <a:pt x="1165" y="379"/>
                      <a:pt x="1165" y="379"/>
                    </a:cubicBezTo>
                    <a:lnTo>
                      <a:pt x="1165" y="0"/>
                    </a:lnTo>
                    <a:close/>
                  </a:path>
                </a:pathLst>
              </a:custGeom>
              <a:solidFill>
                <a:srgbClr val="2532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7"/>
              <p:cNvSpPr/>
              <p:nvPr/>
            </p:nvSpPr>
            <p:spPr>
              <a:xfrm>
                <a:off x="2506529" y="3528292"/>
                <a:ext cx="379212" cy="769965"/>
              </a:xfrm>
              <a:custGeom>
                <a:rect b="b" l="l" r="r" t="t"/>
                <a:pathLst>
                  <a:path extrusionOk="0" h="14812" w="7295">
                    <a:moveTo>
                      <a:pt x="3413" y="1"/>
                    </a:moveTo>
                    <a:cubicBezTo>
                      <a:pt x="1524" y="1"/>
                      <a:pt x="0" y="891"/>
                      <a:pt x="0" y="891"/>
                    </a:cubicBezTo>
                    <a:cubicBezTo>
                      <a:pt x="0" y="891"/>
                      <a:pt x="858" y="9693"/>
                      <a:pt x="2402" y="14811"/>
                    </a:cubicBezTo>
                    <a:cubicBezTo>
                      <a:pt x="3683" y="14775"/>
                      <a:pt x="3837" y="14775"/>
                      <a:pt x="3837" y="14775"/>
                    </a:cubicBezTo>
                    <a:lnTo>
                      <a:pt x="2627" y="3410"/>
                    </a:lnTo>
                    <a:lnTo>
                      <a:pt x="3530" y="3410"/>
                    </a:lnTo>
                    <a:lnTo>
                      <a:pt x="5823" y="14811"/>
                    </a:lnTo>
                    <a:lnTo>
                      <a:pt x="7295" y="14811"/>
                    </a:lnTo>
                    <a:cubicBezTo>
                      <a:pt x="7295" y="14811"/>
                      <a:pt x="6202" y="5703"/>
                      <a:pt x="5642" y="476"/>
                    </a:cubicBezTo>
                    <a:cubicBezTo>
                      <a:pt x="4889" y="127"/>
                      <a:pt x="4125" y="1"/>
                      <a:pt x="3413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7"/>
              <p:cNvSpPr/>
              <p:nvPr/>
            </p:nvSpPr>
            <p:spPr>
              <a:xfrm>
                <a:off x="2500395" y="3095434"/>
                <a:ext cx="299471" cy="484217"/>
              </a:xfrm>
              <a:custGeom>
                <a:rect b="b" l="l" r="r" t="t"/>
                <a:pathLst>
                  <a:path extrusionOk="0" h="9315" w="5761">
                    <a:moveTo>
                      <a:pt x="4099" y="1"/>
                    </a:moveTo>
                    <a:lnTo>
                      <a:pt x="1698" y="488"/>
                    </a:lnTo>
                    <a:cubicBezTo>
                      <a:pt x="1057" y="1165"/>
                      <a:pt x="642" y="1057"/>
                      <a:pt x="452" y="1842"/>
                    </a:cubicBezTo>
                    <a:cubicBezTo>
                      <a:pt x="1" y="3919"/>
                      <a:pt x="118" y="9218"/>
                      <a:pt x="118" y="9218"/>
                    </a:cubicBezTo>
                    <a:cubicBezTo>
                      <a:pt x="118" y="9218"/>
                      <a:pt x="501" y="9315"/>
                      <a:pt x="1503" y="9315"/>
                    </a:cubicBezTo>
                    <a:cubicBezTo>
                      <a:pt x="2386" y="9315"/>
                      <a:pt x="3751" y="9240"/>
                      <a:pt x="5760" y="8956"/>
                    </a:cubicBezTo>
                    <a:cubicBezTo>
                      <a:pt x="5454" y="6212"/>
                      <a:pt x="5192" y="1581"/>
                      <a:pt x="5192" y="1581"/>
                    </a:cubicBezTo>
                    <a:cubicBezTo>
                      <a:pt x="5083" y="308"/>
                      <a:pt x="4099" y="1"/>
                      <a:pt x="4099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7"/>
              <p:cNvSpPr/>
              <p:nvPr/>
            </p:nvSpPr>
            <p:spPr>
              <a:xfrm>
                <a:off x="2228682" y="3120802"/>
                <a:ext cx="385346" cy="366009"/>
              </a:xfrm>
              <a:custGeom>
                <a:rect b="b" l="l" r="r" t="t"/>
                <a:pathLst>
                  <a:path extrusionOk="0" h="7041" w="7413">
                    <a:moveTo>
                      <a:pt x="6925" y="0"/>
                    </a:moveTo>
                    <a:lnTo>
                      <a:pt x="6925" y="0"/>
                    </a:lnTo>
                    <a:cubicBezTo>
                      <a:pt x="6925" y="0"/>
                      <a:pt x="2330" y="1021"/>
                      <a:pt x="1" y="6888"/>
                    </a:cubicBezTo>
                    <a:cubicBezTo>
                      <a:pt x="363" y="6999"/>
                      <a:pt x="628" y="7040"/>
                      <a:pt x="823" y="7040"/>
                    </a:cubicBezTo>
                    <a:cubicBezTo>
                      <a:pt x="1355" y="7040"/>
                      <a:pt x="1355" y="6735"/>
                      <a:pt x="1355" y="6735"/>
                    </a:cubicBezTo>
                    <a:cubicBezTo>
                      <a:pt x="1355" y="6735"/>
                      <a:pt x="3576" y="2898"/>
                      <a:pt x="6844" y="2862"/>
                    </a:cubicBezTo>
                    <a:cubicBezTo>
                      <a:pt x="7413" y="1210"/>
                      <a:pt x="6925" y="0"/>
                      <a:pt x="6925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7"/>
              <p:cNvSpPr/>
              <p:nvPr/>
            </p:nvSpPr>
            <p:spPr>
              <a:xfrm>
                <a:off x="2670742" y="3093875"/>
                <a:ext cx="504542" cy="167748"/>
              </a:xfrm>
              <a:custGeom>
                <a:rect b="b" l="l" r="r" t="t"/>
                <a:pathLst>
                  <a:path extrusionOk="0" h="3227" w="9706">
                    <a:moveTo>
                      <a:pt x="1644" y="0"/>
                    </a:moveTo>
                    <a:cubicBezTo>
                      <a:pt x="1118" y="0"/>
                      <a:pt x="822" y="31"/>
                      <a:pt x="822" y="31"/>
                    </a:cubicBezTo>
                    <a:cubicBezTo>
                      <a:pt x="822" y="31"/>
                      <a:pt x="1" y="2369"/>
                      <a:pt x="524" y="3227"/>
                    </a:cubicBezTo>
                    <a:cubicBezTo>
                      <a:pt x="1540" y="2510"/>
                      <a:pt x="2959" y="2281"/>
                      <a:pt x="4358" y="2281"/>
                    </a:cubicBezTo>
                    <a:cubicBezTo>
                      <a:pt x="6837" y="2281"/>
                      <a:pt x="9254" y="3001"/>
                      <a:pt x="9254" y="3001"/>
                    </a:cubicBezTo>
                    <a:cubicBezTo>
                      <a:pt x="9254" y="3001"/>
                      <a:pt x="9706" y="2477"/>
                      <a:pt x="9552" y="1836"/>
                    </a:cubicBezTo>
                    <a:cubicBezTo>
                      <a:pt x="6103" y="220"/>
                      <a:pt x="3050" y="0"/>
                      <a:pt x="1644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7"/>
              <p:cNvSpPr/>
              <p:nvPr/>
            </p:nvSpPr>
            <p:spPr>
              <a:xfrm>
                <a:off x="2506529" y="2799290"/>
                <a:ext cx="255806" cy="262720"/>
              </a:xfrm>
              <a:custGeom>
                <a:rect b="b" l="l" r="r" t="t"/>
                <a:pathLst>
                  <a:path extrusionOk="0" h="5054" w="4921">
                    <a:moveTo>
                      <a:pt x="1030" y="0"/>
                    </a:moveTo>
                    <a:cubicBezTo>
                      <a:pt x="648" y="0"/>
                      <a:pt x="369" y="89"/>
                      <a:pt x="298" y="281"/>
                    </a:cubicBezTo>
                    <a:cubicBezTo>
                      <a:pt x="0" y="1040"/>
                      <a:pt x="36" y="4199"/>
                      <a:pt x="334" y="4533"/>
                    </a:cubicBezTo>
                    <a:cubicBezTo>
                      <a:pt x="608" y="4833"/>
                      <a:pt x="1566" y="5053"/>
                      <a:pt x="2561" y="5053"/>
                    </a:cubicBezTo>
                    <a:cubicBezTo>
                      <a:pt x="2942" y="5053"/>
                      <a:pt x="3328" y="5021"/>
                      <a:pt x="3683" y="4949"/>
                    </a:cubicBezTo>
                    <a:cubicBezTo>
                      <a:pt x="4920" y="4651"/>
                      <a:pt x="4243" y="1635"/>
                      <a:pt x="4243" y="1635"/>
                    </a:cubicBezTo>
                    <a:cubicBezTo>
                      <a:pt x="3835" y="647"/>
                      <a:pt x="2060" y="0"/>
                      <a:pt x="1030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7"/>
              <p:cNvSpPr/>
              <p:nvPr/>
            </p:nvSpPr>
            <p:spPr>
              <a:xfrm>
                <a:off x="2470037" y="2749023"/>
                <a:ext cx="316002" cy="256846"/>
              </a:xfrm>
              <a:custGeom>
                <a:rect b="b" l="l" r="r" t="t"/>
                <a:pathLst>
                  <a:path extrusionOk="0" h="4941" w="6079">
                    <a:moveTo>
                      <a:pt x="1662" y="0"/>
                    </a:moveTo>
                    <a:cubicBezTo>
                      <a:pt x="761" y="0"/>
                      <a:pt x="1" y="428"/>
                      <a:pt x="97" y="1925"/>
                    </a:cubicBezTo>
                    <a:cubicBezTo>
                      <a:pt x="646" y="2234"/>
                      <a:pt x="1233" y="2333"/>
                      <a:pt x="1761" y="2333"/>
                    </a:cubicBezTo>
                    <a:cubicBezTo>
                      <a:pt x="2718" y="2333"/>
                      <a:pt x="3483" y="2007"/>
                      <a:pt x="3483" y="2007"/>
                    </a:cubicBezTo>
                    <a:lnTo>
                      <a:pt x="3483" y="2007"/>
                    </a:lnTo>
                    <a:cubicBezTo>
                      <a:pt x="3483" y="2007"/>
                      <a:pt x="3329" y="2946"/>
                      <a:pt x="3817" y="3920"/>
                    </a:cubicBezTo>
                    <a:cubicBezTo>
                      <a:pt x="3941" y="3868"/>
                      <a:pt x="4054" y="3845"/>
                      <a:pt x="4156" y="3845"/>
                    </a:cubicBezTo>
                    <a:cubicBezTo>
                      <a:pt x="4863" y="3845"/>
                      <a:pt x="5063" y="4941"/>
                      <a:pt x="5063" y="4941"/>
                    </a:cubicBezTo>
                    <a:cubicBezTo>
                      <a:pt x="6079" y="1210"/>
                      <a:pt x="5266" y="674"/>
                      <a:pt x="4715" y="674"/>
                    </a:cubicBezTo>
                    <a:cubicBezTo>
                      <a:pt x="4493" y="674"/>
                      <a:pt x="4313" y="761"/>
                      <a:pt x="4313" y="761"/>
                    </a:cubicBezTo>
                    <a:cubicBezTo>
                      <a:pt x="4313" y="761"/>
                      <a:pt x="2863" y="0"/>
                      <a:pt x="1662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47"/>
              <p:cNvSpPr/>
              <p:nvPr/>
            </p:nvSpPr>
            <p:spPr>
              <a:xfrm>
                <a:off x="2686232" y="2908297"/>
                <a:ext cx="56141" cy="73347"/>
              </a:xfrm>
              <a:custGeom>
                <a:rect b="b" l="l" r="r" t="t"/>
                <a:pathLst>
                  <a:path extrusionOk="0" h="1411" w="1080">
                    <a:moveTo>
                      <a:pt x="481" y="1"/>
                    </a:moveTo>
                    <a:cubicBezTo>
                      <a:pt x="301" y="1"/>
                      <a:pt x="117" y="114"/>
                      <a:pt x="73" y="252"/>
                    </a:cubicBezTo>
                    <a:cubicBezTo>
                      <a:pt x="1" y="477"/>
                      <a:pt x="37" y="748"/>
                      <a:pt x="73" y="893"/>
                    </a:cubicBezTo>
                    <a:cubicBezTo>
                      <a:pt x="73" y="1046"/>
                      <a:pt x="190" y="1154"/>
                      <a:pt x="335" y="1200"/>
                    </a:cubicBezTo>
                    <a:cubicBezTo>
                      <a:pt x="431" y="1229"/>
                      <a:pt x="473" y="1410"/>
                      <a:pt x="589" y="1410"/>
                    </a:cubicBezTo>
                    <a:cubicBezTo>
                      <a:pt x="614" y="1410"/>
                      <a:pt x="644" y="1401"/>
                      <a:pt x="678" y="1380"/>
                    </a:cubicBezTo>
                    <a:cubicBezTo>
                      <a:pt x="1080" y="321"/>
                      <a:pt x="786" y="1"/>
                      <a:pt x="481" y="1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47"/>
              <p:cNvSpPr/>
              <p:nvPr/>
            </p:nvSpPr>
            <p:spPr>
              <a:xfrm>
                <a:off x="2588661" y="3015225"/>
                <a:ext cx="124862" cy="162393"/>
              </a:xfrm>
              <a:custGeom>
                <a:rect b="b" l="l" r="r" t="t"/>
                <a:pathLst>
                  <a:path extrusionOk="0" h="3124" w="2402">
                    <a:moveTo>
                      <a:pt x="0" y="0"/>
                    </a:moveTo>
                    <a:lnTo>
                      <a:pt x="0" y="2338"/>
                    </a:lnTo>
                    <a:lnTo>
                      <a:pt x="713" y="3124"/>
                    </a:lnTo>
                    <a:lnTo>
                      <a:pt x="2401" y="1544"/>
                    </a:lnTo>
                    <a:lnTo>
                      <a:pt x="2401" y="0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7"/>
              <p:cNvSpPr/>
              <p:nvPr/>
            </p:nvSpPr>
            <p:spPr>
              <a:xfrm>
                <a:off x="1524787" y="3163947"/>
                <a:ext cx="924977" cy="1247424"/>
              </a:xfrm>
              <a:custGeom>
                <a:rect b="b" l="l" r="r" t="t"/>
                <a:pathLst>
                  <a:path extrusionOk="0" h="23997" w="17794">
                    <a:moveTo>
                      <a:pt x="8911" y="1"/>
                    </a:moveTo>
                    <a:cubicBezTo>
                      <a:pt x="7150" y="1"/>
                      <a:pt x="5751" y="1427"/>
                      <a:pt x="5751" y="3161"/>
                    </a:cubicBezTo>
                    <a:cubicBezTo>
                      <a:pt x="5751" y="3910"/>
                      <a:pt x="6022" y="4587"/>
                      <a:pt x="6428" y="5156"/>
                    </a:cubicBezTo>
                    <a:cubicBezTo>
                      <a:pt x="6699" y="5454"/>
                      <a:pt x="6880" y="5833"/>
                      <a:pt x="6997" y="6212"/>
                    </a:cubicBezTo>
                    <a:lnTo>
                      <a:pt x="1" y="6212"/>
                    </a:lnTo>
                    <a:lnTo>
                      <a:pt x="1" y="20990"/>
                    </a:lnTo>
                    <a:cubicBezTo>
                      <a:pt x="1" y="22642"/>
                      <a:pt x="1355" y="23996"/>
                      <a:pt x="3043" y="23996"/>
                    </a:cubicBezTo>
                    <a:lnTo>
                      <a:pt x="17794" y="23996"/>
                    </a:lnTo>
                    <a:lnTo>
                      <a:pt x="17794" y="17000"/>
                    </a:lnTo>
                    <a:cubicBezTo>
                      <a:pt x="17379" y="17117"/>
                      <a:pt x="16999" y="17307"/>
                      <a:pt x="16665" y="17569"/>
                    </a:cubicBezTo>
                    <a:cubicBezTo>
                      <a:pt x="16097" y="18020"/>
                      <a:pt x="15420" y="18282"/>
                      <a:pt x="14670" y="18282"/>
                    </a:cubicBezTo>
                    <a:cubicBezTo>
                      <a:pt x="12901" y="18282"/>
                      <a:pt x="11511" y="16855"/>
                      <a:pt x="11511" y="15122"/>
                    </a:cubicBezTo>
                    <a:cubicBezTo>
                      <a:pt x="11511" y="13353"/>
                      <a:pt x="12901" y="11962"/>
                      <a:pt x="14670" y="11962"/>
                    </a:cubicBezTo>
                    <a:cubicBezTo>
                      <a:pt x="15420" y="11962"/>
                      <a:pt x="16097" y="12224"/>
                      <a:pt x="16665" y="12676"/>
                    </a:cubicBezTo>
                    <a:cubicBezTo>
                      <a:pt x="16999" y="12937"/>
                      <a:pt x="17379" y="13127"/>
                      <a:pt x="17794" y="13244"/>
                    </a:cubicBezTo>
                    <a:lnTo>
                      <a:pt x="17794" y="6212"/>
                    </a:lnTo>
                    <a:lnTo>
                      <a:pt x="10798" y="6212"/>
                    </a:lnTo>
                    <a:cubicBezTo>
                      <a:pt x="10906" y="5833"/>
                      <a:pt x="11095" y="5454"/>
                      <a:pt x="11357" y="5156"/>
                    </a:cubicBezTo>
                    <a:cubicBezTo>
                      <a:pt x="11809" y="4587"/>
                      <a:pt x="12070" y="3910"/>
                      <a:pt x="12070" y="3161"/>
                    </a:cubicBezTo>
                    <a:cubicBezTo>
                      <a:pt x="12070" y="1427"/>
                      <a:pt x="10644" y="1"/>
                      <a:pt x="8911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7"/>
              <p:cNvSpPr/>
              <p:nvPr/>
            </p:nvSpPr>
            <p:spPr>
              <a:xfrm>
                <a:off x="1491467" y="3165818"/>
                <a:ext cx="123458" cy="150697"/>
              </a:xfrm>
              <a:custGeom>
                <a:rect b="b" l="l" r="r" t="t"/>
                <a:pathLst>
                  <a:path extrusionOk="0" h="2899" w="2375">
                    <a:moveTo>
                      <a:pt x="1246" y="1"/>
                    </a:moveTo>
                    <a:cubicBezTo>
                      <a:pt x="1165" y="37"/>
                      <a:pt x="569" y="1283"/>
                      <a:pt x="569" y="1283"/>
                    </a:cubicBezTo>
                    <a:cubicBezTo>
                      <a:pt x="569" y="1283"/>
                      <a:pt x="642" y="714"/>
                      <a:pt x="569" y="678"/>
                    </a:cubicBezTo>
                    <a:cubicBezTo>
                      <a:pt x="558" y="673"/>
                      <a:pt x="545" y="671"/>
                      <a:pt x="530" y="671"/>
                    </a:cubicBezTo>
                    <a:cubicBezTo>
                      <a:pt x="432" y="671"/>
                      <a:pt x="262" y="759"/>
                      <a:pt x="262" y="759"/>
                    </a:cubicBezTo>
                    <a:lnTo>
                      <a:pt x="1" y="2186"/>
                    </a:lnTo>
                    <a:lnTo>
                      <a:pt x="714" y="2899"/>
                    </a:lnTo>
                    <a:lnTo>
                      <a:pt x="1057" y="2447"/>
                    </a:lnTo>
                    <a:cubicBezTo>
                      <a:pt x="1057" y="2447"/>
                      <a:pt x="2294" y="1283"/>
                      <a:pt x="2330" y="1247"/>
                    </a:cubicBezTo>
                    <a:cubicBezTo>
                      <a:pt x="2375" y="1166"/>
                      <a:pt x="2294" y="1057"/>
                      <a:pt x="2221" y="1057"/>
                    </a:cubicBezTo>
                    <a:cubicBezTo>
                      <a:pt x="2149" y="1057"/>
                      <a:pt x="1734" y="1355"/>
                      <a:pt x="1734" y="1355"/>
                    </a:cubicBezTo>
                    <a:cubicBezTo>
                      <a:pt x="1734" y="1355"/>
                      <a:pt x="2185" y="868"/>
                      <a:pt x="2221" y="795"/>
                    </a:cubicBezTo>
                    <a:cubicBezTo>
                      <a:pt x="2254" y="723"/>
                      <a:pt x="2135" y="600"/>
                      <a:pt x="2083" y="600"/>
                    </a:cubicBezTo>
                    <a:cubicBezTo>
                      <a:pt x="2077" y="600"/>
                      <a:pt x="2072" y="602"/>
                      <a:pt x="2068" y="606"/>
                    </a:cubicBezTo>
                    <a:cubicBezTo>
                      <a:pt x="2032" y="606"/>
                      <a:pt x="1472" y="1057"/>
                      <a:pt x="1472" y="1057"/>
                    </a:cubicBezTo>
                    <a:cubicBezTo>
                      <a:pt x="1472" y="1057"/>
                      <a:pt x="1960" y="380"/>
                      <a:pt x="1960" y="263"/>
                    </a:cubicBezTo>
                    <a:cubicBezTo>
                      <a:pt x="1960" y="191"/>
                      <a:pt x="1842" y="154"/>
                      <a:pt x="1734" y="118"/>
                    </a:cubicBezTo>
                    <a:cubicBezTo>
                      <a:pt x="1653" y="118"/>
                      <a:pt x="1129" y="940"/>
                      <a:pt x="1129" y="940"/>
                    </a:cubicBezTo>
                    <a:cubicBezTo>
                      <a:pt x="1129" y="940"/>
                      <a:pt x="1472" y="191"/>
                      <a:pt x="1472" y="118"/>
                    </a:cubicBezTo>
                    <a:cubicBezTo>
                      <a:pt x="1472" y="82"/>
                      <a:pt x="1355" y="1"/>
                      <a:pt x="1246" y="1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7"/>
              <p:cNvSpPr/>
              <p:nvPr/>
            </p:nvSpPr>
            <p:spPr>
              <a:xfrm>
                <a:off x="940088" y="3252213"/>
                <a:ext cx="598371" cy="409934"/>
              </a:xfrm>
              <a:custGeom>
                <a:rect b="b" l="l" r="r" t="t"/>
                <a:pathLst>
                  <a:path extrusionOk="0" h="7886" w="11511">
                    <a:moveTo>
                      <a:pt x="10571" y="0"/>
                    </a:moveTo>
                    <a:cubicBezTo>
                      <a:pt x="7027" y="4081"/>
                      <a:pt x="3746" y="4804"/>
                      <a:pt x="1866" y="4804"/>
                    </a:cubicBezTo>
                    <a:cubicBezTo>
                      <a:pt x="835" y="4804"/>
                      <a:pt x="226" y="4586"/>
                      <a:pt x="226" y="4586"/>
                    </a:cubicBezTo>
                    <a:lnTo>
                      <a:pt x="0" y="7403"/>
                    </a:lnTo>
                    <a:cubicBezTo>
                      <a:pt x="941" y="7739"/>
                      <a:pt x="1828" y="7886"/>
                      <a:pt x="2658" y="7886"/>
                    </a:cubicBezTo>
                    <a:cubicBezTo>
                      <a:pt x="8433" y="7886"/>
                      <a:pt x="11510" y="785"/>
                      <a:pt x="11510" y="785"/>
                    </a:cubicBezTo>
                    <a:cubicBezTo>
                      <a:pt x="11510" y="785"/>
                      <a:pt x="11095" y="0"/>
                      <a:pt x="10571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7"/>
              <p:cNvSpPr/>
              <p:nvPr/>
            </p:nvSpPr>
            <p:spPr>
              <a:xfrm>
                <a:off x="1368528" y="4407524"/>
                <a:ext cx="124862" cy="92061"/>
              </a:xfrm>
              <a:custGeom>
                <a:rect b="b" l="l" r="r" t="t"/>
                <a:pathLst>
                  <a:path extrusionOk="0" h="1771" w="2402">
                    <a:moveTo>
                      <a:pt x="1354" y="1"/>
                    </a:moveTo>
                    <a:lnTo>
                      <a:pt x="145" y="154"/>
                    </a:lnTo>
                    <a:lnTo>
                      <a:pt x="0" y="1472"/>
                    </a:lnTo>
                    <a:lnTo>
                      <a:pt x="2402" y="1770"/>
                    </a:lnTo>
                    <a:cubicBezTo>
                      <a:pt x="2402" y="1770"/>
                      <a:pt x="2140" y="1093"/>
                      <a:pt x="1201" y="1021"/>
                    </a:cubicBezTo>
                    <a:lnTo>
                      <a:pt x="1354" y="1"/>
                    </a:ln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7"/>
              <p:cNvSpPr/>
              <p:nvPr/>
            </p:nvSpPr>
            <p:spPr>
              <a:xfrm>
                <a:off x="764075" y="4460599"/>
                <a:ext cx="111762" cy="132815"/>
              </a:xfrm>
              <a:custGeom>
                <a:rect b="b" l="l" r="r" t="t"/>
                <a:pathLst>
                  <a:path extrusionOk="0" h="2555" w="2150">
                    <a:moveTo>
                      <a:pt x="1355" y="0"/>
                    </a:moveTo>
                    <a:lnTo>
                      <a:pt x="1" y="1083"/>
                    </a:lnTo>
                    <a:lnTo>
                      <a:pt x="678" y="2555"/>
                    </a:lnTo>
                    <a:lnTo>
                      <a:pt x="2149" y="2555"/>
                    </a:lnTo>
                    <a:cubicBezTo>
                      <a:pt x="2149" y="2555"/>
                      <a:pt x="2068" y="2140"/>
                      <a:pt x="1355" y="2103"/>
                    </a:cubicBezTo>
                    <a:cubicBezTo>
                      <a:pt x="1617" y="1499"/>
                      <a:pt x="2149" y="632"/>
                      <a:pt x="2149" y="632"/>
                    </a:cubicBezTo>
                    <a:lnTo>
                      <a:pt x="1355" y="0"/>
                    </a:ln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7"/>
              <p:cNvSpPr/>
              <p:nvPr/>
            </p:nvSpPr>
            <p:spPr>
              <a:xfrm>
                <a:off x="820892" y="3988961"/>
                <a:ext cx="316781" cy="514367"/>
              </a:xfrm>
              <a:custGeom>
                <a:rect b="b" l="l" r="r" t="t"/>
                <a:pathLst>
                  <a:path extrusionOk="0" h="9895" w="6094">
                    <a:moveTo>
                      <a:pt x="1616" y="0"/>
                    </a:moveTo>
                    <a:cubicBezTo>
                      <a:pt x="1616" y="0"/>
                      <a:pt x="4514" y="3350"/>
                      <a:pt x="0" y="9109"/>
                    </a:cubicBezTo>
                    <a:cubicBezTo>
                      <a:pt x="226" y="9786"/>
                      <a:pt x="1201" y="9895"/>
                      <a:pt x="1201" y="9895"/>
                    </a:cubicBezTo>
                    <a:cubicBezTo>
                      <a:pt x="1201" y="9895"/>
                      <a:pt x="6094" y="6663"/>
                      <a:pt x="6094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7"/>
              <p:cNvSpPr/>
              <p:nvPr/>
            </p:nvSpPr>
            <p:spPr>
              <a:xfrm>
                <a:off x="904896" y="3988961"/>
                <a:ext cx="232778" cy="152569"/>
              </a:xfrm>
              <a:custGeom>
                <a:rect b="b" l="l" r="r" t="t"/>
                <a:pathLst>
                  <a:path extrusionOk="0" h="2935" w="4478">
                    <a:moveTo>
                      <a:pt x="0" y="0"/>
                    </a:moveTo>
                    <a:cubicBezTo>
                      <a:pt x="0" y="0"/>
                      <a:pt x="867" y="1020"/>
                      <a:pt x="903" y="2826"/>
                    </a:cubicBezTo>
                    <a:cubicBezTo>
                      <a:pt x="1201" y="2898"/>
                      <a:pt x="1472" y="2934"/>
                      <a:pt x="1770" y="2934"/>
                    </a:cubicBezTo>
                    <a:cubicBezTo>
                      <a:pt x="2374" y="2934"/>
                      <a:pt x="3006" y="2790"/>
                      <a:pt x="3611" y="2600"/>
                    </a:cubicBezTo>
                    <a:cubicBezTo>
                      <a:pt x="3837" y="2483"/>
                      <a:pt x="4063" y="2411"/>
                      <a:pt x="4288" y="2257"/>
                    </a:cubicBezTo>
                    <a:cubicBezTo>
                      <a:pt x="4406" y="1544"/>
                      <a:pt x="4478" y="795"/>
                      <a:pt x="4478" y="0"/>
                    </a:cubicBezTo>
                    <a:close/>
                  </a:path>
                </a:pathLst>
              </a:custGeom>
              <a:solidFill>
                <a:srgbClr val="005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7"/>
              <p:cNvSpPr/>
              <p:nvPr/>
            </p:nvSpPr>
            <p:spPr>
              <a:xfrm>
                <a:off x="1147498" y="2303793"/>
                <a:ext cx="1333247" cy="1145538"/>
              </a:xfrm>
              <a:custGeom>
                <a:rect b="b" l="l" r="r" t="t"/>
                <a:pathLst>
                  <a:path extrusionOk="0" h="22037" w="25648">
                    <a:moveTo>
                      <a:pt x="16665" y="0"/>
                    </a:moveTo>
                    <a:lnTo>
                      <a:pt x="2519" y="4135"/>
                    </a:lnTo>
                    <a:cubicBezTo>
                      <a:pt x="903" y="4622"/>
                      <a:pt x="0" y="6284"/>
                      <a:pt x="452" y="7899"/>
                    </a:cubicBezTo>
                    <a:lnTo>
                      <a:pt x="4622" y="22037"/>
                    </a:lnTo>
                    <a:lnTo>
                      <a:pt x="11357" y="20087"/>
                    </a:lnTo>
                    <a:cubicBezTo>
                      <a:pt x="11131" y="19708"/>
                      <a:pt x="10833" y="19410"/>
                      <a:pt x="10454" y="19148"/>
                    </a:cubicBezTo>
                    <a:cubicBezTo>
                      <a:pt x="9895" y="18733"/>
                      <a:pt x="9443" y="18164"/>
                      <a:pt x="9254" y="17451"/>
                    </a:cubicBezTo>
                    <a:cubicBezTo>
                      <a:pt x="8766" y="15762"/>
                      <a:pt x="9705" y="13993"/>
                      <a:pt x="11393" y="13506"/>
                    </a:cubicBezTo>
                    <a:cubicBezTo>
                      <a:pt x="11686" y="13418"/>
                      <a:pt x="11982" y="13377"/>
                      <a:pt x="12273" y="13377"/>
                    </a:cubicBezTo>
                    <a:cubicBezTo>
                      <a:pt x="13635" y="13377"/>
                      <a:pt x="14902" y="14284"/>
                      <a:pt x="15311" y="15645"/>
                    </a:cubicBezTo>
                    <a:cubicBezTo>
                      <a:pt x="15492" y="16358"/>
                      <a:pt x="15456" y="17117"/>
                      <a:pt x="15194" y="17749"/>
                    </a:cubicBezTo>
                    <a:cubicBezTo>
                      <a:pt x="15004" y="18164"/>
                      <a:pt x="14932" y="18579"/>
                      <a:pt x="14968" y="19030"/>
                    </a:cubicBezTo>
                    <a:lnTo>
                      <a:pt x="21667" y="17035"/>
                    </a:lnTo>
                    <a:lnTo>
                      <a:pt x="19708" y="10346"/>
                    </a:lnTo>
                    <a:cubicBezTo>
                      <a:pt x="20123" y="10346"/>
                      <a:pt x="20502" y="10418"/>
                      <a:pt x="20908" y="10572"/>
                    </a:cubicBezTo>
                    <a:cubicBezTo>
                      <a:pt x="21287" y="10726"/>
                      <a:pt x="21691" y="10815"/>
                      <a:pt x="22114" y="10815"/>
                    </a:cubicBezTo>
                    <a:cubicBezTo>
                      <a:pt x="22408" y="10815"/>
                      <a:pt x="22710" y="10772"/>
                      <a:pt x="23021" y="10680"/>
                    </a:cubicBezTo>
                    <a:cubicBezTo>
                      <a:pt x="24673" y="10192"/>
                      <a:pt x="25648" y="8423"/>
                      <a:pt x="25124" y="6771"/>
                    </a:cubicBezTo>
                    <a:cubicBezTo>
                      <a:pt x="24724" y="5377"/>
                      <a:pt x="23482" y="4494"/>
                      <a:pt x="22115" y="4494"/>
                    </a:cubicBezTo>
                    <a:cubicBezTo>
                      <a:pt x="21819" y="4494"/>
                      <a:pt x="21516" y="4536"/>
                      <a:pt x="21215" y="4622"/>
                    </a:cubicBezTo>
                    <a:cubicBezTo>
                      <a:pt x="20502" y="4848"/>
                      <a:pt x="19897" y="5263"/>
                      <a:pt x="19518" y="5868"/>
                    </a:cubicBezTo>
                    <a:cubicBezTo>
                      <a:pt x="19292" y="6202"/>
                      <a:pt x="18994" y="6464"/>
                      <a:pt x="18651" y="6690"/>
                    </a:cubicBezTo>
                    <a:lnTo>
                      <a:pt x="16665" y="0"/>
                    </a:ln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7"/>
              <p:cNvSpPr/>
              <p:nvPr/>
            </p:nvSpPr>
            <p:spPr>
              <a:xfrm>
                <a:off x="840594" y="3076201"/>
                <a:ext cx="326190" cy="279302"/>
              </a:xfrm>
              <a:custGeom>
                <a:rect b="b" l="l" r="r" t="t"/>
                <a:pathLst>
                  <a:path extrusionOk="0" h="5373" w="6275">
                    <a:moveTo>
                      <a:pt x="3043" y="1"/>
                    </a:moveTo>
                    <a:cubicBezTo>
                      <a:pt x="2402" y="1"/>
                      <a:pt x="2329" y="597"/>
                      <a:pt x="2329" y="597"/>
                    </a:cubicBezTo>
                    <a:cubicBezTo>
                      <a:pt x="2329" y="597"/>
                      <a:pt x="2224" y="296"/>
                      <a:pt x="1828" y="296"/>
                    </a:cubicBezTo>
                    <a:cubicBezTo>
                      <a:pt x="1806" y="296"/>
                      <a:pt x="1784" y="297"/>
                      <a:pt x="1761" y="299"/>
                    </a:cubicBezTo>
                    <a:cubicBezTo>
                      <a:pt x="1309" y="371"/>
                      <a:pt x="1237" y="1012"/>
                      <a:pt x="1237" y="1012"/>
                    </a:cubicBezTo>
                    <a:cubicBezTo>
                      <a:pt x="1237" y="1012"/>
                      <a:pt x="1053" y="912"/>
                      <a:pt x="820" y="912"/>
                    </a:cubicBezTo>
                    <a:cubicBezTo>
                      <a:pt x="703" y="912"/>
                      <a:pt x="575" y="937"/>
                      <a:pt x="452" y="1012"/>
                    </a:cubicBezTo>
                    <a:cubicBezTo>
                      <a:pt x="109" y="1238"/>
                      <a:pt x="0" y="2212"/>
                      <a:pt x="109" y="3494"/>
                    </a:cubicBezTo>
                    <a:cubicBezTo>
                      <a:pt x="226" y="4740"/>
                      <a:pt x="786" y="5372"/>
                      <a:pt x="786" y="5372"/>
                    </a:cubicBezTo>
                    <a:lnTo>
                      <a:pt x="4659" y="2664"/>
                    </a:lnTo>
                    <a:cubicBezTo>
                      <a:pt x="4659" y="2664"/>
                      <a:pt x="6274" y="2104"/>
                      <a:pt x="6238" y="1427"/>
                    </a:cubicBezTo>
                    <a:cubicBezTo>
                      <a:pt x="6205" y="829"/>
                      <a:pt x="5284" y="593"/>
                      <a:pt x="4648" y="593"/>
                    </a:cubicBezTo>
                    <a:cubicBezTo>
                      <a:pt x="4602" y="593"/>
                      <a:pt x="4557" y="594"/>
                      <a:pt x="4514" y="597"/>
                    </a:cubicBezTo>
                    <a:cubicBezTo>
                      <a:pt x="4496" y="598"/>
                      <a:pt x="4479" y="598"/>
                      <a:pt x="4462" y="598"/>
                    </a:cubicBezTo>
                    <a:cubicBezTo>
                      <a:pt x="3862" y="598"/>
                      <a:pt x="3666" y="1"/>
                      <a:pt x="3043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7"/>
              <p:cNvSpPr/>
              <p:nvPr/>
            </p:nvSpPr>
            <p:spPr>
              <a:xfrm>
                <a:off x="852342" y="3146637"/>
                <a:ext cx="255806" cy="261836"/>
              </a:xfrm>
              <a:custGeom>
                <a:rect b="b" l="l" r="r" t="t"/>
                <a:pathLst>
                  <a:path extrusionOk="0" h="5037" w="4921">
                    <a:moveTo>
                      <a:pt x="3878" y="0"/>
                    </a:moveTo>
                    <a:cubicBezTo>
                      <a:pt x="2845" y="0"/>
                      <a:pt x="1084" y="658"/>
                      <a:pt x="677" y="1616"/>
                    </a:cubicBezTo>
                    <a:cubicBezTo>
                      <a:pt x="677" y="1616"/>
                      <a:pt x="0" y="4658"/>
                      <a:pt x="1237" y="4920"/>
                    </a:cubicBezTo>
                    <a:cubicBezTo>
                      <a:pt x="1617" y="5000"/>
                      <a:pt x="2033" y="5037"/>
                      <a:pt x="2440" y="5037"/>
                    </a:cubicBezTo>
                    <a:cubicBezTo>
                      <a:pt x="3405" y="5037"/>
                      <a:pt x="4319" y="4831"/>
                      <a:pt x="4586" y="4514"/>
                    </a:cubicBezTo>
                    <a:cubicBezTo>
                      <a:pt x="4884" y="4207"/>
                      <a:pt x="4920" y="1011"/>
                      <a:pt x="4622" y="298"/>
                    </a:cubicBezTo>
                    <a:cubicBezTo>
                      <a:pt x="4551" y="93"/>
                      <a:pt x="4266" y="0"/>
                      <a:pt x="3878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7"/>
              <p:cNvSpPr/>
              <p:nvPr/>
            </p:nvSpPr>
            <p:spPr>
              <a:xfrm>
                <a:off x="848079" y="3127871"/>
                <a:ext cx="264279" cy="168735"/>
              </a:xfrm>
              <a:custGeom>
                <a:rect b="b" l="l" r="r" t="t"/>
                <a:pathLst>
                  <a:path extrusionOk="0" h="3246" w="5084">
                    <a:moveTo>
                      <a:pt x="3753" y="0"/>
                    </a:moveTo>
                    <a:cubicBezTo>
                      <a:pt x="2803" y="0"/>
                      <a:pt x="1698" y="361"/>
                      <a:pt x="1698" y="361"/>
                    </a:cubicBezTo>
                    <a:cubicBezTo>
                      <a:pt x="1698" y="361"/>
                      <a:pt x="1" y="957"/>
                      <a:pt x="380" y="2880"/>
                    </a:cubicBezTo>
                    <a:cubicBezTo>
                      <a:pt x="380" y="2880"/>
                      <a:pt x="1010" y="3246"/>
                      <a:pt x="1494" y="3246"/>
                    </a:cubicBezTo>
                    <a:cubicBezTo>
                      <a:pt x="1668" y="3246"/>
                      <a:pt x="1823" y="3198"/>
                      <a:pt x="1924" y="3069"/>
                    </a:cubicBezTo>
                    <a:cubicBezTo>
                      <a:pt x="2294" y="2573"/>
                      <a:pt x="1924" y="1219"/>
                      <a:pt x="1924" y="1218"/>
                    </a:cubicBezTo>
                    <a:lnTo>
                      <a:pt x="1924" y="1218"/>
                    </a:lnTo>
                    <a:cubicBezTo>
                      <a:pt x="1924" y="1218"/>
                      <a:pt x="2424" y="1289"/>
                      <a:pt x="3039" y="1289"/>
                    </a:cubicBezTo>
                    <a:cubicBezTo>
                      <a:pt x="3782" y="1289"/>
                      <a:pt x="4693" y="1186"/>
                      <a:pt x="5083" y="731"/>
                    </a:cubicBezTo>
                    <a:cubicBezTo>
                      <a:pt x="4977" y="168"/>
                      <a:pt x="4401" y="0"/>
                      <a:pt x="3753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7"/>
              <p:cNvSpPr/>
              <p:nvPr/>
            </p:nvSpPr>
            <p:spPr>
              <a:xfrm>
                <a:off x="867469" y="3246599"/>
                <a:ext cx="62795" cy="64094"/>
              </a:xfrm>
              <a:custGeom>
                <a:rect b="b" l="l" r="r" t="t"/>
                <a:pathLst>
                  <a:path extrusionOk="0" h="1233" w="1208">
                    <a:moveTo>
                      <a:pt x="617" y="0"/>
                    </a:moveTo>
                    <a:cubicBezTo>
                      <a:pt x="303" y="0"/>
                      <a:pt x="1" y="264"/>
                      <a:pt x="269" y="1047"/>
                    </a:cubicBezTo>
                    <a:cubicBezTo>
                      <a:pt x="383" y="1189"/>
                      <a:pt x="526" y="1232"/>
                      <a:pt x="660" y="1232"/>
                    </a:cubicBezTo>
                    <a:cubicBezTo>
                      <a:pt x="874" y="1232"/>
                      <a:pt x="1063" y="1119"/>
                      <a:pt x="1063" y="1119"/>
                    </a:cubicBezTo>
                    <a:cubicBezTo>
                      <a:pt x="1063" y="1119"/>
                      <a:pt x="1208" y="668"/>
                      <a:pt x="1099" y="289"/>
                    </a:cubicBezTo>
                    <a:cubicBezTo>
                      <a:pt x="1052" y="124"/>
                      <a:pt x="831" y="0"/>
                      <a:pt x="617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7"/>
              <p:cNvSpPr/>
              <p:nvPr/>
            </p:nvSpPr>
            <p:spPr>
              <a:xfrm>
                <a:off x="901101" y="3361533"/>
                <a:ext cx="132867" cy="131724"/>
              </a:xfrm>
              <a:custGeom>
                <a:rect b="b" l="l" r="r" t="t"/>
                <a:pathLst>
                  <a:path extrusionOk="0" h="2534" w="2556">
                    <a:moveTo>
                      <a:pt x="1" y="0"/>
                    </a:moveTo>
                    <a:lnTo>
                      <a:pt x="1" y="1544"/>
                    </a:lnTo>
                    <a:cubicBezTo>
                      <a:pt x="1" y="1544"/>
                      <a:pt x="523" y="2534"/>
                      <a:pt x="1398" y="2534"/>
                    </a:cubicBezTo>
                    <a:cubicBezTo>
                      <a:pt x="1457" y="2534"/>
                      <a:pt x="1518" y="2529"/>
                      <a:pt x="1581" y="2519"/>
                    </a:cubicBezTo>
                    <a:cubicBezTo>
                      <a:pt x="2556" y="2366"/>
                      <a:pt x="2402" y="1734"/>
                      <a:pt x="2402" y="1734"/>
                    </a:cubicBez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7"/>
              <p:cNvSpPr/>
              <p:nvPr/>
            </p:nvSpPr>
            <p:spPr>
              <a:xfrm>
                <a:off x="1399509" y="2981385"/>
                <a:ext cx="111710" cy="153556"/>
              </a:xfrm>
              <a:custGeom>
                <a:rect b="b" l="l" r="r" t="t"/>
                <a:pathLst>
                  <a:path extrusionOk="0" h="2954" w="2149">
                    <a:moveTo>
                      <a:pt x="839" y="0"/>
                    </a:moveTo>
                    <a:cubicBezTo>
                      <a:pt x="809" y="0"/>
                      <a:pt x="780" y="6"/>
                      <a:pt x="758" y="19"/>
                    </a:cubicBezTo>
                    <a:cubicBezTo>
                      <a:pt x="677" y="55"/>
                      <a:pt x="415" y="1409"/>
                      <a:pt x="415" y="1409"/>
                    </a:cubicBezTo>
                    <a:cubicBezTo>
                      <a:pt x="415" y="1409"/>
                      <a:pt x="343" y="841"/>
                      <a:pt x="262" y="805"/>
                    </a:cubicBezTo>
                    <a:cubicBezTo>
                      <a:pt x="190" y="805"/>
                      <a:pt x="0" y="958"/>
                      <a:pt x="0" y="958"/>
                    </a:cubicBezTo>
                    <a:lnTo>
                      <a:pt x="118" y="2421"/>
                    </a:lnTo>
                    <a:lnTo>
                      <a:pt x="939" y="2953"/>
                    </a:lnTo>
                    <a:lnTo>
                      <a:pt x="1210" y="2421"/>
                    </a:lnTo>
                    <a:cubicBezTo>
                      <a:pt x="1210" y="2421"/>
                      <a:pt x="2113" y="994"/>
                      <a:pt x="2149" y="922"/>
                    </a:cubicBezTo>
                    <a:cubicBezTo>
                      <a:pt x="2149" y="855"/>
                      <a:pt x="2070" y="795"/>
                      <a:pt x="2002" y="795"/>
                    </a:cubicBezTo>
                    <a:cubicBezTo>
                      <a:pt x="1987" y="795"/>
                      <a:pt x="1972" y="798"/>
                      <a:pt x="1959" y="805"/>
                    </a:cubicBezTo>
                    <a:cubicBezTo>
                      <a:pt x="1887" y="805"/>
                      <a:pt x="1580" y="1220"/>
                      <a:pt x="1580" y="1220"/>
                    </a:cubicBezTo>
                    <a:cubicBezTo>
                      <a:pt x="1580" y="1220"/>
                      <a:pt x="1887" y="579"/>
                      <a:pt x="1887" y="507"/>
                    </a:cubicBezTo>
                    <a:cubicBezTo>
                      <a:pt x="1887" y="425"/>
                      <a:pt x="1733" y="353"/>
                      <a:pt x="1697" y="353"/>
                    </a:cubicBezTo>
                    <a:cubicBezTo>
                      <a:pt x="1661" y="389"/>
                      <a:pt x="1246" y="958"/>
                      <a:pt x="1246" y="958"/>
                    </a:cubicBezTo>
                    <a:cubicBezTo>
                      <a:pt x="1246" y="958"/>
                      <a:pt x="1508" y="164"/>
                      <a:pt x="1508" y="91"/>
                    </a:cubicBezTo>
                    <a:cubicBezTo>
                      <a:pt x="1482" y="39"/>
                      <a:pt x="1413" y="1"/>
                      <a:pt x="1350" y="1"/>
                    </a:cubicBezTo>
                    <a:cubicBezTo>
                      <a:pt x="1326" y="1"/>
                      <a:pt x="1302" y="7"/>
                      <a:pt x="1282" y="19"/>
                    </a:cubicBezTo>
                    <a:cubicBezTo>
                      <a:pt x="1210" y="19"/>
                      <a:pt x="867" y="958"/>
                      <a:pt x="867" y="958"/>
                    </a:cubicBezTo>
                    <a:cubicBezTo>
                      <a:pt x="867" y="958"/>
                      <a:pt x="1020" y="128"/>
                      <a:pt x="984" y="55"/>
                    </a:cubicBezTo>
                    <a:cubicBezTo>
                      <a:pt x="984" y="30"/>
                      <a:pt x="909" y="0"/>
                      <a:pt x="839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7"/>
              <p:cNvSpPr/>
              <p:nvPr/>
            </p:nvSpPr>
            <p:spPr>
              <a:xfrm>
                <a:off x="730755" y="3441794"/>
                <a:ext cx="406919" cy="486556"/>
              </a:xfrm>
              <a:custGeom>
                <a:rect b="b" l="l" r="r" t="t"/>
                <a:pathLst>
                  <a:path extrusionOk="0" h="9360" w="7828">
                    <a:moveTo>
                      <a:pt x="3278" y="0"/>
                    </a:moveTo>
                    <a:cubicBezTo>
                      <a:pt x="3278" y="0"/>
                      <a:pt x="1" y="1688"/>
                      <a:pt x="2790" y="9290"/>
                    </a:cubicBezTo>
                    <a:cubicBezTo>
                      <a:pt x="3257" y="9339"/>
                      <a:pt x="3708" y="9360"/>
                      <a:pt x="4135" y="9360"/>
                    </a:cubicBezTo>
                    <a:cubicBezTo>
                      <a:pt x="6282" y="9360"/>
                      <a:pt x="7828" y="8838"/>
                      <a:pt x="7828" y="8838"/>
                    </a:cubicBezTo>
                    <a:cubicBezTo>
                      <a:pt x="7828" y="8838"/>
                      <a:pt x="7304" y="4433"/>
                      <a:pt x="7033" y="2745"/>
                    </a:cubicBezTo>
                    <a:cubicBezTo>
                      <a:pt x="6735" y="1093"/>
                      <a:pt x="5679" y="0"/>
                      <a:pt x="5679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7"/>
              <p:cNvSpPr/>
              <p:nvPr/>
            </p:nvSpPr>
            <p:spPr>
              <a:xfrm>
                <a:off x="940088" y="3096682"/>
                <a:ext cx="516238" cy="513171"/>
              </a:xfrm>
              <a:custGeom>
                <a:rect b="b" l="l" r="r" t="t"/>
                <a:pathLst>
                  <a:path extrusionOk="0" h="9872" w="9931">
                    <a:moveTo>
                      <a:pt x="8991" y="1"/>
                    </a:moveTo>
                    <a:cubicBezTo>
                      <a:pt x="8952" y="1"/>
                      <a:pt x="8913" y="5"/>
                      <a:pt x="8874" y="13"/>
                    </a:cubicBezTo>
                    <a:cubicBezTo>
                      <a:pt x="5523" y="6700"/>
                      <a:pt x="1085" y="7060"/>
                      <a:pt x="170" y="7060"/>
                    </a:cubicBezTo>
                    <a:cubicBezTo>
                      <a:pt x="59" y="7060"/>
                      <a:pt x="0" y="7054"/>
                      <a:pt x="0" y="7054"/>
                    </a:cubicBezTo>
                    <a:lnTo>
                      <a:pt x="0" y="7054"/>
                    </a:lnTo>
                    <a:lnTo>
                      <a:pt x="488" y="9835"/>
                    </a:lnTo>
                    <a:cubicBezTo>
                      <a:pt x="760" y="9859"/>
                      <a:pt x="1024" y="9871"/>
                      <a:pt x="1281" y="9871"/>
                    </a:cubicBezTo>
                    <a:cubicBezTo>
                      <a:pt x="8491" y="9871"/>
                      <a:pt x="9931" y="546"/>
                      <a:pt x="9931" y="546"/>
                    </a:cubicBezTo>
                    <a:cubicBezTo>
                      <a:pt x="9931" y="546"/>
                      <a:pt x="9455" y="1"/>
                      <a:pt x="8991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7"/>
              <p:cNvSpPr/>
              <p:nvPr/>
            </p:nvSpPr>
            <p:spPr>
              <a:xfrm>
                <a:off x="875786" y="3901215"/>
                <a:ext cx="694122" cy="522892"/>
              </a:xfrm>
              <a:custGeom>
                <a:rect b="b" l="l" r="r" t="t"/>
                <a:pathLst>
                  <a:path extrusionOk="0" h="10059" w="13353">
                    <a:moveTo>
                      <a:pt x="5038" y="0"/>
                    </a:moveTo>
                    <a:lnTo>
                      <a:pt x="0" y="452"/>
                    </a:lnTo>
                    <a:cubicBezTo>
                      <a:pt x="0" y="2459"/>
                      <a:pt x="1415" y="3394"/>
                      <a:pt x="3238" y="3394"/>
                    </a:cubicBezTo>
                    <a:cubicBezTo>
                      <a:pt x="3808" y="3394"/>
                      <a:pt x="4418" y="3302"/>
                      <a:pt x="5038" y="3124"/>
                    </a:cubicBezTo>
                    <a:cubicBezTo>
                      <a:pt x="7556" y="3458"/>
                      <a:pt x="9705" y="4478"/>
                      <a:pt x="9552" y="9894"/>
                    </a:cubicBezTo>
                    <a:cubicBezTo>
                      <a:pt x="9738" y="10018"/>
                      <a:pt x="9951" y="10059"/>
                      <a:pt x="10151" y="10059"/>
                    </a:cubicBezTo>
                    <a:cubicBezTo>
                      <a:pt x="10553" y="10059"/>
                      <a:pt x="10906" y="9894"/>
                      <a:pt x="10906" y="9894"/>
                    </a:cubicBezTo>
                    <a:cubicBezTo>
                      <a:pt x="10906" y="9894"/>
                      <a:pt x="13352" y="786"/>
                      <a:pt x="5038" y="0"/>
                    </a:cubicBez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7"/>
              <p:cNvSpPr/>
              <p:nvPr/>
            </p:nvSpPr>
            <p:spPr>
              <a:xfrm>
                <a:off x="2205238" y="3457128"/>
                <a:ext cx="113634" cy="77506"/>
              </a:xfrm>
              <a:custGeom>
                <a:rect b="b" l="l" r="r" t="t"/>
                <a:pathLst>
                  <a:path extrusionOk="0" h="1491" w="2186">
                    <a:moveTo>
                      <a:pt x="1158" y="0"/>
                    </a:moveTo>
                    <a:cubicBezTo>
                      <a:pt x="865" y="0"/>
                      <a:pt x="184" y="305"/>
                      <a:pt x="73" y="382"/>
                    </a:cubicBezTo>
                    <a:cubicBezTo>
                      <a:pt x="1" y="491"/>
                      <a:pt x="109" y="1285"/>
                      <a:pt x="190" y="1393"/>
                    </a:cubicBezTo>
                    <a:cubicBezTo>
                      <a:pt x="214" y="1420"/>
                      <a:pt x="251" y="1429"/>
                      <a:pt x="290" y="1429"/>
                    </a:cubicBezTo>
                    <a:cubicBezTo>
                      <a:pt x="368" y="1429"/>
                      <a:pt x="452" y="1393"/>
                      <a:pt x="452" y="1393"/>
                    </a:cubicBezTo>
                    <a:lnTo>
                      <a:pt x="524" y="906"/>
                    </a:lnTo>
                    <a:cubicBezTo>
                      <a:pt x="524" y="906"/>
                      <a:pt x="560" y="1393"/>
                      <a:pt x="641" y="1429"/>
                    </a:cubicBezTo>
                    <a:cubicBezTo>
                      <a:pt x="678" y="1470"/>
                      <a:pt x="734" y="1490"/>
                      <a:pt x="790" y="1490"/>
                    </a:cubicBezTo>
                    <a:cubicBezTo>
                      <a:pt x="847" y="1490"/>
                      <a:pt x="903" y="1470"/>
                      <a:pt x="939" y="1429"/>
                    </a:cubicBezTo>
                    <a:cubicBezTo>
                      <a:pt x="975" y="1393"/>
                      <a:pt x="939" y="942"/>
                      <a:pt x="939" y="942"/>
                    </a:cubicBezTo>
                    <a:lnTo>
                      <a:pt x="939" y="942"/>
                    </a:lnTo>
                    <a:cubicBezTo>
                      <a:pt x="939" y="942"/>
                      <a:pt x="1057" y="1429"/>
                      <a:pt x="1129" y="1475"/>
                    </a:cubicBezTo>
                    <a:cubicBezTo>
                      <a:pt x="1153" y="1475"/>
                      <a:pt x="1229" y="1491"/>
                      <a:pt x="1288" y="1491"/>
                    </a:cubicBezTo>
                    <a:cubicBezTo>
                      <a:pt x="1318" y="1491"/>
                      <a:pt x="1343" y="1487"/>
                      <a:pt x="1355" y="1475"/>
                    </a:cubicBezTo>
                    <a:cubicBezTo>
                      <a:pt x="1391" y="1429"/>
                      <a:pt x="1427" y="870"/>
                      <a:pt x="1427" y="870"/>
                    </a:cubicBezTo>
                    <a:cubicBezTo>
                      <a:pt x="1427" y="870"/>
                      <a:pt x="1463" y="1321"/>
                      <a:pt x="1508" y="1357"/>
                    </a:cubicBezTo>
                    <a:cubicBezTo>
                      <a:pt x="1544" y="1357"/>
                      <a:pt x="1689" y="1357"/>
                      <a:pt x="1734" y="1321"/>
                    </a:cubicBezTo>
                    <a:cubicBezTo>
                      <a:pt x="1770" y="1285"/>
                      <a:pt x="1806" y="572"/>
                      <a:pt x="1806" y="572"/>
                    </a:cubicBezTo>
                    <a:lnTo>
                      <a:pt x="2185" y="572"/>
                    </a:lnTo>
                    <a:cubicBezTo>
                      <a:pt x="2185" y="572"/>
                      <a:pt x="2104" y="382"/>
                      <a:pt x="2032" y="265"/>
                    </a:cubicBezTo>
                    <a:cubicBezTo>
                      <a:pt x="1914" y="157"/>
                      <a:pt x="1463" y="3"/>
                      <a:pt x="1201" y="3"/>
                    </a:cubicBezTo>
                    <a:cubicBezTo>
                      <a:pt x="1188" y="1"/>
                      <a:pt x="1173" y="0"/>
                      <a:pt x="1158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7"/>
              <p:cNvSpPr/>
              <p:nvPr/>
            </p:nvSpPr>
            <p:spPr>
              <a:xfrm>
                <a:off x="1708753" y="4372384"/>
                <a:ext cx="11800" cy="111710"/>
              </a:xfrm>
              <a:custGeom>
                <a:rect b="b" l="l" r="r" t="t"/>
                <a:pathLst>
                  <a:path extrusionOk="0" h="2149" w="227">
                    <a:moveTo>
                      <a:pt x="0" y="0"/>
                    </a:moveTo>
                    <a:cubicBezTo>
                      <a:pt x="0" y="511"/>
                      <a:pt x="34" y="1025"/>
                      <a:pt x="104" y="1504"/>
                    </a:cubicBezTo>
                    <a:lnTo>
                      <a:pt x="104" y="1504"/>
                    </a:lnTo>
                    <a:cubicBezTo>
                      <a:pt x="74" y="1261"/>
                      <a:pt x="55" y="1006"/>
                      <a:pt x="36" y="749"/>
                    </a:cubicBezTo>
                    <a:cubicBezTo>
                      <a:pt x="36" y="524"/>
                      <a:pt x="0" y="262"/>
                      <a:pt x="0" y="0"/>
                    </a:cubicBezTo>
                    <a:close/>
                    <a:moveTo>
                      <a:pt x="104" y="1504"/>
                    </a:moveTo>
                    <a:cubicBezTo>
                      <a:pt x="132" y="1731"/>
                      <a:pt x="169" y="1948"/>
                      <a:pt x="226" y="2148"/>
                    </a:cubicBezTo>
                    <a:cubicBezTo>
                      <a:pt x="177" y="1944"/>
                      <a:pt x="136" y="1728"/>
                      <a:pt x="104" y="1504"/>
                    </a:cubicBezTo>
                    <a:close/>
                  </a:path>
                </a:pathLst>
              </a:custGeom>
              <a:solidFill>
                <a:srgbClr val="1A19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8" name="Google Shape;2438;p47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overview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39" name="Google Shape;2439;p47"/>
          <p:cNvSpPr/>
          <p:nvPr/>
        </p:nvSpPr>
        <p:spPr>
          <a:xfrm>
            <a:off x="481963" y="1661223"/>
            <a:ext cx="1697460" cy="935873"/>
          </a:xfrm>
          <a:custGeom>
            <a:rect b="b" l="l" r="r" t="t"/>
            <a:pathLst>
              <a:path extrusionOk="0" h="9091" w="16489">
                <a:moveTo>
                  <a:pt x="2984" y="1"/>
                </a:moveTo>
                <a:cubicBezTo>
                  <a:pt x="1317" y="1"/>
                  <a:pt x="1" y="1350"/>
                  <a:pt x="1" y="2983"/>
                </a:cubicBezTo>
                <a:lnTo>
                  <a:pt x="1" y="6249"/>
                </a:lnTo>
                <a:lnTo>
                  <a:pt x="5383" y="6249"/>
                </a:lnTo>
                <a:cubicBezTo>
                  <a:pt x="5383" y="7807"/>
                  <a:pt x="6666" y="9090"/>
                  <a:pt x="8232" y="9090"/>
                </a:cubicBezTo>
                <a:cubicBezTo>
                  <a:pt x="9823" y="9090"/>
                  <a:pt x="11073" y="7807"/>
                  <a:pt x="11073" y="6249"/>
                </a:cubicBezTo>
                <a:lnTo>
                  <a:pt x="16488" y="6249"/>
                </a:lnTo>
                <a:lnTo>
                  <a:pt x="16488" y="2983"/>
                </a:lnTo>
                <a:cubicBezTo>
                  <a:pt x="16488" y="1350"/>
                  <a:pt x="15139" y="1"/>
                  <a:pt x="135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47"/>
          <p:cNvSpPr/>
          <p:nvPr/>
        </p:nvSpPr>
        <p:spPr>
          <a:xfrm>
            <a:off x="481963" y="2274932"/>
            <a:ext cx="1697460" cy="1704254"/>
          </a:xfrm>
          <a:custGeom>
            <a:rect b="b" l="l" r="r" t="t"/>
            <a:pathLst>
              <a:path extrusionOk="0" h="16555" w="16489">
                <a:moveTo>
                  <a:pt x="1" y="0"/>
                </a:moveTo>
                <a:lnTo>
                  <a:pt x="1" y="11622"/>
                </a:lnTo>
                <a:cubicBezTo>
                  <a:pt x="1" y="13255"/>
                  <a:pt x="1317" y="14613"/>
                  <a:pt x="2984" y="14613"/>
                </a:cubicBezTo>
                <a:lnTo>
                  <a:pt x="6283" y="14613"/>
                </a:lnTo>
                <a:lnTo>
                  <a:pt x="8232" y="16554"/>
                </a:lnTo>
                <a:lnTo>
                  <a:pt x="10173" y="14613"/>
                </a:lnTo>
                <a:lnTo>
                  <a:pt x="13506" y="14613"/>
                </a:lnTo>
                <a:cubicBezTo>
                  <a:pt x="15139" y="14613"/>
                  <a:pt x="16488" y="13255"/>
                  <a:pt x="16488" y="11622"/>
                </a:cubicBezTo>
                <a:lnTo>
                  <a:pt x="164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47"/>
          <p:cNvSpPr/>
          <p:nvPr/>
        </p:nvSpPr>
        <p:spPr>
          <a:xfrm>
            <a:off x="2579513" y="1661223"/>
            <a:ext cx="1697460" cy="935873"/>
          </a:xfrm>
          <a:custGeom>
            <a:rect b="b" l="l" r="r" t="t"/>
            <a:pathLst>
              <a:path extrusionOk="0" h="9091" w="16489">
                <a:moveTo>
                  <a:pt x="2984" y="1"/>
                </a:moveTo>
                <a:cubicBezTo>
                  <a:pt x="1317" y="1"/>
                  <a:pt x="1" y="1350"/>
                  <a:pt x="1" y="2983"/>
                </a:cubicBezTo>
                <a:lnTo>
                  <a:pt x="1" y="6249"/>
                </a:lnTo>
                <a:lnTo>
                  <a:pt x="5383" y="6249"/>
                </a:lnTo>
                <a:cubicBezTo>
                  <a:pt x="5383" y="7807"/>
                  <a:pt x="6666" y="9090"/>
                  <a:pt x="8232" y="9090"/>
                </a:cubicBezTo>
                <a:cubicBezTo>
                  <a:pt x="9823" y="9090"/>
                  <a:pt x="11073" y="7807"/>
                  <a:pt x="11073" y="6249"/>
                </a:cubicBezTo>
                <a:lnTo>
                  <a:pt x="16488" y="6249"/>
                </a:lnTo>
                <a:lnTo>
                  <a:pt x="16488" y="2983"/>
                </a:lnTo>
                <a:cubicBezTo>
                  <a:pt x="16488" y="1350"/>
                  <a:pt x="15139" y="1"/>
                  <a:pt x="135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47"/>
          <p:cNvSpPr/>
          <p:nvPr/>
        </p:nvSpPr>
        <p:spPr>
          <a:xfrm>
            <a:off x="2579513" y="2274932"/>
            <a:ext cx="1697460" cy="1704254"/>
          </a:xfrm>
          <a:custGeom>
            <a:rect b="b" l="l" r="r" t="t"/>
            <a:pathLst>
              <a:path extrusionOk="0" h="16555" w="16489">
                <a:moveTo>
                  <a:pt x="1" y="0"/>
                </a:moveTo>
                <a:lnTo>
                  <a:pt x="1" y="11622"/>
                </a:lnTo>
                <a:cubicBezTo>
                  <a:pt x="1" y="13255"/>
                  <a:pt x="1317" y="14613"/>
                  <a:pt x="2984" y="14613"/>
                </a:cubicBezTo>
                <a:lnTo>
                  <a:pt x="6283" y="14613"/>
                </a:lnTo>
                <a:lnTo>
                  <a:pt x="8232" y="16554"/>
                </a:lnTo>
                <a:lnTo>
                  <a:pt x="10173" y="14613"/>
                </a:lnTo>
                <a:lnTo>
                  <a:pt x="13506" y="14613"/>
                </a:lnTo>
                <a:cubicBezTo>
                  <a:pt x="15139" y="14613"/>
                  <a:pt x="16488" y="13255"/>
                  <a:pt x="16488" y="11622"/>
                </a:cubicBezTo>
                <a:lnTo>
                  <a:pt x="164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47"/>
          <p:cNvSpPr txBox="1"/>
          <p:nvPr/>
        </p:nvSpPr>
        <p:spPr>
          <a:xfrm>
            <a:off x="461113" y="17734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44" name="Google Shape;2444;p47"/>
          <p:cNvSpPr txBox="1"/>
          <p:nvPr/>
        </p:nvSpPr>
        <p:spPr>
          <a:xfrm>
            <a:off x="2565588" y="17734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45" name="Google Shape;2445;p47"/>
          <p:cNvSpPr txBox="1"/>
          <p:nvPr/>
        </p:nvSpPr>
        <p:spPr>
          <a:xfrm>
            <a:off x="553813" y="2597100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6" name="Google Shape;2446;p47"/>
          <p:cNvSpPr txBox="1"/>
          <p:nvPr/>
        </p:nvSpPr>
        <p:spPr>
          <a:xfrm>
            <a:off x="2643513" y="2597100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7" name="Google Shape;2447;p47"/>
          <p:cNvGrpSpPr/>
          <p:nvPr/>
        </p:nvGrpSpPr>
        <p:grpSpPr>
          <a:xfrm>
            <a:off x="477450" y="3983160"/>
            <a:ext cx="3798000" cy="697009"/>
            <a:chOff x="477450" y="3983160"/>
            <a:chExt cx="3798000" cy="697009"/>
          </a:xfrm>
        </p:grpSpPr>
        <p:cxnSp>
          <p:nvCxnSpPr>
            <p:cNvPr id="2448" name="Google Shape;2448;p47"/>
            <p:cNvCxnSpPr/>
            <p:nvPr/>
          </p:nvCxnSpPr>
          <p:spPr>
            <a:xfrm>
              <a:off x="477450" y="4367850"/>
              <a:ext cx="3798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dash"/>
              <a:round/>
              <a:headEnd len="med" w="med" type="oval"/>
              <a:tailEnd len="med" w="med" type="oval"/>
            </a:ln>
          </p:spPr>
        </p:cxnSp>
        <p:sp>
          <p:nvSpPr>
            <p:cNvPr id="2449" name="Google Shape;2449;p47"/>
            <p:cNvSpPr/>
            <p:nvPr/>
          </p:nvSpPr>
          <p:spPr>
            <a:xfrm>
              <a:off x="1061714" y="4100553"/>
              <a:ext cx="537967" cy="462226"/>
            </a:xfrm>
            <a:custGeom>
              <a:rect b="b" l="l" r="r" t="t"/>
              <a:pathLst>
                <a:path extrusionOk="0" h="22037" w="25648">
                  <a:moveTo>
                    <a:pt x="16665" y="0"/>
                  </a:moveTo>
                  <a:lnTo>
                    <a:pt x="2519" y="4135"/>
                  </a:lnTo>
                  <a:cubicBezTo>
                    <a:pt x="903" y="4622"/>
                    <a:pt x="0" y="6284"/>
                    <a:pt x="452" y="7899"/>
                  </a:cubicBezTo>
                  <a:lnTo>
                    <a:pt x="4622" y="22037"/>
                  </a:lnTo>
                  <a:lnTo>
                    <a:pt x="11357" y="20087"/>
                  </a:lnTo>
                  <a:cubicBezTo>
                    <a:pt x="11131" y="19708"/>
                    <a:pt x="10833" y="19410"/>
                    <a:pt x="10454" y="19148"/>
                  </a:cubicBezTo>
                  <a:cubicBezTo>
                    <a:pt x="9895" y="18733"/>
                    <a:pt x="9443" y="18164"/>
                    <a:pt x="9254" y="17451"/>
                  </a:cubicBezTo>
                  <a:cubicBezTo>
                    <a:pt x="8766" y="15762"/>
                    <a:pt x="9705" y="13993"/>
                    <a:pt x="11393" y="13506"/>
                  </a:cubicBezTo>
                  <a:cubicBezTo>
                    <a:pt x="11686" y="13418"/>
                    <a:pt x="11982" y="13377"/>
                    <a:pt x="12273" y="13377"/>
                  </a:cubicBezTo>
                  <a:cubicBezTo>
                    <a:pt x="13635" y="13377"/>
                    <a:pt x="14902" y="14284"/>
                    <a:pt x="15311" y="15645"/>
                  </a:cubicBezTo>
                  <a:cubicBezTo>
                    <a:pt x="15492" y="16358"/>
                    <a:pt x="15456" y="17117"/>
                    <a:pt x="15194" y="17749"/>
                  </a:cubicBezTo>
                  <a:cubicBezTo>
                    <a:pt x="15004" y="18164"/>
                    <a:pt x="14932" y="18579"/>
                    <a:pt x="14968" y="19030"/>
                  </a:cubicBezTo>
                  <a:lnTo>
                    <a:pt x="21667" y="17035"/>
                  </a:lnTo>
                  <a:lnTo>
                    <a:pt x="19708" y="10346"/>
                  </a:lnTo>
                  <a:cubicBezTo>
                    <a:pt x="20123" y="10346"/>
                    <a:pt x="20502" y="10418"/>
                    <a:pt x="20908" y="10572"/>
                  </a:cubicBezTo>
                  <a:cubicBezTo>
                    <a:pt x="21287" y="10726"/>
                    <a:pt x="21691" y="10815"/>
                    <a:pt x="22114" y="10815"/>
                  </a:cubicBezTo>
                  <a:cubicBezTo>
                    <a:pt x="22408" y="10815"/>
                    <a:pt x="22710" y="10772"/>
                    <a:pt x="23021" y="10680"/>
                  </a:cubicBezTo>
                  <a:cubicBezTo>
                    <a:pt x="24673" y="10192"/>
                    <a:pt x="25648" y="8423"/>
                    <a:pt x="25124" y="6771"/>
                  </a:cubicBezTo>
                  <a:cubicBezTo>
                    <a:pt x="24724" y="5377"/>
                    <a:pt x="23482" y="4494"/>
                    <a:pt x="22115" y="4494"/>
                  </a:cubicBezTo>
                  <a:cubicBezTo>
                    <a:pt x="21819" y="4494"/>
                    <a:pt x="21516" y="4536"/>
                    <a:pt x="21215" y="4622"/>
                  </a:cubicBezTo>
                  <a:cubicBezTo>
                    <a:pt x="20502" y="4848"/>
                    <a:pt x="19897" y="5263"/>
                    <a:pt x="19518" y="5868"/>
                  </a:cubicBezTo>
                  <a:cubicBezTo>
                    <a:pt x="19292" y="6202"/>
                    <a:pt x="18994" y="6464"/>
                    <a:pt x="18651" y="6690"/>
                  </a:cubicBezTo>
                  <a:lnTo>
                    <a:pt x="166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7"/>
            <p:cNvSpPr/>
            <p:nvPr/>
          </p:nvSpPr>
          <p:spPr>
            <a:xfrm rot="-7199990">
              <a:off x="3159264" y="4100550"/>
              <a:ext cx="537969" cy="462228"/>
            </a:xfrm>
            <a:custGeom>
              <a:rect b="b" l="l" r="r" t="t"/>
              <a:pathLst>
                <a:path extrusionOk="0" h="22037" w="25648">
                  <a:moveTo>
                    <a:pt x="16665" y="0"/>
                  </a:moveTo>
                  <a:lnTo>
                    <a:pt x="2519" y="4135"/>
                  </a:lnTo>
                  <a:cubicBezTo>
                    <a:pt x="903" y="4622"/>
                    <a:pt x="0" y="6284"/>
                    <a:pt x="452" y="7899"/>
                  </a:cubicBezTo>
                  <a:lnTo>
                    <a:pt x="4622" y="22037"/>
                  </a:lnTo>
                  <a:lnTo>
                    <a:pt x="11357" y="20087"/>
                  </a:lnTo>
                  <a:cubicBezTo>
                    <a:pt x="11131" y="19708"/>
                    <a:pt x="10833" y="19410"/>
                    <a:pt x="10454" y="19148"/>
                  </a:cubicBezTo>
                  <a:cubicBezTo>
                    <a:pt x="9895" y="18733"/>
                    <a:pt x="9443" y="18164"/>
                    <a:pt x="9254" y="17451"/>
                  </a:cubicBezTo>
                  <a:cubicBezTo>
                    <a:pt x="8766" y="15762"/>
                    <a:pt x="9705" y="13993"/>
                    <a:pt x="11393" y="13506"/>
                  </a:cubicBezTo>
                  <a:cubicBezTo>
                    <a:pt x="11686" y="13418"/>
                    <a:pt x="11982" y="13377"/>
                    <a:pt x="12273" y="13377"/>
                  </a:cubicBezTo>
                  <a:cubicBezTo>
                    <a:pt x="13635" y="13377"/>
                    <a:pt x="14902" y="14284"/>
                    <a:pt x="15311" y="15645"/>
                  </a:cubicBezTo>
                  <a:cubicBezTo>
                    <a:pt x="15492" y="16358"/>
                    <a:pt x="15456" y="17117"/>
                    <a:pt x="15194" y="17749"/>
                  </a:cubicBezTo>
                  <a:cubicBezTo>
                    <a:pt x="15004" y="18164"/>
                    <a:pt x="14932" y="18579"/>
                    <a:pt x="14968" y="19030"/>
                  </a:cubicBezTo>
                  <a:lnTo>
                    <a:pt x="21667" y="17035"/>
                  </a:lnTo>
                  <a:lnTo>
                    <a:pt x="19708" y="10346"/>
                  </a:lnTo>
                  <a:cubicBezTo>
                    <a:pt x="20123" y="10346"/>
                    <a:pt x="20502" y="10418"/>
                    <a:pt x="20908" y="10572"/>
                  </a:cubicBezTo>
                  <a:cubicBezTo>
                    <a:pt x="21287" y="10726"/>
                    <a:pt x="21691" y="10815"/>
                    <a:pt x="22114" y="10815"/>
                  </a:cubicBezTo>
                  <a:cubicBezTo>
                    <a:pt x="22408" y="10815"/>
                    <a:pt x="22710" y="10772"/>
                    <a:pt x="23021" y="10680"/>
                  </a:cubicBezTo>
                  <a:cubicBezTo>
                    <a:pt x="24673" y="10192"/>
                    <a:pt x="25648" y="8423"/>
                    <a:pt x="25124" y="6771"/>
                  </a:cubicBezTo>
                  <a:cubicBezTo>
                    <a:pt x="24724" y="5377"/>
                    <a:pt x="23482" y="4494"/>
                    <a:pt x="22115" y="4494"/>
                  </a:cubicBezTo>
                  <a:cubicBezTo>
                    <a:pt x="21819" y="4494"/>
                    <a:pt x="21516" y="4536"/>
                    <a:pt x="21215" y="4622"/>
                  </a:cubicBezTo>
                  <a:cubicBezTo>
                    <a:pt x="20502" y="4848"/>
                    <a:pt x="19897" y="5263"/>
                    <a:pt x="19518" y="5868"/>
                  </a:cubicBezTo>
                  <a:cubicBezTo>
                    <a:pt x="19292" y="6202"/>
                    <a:pt x="18994" y="6464"/>
                    <a:pt x="18651" y="6690"/>
                  </a:cubicBezTo>
                  <a:lnTo>
                    <a:pt x="166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7459202" y="3104440"/>
            <a:ext cx="746239" cy="746931"/>
          </a:xfrm>
          <a:custGeom>
            <a:rect b="b" l="l" r="r" t="t"/>
            <a:pathLst>
              <a:path extrusionOk="0" h="5397" w="5392">
                <a:moveTo>
                  <a:pt x="2696" y="91"/>
                </a:moveTo>
                <a:cubicBezTo>
                  <a:pt x="4119" y="91"/>
                  <a:pt x="5301" y="1273"/>
                  <a:pt x="5301" y="2696"/>
                </a:cubicBezTo>
                <a:cubicBezTo>
                  <a:pt x="5301" y="4123"/>
                  <a:pt x="4119" y="5305"/>
                  <a:pt x="2696" y="5305"/>
                </a:cubicBezTo>
                <a:cubicBezTo>
                  <a:pt x="1247" y="5305"/>
                  <a:pt x="87" y="4123"/>
                  <a:pt x="87" y="2696"/>
                </a:cubicBezTo>
                <a:cubicBezTo>
                  <a:pt x="87" y="1273"/>
                  <a:pt x="1247" y="91"/>
                  <a:pt x="2696" y="91"/>
                </a:cubicBezTo>
                <a:close/>
                <a:moveTo>
                  <a:pt x="2696" y="0"/>
                </a:moveTo>
                <a:cubicBezTo>
                  <a:pt x="1204" y="0"/>
                  <a:pt x="1" y="1203"/>
                  <a:pt x="1" y="2696"/>
                </a:cubicBezTo>
                <a:cubicBezTo>
                  <a:pt x="1" y="4166"/>
                  <a:pt x="1204" y="5396"/>
                  <a:pt x="2696" y="5396"/>
                </a:cubicBezTo>
                <a:cubicBezTo>
                  <a:pt x="4167" y="5396"/>
                  <a:pt x="5391" y="4166"/>
                  <a:pt x="5391" y="2696"/>
                </a:cubicBezTo>
                <a:cubicBezTo>
                  <a:pt x="5391" y="1203"/>
                  <a:pt x="4167" y="0"/>
                  <a:pt x="2696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7459202" y="1261032"/>
            <a:ext cx="746239" cy="746931"/>
          </a:xfrm>
          <a:custGeom>
            <a:rect b="b" l="l" r="r" t="t"/>
            <a:pathLst>
              <a:path extrusionOk="0" h="5397" w="5392">
                <a:moveTo>
                  <a:pt x="2696" y="91"/>
                </a:moveTo>
                <a:cubicBezTo>
                  <a:pt x="4119" y="91"/>
                  <a:pt x="5301" y="1273"/>
                  <a:pt x="5301" y="2696"/>
                </a:cubicBezTo>
                <a:cubicBezTo>
                  <a:pt x="5301" y="4145"/>
                  <a:pt x="4119" y="5305"/>
                  <a:pt x="2696" y="5305"/>
                </a:cubicBezTo>
                <a:cubicBezTo>
                  <a:pt x="1247" y="5305"/>
                  <a:pt x="87" y="4145"/>
                  <a:pt x="87" y="2696"/>
                </a:cubicBezTo>
                <a:cubicBezTo>
                  <a:pt x="87" y="1273"/>
                  <a:pt x="1247" y="91"/>
                  <a:pt x="2696" y="91"/>
                </a:cubicBezTo>
                <a:close/>
                <a:moveTo>
                  <a:pt x="2696" y="1"/>
                </a:moveTo>
                <a:cubicBezTo>
                  <a:pt x="1204" y="1"/>
                  <a:pt x="1" y="1225"/>
                  <a:pt x="1" y="2696"/>
                </a:cubicBezTo>
                <a:cubicBezTo>
                  <a:pt x="1" y="4193"/>
                  <a:pt x="1204" y="5396"/>
                  <a:pt x="2696" y="5396"/>
                </a:cubicBezTo>
                <a:cubicBezTo>
                  <a:pt x="4167" y="5396"/>
                  <a:pt x="5391" y="4193"/>
                  <a:pt x="5391" y="2696"/>
                </a:cubicBezTo>
                <a:cubicBezTo>
                  <a:pt x="5391" y="1225"/>
                  <a:pt x="4167" y="1"/>
                  <a:pt x="2696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5824843" y="1262588"/>
            <a:ext cx="746239" cy="743887"/>
          </a:xfrm>
          <a:custGeom>
            <a:rect b="b" l="l" r="r" t="t"/>
            <a:pathLst>
              <a:path extrusionOk="0" h="5375" w="5392">
                <a:moveTo>
                  <a:pt x="2696" y="91"/>
                </a:moveTo>
                <a:cubicBezTo>
                  <a:pt x="4119" y="91"/>
                  <a:pt x="5301" y="1252"/>
                  <a:pt x="5301" y="2674"/>
                </a:cubicBezTo>
                <a:cubicBezTo>
                  <a:pt x="5301" y="4124"/>
                  <a:pt x="4119" y="5284"/>
                  <a:pt x="2696" y="5284"/>
                </a:cubicBezTo>
                <a:cubicBezTo>
                  <a:pt x="1247" y="5284"/>
                  <a:pt x="87" y="4124"/>
                  <a:pt x="87" y="2674"/>
                </a:cubicBezTo>
                <a:cubicBezTo>
                  <a:pt x="87" y="1252"/>
                  <a:pt x="1247" y="91"/>
                  <a:pt x="2696" y="91"/>
                </a:cubicBezTo>
                <a:close/>
                <a:moveTo>
                  <a:pt x="2696" y="1"/>
                </a:moveTo>
                <a:cubicBezTo>
                  <a:pt x="1204" y="1"/>
                  <a:pt x="1" y="1204"/>
                  <a:pt x="1" y="2674"/>
                </a:cubicBezTo>
                <a:cubicBezTo>
                  <a:pt x="1" y="4172"/>
                  <a:pt x="1204" y="5375"/>
                  <a:pt x="2696" y="5375"/>
                </a:cubicBezTo>
                <a:cubicBezTo>
                  <a:pt x="4167" y="5375"/>
                  <a:pt x="5391" y="4172"/>
                  <a:pt x="5391" y="2674"/>
                </a:cubicBezTo>
                <a:cubicBezTo>
                  <a:pt x="5391" y="1204"/>
                  <a:pt x="4167" y="1"/>
                  <a:pt x="2696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827997" y="3104473"/>
            <a:ext cx="746239" cy="746931"/>
          </a:xfrm>
          <a:custGeom>
            <a:rect b="b" l="l" r="r" t="t"/>
            <a:pathLst>
              <a:path extrusionOk="0" h="5397" w="5392">
                <a:moveTo>
                  <a:pt x="2696" y="92"/>
                </a:moveTo>
                <a:cubicBezTo>
                  <a:pt x="4119" y="92"/>
                  <a:pt x="5301" y="1274"/>
                  <a:pt x="5301" y="2696"/>
                </a:cubicBezTo>
                <a:cubicBezTo>
                  <a:pt x="5301" y="4124"/>
                  <a:pt x="4119" y="5306"/>
                  <a:pt x="2696" y="5306"/>
                </a:cubicBezTo>
                <a:cubicBezTo>
                  <a:pt x="1247" y="5306"/>
                  <a:pt x="87" y="4124"/>
                  <a:pt x="87" y="2696"/>
                </a:cubicBezTo>
                <a:cubicBezTo>
                  <a:pt x="87" y="1274"/>
                  <a:pt x="1247" y="92"/>
                  <a:pt x="2696" y="92"/>
                </a:cubicBezTo>
                <a:close/>
                <a:moveTo>
                  <a:pt x="2696" y="1"/>
                </a:moveTo>
                <a:cubicBezTo>
                  <a:pt x="1204" y="1"/>
                  <a:pt x="1" y="1204"/>
                  <a:pt x="1" y="2696"/>
                </a:cubicBezTo>
                <a:cubicBezTo>
                  <a:pt x="1" y="4193"/>
                  <a:pt x="1204" y="5397"/>
                  <a:pt x="2696" y="5397"/>
                </a:cubicBezTo>
                <a:cubicBezTo>
                  <a:pt x="4167" y="5397"/>
                  <a:pt x="5391" y="4193"/>
                  <a:pt x="5391" y="2696"/>
                </a:cubicBezTo>
                <a:cubicBezTo>
                  <a:pt x="5391" y="1204"/>
                  <a:pt x="4167" y="1"/>
                  <a:pt x="2696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6973121" y="2284650"/>
            <a:ext cx="171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5343400" y="2284650"/>
            <a:ext cx="171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973121" y="4128125"/>
            <a:ext cx="171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343400" y="4128125"/>
            <a:ext cx="171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199471" y="2060704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5569766" y="206070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199471" y="390418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5569749" y="3904177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09" name="Google Shape;209;p21"/>
          <p:cNvGrpSpPr/>
          <p:nvPr/>
        </p:nvGrpSpPr>
        <p:grpSpPr>
          <a:xfrm>
            <a:off x="728699" y="1121025"/>
            <a:ext cx="4149891" cy="3509943"/>
            <a:chOff x="729824" y="1121025"/>
            <a:chExt cx="4149891" cy="3509943"/>
          </a:xfrm>
        </p:grpSpPr>
        <p:sp>
          <p:nvSpPr>
            <p:cNvPr id="210" name="Google Shape;210;p21"/>
            <p:cNvSpPr/>
            <p:nvPr/>
          </p:nvSpPr>
          <p:spPr>
            <a:xfrm>
              <a:off x="860056" y="3702588"/>
              <a:ext cx="789799" cy="280678"/>
            </a:xfrm>
            <a:custGeom>
              <a:rect b="b" l="l" r="r" t="t"/>
              <a:pathLst>
                <a:path extrusionOk="0" h="4707" w="13245">
                  <a:moveTo>
                    <a:pt x="6032" y="0"/>
                  </a:moveTo>
                  <a:cubicBezTo>
                    <a:pt x="4448" y="0"/>
                    <a:pt x="2859" y="340"/>
                    <a:pt x="1509" y="1168"/>
                  </a:cubicBezTo>
                  <a:cubicBezTo>
                    <a:pt x="1057" y="1466"/>
                    <a:pt x="606" y="1809"/>
                    <a:pt x="344" y="2296"/>
                  </a:cubicBezTo>
                  <a:cubicBezTo>
                    <a:pt x="73" y="2784"/>
                    <a:pt x="1" y="3425"/>
                    <a:pt x="299" y="3876"/>
                  </a:cubicBezTo>
                  <a:cubicBezTo>
                    <a:pt x="678" y="4481"/>
                    <a:pt x="1472" y="4670"/>
                    <a:pt x="2150" y="4707"/>
                  </a:cubicBezTo>
                  <a:cubicBezTo>
                    <a:pt x="4063" y="4707"/>
                    <a:pt x="5869" y="3876"/>
                    <a:pt x="7674" y="3163"/>
                  </a:cubicBezTo>
                  <a:cubicBezTo>
                    <a:pt x="8992" y="2632"/>
                    <a:pt x="10415" y="2141"/>
                    <a:pt x="11816" y="2141"/>
                  </a:cubicBezTo>
                  <a:cubicBezTo>
                    <a:pt x="12296" y="2141"/>
                    <a:pt x="12774" y="2199"/>
                    <a:pt x="13244" y="2332"/>
                  </a:cubicBezTo>
                  <a:cubicBezTo>
                    <a:pt x="11096" y="870"/>
                    <a:pt x="9372" y="301"/>
                    <a:pt x="7340" y="75"/>
                  </a:cubicBezTo>
                  <a:cubicBezTo>
                    <a:pt x="6908" y="26"/>
                    <a:pt x="6470" y="0"/>
                    <a:pt x="6032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967748" y="3803423"/>
              <a:ext cx="271376" cy="80799"/>
            </a:xfrm>
            <a:custGeom>
              <a:rect b="b" l="l" r="r" t="t"/>
              <a:pathLst>
                <a:path extrusionOk="0" h="1355" w="4551">
                  <a:moveTo>
                    <a:pt x="4361" y="0"/>
                  </a:moveTo>
                  <a:cubicBezTo>
                    <a:pt x="2862" y="226"/>
                    <a:pt x="1355" y="641"/>
                    <a:pt x="0" y="1354"/>
                  </a:cubicBezTo>
                  <a:cubicBezTo>
                    <a:pt x="1508" y="831"/>
                    <a:pt x="3007" y="416"/>
                    <a:pt x="4550" y="190"/>
                  </a:cubicBezTo>
                  <a:cubicBezTo>
                    <a:pt x="4514" y="154"/>
                    <a:pt x="4514" y="82"/>
                    <a:pt x="4478" y="45"/>
                  </a:cubicBezTo>
                  <a:cubicBezTo>
                    <a:pt x="4442" y="0"/>
                    <a:pt x="4406" y="0"/>
                    <a:pt x="4361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819687" y="3388934"/>
              <a:ext cx="995940" cy="453069"/>
            </a:xfrm>
            <a:custGeom>
              <a:rect b="b" l="l" r="r" t="t"/>
              <a:pathLst>
                <a:path extrusionOk="0" h="7598" w="16702">
                  <a:moveTo>
                    <a:pt x="2924" y="0"/>
                  </a:moveTo>
                  <a:cubicBezTo>
                    <a:pt x="2083" y="0"/>
                    <a:pt x="1245" y="279"/>
                    <a:pt x="750" y="939"/>
                  </a:cubicBezTo>
                  <a:cubicBezTo>
                    <a:pt x="1" y="1914"/>
                    <a:pt x="263" y="3422"/>
                    <a:pt x="1057" y="4360"/>
                  </a:cubicBezTo>
                  <a:cubicBezTo>
                    <a:pt x="1843" y="5299"/>
                    <a:pt x="3052" y="5823"/>
                    <a:pt x="4217" y="6238"/>
                  </a:cubicBezTo>
                  <a:cubicBezTo>
                    <a:pt x="6577" y="7070"/>
                    <a:pt x="10154" y="7598"/>
                    <a:pt x="13278" y="7598"/>
                  </a:cubicBezTo>
                  <a:cubicBezTo>
                    <a:pt x="14527" y="7598"/>
                    <a:pt x="15704" y="7514"/>
                    <a:pt x="16702" y="7330"/>
                  </a:cubicBezTo>
                  <a:lnTo>
                    <a:pt x="16702" y="6996"/>
                  </a:lnTo>
                  <a:cubicBezTo>
                    <a:pt x="13470" y="5976"/>
                    <a:pt x="9516" y="3792"/>
                    <a:pt x="6772" y="1806"/>
                  </a:cubicBezTo>
                  <a:cubicBezTo>
                    <a:pt x="5869" y="1129"/>
                    <a:pt x="4930" y="406"/>
                    <a:pt x="3838" y="108"/>
                  </a:cubicBezTo>
                  <a:cubicBezTo>
                    <a:pt x="3544" y="38"/>
                    <a:pt x="3234" y="0"/>
                    <a:pt x="2924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996788" y="3532106"/>
              <a:ext cx="182050" cy="112581"/>
            </a:xfrm>
            <a:custGeom>
              <a:rect b="b" l="l" r="r" t="t"/>
              <a:pathLst>
                <a:path extrusionOk="0" h="1888" w="3053">
                  <a:moveTo>
                    <a:pt x="37" y="0"/>
                  </a:moveTo>
                  <a:cubicBezTo>
                    <a:pt x="1" y="0"/>
                    <a:pt x="1" y="0"/>
                    <a:pt x="1" y="37"/>
                  </a:cubicBezTo>
                  <a:cubicBezTo>
                    <a:pt x="985" y="714"/>
                    <a:pt x="1996" y="1318"/>
                    <a:pt x="3052" y="1887"/>
                  </a:cubicBezTo>
                  <a:cubicBezTo>
                    <a:pt x="3052" y="1806"/>
                    <a:pt x="3016" y="1698"/>
                    <a:pt x="2971" y="1616"/>
                  </a:cubicBezTo>
                  <a:cubicBezTo>
                    <a:pt x="1960" y="1129"/>
                    <a:pt x="985" y="569"/>
                    <a:pt x="37" y="0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817540" y="2992335"/>
              <a:ext cx="930824" cy="775607"/>
            </a:xfrm>
            <a:custGeom>
              <a:rect b="b" l="l" r="r" t="t"/>
              <a:pathLst>
                <a:path extrusionOk="0" h="13007" w="15610">
                  <a:moveTo>
                    <a:pt x="1575" y="1"/>
                  </a:moveTo>
                  <a:cubicBezTo>
                    <a:pt x="1490" y="1"/>
                    <a:pt x="1405" y="8"/>
                    <a:pt x="1319" y="25"/>
                  </a:cubicBezTo>
                  <a:cubicBezTo>
                    <a:pt x="642" y="178"/>
                    <a:pt x="154" y="855"/>
                    <a:pt x="73" y="1569"/>
                  </a:cubicBezTo>
                  <a:cubicBezTo>
                    <a:pt x="1" y="2246"/>
                    <a:pt x="226" y="2923"/>
                    <a:pt x="524" y="3564"/>
                  </a:cubicBezTo>
                  <a:cubicBezTo>
                    <a:pt x="1545" y="5631"/>
                    <a:pt x="3314" y="7283"/>
                    <a:pt x="5192" y="8682"/>
                  </a:cubicBezTo>
                  <a:cubicBezTo>
                    <a:pt x="8090" y="10858"/>
                    <a:pt x="12224" y="12663"/>
                    <a:pt x="15609" y="13007"/>
                  </a:cubicBezTo>
                  <a:cubicBezTo>
                    <a:pt x="11096" y="9955"/>
                    <a:pt x="7746" y="4656"/>
                    <a:pt x="3386" y="928"/>
                  </a:cubicBezTo>
                  <a:cubicBezTo>
                    <a:pt x="2851" y="464"/>
                    <a:pt x="2230" y="1"/>
                    <a:pt x="1575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911755" y="3081541"/>
              <a:ext cx="392485" cy="425877"/>
            </a:xfrm>
            <a:custGeom>
              <a:rect b="b" l="l" r="r" t="t"/>
              <a:pathLst>
                <a:path extrusionOk="0" h="7142" w="6582">
                  <a:moveTo>
                    <a:pt x="1" y="0"/>
                  </a:moveTo>
                  <a:lnTo>
                    <a:pt x="1" y="0"/>
                  </a:lnTo>
                  <a:cubicBezTo>
                    <a:pt x="1463" y="1995"/>
                    <a:pt x="3088" y="3909"/>
                    <a:pt x="4776" y="5679"/>
                  </a:cubicBezTo>
                  <a:cubicBezTo>
                    <a:pt x="5264" y="6202"/>
                    <a:pt x="5796" y="6690"/>
                    <a:pt x="6320" y="7141"/>
                  </a:cubicBezTo>
                  <a:cubicBezTo>
                    <a:pt x="6392" y="7105"/>
                    <a:pt x="6473" y="7069"/>
                    <a:pt x="6582" y="7069"/>
                  </a:cubicBezTo>
                  <a:cubicBezTo>
                    <a:pt x="5155" y="5868"/>
                    <a:pt x="3910" y="4514"/>
                    <a:pt x="2709" y="3160"/>
                  </a:cubicBezTo>
                  <a:cubicBezTo>
                    <a:pt x="1806" y="2104"/>
                    <a:pt x="903" y="1048"/>
                    <a:pt x="1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028571" y="2577429"/>
              <a:ext cx="809716" cy="1313768"/>
            </a:xfrm>
            <a:custGeom>
              <a:rect b="b" l="l" r="r" t="t"/>
              <a:pathLst>
                <a:path extrusionOk="0" h="22032" w="13579">
                  <a:moveTo>
                    <a:pt x="1773" y="1"/>
                  </a:moveTo>
                  <a:cubicBezTo>
                    <a:pt x="1694" y="1"/>
                    <a:pt x="1615" y="8"/>
                    <a:pt x="1535" y="23"/>
                  </a:cubicBezTo>
                  <a:cubicBezTo>
                    <a:pt x="750" y="140"/>
                    <a:pt x="299" y="889"/>
                    <a:pt x="145" y="1530"/>
                  </a:cubicBezTo>
                  <a:cubicBezTo>
                    <a:pt x="1" y="2397"/>
                    <a:pt x="145" y="3300"/>
                    <a:pt x="371" y="4130"/>
                  </a:cubicBezTo>
                  <a:cubicBezTo>
                    <a:pt x="976" y="6613"/>
                    <a:pt x="1878" y="9050"/>
                    <a:pt x="3269" y="11235"/>
                  </a:cubicBezTo>
                  <a:cubicBezTo>
                    <a:pt x="4659" y="13420"/>
                    <a:pt x="6546" y="15261"/>
                    <a:pt x="8459" y="17103"/>
                  </a:cubicBezTo>
                  <a:cubicBezTo>
                    <a:pt x="10157" y="18755"/>
                    <a:pt x="11845" y="20416"/>
                    <a:pt x="13578" y="22032"/>
                  </a:cubicBezTo>
                  <a:lnTo>
                    <a:pt x="13271" y="21544"/>
                  </a:lnTo>
                  <a:cubicBezTo>
                    <a:pt x="11511" y="19658"/>
                    <a:pt x="10644" y="17220"/>
                    <a:pt x="9850" y="14846"/>
                  </a:cubicBezTo>
                  <a:cubicBezTo>
                    <a:pt x="9137" y="12815"/>
                    <a:pt x="8459" y="10747"/>
                    <a:pt x="7746" y="8716"/>
                  </a:cubicBezTo>
                  <a:cubicBezTo>
                    <a:pt x="7141" y="6947"/>
                    <a:pt x="6546" y="5141"/>
                    <a:pt x="5679" y="3453"/>
                  </a:cubicBezTo>
                  <a:cubicBezTo>
                    <a:pt x="5002" y="2171"/>
                    <a:pt x="4135" y="853"/>
                    <a:pt x="2628" y="212"/>
                  </a:cubicBezTo>
                  <a:cubicBezTo>
                    <a:pt x="2363" y="98"/>
                    <a:pt x="2071" y="1"/>
                    <a:pt x="1773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178779" y="2695556"/>
              <a:ext cx="275669" cy="688548"/>
            </a:xfrm>
            <a:custGeom>
              <a:rect b="b" l="l" r="r" t="t"/>
              <a:pathLst>
                <a:path extrusionOk="0" h="11547" w="4623">
                  <a:moveTo>
                    <a:pt x="36" y="1"/>
                  </a:moveTo>
                  <a:cubicBezTo>
                    <a:pt x="36" y="1"/>
                    <a:pt x="0" y="1"/>
                    <a:pt x="0" y="37"/>
                  </a:cubicBezTo>
                  <a:cubicBezTo>
                    <a:pt x="822" y="3088"/>
                    <a:pt x="1995" y="6094"/>
                    <a:pt x="3350" y="8992"/>
                  </a:cubicBezTo>
                  <a:cubicBezTo>
                    <a:pt x="3756" y="9859"/>
                    <a:pt x="4135" y="10725"/>
                    <a:pt x="4586" y="11547"/>
                  </a:cubicBezTo>
                  <a:cubicBezTo>
                    <a:pt x="4586" y="11547"/>
                    <a:pt x="4622" y="11511"/>
                    <a:pt x="4622" y="11475"/>
                  </a:cubicBezTo>
                  <a:cubicBezTo>
                    <a:pt x="4514" y="11095"/>
                    <a:pt x="4397" y="10761"/>
                    <a:pt x="4288" y="10382"/>
                  </a:cubicBezTo>
                  <a:cubicBezTo>
                    <a:pt x="3386" y="8613"/>
                    <a:pt x="2555" y="6807"/>
                    <a:pt x="1806" y="5002"/>
                  </a:cubicBezTo>
                  <a:cubicBezTo>
                    <a:pt x="1129" y="3350"/>
                    <a:pt x="524" y="1698"/>
                    <a:pt x="36" y="1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098040" y="1921558"/>
              <a:ext cx="495823" cy="1252111"/>
            </a:xfrm>
            <a:custGeom>
              <a:rect b="b" l="l" r="r" t="t"/>
              <a:pathLst>
                <a:path extrusionOk="0" h="20998" w="8315">
                  <a:moveTo>
                    <a:pt x="7338" y="1"/>
                  </a:moveTo>
                  <a:cubicBezTo>
                    <a:pt x="7234" y="1"/>
                    <a:pt x="7128" y="35"/>
                    <a:pt x="7033" y="80"/>
                  </a:cubicBezTo>
                  <a:cubicBezTo>
                    <a:pt x="6509" y="306"/>
                    <a:pt x="6319" y="983"/>
                    <a:pt x="6202" y="1588"/>
                  </a:cubicBezTo>
                  <a:cubicBezTo>
                    <a:pt x="6130" y="2039"/>
                    <a:pt x="6166" y="2563"/>
                    <a:pt x="6238" y="3050"/>
                  </a:cubicBezTo>
                  <a:lnTo>
                    <a:pt x="6915" y="2373"/>
                  </a:lnTo>
                  <a:cubicBezTo>
                    <a:pt x="7222" y="2111"/>
                    <a:pt x="7556" y="1814"/>
                    <a:pt x="7746" y="1434"/>
                  </a:cubicBezTo>
                  <a:cubicBezTo>
                    <a:pt x="7935" y="1055"/>
                    <a:pt x="7972" y="568"/>
                    <a:pt x="7710" y="234"/>
                  </a:cubicBezTo>
                  <a:cubicBezTo>
                    <a:pt x="7674" y="152"/>
                    <a:pt x="7592" y="80"/>
                    <a:pt x="7520" y="44"/>
                  </a:cubicBezTo>
                  <a:cubicBezTo>
                    <a:pt x="7462" y="13"/>
                    <a:pt x="7400" y="1"/>
                    <a:pt x="7338" y="1"/>
                  </a:cubicBezTo>
                  <a:close/>
                  <a:moveTo>
                    <a:pt x="4629" y="1805"/>
                  </a:moveTo>
                  <a:cubicBezTo>
                    <a:pt x="4409" y="1805"/>
                    <a:pt x="4179" y="1926"/>
                    <a:pt x="4099" y="2148"/>
                  </a:cubicBezTo>
                  <a:cubicBezTo>
                    <a:pt x="4063" y="2265"/>
                    <a:pt x="4099" y="2409"/>
                    <a:pt x="4135" y="2563"/>
                  </a:cubicBezTo>
                  <a:cubicBezTo>
                    <a:pt x="4360" y="3466"/>
                    <a:pt x="4812" y="4296"/>
                    <a:pt x="5489" y="4892"/>
                  </a:cubicBezTo>
                  <a:cubicBezTo>
                    <a:pt x="5751" y="4143"/>
                    <a:pt x="5787" y="3240"/>
                    <a:pt x="5453" y="2527"/>
                  </a:cubicBezTo>
                  <a:cubicBezTo>
                    <a:pt x="5335" y="2220"/>
                    <a:pt x="5155" y="1958"/>
                    <a:pt x="4848" y="1850"/>
                  </a:cubicBezTo>
                  <a:cubicBezTo>
                    <a:pt x="4781" y="1819"/>
                    <a:pt x="4705" y="1805"/>
                    <a:pt x="4629" y="1805"/>
                  </a:cubicBezTo>
                  <a:close/>
                  <a:moveTo>
                    <a:pt x="7367" y="4368"/>
                  </a:moveTo>
                  <a:cubicBezTo>
                    <a:pt x="7141" y="4368"/>
                    <a:pt x="6879" y="4477"/>
                    <a:pt x="6653" y="4630"/>
                  </a:cubicBezTo>
                  <a:cubicBezTo>
                    <a:pt x="6058" y="4928"/>
                    <a:pt x="5381" y="5569"/>
                    <a:pt x="5074" y="6174"/>
                  </a:cubicBezTo>
                  <a:cubicBezTo>
                    <a:pt x="5305" y="6201"/>
                    <a:pt x="5536" y="6213"/>
                    <a:pt x="5764" y="6213"/>
                  </a:cubicBezTo>
                  <a:cubicBezTo>
                    <a:pt x="6134" y="6213"/>
                    <a:pt x="6497" y="6182"/>
                    <a:pt x="6843" y="6138"/>
                  </a:cubicBezTo>
                  <a:cubicBezTo>
                    <a:pt x="7258" y="6056"/>
                    <a:pt x="7637" y="5984"/>
                    <a:pt x="7935" y="5686"/>
                  </a:cubicBezTo>
                  <a:cubicBezTo>
                    <a:pt x="8197" y="5425"/>
                    <a:pt x="8315" y="4928"/>
                    <a:pt x="8089" y="4630"/>
                  </a:cubicBezTo>
                  <a:cubicBezTo>
                    <a:pt x="7935" y="4441"/>
                    <a:pt x="7637" y="4368"/>
                    <a:pt x="7367" y="4368"/>
                  </a:cubicBezTo>
                  <a:close/>
                  <a:moveTo>
                    <a:pt x="2981" y="4445"/>
                  </a:moveTo>
                  <a:cubicBezTo>
                    <a:pt x="2924" y="4445"/>
                    <a:pt x="2869" y="4455"/>
                    <a:pt x="2817" y="4477"/>
                  </a:cubicBezTo>
                  <a:cubicBezTo>
                    <a:pt x="2555" y="4594"/>
                    <a:pt x="2519" y="4928"/>
                    <a:pt x="2483" y="5199"/>
                  </a:cubicBezTo>
                  <a:cubicBezTo>
                    <a:pt x="2483" y="5795"/>
                    <a:pt x="2627" y="6436"/>
                    <a:pt x="2970" y="6923"/>
                  </a:cubicBezTo>
                  <a:cubicBezTo>
                    <a:pt x="3304" y="7456"/>
                    <a:pt x="3945" y="7826"/>
                    <a:pt x="4586" y="7862"/>
                  </a:cubicBezTo>
                  <a:cubicBezTo>
                    <a:pt x="4478" y="6779"/>
                    <a:pt x="4324" y="5605"/>
                    <a:pt x="3611" y="4784"/>
                  </a:cubicBezTo>
                  <a:cubicBezTo>
                    <a:pt x="3459" y="4603"/>
                    <a:pt x="3209" y="4445"/>
                    <a:pt x="2981" y="4445"/>
                  </a:cubicBezTo>
                  <a:close/>
                  <a:moveTo>
                    <a:pt x="6704" y="7068"/>
                  </a:moveTo>
                  <a:cubicBezTo>
                    <a:pt x="6598" y="7068"/>
                    <a:pt x="6492" y="7085"/>
                    <a:pt x="6392" y="7113"/>
                  </a:cubicBezTo>
                  <a:cubicBezTo>
                    <a:pt x="5904" y="7302"/>
                    <a:pt x="5525" y="7681"/>
                    <a:pt x="5191" y="8052"/>
                  </a:cubicBezTo>
                  <a:cubicBezTo>
                    <a:pt x="4833" y="8443"/>
                    <a:pt x="4476" y="8867"/>
                    <a:pt x="4247" y="9353"/>
                  </a:cubicBezTo>
                  <a:lnTo>
                    <a:pt x="4247" y="9353"/>
                  </a:lnTo>
                  <a:cubicBezTo>
                    <a:pt x="4310" y="9276"/>
                    <a:pt x="4425" y="9180"/>
                    <a:pt x="4478" y="9180"/>
                  </a:cubicBezTo>
                  <a:cubicBezTo>
                    <a:pt x="4965" y="9072"/>
                    <a:pt x="5453" y="8954"/>
                    <a:pt x="5940" y="8846"/>
                  </a:cubicBezTo>
                  <a:cubicBezTo>
                    <a:pt x="6202" y="8810"/>
                    <a:pt x="6509" y="8729"/>
                    <a:pt x="6771" y="8584"/>
                  </a:cubicBezTo>
                  <a:cubicBezTo>
                    <a:pt x="7033" y="8467"/>
                    <a:pt x="7258" y="8277"/>
                    <a:pt x="7331" y="8015"/>
                  </a:cubicBezTo>
                  <a:cubicBezTo>
                    <a:pt x="7448" y="7754"/>
                    <a:pt x="7412" y="7411"/>
                    <a:pt x="7186" y="7230"/>
                  </a:cubicBezTo>
                  <a:cubicBezTo>
                    <a:pt x="7047" y="7113"/>
                    <a:pt x="6876" y="7068"/>
                    <a:pt x="6704" y="7068"/>
                  </a:cubicBezTo>
                  <a:close/>
                  <a:moveTo>
                    <a:pt x="4247" y="9353"/>
                  </a:moveTo>
                  <a:cubicBezTo>
                    <a:pt x="4213" y="9394"/>
                    <a:pt x="4194" y="9429"/>
                    <a:pt x="4207" y="9442"/>
                  </a:cubicBezTo>
                  <a:cubicBezTo>
                    <a:pt x="4220" y="9412"/>
                    <a:pt x="4233" y="9382"/>
                    <a:pt x="4247" y="9353"/>
                  </a:cubicBezTo>
                  <a:close/>
                  <a:moveTo>
                    <a:pt x="2081" y="8049"/>
                  </a:moveTo>
                  <a:cubicBezTo>
                    <a:pt x="2053" y="8049"/>
                    <a:pt x="2024" y="8050"/>
                    <a:pt x="1995" y="8052"/>
                  </a:cubicBezTo>
                  <a:cubicBezTo>
                    <a:pt x="1724" y="8088"/>
                    <a:pt x="1318" y="8277"/>
                    <a:pt x="1273" y="8846"/>
                  </a:cubicBezTo>
                  <a:cubicBezTo>
                    <a:pt x="1237" y="9333"/>
                    <a:pt x="1652" y="9785"/>
                    <a:pt x="2031" y="10119"/>
                  </a:cubicBezTo>
                  <a:cubicBezTo>
                    <a:pt x="2555" y="10570"/>
                    <a:pt x="3268" y="11022"/>
                    <a:pt x="3945" y="11247"/>
                  </a:cubicBezTo>
                  <a:cubicBezTo>
                    <a:pt x="3720" y="10841"/>
                    <a:pt x="3683" y="10390"/>
                    <a:pt x="3611" y="9938"/>
                  </a:cubicBezTo>
                  <a:cubicBezTo>
                    <a:pt x="3530" y="9523"/>
                    <a:pt x="3458" y="9072"/>
                    <a:pt x="3196" y="8693"/>
                  </a:cubicBezTo>
                  <a:cubicBezTo>
                    <a:pt x="2949" y="8334"/>
                    <a:pt x="2564" y="8049"/>
                    <a:pt x="2081" y="8049"/>
                  </a:cubicBezTo>
                  <a:close/>
                  <a:moveTo>
                    <a:pt x="6613" y="9904"/>
                  </a:moveTo>
                  <a:cubicBezTo>
                    <a:pt x="6475" y="9904"/>
                    <a:pt x="6333" y="9934"/>
                    <a:pt x="6202" y="9974"/>
                  </a:cubicBezTo>
                  <a:cubicBezTo>
                    <a:pt x="5155" y="10236"/>
                    <a:pt x="4207" y="11247"/>
                    <a:pt x="3873" y="12304"/>
                  </a:cubicBezTo>
                  <a:cubicBezTo>
                    <a:pt x="4135" y="12006"/>
                    <a:pt x="4550" y="11852"/>
                    <a:pt x="4965" y="11816"/>
                  </a:cubicBezTo>
                  <a:cubicBezTo>
                    <a:pt x="5335" y="11744"/>
                    <a:pt x="5751" y="11780"/>
                    <a:pt x="6130" y="11699"/>
                  </a:cubicBezTo>
                  <a:cubicBezTo>
                    <a:pt x="6545" y="11626"/>
                    <a:pt x="6960" y="11437"/>
                    <a:pt x="7141" y="11103"/>
                  </a:cubicBezTo>
                  <a:cubicBezTo>
                    <a:pt x="7367" y="10760"/>
                    <a:pt x="7331" y="10236"/>
                    <a:pt x="6997" y="10011"/>
                  </a:cubicBezTo>
                  <a:cubicBezTo>
                    <a:pt x="6884" y="9934"/>
                    <a:pt x="6751" y="9904"/>
                    <a:pt x="6613" y="9904"/>
                  </a:cubicBezTo>
                  <a:close/>
                  <a:moveTo>
                    <a:pt x="835" y="11411"/>
                  </a:moveTo>
                  <a:cubicBezTo>
                    <a:pt x="603" y="11411"/>
                    <a:pt x="379" y="11468"/>
                    <a:pt x="190" y="11590"/>
                  </a:cubicBezTo>
                  <a:cubicBezTo>
                    <a:pt x="108" y="11626"/>
                    <a:pt x="36" y="11663"/>
                    <a:pt x="36" y="11744"/>
                  </a:cubicBezTo>
                  <a:cubicBezTo>
                    <a:pt x="0" y="11816"/>
                    <a:pt x="0" y="11852"/>
                    <a:pt x="36" y="11924"/>
                  </a:cubicBezTo>
                  <a:cubicBezTo>
                    <a:pt x="145" y="12565"/>
                    <a:pt x="677" y="13053"/>
                    <a:pt x="1201" y="13432"/>
                  </a:cubicBezTo>
                  <a:cubicBezTo>
                    <a:pt x="1776" y="13837"/>
                    <a:pt x="2716" y="14243"/>
                    <a:pt x="3470" y="14243"/>
                  </a:cubicBezTo>
                  <a:cubicBezTo>
                    <a:pt x="3556" y="14243"/>
                    <a:pt x="3639" y="14237"/>
                    <a:pt x="3720" y="14226"/>
                  </a:cubicBezTo>
                  <a:cubicBezTo>
                    <a:pt x="3647" y="14145"/>
                    <a:pt x="3575" y="14073"/>
                    <a:pt x="3494" y="13956"/>
                  </a:cubicBezTo>
                  <a:cubicBezTo>
                    <a:pt x="3196" y="13549"/>
                    <a:pt x="2970" y="13098"/>
                    <a:pt x="2708" y="12683"/>
                  </a:cubicBezTo>
                  <a:cubicBezTo>
                    <a:pt x="2401" y="12267"/>
                    <a:pt x="2067" y="11852"/>
                    <a:pt x="1616" y="11626"/>
                  </a:cubicBezTo>
                  <a:cubicBezTo>
                    <a:pt x="1375" y="11487"/>
                    <a:pt x="1100" y="11411"/>
                    <a:pt x="835" y="11411"/>
                  </a:cubicBezTo>
                  <a:close/>
                  <a:moveTo>
                    <a:pt x="6198" y="12819"/>
                  </a:moveTo>
                  <a:cubicBezTo>
                    <a:pt x="6150" y="12819"/>
                    <a:pt x="6103" y="12822"/>
                    <a:pt x="6058" y="12827"/>
                  </a:cubicBezTo>
                  <a:cubicBezTo>
                    <a:pt x="5715" y="12908"/>
                    <a:pt x="5417" y="13053"/>
                    <a:pt x="5191" y="13242"/>
                  </a:cubicBezTo>
                  <a:cubicBezTo>
                    <a:pt x="4704" y="13622"/>
                    <a:pt x="4252" y="13956"/>
                    <a:pt x="3981" y="14488"/>
                  </a:cubicBezTo>
                  <a:cubicBezTo>
                    <a:pt x="3873" y="14633"/>
                    <a:pt x="3720" y="14940"/>
                    <a:pt x="3801" y="15129"/>
                  </a:cubicBezTo>
                  <a:cubicBezTo>
                    <a:pt x="3909" y="14903"/>
                    <a:pt x="4171" y="14858"/>
                    <a:pt x="4433" y="14822"/>
                  </a:cubicBezTo>
                  <a:cubicBezTo>
                    <a:pt x="5155" y="14750"/>
                    <a:pt x="5868" y="14560"/>
                    <a:pt x="6581" y="14263"/>
                  </a:cubicBezTo>
                  <a:cubicBezTo>
                    <a:pt x="6735" y="14226"/>
                    <a:pt x="6915" y="14109"/>
                    <a:pt x="7033" y="13956"/>
                  </a:cubicBezTo>
                  <a:cubicBezTo>
                    <a:pt x="7258" y="13730"/>
                    <a:pt x="7186" y="13324"/>
                    <a:pt x="6960" y="13098"/>
                  </a:cubicBezTo>
                  <a:cubicBezTo>
                    <a:pt x="6769" y="12906"/>
                    <a:pt x="6467" y="12819"/>
                    <a:pt x="6198" y="12819"/>
                  </a:cubicBezTo>
                  <a:close/>
                  <a:moveTo>
                    <a:pt x="1620" y="15012"/>
                  </a:moveTo>
                  <a:cubicBezTo>
                    <a:pt x="1428" y="15012"/>
                    <a:pt x="1236" y="15036"/>
                    <a:pt x="1047" y="15084"/>
                  </a:cubicBezTo>
                  <a:cubicBezTo>
                    <a:pt x="713" y="15201"/>
                    <a:pt x="415" y="15355"/>
                    <a:pt x="226" y="15653"/>
                  </a:cubicBezTo>
                  <a:cubicBezTo>
                    <a:pt x="36" y="15915"/>
                    <a:pt x="36" y="16330"/>
                    <a:pt x="262" y="16556"/>
                  </a:cubicBezTo>
                  <a:cubicBezTo>
                    <a:pt x="452" y="16745"/>
                    <a:pt x="749" y="16817"/>
                    <a:pt x="975" y="16817"/>
                  </a:cubicBezTo>
                  <a:cubicBezTo>
                    <a:pt x="1071" y="16824"/>
                    <a:pt x="1166" y="16828"/>
                    <a:pt x="1260" y="16828"/>
                  </a:cubicBezTo>
                  <a:cubicBezTo>
                    <a:pt x="2078" y="16828"/>
                    <a:pt x="2852" y="16589"/>
                    <a:pt x="3654" y="16589"/>
                  </a:cubicBezTo>
                  <a:cubicBezTo>
                    <a:pt x="3703" y="16589"/>
                    <a:pt x="3752" y="16590"/>
                    <a:pt x="3801" y="16592"/>
                  </a:cubicBezTo>
                  <a:cubicBezTo>
                    <a:pt x="3647" y="16032"/>
                    <a:pt x="3232" y="15581"/>
                    <a:pt x="2745" y="15310"/>
                  </a:cubicBezTo>
                  <a:cubicBezTo>
                    <a:pt x="2394" y="15110"/>
                    <a:pt x="2008" y="15012"/>
                    <a:pt x="1620" y="15012"/>
                  </a:cubicBezTo>
                  <a:close/>
                  <a:moveTo>
                    <a:pt x="6275" y="15672"/>
                  </a:moveTo>
                  <a:cubicBezTo>
                    <a:pt x="6076" y="15672"/>
                    <a:pt x="5869" y="15719"/>
                    <a:pt x="5679" y="15806"/>
                  </a:cubicBezTo>
                  <a:cubicBezTo>
                    <a:pt x="5263" y="15987"/>
                    <a:pt x="4965" y="16294"/>
                    <a:pt x="4704" y="16628"/>
                  </a:cubicBezTo>
                  <a:cubicBezTo>
                    <a:pt x="4425" y="17005"/>
                    <a:pt x="4183" y="17412"/>
                    <a:pt x="4026" y="17849"/>
                  </a:cubicBezTo>
                  <a:lnTo>
                    <a:pt x="4026" y="17849"/>
                  </a:lnTo>
                  <a:cubicBezTo>
                    <a:pt x="4070" y="17793"/>
                    <a:pt x="4132" y="17739"/>
                    <a:pt x="4171" y="17720"/>
                  </a:cubicBezTo>
                  <a:cubicBezTo>
                    <a:pt x="4740" y="17567"/>
                    <a:pt x="5381" y="17458"/>
                    <a:pt x="5976" y="17422"/>
                  </a:cubicBezTo>
                  <a:cubicBezTo>
                    <a:pt x="6392" y="17386"/>
                    <a:pt x="6843" y="17341"/>
                    <a:pt x="7105" y="17043"/>
                  </a:cubicBezTo>
                  <a:cubicBezTo>
                    <a:pt x="7367" y="16709"/>
                    <a:pt x="7258" y="16140"/>
                    <a:pt x="6915" y="15878"/>
                  </a:cubicBezTo>
                  <a:cubicBezTo>
                    <a:pt x="6735" y="15737"/>
                    <a:pt x="6510" y="15672"/>
                    <a:pt x="6275" y="15672"/>
                  </a:cubicBezTo>
                  <a:close/>
                  <a:moveTo>
                    <a:pt x="4026" y="17849"/>
                  </a:moveTo>
                  <a:lnTo>
                    <a:pt x="4026" y="17849"/>
                  </a:lnTo>
                  <a:cubicBezTo>
                    <a:pt x="3988" y="17898"/>
                    <a:pt x="3965" y="17948"/>
                    <a:pt x="3981" y="17982"/>
                  </a:cubicBezTo>
                  <a:cubicBezTo>
                    <a:pt x="3995" y="17937"/>
                    <a:pt x="4010" y="17893"/>
                    <a:pt x="4026" y="17849"/>
                  </a:cubicBezTo>
                  <a:close/>
                  <a:moveTo>
                    <a:pt x="1724" y="18551"/>
                  </a:moveTo>
                  <a:cubicBezTo>
                    <a:pt x="1129" y="18587"/>
                    <a:pt x="524" y="18921"/>
                    <a:pt x="334" y="19489"/>
                  </a:cubicBezTo>
                  <a:cubicBezTo>
                    <a:pt x="298" y="19598"/>
                    <a:pt x="262" y="19751"/>
                    <a:pt x="334" y="19869"/>
                  </a:cubicBezTo>
                  <a:cubicBezTo>
                    <a:pt x="370" y="19941"/>
                    <a:pt x="488" y="19977"/>
                    <a:pt x="560" y="20013"/>
                  </a:cubicBezTo>
                  <a:cubicBezTo>
                    <a:pt x="953" y="20169"/>
                    <a:pt x="1359" y="20256"/>
                    <a:pt x="1761" y="20256"/>
                  </a:cubicBezTo>
                  <a:cubicBezTo>
                    <a:pt x="1940" y="20256"/>
                    <a:pt x="2118" y="20239"/>
                    <a:pt x="2293" y="20203"/>
                  </a:cubicBezTo>
                  <a:cubicBezTo>
                    <a:pt x="2672" y="20167"/>
                    <a:pt x="3006" y="20049"/>
                    <a:pt x="3349" y="19941"/>
                  </a:cubicBezTo>
                  <a:cubicBezTo>
                    <a:pt x="3611" y="19869"/>
                    <a:pt x="3909" y="19787"/>
                    <a:pt x="4207" y="19679"/>
                  </a:cubicBezTo>
                  <a:cubicBezTo>
                    <a:pt x="3873" y="19526"/>
                    <a:pt x="3647" y="19372"/>
                    <a:pt x="3349" y="19146"/>
                  </a:cubicBezTo>
                  <a:cubicBezTo>
                    <a:pt x="2853" y="18812"/>
                    <a:pt x="2293" y="18551"/>
                    <a:pt x="1724" y="18551"/>
                  </a:cubicBezTo>
                  <a:close/>
                  <a:moveTo>
                    <a:pt x="7222" y="17982"/>
                  </a:moveTo>
                  <a:cubicBezTo>
                    <a:pt x="6807" y="17982"/>
                    <a:pt x="6356" y="18171"/>
                    <a:pt x="6013" y="18433"/>
                  </a:cubicBezTo>
                  <a:cubicBezTo>
                    <a:pt x="5257" y="18990"/>
                    <a:pt x="4715" y="19890"/>
                    <a:pt x="4577" y="20769"/>
                  </a:cubicBezTo>
                  <a:lnTo>
                    <a:pt x="4577" y="20769"/>
                  </a:lnTo>
                  <a:cubicBezTo>
                    <a:pt x="4629" y="20644"/>
                    <a:pt x="4740" y="20539"/>
                    <a:pt x="4884" y="20464"/>
                  </a:cubicBezTo>
                  <a:cubicBezTo>
                    <a:pt x="5868" y="20013"/>
                    <a:pt x="7033" y="19941"/>
                    <a:pt x="7782" y="19146"/>
                  </a:cubicBezTo>
                  <a:cubicBezTo>
                    <a:pt x="7935" y="18966"/>
                    <a:pt x="8089" y="18740"/>
                    <a:pt x="8044" y="18469"/>
                  </a:cubicBezTo>
                  <a:cubicBezTo>
                    <a:pt x="7972" y="18135"/>
                    <a:pt x="7592" y="17982"/>
                    <a:pt x="7222" y="17982"/>
                  </a:cubicBezTo>
                  <a:close/>
                  <a:moveTo>
                    <a:pt x="4577" y="20769"/>
                  </a:moveTo>
                  <a:lnTo>
                    <a:pt x="4577" y="20769"/>
                  </a:lnTo>
                  <a:cubicBezTo>
                    <a:pt x="4547" y="20839"/>
                    <a:pt x="4537" y="20916"/>
                    <a:pt x="4550" y="20997"/>
                  </a:cubicBezTo>
                  <a:cubicBezTo>
                    <a:pt x="4556" y="20921"/>
                    <a:pt x="4565" y="20845"/>
                    <a:pt x="4577" y="207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136262" y="2031814"/>
              <a:ext cx="405901" cy="1520446"/>
            </a:xfrm>
            <a:custGeom>
              <a:rect b="b" l="l" r="r" t="t"/>
              <a:pathLst>
                <a:path extrusionOk="0" h="25498" w="6807">
                  <a:moveTo>
                    <a:pt x="4017" y="371"/>
                  </a:moveTo>
                  <a:cubicBezTo>
                    <a:pt x="4171" y="786"/>
                    <a:pt x="4360" y="1201"/>
                    <a:pt x="4514" y="1617"/>
                  </a:cubicBezTo>
                  <a:cubicBezTo>
                    <a:pt x="4658" y="2068"/>
                    <a:pt x="4740" y="2519"/>
                    <a:pt x="4812" y="3007"/>
                  </a:cubicBezTo>
                  <a:cubicBezTo>
                    <a:pt x="4848" y="2104"/>
                    <a:pt x="4469" y="1129"/>
                    <a:pt x="4063" y="371"/>
                  </a:cubicBezTo>
                  <a:close/>
                  <a:moveTo>
                    <a:pt x="5654" y="14505"/>
                  </a:moveTo>
                  <a:cubicBezTo>
                    <a:pt x="5224" y="14505"/>
                    <a:pt x="4800" y="14733"/>
                    <a:pt x="4433" y="14932"/>
                  </a:cubicBezTo>
                  <a:cubicBezTo>
                    <a:pt x="4017" y="15194"/>
                    <a:pt x="3719" y="15573"/>
                    <a:pt x="3422" y="15988"/>
                  </a:cubicBezTo>
                  <a:cubicBezTo>
                    <a:pt x="3981" y="15230"/>
                    <a:pt x="4848" y="14589"/>
                    <a:pt x="5823" y="14553"/>
                  </a:cubicBezTo>
                  <a:cubicBezTo>
                    <a:pt x="5823" y="14553"/>
                    <a:pt x="5868" y="14517"/>
                    <a:pt x="5823" y="14517"/>
                  </a:cubicBezTo>
                  <a:cubicBezTo>
                    <a:pt x="5767" y="14509"/>
                    <a:pt x="5710" y="14505"/>
                    <a:pt x="5654" y="14505"/>
                  </a:cubicBezTo>
                  <a:close/>
                  <a:moveTo>
                    <a:pt x="6545" y="16738"/>
                  </a:moveTo>
                  <a:cubicBezTo>
                    <a:pt x="5976" y="16846"/>
                    <a:pt x="5525" y="17225"/>
                    <a:pt x="5074" y="17604"/>
                  </a:cubicBezTo>
                  <a:cubicBezTo>
                    <a:pt x="4694" y="17902"/>
                    <a:pt x="4135" y="18354"/>
                    <a:pt x="3981" y="18841"/>
                  </a:cubicBezTo>
                  <a:cubicBezTo>
                    <a:pt x="4207" y="18390"/>
                    <a:pt x="4694" y="17974"/>
                    <a:pt x="5110" y="17677"/>
                  </a:cubicBezTo>
                  <a:cubicBezTo>
                    <a:pt x="5561" y="17297"/>
                    <a:pt x="6012" y="16963"/>
                    <a:pt x="6545" y="16774"/>
                  </a:cubicBezTo>
                  <a:cubicBezTo>
                    <a:pt x="6581" y="16774"/>
                    <a:pt x="6581" y="16738"/>
                    <a:pt x="6545" y="16738"/>
                  </a:cubicBezTo>
                  <a:close/>
                  <a:moveTo>
                    <a:pt x="6202" y="1"/>
                  </a:moveTo>
                  <a:cubicBezTo>
                    <a:pt x="5678" y="976"/>
                    <a:pt x="5227" y="1951"/>
                    <a:pt x="4812" y="3007"/>
                  </a:cubicBezTo>
                  <a:cubicBezTo>
                    <a:pt x="4433" y="3982"/>
                    <a:pt x="4135" y="4966"/>
                    <a:pt x="3873" y="5977"/>
                  </a:cubicBezTo>
                  <a:cubicBezTo>
                    <a:pt x="3647" y="5787"/>
                    <a:pt x="3530" y="5525"/>
                    <a:pt x="3422" y="5264"/>
                  </a:cubicBezTo>
                  <a:cubicBezTo>
                    <a:pt x="3304" y="5002"/>
                    <a:pt x="3196" y="4704"/>
                    <a:pt x="3079" y="4397"/>
                  </a:cubicBezTo>
                  <a:cubicBezTo>
                    <a:pt x="2934" y="3910"/>
                    <a:pt x="2817" y="3386"/>
                    <a:pt x="2401" y="3007"/>
                  </a:cubicBezTo>
                  <a:lnTo>
                    <a:pt x="2401" y="3007"/>
                  </a:lnTo>
                  <a:cubicBezTo>
                    <a:pt x="2853" y="3494"/>
                    <a:pt x="2934" y="4171"/>
                    <a:pt x="3160" y="4776"/>
                  </a:cubicBezTo>
                  <a:cubicBezTo>
                    <a:pt x="3304" y="5191"/>
                    <a:pt x="3494" y="5787"/>
                    <a:pt x="3873" y="6013"/>
                  </a:cubicBezTo>
                  <a:cubicBezTo>
                    <a:pt x="3611" y="7105"/>
                    <a:pt x="3385" y="8234"/>
                    <a:pt x="3268" y="9326"/>
                  </a:cubicBezTo>
                  <a:cubicBezTo>
                    <a:pt x="2745" y="9100"/>
                    <a:pt x="2519" y="8315"/>
                    <a:pt x="2293" y="7818"/>
                  </a:cubicBezTo>
                  <a:cubicBezTo>
                    <a:pt x="2067" y="7367"/>
                    <a:pt x="1842" y="6880"/>
                    <a:pt x="1309" y="6735"/>
                  </a:cubicBezTo>
                  <a:lnTo>
                    <a:pt x="1309" y="6771"/>
                  </a:lnTo>
                  <a:cubicBezTo>
                    <a:pt x="1914" y="6997"/>
                    <a:pt x="2140" y="7638"/>
                    <a:pt x="2365" y="8162"/>
                  </a:cubicBezTo>
                  <a:cubicBezTo>
                    <a:pt x="2555" y="8577"/>
                    <a:pt x="2817" y="9173"/>
                    <a:pt x="3268" y="9398"/>
                  </a:cubicBezTo>
                  <a:cubicBezTo>
                    <a:pt x="3232" y="9516"/>
                    <a:pt x="3232" y="9669"/>
                    <a:pt x="3196" y="9777"/>
                  </a:cubicBezTo>
                  <a:cubicBezTo>
                    <a:pt x="3115" y="10644"/>
                    <a:pt x="3042" y="11511"/>
                    <a:pt x="3042" y="12377"/>
                  </a:cubicBezTo>
                  <a:cubicBezTo>
                    <a:pt x="2329" y="12152"/>
                    <a:pt x="1914" y="11619"/>
                    <a:pt x="1463" y="11059"/>
                  </a:cubicBezTo>
                  <a:cubicBezTo>
                    <a:pt x="1047" y="10572"/>
                    <a:pt x="596" y="10157"/>
                    <a:pt x="0" y="9931"/>
                  </a:cubicBezTo>
                  <a:lnTo>
                    <a:pt x="0" y="9967"/>
                  </a:lnTo>
                  <a:cubicBezTo>
                    <a:pt x="713" y="10265"/>
                    <a:pt x="1201" y="10798"/>
                    <a:pt x="1652" y="11393"/>
                  </a:cubicBezTo>
                  <a:cubicBezTo>
                    <a:pt x="2031" y="11845"/>
                    <a:pt x="2438" y="12332"/>
                    <a:pt x="3042" y="12450"/>
                  </a:cubicBezTo>
                  <a:cubicBezTo>
                    <a:pt x="3042" y="13127"/>
                    <a:pt x="3042" y="13840"/>
                    <a:pt x="3079" y="14553"/>
                  </a:cubicBezTo>
                  <a:cubicBezTo>
                    <a:pt x="2853" y="14219"/>
                    <a:pt x="2401" y="14029"/>
                    <a:pt x="2031" y="13912"/>
                  </a:cubicBezTo>
                  <a:cubicBezTo>
                    <a:pt x="1831" y="13864"/>
                    <a:pt x="1635" y="13844"/>
                    <a:pt x="1441" y="13844"/>
                  </a:cubicBezTo>
                  <a:cubicBezTo>
                    <a:pt x="1047" y="13844"/>
                    <a:pt x="661" y="13927"/>
                    <a:pt x="262" y="14029"/>
                  </a:cubicBezTo>
                  <a:lnTo>
                    <a:pt x="298" y="14029"/>
                  </a:lnTo>
                  <a:cubicBezTo>
                    <a:pt x="609" y="13960"/>
                    <a:pt x="936" y="13906"/>
                    <a:pt x="1268" y="13906"/>
                  </a:cubicBezTo>
                  <a:cubicBezTo>
                    <a:pt x="1494" y="13906"/>
                    <a:pt x="1723" y="13931"/>
                    <a:pt x="1950" y="13993"/>
                  </a:cubicBezTo>
                  <a:cubicBezTo>
                    <a:pt x="2438" y="14102"/>
                    <a:pt x="2745" y="14363"/>
                    <a:pt x="3079" y="14707"/>
                  </a:cubicBezTo>
                  <a:cubicBezTo>
                    <a:pt x="3160" y="15718"/>
                    <a:pt x="3268" y="16774"/>
                    <a:pt x="3458" y="17794"/>
                  </a:cubicBezTo>
                  <a:cubicBezTo>
                    <a:pt x="3042" y="17604"/>
                    <a:pt x="2555" y="17568"/>
                    <a:pt x="2104" y="17568"/>
                  </a:cubicBezTo>
                  <a:cubicBezTo>
                    <a:pt x="1535" y="17523"/>
                    <a:pt x="939" y="17568"/>
                    <a:pt x="370" y="17487"/>
                  </a:cubicBezTo>
                  <a:lnTo>
                    <a:pt x="334" y="17487"/>
                  </a:lnTo>
                  <a:cubicBezTo>
                    <a:pt x="858" y="17568"/>
                    <a:pt x="1354" y="17568"/>
                    <a:pt x="1878" y="17568"/>
                  </a:cubicBezTo>
                  <a:cubicBezTo>
                    <a:pt x="2438" y="17604"/>
                    <a:pt x="2934" y="17677"/>
                    <a:pt x="3458" y="17830"/>
                  </a:cubicBezTo>
                  <a:cubicBezTo>
                    <a:pt x="3611" y="18579"/>
                    <a:pt x="3756" y="19293"/>
                    <a:pt x="3945" y="20006"/>
                  </a:cubicBezTo>
                  <a:cubicBezTo>
                    <a:pt x="4433" y="21929"/>
                    <a:pt x="5146" y="23734"/>
                    <a:pt x="6049" y="25467"/>
                  </a:cubicBezTo>
                  <a:cubicBezTo>
                    <a:pt x="6062" y="25489"/>
                    <a:pt x="6079" y="25498"/>
                    <a:pt x="6095" y="25498"/>
                  </a:cubicBezTo>
                  <a:cubicBezTo>
                    <a:pt x="6131" y="25498"/>
                    <a:pt x="6166" y="25454"/>
                    <a:pt x="6166" y="25422"/>
                  </a:cubicBezTo>
                  <a:cubicBezTo>
                    <a:pt x="4658" y="22344"/>
                    <a:pt x="3683" y="19031"/>
                    <a:pt x="3340" y="15609"/>
                  </a:cubicBezTo>
                  <a:cubicBezTo>
                    <a:pt x="3268" y="14743"/>
                    <a:pt x="3232" y="13876"/>
                    <a:pt x="3232" y="13009"/>
                  </a:cubicBezTo>
                  <a:cubicBezTo>
                    <a:pt x="3566" y="12711"/>
                    <a:pt x="3909" y="12414"/>
                    <a:pt x="4324" y="12188"/>
                  </a:cubicBezTo>
                  <a:cubicBezTo>
                    <a:pt x="4812" y="11962"/>
                    <a:pt x="5335" y="11881"/>
                    <a:pt x="5823" y="11655"/>
                  </a:cubicBezTo>
                  <a:lnTo>
                    <a:pt x="5823" y="11619"/>
                  </a:lnTo>
                  <a:cubicBezTo>
                    <a:pt x="4848" y="11845"/>
                    <a:pt x="3837" y="12188"/>
                    <a:pt x="3232" y="12973"/>
                  </a:cubicBezTo>
                  <a:cubicBezTo>
                    <a:pt x="3196" y="12070"/>
                    <a:pt x="3232" y="11168"/>
                    <a:pt x="3340" y="10301"/>
                  </a:cubicBezTo>
                  <a:cubicBezTo>
                    <a:pt x="3647" y="9814"/>
                    <a:pt x="4135" y="9516"/>
                    <a:pt x="4658" y="9290"/>
                  </a:cubicBezTo>
                  <a:cubicBezTo>
                    <a:pt x="5074" y="9100"/>
                    <a:pt x="5561" y="8947"/>
                    <a:pt x="5823" y="8577"/>
                  </a:cubicBezTo>
                  <a:cubicBezTo>
                    <a:pt x="5823" y="8577"/>
                    <a:pt x="5823" y="8561"/>
                    <a:pt x="5812" y="8561"/>
                  </a:cubicBezTo>
                  <a:cubicBezTo>
                    <a:pt x="5807" y="8561"/>
                    <a:pt x="5799" y="8565"/>
                    <a:pt x="5787" y="8577"/>
                  </a:cubicBezTo>
                  <a:cubicBezTo>
                    <a:pt x="5372" y="8947"/>
                    <a:pt x="4812" y="9100"/>
                    <a:pt x="4288" y="9362"/>
                  </a:cubicBezTo>
                  <a:cubicBezTo>
                    <a:pt x="3909" y="9588"/>
                    <a:pt x="3566" y="9895"/>
                    <a:pt x="3340" y="10265"/>
                  </a:cubicBezTo>
                  <a:cubicBezTo>
                    <a:pt x="3422" y="9254"/>
                    <a:pt x="3566" y="8270"/>
                    <a:pt x="3756" y="7295"/>
                  </a:cubicBezTo>
                  <a:cubicBezTo>
                    <a:pt x="4171" y="6916"/>
                    <a:pt x="4658" y="6690"/>
                    <a:pt x="5146" y="6428"/>
                  </a:cubicBezTo>
                  <a:cubicBezTo>
                    <a:pt x="5489" y="6284"/>
                    <a:pt x="6049" y="6058"/>
                    <a:pt x="6202" y="5679"/>
                  </a:cubicBezTo>
                  <a:cubicBezTo>
                    <a:pt x="6202" y="5643"/>
                    <a:pt x="6166" y="5643"/>
                    <a:pt x="6166" y="5643"/>
                  </a:cubicBezTo>
                  <a:cubicBezTo>
                    <a:pt x="6012" y="5905"/>
                    <a:pt x="5751" y="6013"/>
                    <a:pt x="5525" y="6166"/>
                  </a:cubicBezTo>
                  <a:lnTo>
                    <a:pt x="4848" y="6509"/>
                  </a:lnTo>
                  <a:cubicBezTo>
                    <a:pt x="4433" y="6735"/>
                    <a:pt x="4063" y="6916"/>
                    <a:pt x="3756" y="7259"/>
                  </a:cubicBezTo>
                  <a:cubicBezTo>
                    <a:pt x="3873" y="6654"/>
                    <a:pt x="4017" y="6013"/>
                    <a:pt x="4171" y="5417"/>
                  </a:cubicBezTo>
                  <a:cubicBezTo>
                    <a:pt x="4288" y="5038"/>
                    <a:pt x="4397" y="4659"/>
                    <a:pt x="4514" y="4289"/>
                  </a:cubicBezTo>
                  <a:cubicBezTo>
                    <a:pt x="5263" y="3910"/>
                    <a:pt x="5904" y="3386"/>
                    <a:pt x="6771" y="3269"/>
                  </a:cubicBezTo>
                  <a:cubicBezTo>
                    <a:pt x="6807" y="3232"/>
                    <a:pt x="6807" y="3196"/>
                    <a:pt x="6771" y="3196"/>
                  </a:cubicBezTo>
                  <a:cubicBezTo>
                    <a:pt x="6741" y="3194"/>
                    <a:pt x="6711" y="3193"/>
                    <a:pt x="6681" y="3193"/>
                  </a:cubicBezTo>
                  <a:cubicBezTo>
                    <a:pt x="6296" y="3193"/>
                    <a:pt x="5913" y="3400"/>
                    <a:pt x="5561" y="3576"/>
                  </a:cubicBezTo>
                  <a:cubicBezTo>
                    <a:pt x="5227" y="3756"/>
                    <a:pt x="4848" y="3982"/>
                    <a:pt x="4514" y="4253"/>
                  </a:cubicBezTo>
                  <a:cubicBezTo>
                    <a:pt x="4965" y="2781"/>
                    <a:pt x="5525" y="1355"/>
                    <a:pt x="620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729824" y="2888280"/>
              <a:ext cx="834462" cy="897432"/>
            </a:xfrm>
            <a:custGeom>
              <a:rect b="b" l="l" r="r" t="t"/>
              <a:pathLst>
                <a:path extrusionOk="0" h="15050" w="13994">
                  <a:moveTo>
                    <a:pt x="641" y="0"/>
                  </a:moveTo>
                  <a:cubicBezTo>
                    <a:pt x="569" y="0"/>
                    <a:pt x="497" y="0"/>
                    <a:pt x="416" y="46"/>
                  </a:cubicBezTo>
                  <a:cubicBezTo>
                    <a:pt x="307" y="118"/>
                    <a:pt x="226" y="271"/>
                    <a:pt x="190" y="380"/>
                  </a:cubicBezTo>
                  <a:cubicBezTo>
                    <a:pt x="118" y="903"/>
                    <a:pt x="452" y="1355"/>
                    <a:pt x="831" y="1734"/>
                  </a:cubicBezTo>
                  <a:cubicBezTo>
                    <a:pt x="1093" y="2032"/>
                    <a:pt x="1508" y="2257"/>
                    <a:pt x="1887" y="2447"/>
                  </a:cubicBezTo>
                  <a:cubicBezTo>
                    <a:pt x="1851" y="2185"/>
                    <a:pt x="1806" y="1923"/>
                    <a:pt x="1770" y="1662"/>
                  </a:cubicBezTo>
                  <a:cubicBezTo>
                    <a:pt x="1697" y="1282"/>
                    <a:pt x="1661" y="903"/>
                    <a:pt x="1508" y="605"/>
                  </a:cubicBezTo>
                  <a:cubicBezTo>
                    <a:pt x="1318" y="271"/>
                    <a:pt x="1020" y="0"/>
                    <a:pt x="641" y="0"/>
                  </a:cubicBezTo>
                  <a:close/>
                  <a:moveTo>
                    <a:pt x="837" y="2689"/>
                  </a:moveTo>
                  <a:cubicBezTo>
                    <a:pt x="664" y="2689"/>
                    <a:pt x="495" y="2723"/>
                    <a:pt x="343" y="2826"/>
                  </a:cubicBezTo>
                  <a:cubicBezTo>
                    <a:pt x="118" y="2934"/>
                    <a:pt x="0" y="3277"/>
                    <a:pt x="154" y="3467"/>
                  </a:cubicBezTo>
                  <a:cubicBezTo>
                    <a:pt x="226" y="3575"/>
                    <a:pt x="343" y="3611"/>
                    <a:pt x="452" y="3693"/>
                  </a:cubicBezTo>
                  <a:cubicBezTo>
                    <a:pt x="959" y="3892"/>
                    <a:pt x="1478" y="3990"/>
                    <a:pt x="2004" y="3990"/>
                  </a:cubicBezTo>
                  <a:cubicBezTo>
                    <a:pt x="2265" y="3990"/>
                    <a:pt x="2527" y="3966"/>
                    <a:pt x="2790" y="3918"/>
                  </a:cubicBezTo>
                  <a:cubicBezTo>
                    <a:pt x="2375" y="3350"/>
                    <a:pt x="1806" y="2862"/>
                    <a:pt x="1093" y="2709"/>
                  </a:cubicBezTo>
                  <a:cubicBezTo>
                    <a:pt x="1007" y="2697"/>
                    <a:pt x="922" y="2689"/>
                    <a:pt x="837" y="2689"/>
                  </a:cubicBezTo>
                  <a:close/>
                  <a:moveTo>
                    <a:pt x="3918" y="1959"/>
                  </a:moveTo>
                  <a:cubicBezTo>
                    <a:pt x="3693" y="1996"/>
                    <a:pt x="3467" y="2149"/>
                    <a:pt x="3350" y="2339"/>
                  </a:cubicBezTo>
                  <a:cubicBezTo>
                    <a:pt x="3241" y="2528"/>
                    <a:pt x="3205" y="2754"/>
                    <a:pt x="3160" y="2934"/>
                  </a:cubicBezTo>
                  <a:cubicBezTo>
                    <a:pt x="3088" y="3539"/>
                    <a:pt x="3205" y="4334"/>
                    <a:pt x="3467" y="4857"/>
                  </a:cubicBezTo>
                  <a:cubicBezTo>
                    <a:pt x="3801" y="4478"/>
                    <a:pt x="4108" y="4027"/>
                    <a:pt x="4334" y="3575"/>
                  </a:cubicBezTo>
                  <a:cubicBezTo>
                    <a:pt x="4478" y="3277"/>
                    <a:pt x="4595" y="2934"/>
                    <a:pt x="4559" y="2600"/>
                  </a:cubicBezTo>
                  <a:cubicBezTo>
                    <a:pt x="4514" y="2302"/>
                    <a:pt x="4252" y="1959"/>
                    <a:pt x="3918" y="1959"/>
                  </a:cubicBezTo>
                  <a:close/>
                  <a:moveTo>
                    <a:pt x="1987" y="5141"/>
                  </a:moveTo>
                  <a:cubicBezTo>
                    <a:pt x="1903" y="5141"/>
                    <a:pt x="1818" y="5145"/>
                    <a:pt x="1734" y="5155"/>
                  </a:cubicBezTo>
                  <a:cubicBezTo>
                    <a:pt x="1472" y="5191"/>
                    <a:pt x="1174" y="5309"/>
                    <a:pt x="1129" y="5570"/>
                  </a:cubicBezTo>
                  <a:cubicBezTo>
                    <a:pt x="1093" y="5796"/>
                    <a:pt x="1282" y="5986"/>
                    <a:pt x="1472" y="6139"/>
                  </a:cubicBezTo>
                  <a:cubicBezTo>
                    <a:pt x="1887" y="6473"/>
                    <a:pt x="2411" y="6663"/>
                    <a:pt x="2934" y="6699"/>
                  </a:cubicBezTo>
                  <a:cubicBezTo>
                    <a:pt x="3467" y="6699"/>
                    <a:pt x="4027" y="6437"/>
                    <a:pt x="4370" y="6022"/>
                  </a:cubicBezTo>
                  <a:cubicBezTo>
                    <a:pt x="3647" y="5611"/>
                    <a:pt x="2835" y="5141"/>
                    <a:pt x="1987" y="5141"/>
                  </a:cubicBezTo>
                  <a:close/>
                  <a:moveTo>
                    <a:pt x="5380" y="3896"/>
                  </a:moveTo>
                  <a:cubicBezTo>
                    <a:pt x="5333" y="3896"/>
                    <a:pt x="5286" y="3903"/>
                    <a:pt x="5236" y="3918"/>
                  </a:cubicBezTo>
                  <a:cubicBezTo>
                    <a:pt x="5011" y="3955"/>
                    <a:pt x="4857" y="4180"/>
                    <a:pt x="4785" y="4406"/>
                  </a:cubicBezTo>
                  <a:cubicBezTo>
                    <a:pt x="4631" y="4821"/>
                    <a:pt x="4740" y="5273"/>
                    <a:pt x="4821" y="5724"/>
                  </a:cubicBezTo>
                  <a:cubicBezTo>
                    <a:pt x="4923" y="6149"/>
                    <a:pt x="5033" y="6639"/>
                    <a:pt x="5265" y="7011"/>
                  </a:cubicBezTo>
                  <a:lnTo>
                    <a:pt x="5265" y="7011"/>
                  </a:lnTo>
                  <a:cubicBezTo>
                    <a:pt x="5233" y="6931"/>
                    <a:pt x="5206" y="6802"/>
                    <a:pt x="5236" y="6771"/>
                  </a:cubicBezTo>
                  <a:cubicBezTo>
                    <a:pt x="5417" y="6365"/>
                    <a:pt x="5570" y="5986"/>
                    <a:pt x="5760" y="5570"/>
                  </a:cubicBezTo>
                  <a:cubicBezTo>
                    <a:pt x="5832" y="5345"/>
                    <a:pt x="5949" y="5119"/>
                    <a:pt x="5986" y="4893"/>
                  </a:cubicBezTo>
                  <a:cubicBezTo>
                    <a:pt x="6022" y="4632"/>
                    <a:pt x="6022" y="4406"/>
                    <a:pt x="5868" y="4180"/>
                  </a:cubicBezTo>
                  <a:cubicBezTo>
                    <a:pt x="5751" y="4026"/>
                    <a:pt x="5580" y="3896"/>
                    <a:pt x="5380" y="3896"/>
                  </a:cubicBezTo>
                  <a:close/>
                  <a:moveTo>
                    <a:pt x="5265" y="7011"/>
                  </a:moveTo>
                  <a:cubicBezTo>
                    <a:pt x="5280" y="7050"/>
                    <a:pt x="5297" y="7078"/>
                    <a:pt x="5309" y="7078"/>
                  </a:cubicBezTo>
                  <a:cubicBezTo>
                    <a:pt x="5293" y="7056"/>
                    <a:pt x="5279" y="7034"/>
                    <a:pt x="5265" y="7011"/>
                  </a:cubicBezTo>
                  <a:close/>
                  <a:moveTo>
                    <a:pt x="7289" y="5390"/>
                  </a:moveTo>
                  <a:cubicBezTo>
                    <a:pt x="7230" y="5390"/>
                    <a:pt x="7172" y="5398"/>
                    <a:pt x="7114" y="5417"/>
                  </a:cubicBezTo>
                  <a:cubicBezTo>
                    <a:pt x="6888" y="5534"/>
                    <a:pt x="6735" y="5724"/>
                    <a:pt x="6663" y="5950"/>
                  </a:cubicBezTo>
                  <a:cubicBezTo>
                    <a:pt x="6320" y="6852"/>
                    <a:pt x="6545" y="7981"/>
                    <a:pt x="7114" y="8766"/>
                  </a:cubicBezTo>
                  <a:cubicBezTo>
                    <a:pt x="7042" y="8432"/>
                    <a:pt x="7150" y="8089"/>
                    <a:pt x="7304" y="7755"/>
                  </a:cubicBezTo>
                  <a:cubicBezTo>
                    <a:pt x="7493" y="7448"/>
                    <a:pt x="7674" y="7186"/>
                    <a:pt x="7827" y="6888"/>
                  </a:cubicBezTo>
                  <a:cubicBezTo>
                    <a:pt x="7981" y="6545"/>
                    <a:pt x="8053" y="6211"/>
                    <a:pt x="7945" y="5868"/>
                  </a:cubicBezTo>
                  <a:cubicBezTo>
                    <a:pt x="7847" y="5592"/>
                    <a:pt x="7571" y="5390"/>
                    <a:pt x="7289" y="5390"/>
                  </a:cubicBezTo>
                  <a:close/>
                  <a:moveTo>
                    <a:pt x="4252" y="7412"/>
                  </a:moveTo>
                  <a:cubicBezTo>
                    <a:pt x="3882" y="7412"/>
                    <a:pt x="3467" y="7602"/>
                    <a:pt x="3313" y="7945"/>
                  </a:cubicBezTo>
                  <a:cubicBezTo>
                    <a:pt x="3052" y="8577"/>
                    <a:pt x="3313" y="8766"/>
                    <a:pt x="3386" y="8847"/>
                  </a:cubicBezTo>
                  <a:cubicBezTo>
                    <a:pt x="3564" y="8984"/>
                    <a:pt x="3792" y="9027"/>
                    <a:pt x="4028" y="9027"/>
                  </a:cubicBezTo>
                  <a:cubicBezTo>
                    <a:pt x="4245" y="9027"/>
                    <a:pt x="4469" y="8990"/>
                    <a:pt x="4668" y="8956"/>
                  </a:cubicBezTo>
                  <a:cubicBezTo>
                    <a:pt x="5272" y="8802"/>
                    <a:pt x="5949" y="8541"/>
                    <a:pt x="6401" y="8207"/>
                  </a:cubicBezTo>
                  <a:cubicBezTo>
                    <a:pt x="6022" y="8125"/>
                    <a:pt x="5688" y="7945"/>
                    <a:pt x="5345" y="7755"/>
                  </a:cubicBezTo>
                  <a:cubicBezTo>
                    <a:pt x="5011" y="7602"/>
                    <a:pt x="4631" y="7412"/>
                    <a:pt x="4252" y="7412"/>
                  </a:cubicBezTo>
                  <a:close/>
                  <a:moveTo>
                    <a:pt x="9283" y="6992"/>
                  </a:moveTo>
                  <a:cubicBezTo>
                    <a:pt x="9261" y="6992"/>
                    <a:pt x="9239" y="6994"/>
                    <a:pt x="9217" y="6997"/>
                  </a:cubicBezTo>
                  <a:cubicBezTo>
                    <a:pt x="8920" y="7078"/>
                    <a:pt x="8694" y="7268"/>
                    <a:pt x="8576" y="7529"/>
                  </a:cubicBezTo>
                  <a:cubicBezTo>
                    <a:pt x="8468" y="7791"/>
                    <a:pt x="8432" y="8053"/>
                    <a:pt x="8432" y="8351"/>
                  </a:cubicBezTo>
                  <a:cubicBezTo>
                    <a:pt x="8432" y="8847"/>
                    <a:pt x="8468" y="9335"/>
                    <a:pt x="8694" y="9786"/>
                  </a:cubicBezTo>
                  <a:cubicBezTo>
                    <a:pt x="8766" y="9931"/>
                    <a:pt x="8883" y="10202"/>
                    <a:pt x="9028" y="10238"/>
                  </a:cubicBezTo>
                  <a:cubicBezTo>
                    <a:pt x="8920" y="10048"/>
                    <a:pt x="9028" y="9822"/>
                    <a:pt x="9145" y="9669"/>
                  </a:cubicBezTo>
                  <a:cubicBezTo>
                    <a:pt x="9443" y="9109"/>
                    <a:pt x="9705" y="8504"/>
                    <a:pt x="9858" y="7900"/>
                  </a:cubicBezTo>
                  <a:cubicBezTo>
                    <a:pt x="9895" y="7719"/>
                    <a:pt x="9931" y="7566"/>
                    <a:pt x="9858" y="7412"/>
                  </a:cubicBezTo>
                  <a:cubicBezTo>
                    <a:pt x="9792" y="7172"/>
                    <a:pt x="9528" y="6992"/>
                    <a:pt x="9283" y="6992"/>
                  </a:cubicBezTo>
                  <a:close/>
                  <a:moveTo>
                    <a:pt x="6494" y="9774"/>
                  </a:moveTo>
                  <a:cubicBezTo>
                    <a:pt x="6166" y="9774"/>
                    <a:pt x="5821" y="9828"/>
                    <a:pt x="5498" y="9976"/>
                  </a:cubicBezTo>
                  <a:cubicBezTo>
                    <a:pt x="5119" y="10156"/>
                    <a:pt x="4785" y="10536"/>
                    <a:pt x="4740" y="10987"/>
                  </a:cubicBezTo>
                  <a:cubicBezTo>
                    <a:pt x="4740" y="11059"/>
                    <a:pt x="4740" y="11104"/>
                    <a:pt x="4785" y="11177"/>
                  </a:cubicBezTo>
                  <a:cubicBezTo>
                    <a:pt x="4821" y="11213"/>
                    <a:pt x="4857" y="11249"/>
                    <a:pt x="4893" y="11249"/>
                  </a:cubicBezTo>
                  <a:cubicBezTo>
                    <a:pt x="5097" y="11351"/>
                    <a:pt x="5314" y="11391"/>
                    <a:pt x="5533" y="11391"/>
                  </a:cubicBezTo>
                  <a:cubicBezTo>
                    <a:pt x="5876" y="11391"/>
                    <a:pt x="6226" y="11292"/>
                    <a:pt x="6545" y="11177"/>
                  </a:cubicBezTo>
                  <a:cubicBezTo>
                    <a:pt x="7186" y="10987"/>
                    <a:pt x="8053" y="10463"/>
                    <a:pt x="8396" y="9822"/>
                  </a:cubicBezTo>
                  <a:lnTo>
                    <a:pt x="8396" y="9822"/>
                  </a:lnTo>
                  <a:cubicBezTo>
                    <a:pt x="8279" y="9859"/>
                    <a:pt x="8206" y="9859"/>
                    <a:pt x="8089" y="9859"/>
                  </a:cubicBezTo>
                  <a:cubicBezTo>
                    <a:pt x="7638" y="9859"/>
                    <a:pt x="7222" y="9786"/>
                    <a:pt x="6771" y="9786"/>
                  </a:cubicBezTo>
                  <a:cubicBezTo>
                    <a:pt x="6681" y="9778"/>
                    <a:pt x="6588" y="9774"/>
                    <a:pt x="6494" y="9774"/>
                  </a:cubicBezTo>
                  <a:close/>
                  <a:moveTo>
                    <a:pt x="11364" y="8434"/>
                  </a:moveTo>
                  <a:cubicBezTo>
                    <a:pt x="11289" y="8434"/>
                    <a:pt x="11214" y="8445"/>
                    <a:pt x="11140" y="8468"/>
                  </a:cubicBezTo>
                  <a:cubicBezTo>
                    <a:pt x="10797" y="8577"/>
                    <a:pt x="10535" y="8920"/>
                    <a:pt x="10463" y="9254"/>
                  </a:cubicBezTo>
                  <a:cubicBezTo>
                    <a:pt x="10382" y="9633"/>
                    <a:pt x="10463" y="10012"/>
                    <a:pt x="10572" y="10382"/>
                  </a:cubicBezTo>
                  <a:cubicBezTo>
                    <a:pt x="10673" y="10741"/>
                    <a:pt x="10828" y="11099"/>
                    <a:pt x="11037" y="11411"/>
                  </a:cubicBezTo>
                  <a:lnTo>
                    <a:pt x="11037" y="11411"/>
                  </a:lnTo>
                  <a:cubicBezTo>
                    <a:pt x="11028" y="11375"/>
                    <a:pt x="11023" y="11343"/>
                    <a:pt x="11023" y="11330"/>
                  </a:cubicBezTo>
                  <a:cubicBezTo>
                    <a:pt x="11213" y="10797"/>
                    <a:pt x="11474" y="10310"/>
                    <a:pt x="11736" y="9859"/>
                  </a:cubicBezTo>
                  <a:cubicBezTo>
                    <a:pt x="11926" y="9561"/>
                    <a:pt x="12115" y="9218"/>
                    <a:pt x="12043" y="8920"/>
                  </a:cubicBezTo>
                  <a:cubicBezTo>
                    <a:pt x="11949" y="8616"/>
                    <a:pt x="11664" y="8434"/>
                    <a:pt x="11364" y="8434"/>
                  </a:cubicBezTo>
                  <a:close/>
                  <a:moveTo>
                    <a:pt x="11037" y="11411"/>
                  </a:moveTo>
                  <a:cubicBezTo>
                    <a:pt x="11054" y="11477"/>
                    <a:pt x="11088" y="11556"/>
                    <a:pt x="11140" y="11556"/>
                  </a:cubicBezTo>
                  <a:cubicBezTo>
                    <a:pt x="11105" y="11509"/>
                    <a:pt x="11070" y="11461"/>
                    <a:pt x="11037" y="11411"/>
                  </a:cubicBezTo>
                  <a:close/>
                  <a:moveTo>
                    <a:pt x="13310" y="8941"/>
                  </a:moveTo>
                  <a:cubicBezTo>
                    <a:pt x="13105" y="8941"/>
                    <a:pt x="12900" y="9094"/>
                    <a:pt x="12756" y="9299"/>
                  </a:cubicBezTo>
                  <a:cubicBezTo>
                    <a:pt x="12531" y="9597"/>
                    <a:pt x="12458" y="10012"/>
                    <a:pt x="12458" y="10382"/>
                  </a:cubicBezTo>
                  <a:cubicBezTo>
                    <a:pt x="12458" y="11182"/>
                    <a:pt x="12804" y="12012"/>
                    <a:pt x="13361" y="12554"/>
                  </a:cubicBezTo>
                  <a:lnTo>
                    <a:pt x="13361" y="12554"/>
                  </a:lnTo>
                  <a:cubicBezTo>
                    <a:pt x="13281" y="12448"/>
                    <a:pt x="13255" y="12318"/>
                    <a:pt x="13280" y="12188"/>
                  </a:cubicBezTo>
                  <a:cubicBezTo>
                    <a:pt x="13506" y="11285"/>
                    <a:pt x="13993" y="10427"/>
                    <a:pt x="13849" y="9525"/>
                  </a:cubicBezTo>
                  <a:cubicBezTo>
                    <a:pt x="13812" y="9299"/>
                    <a:pt x="13731" y="9073"/>
                    <a:pt x="13506" y="8992"/>
                  </a:cubicBezTo>
                  <a:cubicBezTo>
                    <a:pt x="13442" y="8957"/>
                    <a:pt x="13376" y="8941"/>
                    <a:pt x="13310" y="8941"/>
                  </a:cubicBezTo>
                  <a:close/>
                  <a:moveTo>
                    <a:pt x="13361" y="12554"/>
                  </a:moveTo>
                  <a:lnTo>
                    <a:pt x="13361" y="12554"/>
                  </a:lnTo>
                  <a:cubicBezTo>
                    <a:pt x="13398" y="12603"/>
                    <a:pt x="13446" y="12647"/>
                    <a:pt x="13506" y="12684"/>
                  </a:cubicBezTo>
                  <a:cubicBezTo>
                    <a:pt x="13456" y="12643"/>
                    <a:pt x="13408" y="12600"/>
                    <a:pt x="13361" y="12554"/>
                  </a:cubicBezTo>
                  <a:close/>
                  <a:moveTo>
                    <a:pt x="9540" y="10870"/>
                  </a:moveTo>
                  <a:cubicBezTo>
                    <a:pt x="9240" y="10870"/>
                    <a:pt x="8931" y="10945"/>
                    <a:pt x="8622" y="11059"/>
                  </a:cubicBezTo>
                  <a:cubicBezTo>
                    <a:pt x="8170" y="11285"/>
                    <a:pt x="7827" y="11664"/>
                    <a:pt x="7638" y="12152"/>
                  </a:cubicBezTo>
                  <a:cubicBezTo>
                    <a:pt x="7529" y="12413"/>
                    <a:pt x="7493" y="12720"/>
                    <a:pt x="7602" y="12982"/>
                  </a:cubicBezTo>
                  <a:cubicBezTo>
                    <a:pt x="7711" y="13225"/>
                    <a:pt x="7944" y="13437"/>
                    <a:pt x="8216" y="13437"/>
                  </a:cubicBezTo>
                  <a:cubicBezTo>
                    <a:pt x="8236" y="13437"/>
                    <a:pt x="8257" y="13436"/>
                    <a:pt x="8279" y="13433"/>
                  </a:cubicBezTo>
                  <a:cubicBezTo>
                    <a:pt x="8504" y="13397"/>
                    <a:pt x="8658" y="13244"/>
                    <a:pt x="8802" y="13054"/>
                  </a:cubicBezTo>
                  <a:cubicBezTo>
                    <a:pt x="9335" y="12413"/>
                    <a:pt x="9561" y="11628"/>
                    <a:pt x="10048" y="10951"/>
                  </a:cubicBezTo>
                  <a:cubicBezTo>
                    <a:pt x="9883" y="10895"/>
                    <a:pt x="9713" y="10870"/>
                    <a:pt x="9540" y="10870"/>
                  </a:cubicBezTo>
                  <a:close/>
                  <a:moveTo>
                    <a:pt x="12413" y="12269"/>
                  </a:moveTo>
                  <a:cubicBezTo>
                    <a:pt x="12115" y="12413"/>
                    <a:pt x="11926" y="12495"/>
                    <a:pt x="11628" y="12603"/>
                  </a:cubicBezTo>
                  <a:cubicBezTo>
                    <a:pt x="11140" y="12720"/>
                    <a:pt x="10653" y="13018"/>
                    <a:pt x="10382" y="13433"/>
                  </a:cubicBezTo>
                  <a:cubicBezTo>
                    <a:pt x="10120" y="13849"/>
                    <a:pt x="10048" y="14445"/>
                    <a:pt x="10346" y="14860"/>
                  </a:cubicBezTo>
                  <a:cubicBezTo>
                    <a:pt x="10382" y="14941"/>
                    <a:pt x="10499" y="15049"/>
                    <a:pt x="10608" y="15049"/>
                  </a:cubicBezTo>
                  <a:cubicBezTo>
                    <a:pt x="10689" y="15049"/>
                    <a:pt x="10761" y="15013"/>
                    <a:pt x="10797" y="14977"/>
                  </a:cubicBezTo>
                  <a:cubicBezTo>
                    <a:pt x="11249" y="14670"/>
                    <a:pt x="11592" y="14300"/>
                    <a:pt x="11817" y="13849"/>
                  </a:cubicBezTo>
                  <a:cubicBezTo>
                    <a:pt x="11962" y="13587"/>
                    <a:pt x="12079" y="13280"/>
                    <a:pt x="12151" y="12982"/>
                  </a:cubicBezTo>
                  <a:cubicBezTo>
                    <a:pt x="12269" y="12756"/>
                    <a:pt x="12341" y="12495"/>
                    <a:pt x="12413" y="122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759401" y="2973850"/>
              <a:ext cx="1105779" cy="771493"/>
            </a:xfrm>
            <a:custGeom>
              <a:rect b="b" l="l" r="r" t="t"/>
              <a:pathLst>
                <a:path extrusionOk="0" h="12938" w="18544">
                  <a:moveTo>
                    <a:pt x="1" y="1653"/>
                  </a:moveTo>
                  <a:lnTo>
                    <a:pt x="1" y="1689"/>
                  </a:lnTo>
                  <a:cubicBezTo>
                    <a:pt x="371" y="1806"/>
                    <a:pt x="750" y="1879"/>
                    <a:pt x="1129" y="1996"/>
                  </a:cubicBezTo>
                  <a:cubicBezTo>
                    <a:pt x="1499" y="2104"/>
                    <a:pt x="1879" y="2294"/>
                    <a:pt x="2213" y="2483"/>
                  </a:cubicBezTo>
                  <a:cubicBezTo>
                    <a:pt x="1617" y="2032"/>
                    <a:pt x="750" y="1770"/>
                    <a:pt x="1" y="1653"/>
                  </a:cubicBezTo>
                  <a:close/>
                  <a:moveTo>
                    <a:pt x="6604" y="4560"/>
                  </a:moveTo>
                  <a:cubicBezTo>
                    <a:pt x="6600" y="4560"/>
                    <a:pt x="6600" y="4569"/>
                    <a:pt x="6618" y="4587"/>
                  </a:cubicBezTo>
                  <a:cubicBezTo>
                    <a:pt x="6618" y="4569"/>
                    <a:pt x="6609" y="4560"/>
                    <a:pt x="6604" y="4560"/>
                  </a:cubicBezTo>
                  <a:close/>
                  <a:moveTo>
                    <a:pt x="6618" y="4587"/>
                  </a:moveTo>
                  <a:cubicBezTo>
                    <a:pt x="6654" y="5074"/>
                    <a:pt x="6465" y="5562"/>
                    <a:pt x="6392" y="6058"/>
                  </a:cubicBezTo>
                  <a:cubicBezTo>
                    <a:pt x="6356" y="6428"/>
                    <a:pt x="6392" y="6808"/>
                    <a:pt x="6546" y="7187"/>
                  </a:cubicBezTo>
                  <a:cubicBezTo>
                    <a:pt x="6392" y="6735"/>
                    <a:pt x="6428" y="6203"/>
                    <a:pt x="6501" y="5751"/>
                  </a:cubicBezTo>
                  <a:cubicBezTo>
                    <a:pt x="6618" y="5381"/>
                    <a:pt x="6771" y="4966"/>
                    <a:pt x="6618" y="4587"/>
                  </a:cubicBezTo>
                  <a:close/>
                  <a:moveTo>
                    <a:pt x="8745" y="6116"/>
                  </a:moveTo>
                  <a:cubicBezTo>
                    <a:pt x="8740" y="6116"/>
                    <a:pt x="8732" y="6120"/>
                    <a:pt x="8721" y="6131"/>
                  </a:cubicBezTo>
                  <a:cubicBezTo>
                    <a:pt x="8389" y="6876"/>
                    <a:pt x="8129" y="7772"/>
                    <a:pt x="8383" y="8599"/>
                  </a:cubicBezTo>
                  <a:lnTo>
                    <a:pt x="8383" y="8599"/>
                  </a:lnTo>
                  <a:cubicBezTo>
                    <a:pt x="8348" y="8204"/>
                    <a:pt x="8309" y="7847"/>
                    <a:pt x="8387" y="7449"/>
                  </a:cubicBezTo>
                  <a:cubicBezTo>
                    <a:pt x="8460" y="6997"/>
                    <a:pt x="8649" y="6582"/>
                    <a:pt x="8758" y="6167"/>
                  </a:cubicBezTo>
                  <a:cubicBezTo>
                    <a:pt x="8758" y="6141"/>
                    <a:pt x="8758" y="6116"/>
                    <a:pt x="8745" y="6116"/>
                  </a:cubicBezTo>
                  <a:close/>
                  <a:moveTo>
                    <a:pt x="10753" y="7557"/>
                  </a:moveTo>
                  <a:cubicBezTo>
                    <a:pt x="10455" y="7864"/>
                    <a:pt x="10383" y="8351"/>
                    <a:pt x="10337" y="8767"/>
                  </a:cubicBezTo>
                  <a:cubicBezTo>
                    <a:pt x="10301" y="9173"/>
                    <a:pt x="10419" y="9588"/>
                    <a:pt x="10563" y="10003"/>
                  </a:cubicBezTo>
                  <a:cubicBezTo>
                    <a:pt x="10337" y="9218"/>
                    <a:pt x="10301" y="8315"/>
                    <a:pt x="10753" y="7593"/>
                  </a:cubicBezTo>
                  <a:lnTo>
                    <a:pt x="10753" y="7557"/>
                  </a:lnTo>
                  <a:close/>
                  <a:moveTo>
                    <a:pt x="12685" y="8182"/>
                  </a:moveTo>
                  <a:cubicBezTo>
                    <a:pt x="12680" y="8182"/>
                    <a:pt x="12676" y="8186"/>
                    <a:pt x="12676" y="8198"/>
                  </a:cubicBezTo>
                  <a:cubicBezTo>
                    <a:pt x="12450" y="8649"/>
                    <a:pt x="12486" y="9173"/>
                    <a:pt x="12522" y="9624"/>
                  </a:cubicBezTo>
                  <a:cubicBezTo>
                    <a:pt x="12558" y="10076"/>
                    <a:pt x="12558" y="10680"/>
                    <a:pt x="12820" y="11060"/>
                  </a:cubicBezTo>
                  <a:cubicBezTo>
                    <a:pt x="12639" y="10644"/>
                    <a:pt x="12594" y="10121"/>
                    <a:pt x="12594" y="9669"/>
                  </a:cubicBezTo>
                  <a:cubicBezTo>
                    <a:pt x="12558" y="9173"/>
                    <a:pt x="12522" y="8685"/>
                    <a:pt x="12712" y="8198"/>
                  </a:cubicBezTo>
                  <a:cubicBezTo>
                    <a:pt x="12712" y="8198"/>
                    <a:pt x="12696" y="8182"/>
                    <a:pt x="12685" y="8182"/>
                  </a:cubicBezTo>
                  <a:close/>
                  <a:moveTo>
                    <a:pt x="822" y="1"/>
                  </a:moveTo>
                  <a:cubicBezTo>
                    <a:pt x="1238" y="867"/>
                    <a:pt x="1725" y="1653"/>
                    <a:pt x="2213" y="2483"/>
                  </a:cubicBezTo>
                  <a:lnTo>
                    <a:pt x="2258" y="2483"/>
                  </a:lnTo>
                  <a:cubicBezTo>
                    <a:pt x="2745" y="3233"/>
                    <a:pt x="3269" y="3946"/>
                    <a:pt x="3838" y="4623"/>
                  </a:cubicBezTo>
                  <a:cubicBezTo>
                    <a:pt x="3752" y="4654"/>
                    <a:pt x="3661" y="4666"/>
                    <a:pt x="3568" y="4666"/>
                  </a:cubicBezTo>
                  <a:cubicBezTo>
                    <a:pt x="3414" y="4666"/>
                    <a:pt x="3256" y="4632"/>
                    <a:pt x="3115" y="4587"/>
                  </a:cubicBezTo>
                  <a:cubicBezTo>
                    <a:pt x="2854" y="4551"/>
                    <a:pt x="2592" y="4479"/>
                    <a:pt x="2330" y="4397"/>
                  </a:cubicBezTo>
                  <a:cubicBezTo>
                    <a:pt x="1947" y="4275"/>
                    <a:pt x="1616" y="4120"/>
                    <a:pt x="1226" y="4120"/>
                  </a:cubicBezTo>
                  <a:cubicBezTo>
                    <a:pt x="1157" y="4120"/>
                    <a:pt x="1086" y="4125"/>
                    <a:pt x="1012" y="4135"/>
                  </a:cubicBezTo>
                  <a:lnTo>
                    <a:pt x="1012" y="4172"/>
                  </a:lnTo>
                  <a:cubicBezTo>
                    <a:pt x="1072" y="4164"/>
                    <a:pt x="1131" y="4160"/>
                    <a:pt x="1190" y="4160"/>
                  </a:cubicBezTo>
                  <a:cubicBezTo>
                    <a:pt x="1691" y="4160"/>
                    <a:pt x="2159" y="4413"/>
                    <a:pt x="2628" y="4551"/>
                  </a:cubicBezTo>
                  <a:cubicBezTo>
                    <a:pt x="2877" y="4603"/>
                    <a:pt x="3221" y="4717"/>
                    <a:pt x="3536" y="4717"/>
                  </a:cubicBezTo>
                  <a:cubicBezTo>
                    <a:pt x="3655" y="4717"/>
                    <a:pt x="3770" y="4701"/>
                    <a:pt x="3874" y="4659"/>
                  </a:cubicBezTo>
                  <a:cubicBezTo>
                    <a:pt x="4469" y="5381"/>
                    <a:pt x="5147" y="6094"/>
                    <a:pt x="5869" y="6772"/>
                  </a:cubicBezTo>
                  <a:cubicBezTo>
                    <a:pt x="5731" y="6829"/>
                    <a:pt x="5575" y="6852"/>
                    <a:pt x="5413" y="6852"/>
                  </a:cubicBezTo>
                  <a:cubicBezTo>
                    <a:pt x="5043" y="6852"/>
                    <a:pt x="4638" y="6736"/>
                    <a:pt x="4325" y="6654"/>
                  </a:cubicBezTo>
                  <a:cubicBezTo>
                    <a:pt x="4142" y="6622"/>
                    <a:pt x="3944" y="6590"/>
                    <a:pt x="3751" y="6590"/>
                  </a:cubicBezTo>
                  <a:cubicBezTo>
                    <a:pt x="3507" y="6590"/>
                    <a:pt x="3271" y="6641"/>
                    <a:pt x="3079" y="6808"/>
                  </a:cubicBezTo>
                  <a:cubicBezTo>
                    <a:pt x="3277" y="6677"/>
                    <a:pt x="3498" y="6631"/>
                    <a:pt x="3725" y="6631"/>
                  </a:cubicBezTo>
                  <a:cubicBezTo>
                    <a:pt x="4014" y="6631"/>
                    <a:pt x="4313" y="6706"/>
                    <a:pt x="4587" y="6772"/>
                  </a:cubicBezTo>
                  <a:cubicBezTo>
                    <a:pt x="4818" y="6816"/>
                    <a:pt x="5117" y="6890"/>
                    <a:pt x="5400" y="6890"/>
                  </a:cubicBezTo>
                  <a:cubicBezTo>
                    <a:pt x="5582" y="6890"/>
                    <a:pt x="5757" y="6860"/>
                    <a:pt x="5905" y="6772"/>
                  </a:cubicBezTo>
                  <a:cubicBezTo>
                    <a:pt x="5977" y="6844"/>
                    <a:pt x="6049" y="6916"/>
                    <a:pt x="6131" y="6997"/>
                  </a:cubicBezTo>
                  <a:cubicBezTo>
                    <a:pt x="6690" y="7521"/>
                    <a:pt x="7259" y="7972"/>
                    <a:pt x="7855" y="8424"/>
                  </a:cubicBezTo>
                  <a:cubicBezTo>
                    <a:pt x="7331" y="8803"/>
                    <a:pt x="6771" y="8839"/>
                    <a:pt x="6167" y="8875"/>
                  </a:cubicBezTo>
                  <a:cubicBezTo>
                    <a:pt x="5598" y="8911"/>
                    <a:pt x="5110" y="9028"/>
                    <a:pt x="4623" y="9326"/>
                  </a:cubicBezTo>
                  <a:cubicBezTo>
                    <a:pt x="5228" y="8992"/>
                    <a:pt x="5824" y="8911"/>
                    <a:pt x="6501" y="8911"/>
                  </a:cubicBezTo>
                  <a:cubicBezTo>
                    <a:pt x="6952" y="8875"/>
                    <a:pt x="7557" y="8839"/>
                    <a:pt x="7900" y="8460"/>
                  </a:cubicBezTo>
                  <a:cubicBezTo>
                    <a:pt x="8387" y="8839"/>
                    <a:pt x="8875" y="9173"/>
                    <a:pt x="9399" y="9516"/>
                  </a:cubicBezTo>
                  <a:cubicBezTo>
                    <a:pt x="9028" y="9516"/>
                    <a:pt x="8685" y="9705"/>
                    <a:pt x="8424" y="9931"/>
                  </a:cubicBezTo>
                  <a:cubicBezTo>
                    <a:pt x="8008" y="10265"/>
                    <a:pt x="7783" y="10717"/>
                    <a:pt x="7593" y="11168"/>
                  </a:cubicBezTo>
                  <a:lnTo>
                    <a:pt x="7629" y="11204"/>
                  </a:lnTo>
                  <a:cubicBezTo>
                    <a:pt x="7819" y="10753"/>
                    <a:pt x="8044" y="10301"/>
                    <a:pt x="8424" y="10003"/>
                  </a:cubicBezTo>
                  <a:cubicBezTo>
                    <a:pt x="8758" y="9742"/>
                    <a:pt x="9101" y="9624"/>
                    <a:pt x="9516" y="9552"/>
                  </a:cubicBezTo>
                  <a:cubicBezTo>
                    <a:pt x="10265" y="10039"/>
                    <a:pt x="11014" y="10491"/>
                    <a:pt x="11845" y="10870"/>
                  </a:cubicBezTo>
                  <a:cubicBezTo>
                    <a:pt x="11511" y="11060"/>
                    <a:pt x="11240" y="11394"/>
                    <a:pt x="10978" y="11701"/>
                  </a:cubicBezTo>
                  <a:cubicBezTo>
                    <a:pt x="10680" y="12071"/>
                    <a:pt x="10419" y="12486"/>
                    <a:pt x="10039" y="12865"/>
                  </a:cubicBezTo>
                  <a:lnTo>
                    <a:pt x="10076" y="12865"/>
                  </a:lnTo>
                  <a:cubicBezTo>
                    <a:pt x="10383" y="12558"/>
                    <a:pt x="10644" y="12224"/>
                    <a:pt x="10906" y="11881"/>
                  </a:cubicBezTo>
                  <a:cubicBezTo>
                    <a:pt x="11204" y="11511"/>
                    <a:pt x="11511" y="11204"/>
                    <a:pt x="11881" y="10906"/>
                  </a:cubicBezTo>
                  <a:cubicBezTo>
                    <a:pt x="12450" y="11168"/>
                    <a:pt x="13046" y="11430"/>
                    <a:pt x="13614" y="11655"/>
                  </a:cubicBezTo>
                  <a:cubicBezTo>
                    <a:pt x="15194" y="12260"/>
                    <a:pt x="16846" y="12712"/>
                    <a:pt x="18507" y="12937"/>
                  </a:cubicBezTo>
                  <a:cubicBezTo>
                    <a:pt x="18543" y="12937"/>
                    <a:pt x="18543" y="12865"/>
                    <a:pt x="18507" y="12865"/>
                  </a:cubicBezTo>
                  <a:cubicBezTo>
                    <a:pt x="15609" y="12332"/>
                    <a:pt x="12820" y="11321"/>
                    <a:pt x="10265" y="9850"/>
                  </a:cubicBezTo>
                  <a:cubicBezTo>
                    <a:pt x="9624" y="9480"/>
                    <a:pt x="9028" y="9065"/>
                    <a:pt x="8387" y="8649"/>
                  </a:cubicBezTo>
                  <a:cubicBezTo>
                    <a:pt x="8386" y="8636"/>
                    <a:pt x="8385" y="8624"/>
                    <a:pt x="8384" y="8611"/>
                  </a:cubicBezTo>
                  <a:lnTo>
                    <a:pt x="8384" y="8611"/>
                  </a:lnTo>
                  <a:cubicBezTo>
                    <a:pt x="8385" y="8612"/>
                    <a:pt x="8386" y="8612"/>
                    <a:pt x="8387" y="8613"/>
                  </a:cubicBezTo>
                  <a:cubicBezTo>
                    <a:pt x="8386" y="8608"/>
                    <a:pt x="8384" y="8604"/>
                    <a:pt x="8383" y="8599"/>
                  </a:cubicBezTo>
                  <a:lnTo>
                    <a:pt x="8383" y="8599"/>
                  </a:lnTo>
                  <a:cubicBezTo>
                    <a:pt x="8383" y="8603"/>
                    <a:pt x="8384" y="8607"/>
                    <a:pt x="8384" y="8611"/>
                  </a:cubicBezTo>
                  <a:lnTo>
                    <a:pt x="8384" y="8611"/>
                  </a:lnTo>
                  <a:cubicBezTo>
                    <a:pt x="7744" y="8160"/>
                    <a:pt x="7141" y="7673"/>
                    <a:pt x="6546" y="7187"/>
                  </a:cubicBezTo>
                  <a:cubicBezTo>
                    <a:pt x="5905" y="6618"/>
                    <a:pt x="5264" y="6013"/>
                    <a:pt x="4695" y="5381"/>
                  </a:cubicBezTo>
                  <a:cubicBezTo>
                    <a:pt x="4623" y="4930"/>
                    <a:pt x="4740" y="4433"/>
                    <a:pt x="4813" y="3982"/>
                  </a:cubicBezTo>
                  <a:cubicBezTo>
                    <a:pt x="4849" y="3648"/>
                    <a:pt x="4966" y="3160"/>
                    <a:pt x="4776" y="2854"/>
                  </a:cubicBezTo>
                  <a:lnTo>
                    <a:pt x="4776" y="2854"/>
                  </a:lnTo>
                  <a:cubicBezTo>
                    <a:pt x="4849" y="3079"/>
                    <a:pt x="4813" y="3350"/>
                    <a:pt x="4776" y="3576"/>
                  </a:cubicBezTo>
                  <a:cubicBezTo>
                    <a:pt x="4776" y="3801"/>
                    <a:pt x="4740" y="3982"/>
                    <a:pt x="4695" y="4208"/>
                  </a:cubicBezTo>
                  <a:cubicBezTo>
                    <a:pt x="4623" y="4587"/>
                    <a:pt x="4587" y="4966"/>
                    <a:pt x="4659" y="5381"/>
                  </a:cubicBezTo>
                  <a:cubicBezTo>
                    <a:pt x="4289" y="4966"/>
                    <a:pt x="3946" y="4551"/>
                    <a:pt x="3612" y="4135"/>
                  </a:cubicBezTo>
                  <a:cubicBezTo>
                    <a:pt x="3386" y="3874"/>
                    <a:pt x="3160" y="3612"/>
                    <a:pt x="2971" y="3305"/>
                  </a:cubicBezTo>
                  <a:cubicBezTo>
                    <a:pt x="3079" y="2628"/>
                    <a:pt x="3043" y="1879"/>
                    <a:pt x="3386" y="1238"/>
                  </a:cubicBezTo>
                  <a:cubicBezTo>
                    <a:pt x="3386" y="1238"/>
                    <a:pt x="3366" y="1222"/>
                    <a:pt x="3353" y="1222"/>
                  </a:cubicBezTo>
                  <a:cubicBezTo>
                    <a:pt x="3346" y="1222"/>
                    <a:pt x="3341" y="1226"/>
                    <a:pt x="3341" y="1238"/>
                  </a:cubicBezTo>
                  <a:cubicBezTo>
                    <a:pt x="3115" y="1499"/>
                    <a:pt x="3043" y="1879"/>
                    <a:pt x="3007" y="2222"/>
                  </a:cubicBezTo>
                  <a:cubicBezTo>
                    <a:pt x="2971" y="2592"/>
                    <a:pt x="2935" y="2971"/>
                    <a:pt x="2935" y="3305"/>
                  </a:cubicBezTo>
                  <a:cubicBezTo>
                    <a:pt x="2176" y="2258"/>
                    <a:pt x="1463" y="1165"/>
                    <a:pt x="858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3959684" y="3702588"/>
              <a:ext cx="789799" cy="280678"/>
            </a:xfrm>
            <a:custGeom>
              <a:rect b="b" l="l" r="r" t="t"/>
              <a:pathLst>
                <a:path extrusionOk="0" h="4707" w="13245">
                  <a:moveTo>
                    <a:pt x="7218" y="0"/>
                  </a:moveTo>
                  <a:cubicBezTo>
                    <a:pt x="6781" y="0"/>
                    <a:pt x="6344" y="26"/>
                    <a:pt x="5914" y="75"/>
                  </a:cubicBezTo>
                  <a:cubicBezTo>
                    <a:pt x="3919" y="301"/>
                    <a:pt x="2149" y="870"/>
                    <a:pt x="1" y="2332"/>
                  </a:cubicBezTo>
                  <a:cubicBezTo>
                    <a:pt x="473" y="2199"/>
                    <a:pt x="953" y="2141"/>
                    <a:pt x="1434" y="2141"/>
                  </a:cubicBezTo>
                  <a:cubicBezTo>
                    <a:pt x="2838" y="2141"/>
                    <a:pt x="4263" y="2632"/>
                    <a:pt x="5607" y="3163"/>
                  </a:cubicBezTo>
                  <a:cubicBezTo>
                    <a:pt x="7376" y="3876"/>
                    <a:pt x="9182" y="4707"/>
                    <a:pt x="11105" y="4707"/>
                  </a:cubicBezTo>
                  <a:cubicBezTo>
                    <a:pt x="11818" y="4670"/>
                    <a:pt x="12603" y="4481"/>
                    <a:pt x="12946" y="3876"/>
                  </a:cubicBezTo>
                  <a:cubicBezTo>
                    <a:pt x="13244" y="3425"/>
                    <a:pt x="13208" y="2784"/>
                    <a:pt x="12910" y="2296"/>
                  </a:cubicBezTo>
                  <a:cubicBezTo>
                    <a:pt x="12639" y="1809"/>
                    <a:pt x="12188" y="1466"/>
                    <a:pt x="11737" y="1168"/>
                  </a:cubicBezTo>
                  <a:cubicBezTo>
                    <a:pt x="10386" y="340"/>
                    <a:pt x="8797" y="0"/>
                    <a:pt x="7218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370416" y="3803423"/>
              <a:ext cx="271376" cy="80799"/>
            </a:xfrm>
            <a:custGeom>
              <a:rect b="b" l="l" r="r" t="t"/>
              <a:pathLst>
                <a:path extrusionOk="0" h="1355" w="4551">
                  <a:moveTo>
                    <a:pt x="190" y="0"/>
                  </a:moveTo>
                  <a:cubicBezTo>
                    <a:pt x="154" y="0"/>
                    <a:pt x="109" y="0"/>
                    <a:pt x="73" y="45"/>
                  </a:cubicBezTo>
                  <a:cubicBezTo>
                    <a:pt x="37" y="82"/>
                    <a:pt x="37" y="154"/>
                    <a:pt x="1" y="190"/>
                  </a:cubicBezTo>
                  <a:cubicBezTo>
                    <a:pt x="1581" y="416"/>
                    <a:pt x="3088" y="831"/>
                    <a:pt x="4551" y="1354"/>
                  </a:cubicBezTo>
                  <a:cubicBezTo>
                    <a:pt x="3233" y="641"/>
                    <a:pt x="1689" y="226"/>
                    <a:pt x="190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3793913" y="3388934"/>
              <a:ext cx="995940" cy="453069"/>
            </a:xfrm>
            <a:custGeom>
              <a:rect b="b" l="l" r="r" t="t"/>
              <a:pathLst>
                <a:path extrusionOk="0" h="7598" w="16702">
                  <a:moveTo>
                    <a:pt x="13778" y="0"/>
                  </a:moveTo>
                  <a:cubicBezTo>
                    <a:pt x="13469" y="0"/>
                    <a:pt x="13158" y="38"/>
                    <a:pt x="12865" y="108"/>
                  </a:cubicBezTo>
                  <a:cubicBezTo>
                    <a:pt x="11772" y="406"/>
                    <a:pt x="10833" y="1129"/>
                    <a:pt x="9931" y="1806"/>
                  </a:cubicBezTo>
                  <a:cubicBezTo>
                    <a:pt x="7186" y="3792"/>
                    <a:pt x="3232" y="5976"/>
                    <a:pt x="0" y="6996"/>
                  </a:cubicBezTo>
                  <a:lnTo>
                    <a:pt x="0" y="7330"/>
                  </a:lnTo>
                  <a:cubicBezTo>
                    <a:pt x="1001" y="7514"/>
                    <a:pt x="2179" y="7598"/>
                    <a:pt x="3429" y="7598"/>
                  </a:cubicBezTo>
                  <a:cubicBezTo>
                    <a:pt x="6557" y="7598"/>
                    <a:pt x="10138" y="7070"/>
                    <a:pt x="12531" y="6238"/>
                  </a:cubicBezTo>
                  <a:cubicBezTo>
                    <a:pt x="13695" y="5823"/>
                    <a:pt x="14860" y="5299"/>
                    <a:pt x="15645" y="4360"/>
                  </a:cubicBezTo>
                  <a:cubicBezTo>
                    <a:pt x="16440" y="3422"/>
                    <a:pt x="16701" y="1914"/>
                    <a:pt x="15952" y="939"/>
                  </a:cubicBezTo>
                  <a:cubicBezTo>
                    <a:pt x="15457" y="279"/>
                    <a:pt x="14620" y="0"/>
                    <a:pt x="13778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4430701" y="3532106"/>
              <a:ext cx="184197" cy="112581"/>
            </a:xfrm>
            <a:custGeom>
              <a:rect b="b" l="l" r="r" t="t"/>
              <a:pathLst>
                <a:path extrusionOk="0" h="1888" w="3089">
                  <a:moveTo>
                    <a:pt x="3016" y="0"/>
                  </a:moveTo>
                  <a:cubicBezTo>
                    <a:pt x="2077" y="569"/>
                    <a:pt x="1093" y="1129"/>
                    <a:pt x="82" y="1616"/>
                  </a:cubicBezTo>
                  <a:cubicBezTo>
                    <a:pt x="46" y="1698"/>
                    <a:pt x="46" y="1806"/>
                    <a:pt x="1" y="1887"/>
                  </a:cubicBezTo>
                  <a:cubicBezTo>
                    <a:pt x="1057" y="1318"/>
                    <a:pt x="2077" y="714"/>
                    <a:pt x="3052" y="37"/>
                  </a:cubicBezTo>
                  <a:cubicBezTo>
                    <a:pt x="3088" y="0"/>
                    <a:pt x="3052" y="0"/>
                    <a:pt x="3052" y="0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861175" y="2992335"/>
              <a:ext cx="930824" cy="775607"/>
            </a:xfrm>
            <a:custGeom>
              <a:rect b="b" l="l" r="r" t="t"/>
              <a:pathLst>
                <a:path extrusionOk="0" h="13007" w="15610">
                  <a:moveTo>
                    <a:pt x="14035" y="1"/>
                  </a:moveTo>
                  <a:cubicBezTo>
                    <a:pt x="13380" y="1"/>
                    <a:pt x="12760" y="464"/>
                    <a:pt x="12224" y="928"/>
                  </a:cubicBezTo>
                  <a:cubicBezTo>
                    <a:pt x="7864" y="4656"/>
                    <a:pt x="4515" y="9955"/>
                    <a:pt x="1" y="13007"/>
                  </a:cubicBezTo>
                  <a:cubicBezTo>
                    <a:pt x="3386" y="12663"/>
                    <a:pt x="7521" y="10858"/>
                    <a:pt x="10455" y="8682"/>
                  </a:cubicBezTo>
                  <a:cubicBezTo>
                    <a:pt x="12305" y="7283"/>
                    <a:pt x="14066" y="5631"/>
                    <a:pt x="15086" y="3564"/>
                  </a:cubicBezTo>
                  <a:cubicBezTo>
                    <a:pt x="15384" y="2923"/>
                    <a:pt x="15609" y="2246"/>
                    <a:pt x="15537" y="1569"/>
                  </a:cubicBezTo>
                  <a:cubicBezTo>
                    <a:pt x="15465" y="855"/>
                    <a:pt x="15014" y="178"/>
                    <a:pt x="14291" y="25"/>
                  </a:cubicBezTo>
                  <a:cubicBezTo>
                    <a:pt x="14205" y="8"/>
                    <a:pt x="14120" y="1"/>
                    <a:pt x="14035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285383" y="3081541"/>
              <a:ext cx="414548" cy="450624"/>
            </a:xfrm>
            <a:custGeom>
              <a:rect b="b" l="l" r="r" t="t"/>
              <a:pathLst>
                <a:path extrusionOk="0" h="7557" w="6952">
                  <a:moveTo>
                    <a:pt x="6916" y="0"/>
                  </a:moveTo>
                  <a:cubicBezTo>
                    <a:pt x="6013" y="1048"/>
                    <a:pt x="5146" y="2104"/>
                    <a:pt x="4207" y="3160"/>
                  </a:cubicBezTo>
                  <a:cubicBezTo>
                    <a:pt x="2889" y="4622"/>
                    <a:pt x="1535" y="6130"/>
                    <a:pt x="0" y="7367"/>
                  </a:cubicBezTo>
                  <a:cubicBezTo>
                    <a:pt x="37" y="7448"/>
                    <a:pt x="73" y="7484"/>
                    <a:pt x="73" y="7556"/>
                  </a:cubicBezTo>
                  <a:cubicBezTo>
                    <a:pt x="786" y="6997"/>
                    <a:pt x="1499" y="6356"/>
                    <a:pt x="2140" y="5679"/>
                  </a:cubicBezTo>
                  <a:cubicBezTo>
                    <a:pt x="3873" y="3909"/>
                    <a:pt x="5453" y="1995"/>
                    <a:pt x="6952" y="0"/>
                  </a:cubicBezTo>
                  <a:close/>
                </a:path>
              </a:pathLst>
            </a:custGeom>
            <a:solidFill>
              <a:srgbClr val="F28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771313" y="2577429"/>
              <a:ext cx="812339" cy="1313768"/>
            </a:xfrm>
            <a:custGeom>
              <a:rect b="b" l="l" r="r" t="t"/>
              <a:pathLst>
                <a:path extrusionOk="0" h="22032" w="13623">
                  <a:moveTo>
                    <a:pt x="11823" y="1"/>
                  </a:moveTo>
                  <a:cubicBezTo>
                    <a:pt x="11507" y="1"/>
                    <a:pt x="11215" y="98"/>
                    <a:pt x="10951" y="212"/>
                  </a:cubicBezTo>
                  <a:cubicBezTo>
                    <a:pt x="9479" y="853"/>
                    <a:pt x="8576" y="2171"/>
                    <a:pt x="7899" y="3453"/>
                  </a:cubicBezTo>
                  <a:cubicBezTo>
                    <a:pt x="7078" y="5141"/>
                    <a:pt x="6437" y="6947"/>
                    <a:pt x="5832" y="8716"/>
                  </a:cubicBezTo>
                  <a:cubicBezTo>
                    <a:pt x="5155" y="10747"/>
                    <a:pt x="4442" y="12815"/>
                    <a:pt x="3729" y="14846"/>
                  </a:cubicBezTo>
                  <a:cubicBezTo>
                    <a:pt x="2934" y="17220"/>
                    <a:pt x="2113" y="19658"/>
                    <a:pt x="307" y="21544"/>
                  </a:cubicBezTo>
                  <a:lnTo>
                    <a:pt x="0" y="22032"/>
                  </a:lnTo>
                  <a:cubicBezTo>
                    <a:pt x="1733" y="20416"/>
                    <a:pt x="3431" y="18755"/>
                    <a:pt x="5155" y="17103"/>
                  </a:cubicBezTo>
                  <a:cubicBezTo>
                    <a:pt x="7042" y="15261"/>
                    <a:pt x="8919" y="13420"/>
                    <a:pt x="10310" y="11235"/>
                  </a:cubicBezTo>
                  <a:cubicBezTo>
                    <a:pt x="11700" y="9050"/>
                    <a:pt x="12603" y="6613"/>
                    <a:pt x="13207" y="4130"/>
                  </a:cubicBezTo>
                  <a:cubicBezTo>
                    <a:pt x="13433" y="3300"/>
                    <a:pt x="13623" y="2397"/>
                    <a:pt x="13433" y="1530"/>
                  </a:cubicBezTo>
                  <a:cubicBezTo>
                    <a:pt x="13280" y="889"/>
                    <a:pt x="12828" y="140"/>
                    <a:pt x="12079" y="23"/>
                  </a:cubicBezTo>
                  <a:cubicBezTo>
                    <a:pt x="11992" y="8"/>
                    <a:pt x="11907" y="1"/>
                    <a:pt x="11823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175008" y="2695556"/>
              <a:ext cx="255753" cy="636908"/>
            </a:xfrm>
            <a:custGeom>
              <a:rect b="b" l="l" r="r" t="t"/>
              <a:pathLst>
                <a:path extrusionOk="0" h="10681" w="4289">
                  <a:moveTo>
                    <a:pt x="4253" y="1"/>
                  </a:moveTo>
                  <a:cubicBezTo>
                    <a:pt x="3765" y="1698"/>
                    <a:pt x="3206" y="3350"/>
                    <a:pt x="2529" y="5002"/>
                  </a:cubicBezTo>
                  <a:cubicBezTo>
                    <a:pt x="1770" y="6807"/>
                    <a:pt x="904" y="8613"/>
                    <a:pt x="1" y="10382"/>
                  </a:cubicBezTo>
                  <a:lnTo>
                    <a:pt x="1" y="10500"/>
                  </a:lnTo>
                  <a:cubicBezTo>
                    <a:pt x="46" y="10536"/>
                    <a:pt x="82" y="10608"/>
                    <a:pt x="154" y="10680"/>
                  </a:cubicBezTo>
                  <a:cubicBezTo>
                    <a:pt x="416" y="10120"/>
                    <a:pt x="678" y="9552"/>
                    <a:pt x="949" y="8992"/>
                  </a:cubicBezTo>
                  <a:cubicBezTo>
                    <a:pt x="2303" y="6094"/>
                    <a:pt x="3504" y="3088"/>
                    <a:pt x="4289" y="37"/>
                  </a:cubicBezTo>
                  <a:cubicBezTo>
                    <a:pt x="4289" y="1"/>
                    <a:pt x="4289" y="1"/>
                    <a:pt x="4253" y="1"/>
                  </a:cubicBezTo>
                  <a:close/>
                </a:path>
              </a:pathLst>
            </a:custGeom>
            <a:solidFill>
              <a:srgbClr val="FB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016213" y="1921558"/>
              <a:ext cx="495346" cy="1252111"/>
            </a:xfrm>
            <a:custGeom>
              <a:rect b="b" l="l" r="r" t="t"/>
              <a:pathLst>
                <a:path extrusionOk="0" h="20998" w="8307">
                  <a:moveTo>
                    <a:pt x="971" y="1"/>
                  </a:moveTo>
                  <a:cubicBezTo>
                    <a:pt x="907" y="1"/>
                    <a:pt x="844" y="13"/>
                    <a:pt x="786" y="44"/>
                  </a:cubicBezTo>
                  <a:cubicBezTo>
                    <a:pt x="714" y="80"/>
                    <a:pt x="633" y="152"/>
                    <a:pt x="596" y="234"/>
                  </a:cubicBezTo>
                  <a:cubicBezTo>
                    <a:pt x="371" y="568"/>
                    <a:pt x="407" y="1055"/>
                    <a:pt x="596" y="1434"/>
                  </a:cubicBezTo>
                  <a:cubicBezTo>
                    <a:pt x="786" y="1814"/>
                    <a:pt x="1084" y="2111"/>
                    <a:pt x="1391" y="2373"/>
                  </a:cubicBezTo>
                  <a:lnTo>
                    <a:pt x="2068" y="3050"/>
                  </a:lnTo>
                  <a:cubicBezTo>
                    <a:pt x="2140" y="2563"/>
                    <a:pt x="2176" y="2039"/>
                    <a:pt x="2104" y="1588"/>
                  </a:cubicBezTo>
                  <a:cubicBezTo>
                    <a:pt x="1987" y="983"/>
                    <a:pt x="1806" y="306"/>
                    <a:pt x="1274" y="80"/>
                  </a:cubicBezTo>
                  <a:cubicBezTo>
                    <a:pt x="1184" y="35"/>
                    <a:pt x="1076" y="1"/>
                    <a:pt x="971" y="1"/>
                  </a:cubicBezTo>
                  <a:close/>
                  <a:moveTo>
                    <a:pt x="3683" y="1805"/>
                  </a:moveTo>
                  <a:cubicBezTo>
                    <a:pt x="3603" y="1805"/>
                    <a:pt x="3526" y="1819"/>
                    <a:pt x="3458" y="1850"/>
                  </a:cubicBezTo>
                  <a:cubicBezTo>
                    <a:pt x="3196" y="1958"/>
                    <a:pt x="3007" y="2220"/>
                    <a:pt x="2853" y="2527"/>
                  </a:cubicBezTo>
                  <a:cubicBezTo>
                    <a:pt x="2519" y="3240"/>
                    <a:pt x="2592" y="4143"/>
                    <a:pt x="2817" y="4892"/>
                  </a:cubicBezTo>
                  <a:cubicBezTo>
                    <a:pt x="3494" y="4296"/>
                    <a:pt x="3982" y="3466"/>
                    <a:pt x="4208" y="2563"/>
                  </a:cubicBezTo>
                  <a:cubicBezTo>
                    <a:pt x="4208" y="2409"/>
                    <a:pt x="4244" y="2265"/>
                    <a:pt x="4208" y="2148"/>
                  </a:cubicBezTo>
                  <a:cubicBezTo>
                    <a:pt x="4154" y="1926"/>
                    <a:pt x="3911" y="1805"/>
                    <a:pt x="3683" y="1805"/>
                  </a:cubicBezTo>
                  <a:close/>
                  <a:moveTo>
                    <a:pt x="940" y="4368"/>
                  </a:moveTo>
                  <a:cubicBezTo>
                    <a:pt x="678" y="4368"/>
                    <a:pt x="407" y="4441"/>
                    <a:pt x="226" y="4630"/>
                  </a:cubicBezTo>
                  <a:cubicBezTo>
                    <a:pt x="1" y="4928"/>
                    <a:pt x="109" y="5425"/>
                    <a:pt x="371" y="5686"/>
                  </a:cubicBezTo>
                  <a:cubicBezTo>
                    <a:pt x="678" y="5984"/>
                    <a:pt x="1084" y="6056"/>
                    <a:pt x="1463" y="6138"/>
                  </a:cubicBezTo>
                  <a:cubicBezTo>
                    <a:pt x="1837" y="6182"/>
                    <a:pt x="2207" y="6213"/>
                    <a:pt x="2579" y="6213"/>
                  </a:cubicBezTo>
                  <a:cubicBezTo>
                    <a:pt x="2808" y="6213"/>
                    <a:pt x="3038" y="6201"/>
                    <a:pt x="3269" y="6174"/>
                  </a:cubicBezTo>
                  <a:cubicBezTo>
                    <a:pt x="2935" y="5569"/>
                    <a:pt x="2258" y="4928"/>
                    <a:pt x="1653" y="4630"/>
                  </a:cubicBezTo>
                  <a:cubicBezTo>
                    <a:pt x="1427" y="4477"/>
                    <a:pt x="1201" y="4368"/>
                    <a:pt x="940" y="4368"/>
                  </a:cubicBezTo>
                  <a:close/>
                  <a:moveTo>
                    <a:pt x="5329" y="4445"/>
                  </a:moveTo>
                  <a:cubicBezTo>
                    <a:pt x="5109" y="4445"/>
                    <a:pt x="4876" y="4603"/>
                    <a:pt x="4695" y="4784"/>
                  </a:cubicBezTo>
                  <a:cubicBezTo>
                    <a:pt x="3982" y="5605"/>
                    <a:pt x="3837" y="6779"/>
                    <a:pt x="3756" y="7862"/>
                  </a:cubicBezTo>
                  <a:cubicBezTo>
                    <a:pt x="4361" y="7826"/>
                    <a:pt x="5002" y="7456"/>
                    <a:pt x="5336" y="6923"/>
                  </a:cubicBezTo>
                  <a:cubicBezTo>
                    <a:pt x="5679" y="6436"/>
                    <a:pt x="5823" y="5795"/>
                    <a:pt x="5823" y="5199"/>
                  </a:cubicBezTo>
                  <a:cubicBezTo>
                    <a:pt x="5823" y="4928"/>
                    <a:pt x="5751" y="4594"/>
                    <a:pt x="5489" y="4477"/>
                  </a:cubicBezTo>
                  <a:cubicBezTo>
                    <a:pt x="5437" y="4455"/>
                    <a:pt x="5383" y="4445"/>
                    <a:pt x="5329" y="4445"/>
                  </a:cubicBezTo>
                  <a:close/>
                  <a:moveTo>
                    <a:pt x="1605" y="7068"/>
                  </a:moveTo>
                  <a:cubicBezTo>
                    <a:pt x="1436" y="7068"/>
                    <a:pt x="1269" y="7113"/>
                    <a:pt x="1129" y="7230"/>
                  </a:cubicBezTo>
                  <a:cubicBezTo>
                    <a:pt x="940" y="7411"/>
                    <a:pt x="858" y="7754"/>
                    <a:pt x="976" y="8015"/>
                  </a:cubicBezTo>
                  <a:cubicBezTo>
                    <a:pt x="1084" y="8277"/>
                    <a:pt x="1310" y="8467"/>
                    <a:pt x="1535" y="8584"/>
                  </a:cubicBezTo>
                  <a:cubicBezTo>
                    <a:pt x="1806" y="8729"/>
                    <a:pt x="2104" y="8810"/>
                    <a:pt x="2366" y="8846"/>
                  </a:cubicBezTo>
                  <a:cubicBezTo>
                    <a:pt x="2853" y="8954"/>
                    <a:pt x="3341" y="9072"/>
                    <a:pt x="3837" y="9180"/>
                  </a:cubicBezTo>
                  <a:cubicBezTo>
                    <a:pt x="3887" y="9180"/>
                    <a:pt x="4011" y="9288"/>
                    <a:pt x="4070" y="9367"/>
                  </a:cubicBezTo>
                  <a:lnTo>
                    <a:pt x="4070" y="9367"/>
                  </a:lnTo>
                  <a:cubicBezTo>
                    <a:pt x="3870" y="8875"/>
                    <a:pt x="3476" y="8447"/>
                    <a:pt x="3115" y="8052"/>
                  </a:cubicBezTo>
                  <a:cubicBezTo>
                    <a:pt x="2781" y="7681"/>
                    <a:pt x="2402" y="7302"/>
                    <a:pt x="1915" y="7113"/>
                  </a:cubicBezTo>
                  <a:cubicBezTo>
                    <a:pt x="1815" y="7085"/>
                    <a:pt x="1709" y="7068"/>
                    <a:pt x="1605" y="7068"/>
                  </a:cubicBezTo>
                  <a:close/>
                  <a:moveTo>
                    <a:pt x="4070" y="9367"/>
                  </a:moveTo>
                  <a:lnTo>
                    <a:pt x="4070" y="9367"/>
                  </a:lnTo>
                  <a:cubicBezTo>
                    <a:pt x="4080" y="9392"/>
                    <a:pt x="4090" y="9417"/>
                    <a:pt x="4099" y="9442"/>
                  </a:cubicBezTo>
                  <a:cubicBezTo>
                    <a:pt x="4110" y="9431"/>
                    <a:pt x="4097" y="9402"/>
                    <a:pt x="4070" y="9367"/>
                  </a:cubicBezTo>
                  <a:close/>
                  <a:moveTo>
                    <a:pt x="6233" y="8049"/>
                  </a:moveTo>
                  <a:cubicBezTo>
                    <a:pt x="5742" y="8049"/>
                    <a:pt x="5358" y="8334"/>
                    <a:pt x="5110" y="8693"/>
                  </a:cubicBezTo>
                  <a:cubicBezTo>
                    <a:pt x="4885" y="9072"/>
                    <a:pt x="4776" y="9523"/>
                    <a:pt x="4695" y="9938"/>
                  </a:cubicBezTo>
                  <a:cubicBezTo>
                    <a:pt x="4623" y="10390"/>
                    <a:pt x="4587" y="10841"/>
                    <a:pt x="4397" y="11247"/>
                  </a:cubicBezTo>
                  <a:cubicBezTo>
                    <a:pt x="5038" y="11022"/>
                    <a:pt x="5751" y="10570"/>
                    <a:pt x="6275" y="10119"/>
                  </a:cubicBezTo>
                  <a:cubicBezTo>
                    <a:pt x="6654" y="9785"/>
                    <a:pt x="7069" y="9333"/>
                    <a:pt x="7033" y="8846"/>
                  </a:cubicBezTo>
                  <a:cubicBezTo>
                    <a:pt x="6997" y="8277"/>
                    <a:pt x="6582" y="8088"/>
                    <a:pt x="6320" y="8052"/>
                  </a:cubicBezTo>
                  <a:cubicBezTo>
                    <a:pt x="6291" y="8050"/>
                    <a:pt x="6262" y="8049"/>
                    <a:pt x="6233" y="8049"/>
                  </a:cubicBezTo>
                  <a:close/>
                  <a:moveTo>
                    <a:pt x="1693" y="9904"/>
                  </a:moveTo>
                  <a:cubicBezTo>
                    <a:pt x="1556" y="9904"/>
                    <a:pt x="1423" y="9934"/>
                    <a:pt x="1310" y="10011"/>
                  </a:cubicBezTo>
                  <a:cubicBezTo>
                    <a:pt x="976" y="10236"/>
                    <a:pt x="940" y="10760"/>
                    <a:pt x="1165" y="11103"/>
                  </a:cubicBezTo>
                  <a:cubicBezTo>
                    <a:pt x="1391" y="11437"/>
                    <a:pt x="1761" y="11626"/>
                    <a:pt x="2176" y="11699"/>
                  </a:cubicBezTo>
                  <a:cubicBezTo>
                    <a:pt x="2555" y="11780"/>
                    <a:pt x="2971" y="11744"/>
                    <a:pt x="3386" y="11816"/>
                  </a:cubicBezTo>
                  <a:cubicBezTo>
                    <a:pt x="3756" y="11852"/>
                    <a:pt x="4171" y="12006"/>
                    <a:pt x="4433" y="12304"/>
                  </a:cubicBezTo>
                  <a:cubicBezTo>
                    <a:pt x="4099" y="11247"/>
                    <a:pt x="3196" y="10236"/>
                    <a:pt x="2104" y="9974"/>
                  </a:cubicBezTo>
                  <a:cubicBezTo>
                    <a:pt x="1973" y="9934"/>
                    <a:pt x="1831" y="9904"/>
                    <a:pt x="1693" y="9904"/>
                  </a:cubicBezTo>
                  <a:close/>
                  <a:moveTo>
                    <a:pt x="7478" y="11411"/>
                  </a:moveTo>
                  <a:cubicBezTo>
                    <a:pt x="7206" y="11411"/>
                    <a:pt x="6931" y="11487"/>
                    <a:pt x="6690" y="11626"/>
                  </a:cubicBezTo>
                  <a:cubicBezTo>
                    <a:pt x="6239" y="11852"/>
                    <a:pt x="5905" y="12267"/>
                    <a:pt x="5598" y="12683"/>
                  </a:cubicBezTo>
                  <a:cubicBezTo>
                    <a:pt x="5336" y="13098"/>
                    <a:pt x="5110" y="13549"/>
                    <a:pt x="4812" y="13956"/>
                  </a:cubicBezTo>
                  <a:cubicBezTo>
                    <a:pt x="4740" y="14073"/>
                    <a:pt x="4695" y="14145"/>
                    <a:pt x="4587" y="14226"/>
                  </a:cubicBezTo>
                  <a:cubicBezTo>
                    <a:pt x="4667" y="14237"/>
                    <a:pt x="4750" y="14243"/>
                    <a:pt x="4836" y="14243"/>
                  </a:cubicBezTo>
                  <a:cubicBezTo>
                    <a:pt x="5590" y="14243"/>
                    <a:pt x="6530" y="13837"/>
                    <a:pt x="7105" y="13432"/>
                  </a:cubicBezTo>
                  <a:cubicBezTo>
                    <a:pt x="7629" y="13053"/>
                    <a:pt x="8198" y="12565"/>
                    <a:pt x="8306" y="11924"/>
                  </a:cubicBezTo>
                  <a:lnTo>
                    <a:pt x="8306" y="11744"/>
                  </a:lnTo>
                  <a:cubicBezTo>
                    <a:pt x="8270" y="11663"/>
                    <a:pt x="8198" y="11626"/>
                    <a:pt x="8162" y="11590"/>
                  </a:cubicBezTo>
                  <a:cubicBezTo>
                    <a:pt x="7951" y="11468"/>
                    <a:pt x="7716" y="11411"/>
                    <a:pt x="7478" y="11411"/>
                  </a:cubicBezTo>
                  <a:close/>
                  <a:moveTo>
                    <a:pt x="2137" y="12819"/>
                  </a:moveTo>
                  <a:cubicBezTo>
                    <a:pt x="1842" y="12819"/>
                    <a:pt x="1546" y="12906"/>
                    <a:pt x="1355" y="13098"/>
                  </a:cubicBezTo>
                  <a:cubicBezTo>
                    <a:pt x="1129" y="13324"/>
                    <a:pt x="1084" y="13730"/>
                    <a:pt x="1274" y="13956"/>
                  </a:cubicBezTo>
                  <a:cubicBezTo>
                    <a:pt x="1391" y="14109"/>
                    <a:pt x="1580" y="14226"/>
                    <a:pt x="1761" y="14263"/>
                  </a:cubicBezTo>
                  <a:cubicBezTo>
                    <a:pt x="2438" y="14560"/>
                    <a:pt x="3160" y="14750"/>
                    <a:pt x="3910" y="14822"/>
                  </a:cubicBezTo>
                  <a:cubicBezTo>
                    <a:pt x="4135" y="14858"/>
                    <a:pt x="4433" y="14903"/>
                    <a:pt x="4551" y="15129"/>
                  </a:cubicBezTo>
                  <a:cubicBezTo>
                    <a:pt x="4587" y="14940"/>
                    <a:pt x="4433" y="14633"/>
                    <a:pt x="4361" y="14488"/>
                  </a:cubicBezTo>
                  <a:cubicBezTo>
                    <a:pt x="4063" y="13956"/>
                    <a:pt x="3612" y="13622"/>
                    <a:pt x="3160" y="13242"/>
                  </a:cubicBezTo>
                  <a:cubicBezTo>
                    <a:pt x="2889" y="13053"/>
                    <a:pt x="2592" y="12908"/>
                    <a:pt x="2294" y="12827"/>
                  </a:cubicBezTo>
                  <a:cubicBezTo>
                    <a:pt x="2242" y="12822"/>
                    <a:pt x="2189" y="12819"/>
                    <a:pt x="2137" y="12819"/>
                  </a:cubicBezTo>
                  <a:close/>
                  <a:moveTo>
                    <a:pt x="6688" y="15012"/>
                  </a:moveTo>
                  <a:cubicBezTo>
                    <a:pt x="6303" y="15012"/>
                    <a:pt x="5918" y="15110"/>
                    <a:pt x="5562" y="15310"/>
                  </a:cubicBezTo>
                  <a:cubicBezTo>
                    <a:pt x="5074" y="15581"/>
                    <a:pt x="4659" y="16032"/>
                    <a:pt x="4514" y="16592"/>
                  </a:cubicBezTo>
                  <a:cubicBezTo>
                    <a:pt x="4563" y="16590"/>
                    <a:pt x="4611" y="16589"/>
                    <a:pt x="4660" y="16589"/>
                  </a:cubicBezTo>
                  <a:cubicBezTo>
                    <a:pt x="5458" y="16589"/>
                    <a:pt x="6256" y="16828"/>
                    <a:pt x="7055" y="16828"/>
                  </a:cubicBezTo>
                  <a:cubicBezTo>
                    <a:pt x="7147" y="16828"/>
                    <a:pt x="7239" y="16824"/>
                    <a:pt x="7331" y="16817"/>
                  </a:cubicBezTo>
                  <a:cubicBezTo>
                    <a:pt x="7593" y="16817"/>
                    <a:pt x="7855" y="16745"/>
                    <a:pt x="8044" y="16556"/>
                  </a:cubicBezTo>
                  <a:cubicBezTo>
                    <a:pt x="8270" y="16330"/>
                    <a:pt x="8270" y="15915"/>
                    <a:pt x="8080" y="15653"/>
                  </a:cubicBezTo>
                  <a:cubicBezTo>
                    <a:pt x="7900" y="15355"/>
                    <a:pt x="7593" y="15201"/>
                    <a:pt x="7259" y="15084"/>
                  </a:cubicBezTo>
                  <a:cubicBezTo>
                    <a:pt x="7071" y="15036"/>
                    <a:pt x="6879" y="15012"/>
                    <a:pt x="6688" y="15012"/>
                  </a:cubicBezTo>
                  <a:close/>
                  <a:moveTo>
                    <a:pt x="2062" y="15672"/>
                  </a:moveTo>
                  <a:cubicBezTo>
                    <a:pt x="1828" y="15672"/>
                    <a:pt x="1591" y="15737"/>
                    <a:pt x="1391" y="15878"/>
                  </a:cubicBezTo>
                  <a:cubicBezTo>
                    <a:pt x="1048" y="16140"/>
                    <a:pt x="940" y="16709"/>
                    <a:pt x="1201" y="17043"/>
                  </a:cubicBezTo>
                  <a:cubicBezTo>
                    <a:pt x="1463" y="17341"/>
                    <a:pt x="1915" y="17386"/>
                    <a:pt x="2330" y="17422"/>
                  </a:cubicBezTo>
                  <a:cubicBezTo>
                    <a:pt x="2935" y="17458"/>
                    <a:pt x="3567" y="17567"/>
                    <a:pt x="4171" y="17720"/>
                  </a:cubicBezTo>
                  <a:cubicBezTo>
                    <a:pt x="4197" y="17746"/>
                    <a:pt x="4285" y="17833"/>
                    <a:pt x="4331" y="17907"/>
                  </a:cubicBezTo>
                  <a:lnTo>
                    <a:pt x="4331" y="17907"/>
                  </a:lnTo>
                  <a:cubicBezTo>
                    <a:pt x="4144" y="17448"/>
                    <a:pt x="3894" y="17022"/>
                    <a:pt x="3612" y="16628"/>
                  </a:cubicBezTo>
                  <a:cubicBezTo>
                    <a:pt x="3341" y="16294"/>
                    <a:pt x="3043" y="15987"/>
                    <a:pt x="2628" y="15806"/>
                  </a:cubicBezTo>
                  <a:cubicBezTo>
                    <a:pt x="2458" y="15719"/>
                    <a:pt x="2261" y="15672"/>
                    <a:pt x="2062" y="15672"/>
                  </a:cubicBezTo>
                  <a:close/>
                  <a:moveTo>
                    <a:pt x="4331" y="17907"/>
                  </a:moveTo>
                  <a:lnTo>
                    <a:pt x="4331" y="17907"/>
                  </a:lnTo>
                  <a:cubicBezTo>
                    <a:pt x="4341" y="17932"/>
                    <a:pt x="4351" y="17957"/>
                    <a:pt x="4361" y="17982"/>
                  </a:cubicBezTo>
                  <a:cubicBezTo>
                    <a:pt x="4361" y="17962"/>
                    <a:pt x="4349" y="17935"/>
                    <a:pt x="4331" y="17907"/>
                  </a:cubicBezTo>
                  <a:close/>
                  <a:moveTo>
                    <a:pt x="6618" y="18551"/>
                  </a:moveTo>
                  <a:cubicBezTo>
                    <a:pt x="6013" y="18551"/>
                    <a:pt x="5453" y="18812"/>
                    <a:pt x="4966" y="19146"/>
                  </a:cubicBezTo>
                  <a:cubicBezTo>
                    <a:pt x="4695" y="19372"/>
                    <a:pt x="4469" y="19526"/>
                    <a:pt x="4135" y="19679"/>
                  </a:cubicBezTo>
                  <a:cubicBezTo>
                    <a:pt x="4397" y="19787"/>
                    <a:pt x="4695" y="19869"/>
                    <a:pt x="4966" y="19941"/>
                  </a:cubicBezTo>
                  <a:cubicBezTo>
                    <a:pt x="5336" y="20049"/>
                    <a:pt x="5679" y="20167"/>
                    <a:pt x="6013" y="20203"/>
                  </a:cubicBezTo>
                  <a:cubicBezTo>
                    <a:pt x="6200" y="20239"/>
                    <a:pt x="6386" y="20256"/>
                    <a:pt x="6570" y="20256"/>
                  </a:cubicBezTo>
                  <a:cubicBezTo>
                    <a:pt x="6983" y="20256"/>
                    <a:pt x="7384" y="20169"/>
                    <a:pt x="7746" y="20013"/>
                  </a:cubicBezTo>
                  <a:cubicBezTo>
                    <a:pt x="7855" y="19977"/>
                    <a:pt x="7936" y="19941"/>
                    <a:pt x="7972" y="19869"/>
                  </a:cubicBezTo>
                  <a:cubicBezTo>
                    <a:pt x="8044" y="19751"/>
                    <a:pt x="8044" y="19598"/>
                    <a:pt x="7972" y="19489"/>
                  </a:cubicBezTo>
                  <a:cubicBezTo>
                    <a:pt x="7782" y="18921"/>
                    <a:pt x="7178" y="18587"/>
                    <a:pt x="6618" y="18551"/>
                  </a:cubicBezTo>
                  <a:close/>
                  <a:moveTo>
                    <a:pt x="1084" y="17982"/>
                  </a:moveTo>
                  <a:cubicBezTo>
                    <a:pt x="750" y="17982"/>
                    <a:pt x="335" y="18135"/>
                    <a:pt x="262" y="18469"/>
                  </a:cubicBezTo>
                  <a:cubicBezTo>
                    <a:pt x="226" y="18740"/>
                    <a:pt x="371" y="18966"/>
                    <a:pt x="560" y="19146"/>
                  </a:cubicBezTo>
                  <a:cubicBezTo>
                    <a:pt x="1274" y="19941"/>
                    <a:pt x="2438" y="20013"/>
                    <a:pt x="3422" y="20464"/>
                  </a:cubicBezTo>
                  <a:cubicBezTo>
                    <a:pt x="3588" y="20539"/>
                    <a:pt x="3692" y="20642"/>
                    <a:pt x="3737" y="20765"/>
                  </a:cubicBezTo>
                  <a:lnTo>
                    <a:pt x="3737" y="20765"/>
                  </a:lnTo>
                  <a:cubicBezTo>
                    <a:pt x="3627" y="19887"/>
                    <a:pt x="3090" y="18989"/>
                    <a:pt x="2294" y="18433"/>
                  </a:cubicBezTo>
                  <a:cubicBezTo>
                    <a:pt x="1951" y="18171"/>
                    <a:pt x="1535" y="17982"/>
                    <a:pt x="1084" y="17982"/>
                  </a:cubicBezTo>
                  <a:close/>
                  <a:moveTo>
                    <a:pt x="3737" y="20765"/>
                  </a:moveTo>
                  <a:cubicBezTo>
                    <a:pt x="3747" y="20843"/>
                    <a:pt x="3753" y="20920"/>
                    <a:pt x="3756" y="20997"/>
                  </a:cubicBezTo>
                  <a:cubicBezTo>
                    <a:pt x="3769" y="20914"/>
                    <a:pt x="3763" y="20836"/>
                    <a:pt x="3737" y="20765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070059" y="2031814"/>
              <a:ext cx="403814" cy="1520446"/>
            </a:xfrm>
            <a:custGeom>
              <a:rect b="b" l="l" r="r" t="t"/>
              <a:pathLst>
                <a:path extrusionOk="0" h="25498" w="6772">
                  <a:moveTo>
                    <a:pt x="2709" y="371"/>
                  </a:moveTo>
                  <a:cubicBezTo>
                    <a:pt x="2293" y="1129"/>
                    <a:pt x="1950" y="2104"/>
                    <a:pt x="1950" y="3007"/>
                  </a:cubicBezTo>
                  <a:cubicBezTo>
                    <a:pt x="2032" y="2519"/>
                    <a:pt x="2140" y="2068"/>
                    <a:pt x="2293" y="1617"/>
                  </a:cubicBezTo>
                  <a:cubicBezTo>
                    <a:pt x="2402" y="1201"/>
                    <a:pt x="2591" y="786"/>
                    <a:pt x="2745" y="371"/>
                  </a:cubicBezTo>
                  <a:close/>
                  <a:moveTo>
                    <a:pt x="226" y="16738"/>
                  </a:moveTo>
                  <a:cubicBezTo>
                    <a:pt x="226" y="16738"/>
                    <a:pt x="181" y="16774"/>
                    <a:pt x="226" y="16774"/>
                  </a:cubicBezTo>
                  <a:cubicBezTo>
                    <a:pt x="786" y="16963"/>
                    <a:pt x="1237" y="17297"/>
                    <a:pt x="1652" y="17677"/>
                  </a:cubicBezTo>
                  <a:cubicBezTo>
                    <a:pt x="2068" y="17974"/>
                    <a:pt x="2555" y="18390"/>
                    <a:pt x="2781" y="18841"/>
                  </a:cubicBezTo>
                  <a:cubicBezTo>
                    <a:pt x="2627" y="18354"/>
                    <a:pt x="2068" y="17902"/>
                    <a:pt x="1689" y="17604"/>
                  </a:cubicBezTo>
                  <a:cubicBezTo>
                    <a:pt x="1273" y="17225"/>
                    <a:pt x="786" y="16846"/>
                    <a:pt x="226" y="16738"/>
                  </a:cubicBezTo>
                  <a:close/>
                  <a:moveTo>
                    <a:pt x="560" y="1"/>
                  </a:moveTo>
                  <a:lnTo>
                    <a:pt x="560" y="1"/>
                  </a:lnTo>
                  <a:cubicBezTo>
                    <a:pt x="1237" y="1355"/>
                    <a:pt x="1806" y="2781"/>
                    <a:pt x="2257" y="4253"/>
                  </a:cubicBezTo>
                  <a:cubicBezTo>
                    <a:pt x="1950" y="3982"/>
                    <a:pt x="1535" y="3756"/>
                    <a:pt x="1201" y="3576"/>
                  </a:cubicBezTo>
                  <a:cubicBezTo>
                    <a:pt x="849" y="3400"/>
                    <a:pt x="505" y="3193"/>
                    <a:pt x="125" y="3193"/>
                  </a:cubicBezTo>
                  <a:cubicBezTo>
                    <a:pt x="96" y="3193"/>
                    <a:pt x="66" y="3194"/>
                    <a:pt x="37" y="3196"/>
                  </a:cubicBezTo>
                  <a:cubicBezTo>
                    <a:pt x="0" y="3196"/>
                    <a:pt x="0" y="3232"/>
                    <a:pt x="37" y="3269"/>
                  </a:cubicBezTo>
                  <a:cubicBezTo>
                    <a:pt x="858" y="3386"/>
                    <a:pt x="1535" y="3910"/>
                    <a:pt x="2257" y="4289"/>
                  </a:cubicBezTo>
                  <a:cubicBezTo>
                    <a:pt x="2366" y="4659"/>
                    <a:pt x="2483" y="5038"/>
                    <a:pt x="2591" y="5417"/>
                  </a:cubicBezTo>
                  <a:cubicBezTo>
                    <a:pt x="2745" y="6013"/>
                    <a:pt x="2889" y="6654"/>
                    <a:pt x="3007" y="7259"/>
                  </a:cubicBezTo>
                  <a:cubicBezTo>
                    <a:pt x="2709" y="6916"/>
                    <a:pt x="2330" y="6735"/>
                    <a:pt x="1914" y="6509"/>
                  </a:cubicBezTo>
                  <a:cubicBezTo>
                    <a:pt x="1689" y="6392"/>
                    <a:pt x="1463" y="6284"/>
                    <a:pt x="1273" y="6166"/>
                  </a:cubicBezTo>
                  <a:cubicBezTo>
                    <a:pt x="1048" y="6013"/>
                    <a:pt x="750" y="5905"/>
                    <a:pt x="596" y="5643"/>
                  </a:cubicBezTo>
                  <a:cubicBezTo>
                    <a:pt x="596" y="5643"/>
                    <a:pt x="560" y="5643"/>
                    <a:pt x="596" y="5679"/>
                  </a:cubicBezTo>
                  <a:cubicBezTo>
                    <a:pt x="714" y="6058"/>
                    <a:pt x="1273" y="6284"/>
                    <a:pt x="1616" y="6428"/>
                  </a:cubicBezTo>
                  <a:cubicBezTo>
                    <a:pt x="2104" y="6690"/>
                    <a:pt x="2627" y="6916"/>
                    <a:pt x="3043" y="7295"/>
                  </a:cubicBezTo>
                  <a:cubicBezTo>
                    <a:pt x="3232" y="8270"/>
                    <a:pt x="3341" y="9254"/>
                    <a:pt x="3458" y="10265"/>
                  </a:cubicBezTo>
                  <a:cubicBezTo>
                    <a:pt x="3196" y="9895"/>
                    <a:pt x="2853" y="9588"/>
                    <a:pt x="2483" y="9362"/>
                  </a:cubicBezTo>
                  <a:cubicBezTo>
                    <a:pt x="1950" y="9100"/>
                    <a:pt x="1391" y="8947"/>
                    <a:pt x="975" y="8577"/>
                  </a:cubicBezTo>
                  <a:cubicBezTo>
                    <a:pt x="963" y="8565"/>
                    <a:pt x="955" y="8561"/>
                    <a:pt x="950" y="8561"/>
                  </a:cubicBezTo>
                  <a:cubicBezTo>
                    <a:pt x="939" y="8561"/>
                    <a:pt x="939" y="8577"/>
                    <a:pt x="939" y="8577"/>
                  </a:cubicBezTo>
                  <a:cubicBezTo>
                    <a:pt x="1237" y="8947"/>
                    <a:pt x="1689" y="9100"/>
                    <a:pt x="2104" y="9290"/>
                  </a:cubicBezTo>
                  <a:cubicBezTo>
                    <a:pt x="2627" y="9516"/>
                    <a:pt x="3115" y="9814"/>
                    <a:pt x="3458" y="10301"/>
                  </a:cubicBezTo>
                  <a:cubicBezTo>
                    <a:pt x="3530" y="11168"/>
                    <a:pt x="3566" y="12070"/>
                    <a:pt x="3566" y="12973"/>
                  </a:cubicBezTo>
                  <a:cubicBezTo>
                    <a:pt x="2934" y="12188"/>
                    <a:pt x="1914" y="11845"/>
                    <a:pt x="975" y="11619"/>
                  </a:cubicBezTo>
                  <a:cubicBezTo>
                    <a:pt x="939" y="11619"/>
                    <a:pt x="939" y="11655"/>
                    <a:pt x="975" y="11655"/>
                  </a:cubicBezTo>
                  <a:cubicBezTo>
                    <a:pt x="1463" y="11881"/>
                    <a:pt x="1986" y="11962"/>
                    <a:pt x="2438" y="12188"/>
                  </a:cubicBezTo>
                  <a:cubicBezTo>
                    <a:pt x="2853" y="12414"/>
                    <a:pt x="3196" y="12711"/>
                    <a:pt x="3566" y="13009"/>
                  </a:cubicBezTo>
                  <a:cubicBezTo>
                    <a:pt x="3530" y="13876"/>
                    <a:pt x="3494" y="14743"/>
                    <a:pt x="3422" y="15609"/>
                  </a:cubicBezTo>
                  <a:cubicBezTo>
                    <a:pt x="3409" y="15734"/>
                    <a:pt x="3396" y="15859"/>
                    <a:pt x="3382" y="15983"/>
                  </a:cubicBezTo>
                  <a:lnTo>
                    <a:pt x="3382" y="15983"/>
                  </a:lnTo>
                  <a:cubicBezTo>
                    <a:pt x="3076" y="15570"/>
                    <a:pt x="2779" y="15193"/>
                    <a:pt x="2330" y="14932"/>
                  </a:cubicBezTo>
                  <a:cubicBezTo>
                    <a:pt x="1962" y="14733"/>
                    <a:pt x="1538" y="14505"/>
                    <a:pt x="1108" y="14505"/>
                  </a:cubicBezTo>
                  <a:cubicBezTo>
                    <a:pt x="1052" y="14505"/>
                    <a:pt x="996" y="14509"/>
                    <a:pt x="939" y="14517"/>
                  </a:cubicBezTo>
                  <a:lnTo>
                    <a:pt x="939" y="14553"/>
                  </a:lnTo>
                  <a:cubicBezTo>
                    <a:pt x="1914" y="14589"/>
                    <a:pt x="2781" y="15230"/>
                    <a:pt x="3341" y="15988"/>
                  </a:cubicBezTo>
                  <a:lnTo>
                    <a:pt x="3381" y="15988"/>
                  </a:lnTo>
                  <a:cubicBezTo>
                    <a:pt x="3382" y="15987"/>
                    <a:pt x="3382" y="15985"/>
                    <a:pt x="3382" y="15983"/>
                  </a:cubicBezTo>
                  <a:lnTo>
                    <a:pt x="3382" y="15983"/>
                  </a:lnTo>
                  <a:cubicBezTo>
                    <a:pt x="3383" y="15985"/>
                    <a:pt x="3385" y="15987"/>
                    <a:pt x="3386" y="15988"/>
                  </a:cubicBezTo>
                  <a:lnTo>
                    <a:pt x="3381" y="15988"/>
                  </a:lnTo>
                  <a:cubicBezTo>
                    <a:pt x="3009" y="19275"/>
                    <a:pt x="2084" y="22458"/>
                    <a:pt x="632" y="25422"/>
                  </a:cubicBezTo>
                  <a:cubicBezTo>
                    <a:pt x="607" y="25454"/>
                    <a:pt x="639" y="25498"/>
                    <a:pt x="673" y="25498"/>
                  </a:cubicBezTo>
                  <a:cubicBezTo>
                    <a:pt x="687" y="25498"/>
                    <a:pt x="703" y="25489"/>
                    <a:pt x="714" y="25467"/>
                  </a:cubicBezTo>
                  <a:cubicBezTo>
                    <a:pt x="1616" y="23734"/>
                    <a:pt x="2330" y="21929"/>
                    <a:pt x="2817" y="20006"/>
                  </a:cubicBezTo>
                  <a:cubicBezTo>
                    <a:pt x="3007" y="19293"/>
                    <a:pt x="3160" y="18579"/>
                    <a:pt x="3305" y="17830"/>
                  </a:cubicBezTo>
                  <a:cubicBezTo>
                    <a:pt x="3837" y="17677"/>
                    <a:pt x="4325" y="17604"/>
                    <a:pt x="4884" y="17568"/>
                  </a:cubicBezTo>
                  <a:cubicBezTo>
                    <a:pt x="5417" y="17568"/>
                    <a:pt x="5904" y="17568"/>
                    <a:pt x="6428" y="17487"/>
                  </a:cubicBezTo>
                  <a:lnTo>
                    <a:pt x="6428" y="17487"/>
                  </a:lnTo>
                  <a:cubicBezTo>
                    <a:pt x="5823" y="17568"/>
                    <a:pt x="5227" y="17523"/>
                    <a:pt x="4659" y="17568"/>
                  </a:cubicBezTo>
                  <a:cubicBezTo>
                    <a:pt x="4207" y="17568"/>
                    <a:pt x="3720" y="17604"/>
                    <a:pt x="3305" y="17794"/>
                  </a:cubicBezTo>
                  <a:cubicBezTo>
                    <a:pt x="3494" y="16774"/>
                    <a:pt x="3611" y="15718"/>
                    <a:pt x="3684" y="14707"/>
                  </a:cubicBezTo>
                  <a:cubicBezTo>
                    <a:pt x="4018" y="14363"/>
                    <a:pt x="4325" y="14102"/>
                    <a:pt x="4812" y="13993"/>
                  </a:cubicBezTo>
                  <a:cubicBezTo>
                    <a:pt x="5039" y="13931"/>
                    <a:pt x="5268" y="13906"/>
                    <a:pt x="5497" y="13906"/>
                  </a:cubicBezTo>
                  <a:cubicBezTo>
                    <a:pt x="5832" y="13906"/>
                    <a:pt x="6168" y="13960"/>
                    <a:pt x="6500" y="14029"/>
                  </a:cubicBezTo>
                  <a:cubicBezTo>
                    <a:pt x="6126" y="13927"/>
                    <a:pt x="5731" y="13844"/>
                    <a:pt x="5332" y="13844"/>
                  </a:cubicBezTo>
                  <a:cubicBezTo>
                    <a:pt x="5135" y="13844"/>
                    <a:pt x="4937" y="13864"/>
                    <a:pt x="4740" y="13912"/>
                  </a:cubicBezTo>
                  <a:cubicBezTo>
                    <a:pt x="4361" y="14029"/>
                    <a:pt x="3945" y="14219"/>
                    <a:pt x="3684" y="14553"/>
                  </a:cubicBezTo>
                  <a:cubicBezTo>
                    <a:pt x="3720" y="13840"/>
                    <a:pt x="3756" y="13127"/>
                    <a:pt x="3720" y="12450"/>
                  </a:cubicBezTo>
                  <a:cubicBezTo>
                    <a:pt x="4325" y="12332"/>
                    <a:pt x="4776" y="11845"/>
                    <a:pt x="5110" y="11393"/>
                  </a:cubicBezTo>
                  <a:cubicBezTo>
                    <a:pt x="5598" y="10798"/>
                    <a:pt x="6049" y="10265"/>
                    <a:pt x="6771" y="9967"/>
                  </a:cubicBezTo>
                  <a:lnTo>
                    <a:pt x="6771" y="9931"/>
                  </a:lnTo>
                  <a:cubicBezTo>
                    <a:pt x="6166" y="10157"/>
                    <a:pt x="5715" y="10572"/>
                    <a:pt x="5300" y="11059"/>
                  </a:cubicBezTo>
                  <a:cubicBezTo>
                    <a:pt x="4848" y="11619"/>
                    <a:pt x="4433" y="12152"/>
                    <a:pt x="3720" y="12377"/>
                  </a:cubicBezTo>
                  <a:cubicBezTo>
                    <a:pt x="3720" y="11511"/>
                    <a:pt x="3648" y="10644"/>
                    <a:pt x="3566" y="9777"/>
                  </a:cubicBezTo>
                  <a:cubicBezTo>
                    <a:pt x="3566" y="9669"/>
                    <a:pt x="3530" y="9516"/>
                    <a:pt x="3530" y="9398"/>
                  </a:cubicBezTo>
                  <a:cubicBezTo>
                    <a:pt x="3945" y="9173"/>
                    <a:pt x="4207" y="8577"/>
                    <a:pt x="4397" y="8162"/>
                  </a:cubicBezTo>
                  <a:cubicBezTo>
                    <a:pt x="4623" y="7638"/>
                    <a:pt x="4848" y="6997"/>
                    <a:pt x="5453" y="6771"/>
                  </a:cubicBezTo>
                  <a:lnTo>
                    <a:pt x="5453" y="6735"/>
                  </a:lnTo>
                  <a:cubicBezTo>
                    <a:pt x="4966" y="6880"/>
                    <a:pt x="4695" y="7367"/>
                    <a:pt x="4514" y="7818"/>
                  </a:cubicBezTo>
                  <a:cubicBezTo>
                    <a:pt x="4289" y="8315"/>
                    <a:pt x="4018" y="9100"/>
                    <a:pt x="3530" y="9326"/>
                  </a:cubicBezTo>
                  <a:cubicBezTo>
                    <a:pt x="3386" y="8234"/>
                    <a:pt x="3160" y="7105"/>
                    <a:pt x="2889" y="6013"/>
                  </a:cubicBezTo>
                  <a:cubicBezTo>
                    <a:pt x="3305" y="5787"/>
                    <a:pt x="3494" y="5191"/>
                    <a:pt x="3648" y="4776"/>
                  </a:cubicBezTo>
                  <a:cubicBezTo>
                    <a:pt x="3837" y="4171"/>
                    <a:pt x="3909" y="3494"/>
                    <a:pt x="4361" y="3007"/>
                  </a:cubicBezTo>
                  <a:lnTo>
                    <a:pt x="4361" y="3007"/>
                  </a:lnTo>
                  <a:cubicBezTo>
                    <a:pt x="3945" y="3386"/>
                    <a:pt x="3873" y="3910"/>
                    <a:pt x="3684" y="4397"/>
                  </a:cubicBezTo>
                  <a:cubicBezTo>
                    <a:pt x="3611" y="4704"/>
                    <a:pt x="3494" y="5002"/>
                    <a:pt x="3341" y="5264"/>
                  </a:cubicBezTo>
                  <a:cubicBezTo>
                    <a:pt x="3232" y="5525"/>
                    <a:pt x="3115" y="5787"/>
                    <a:pt x="2889" y="5977"/>
                  </a:cubicBezTo>
                  <a:cubicBezTo>
                    <a:pt x="2627" y="4966"/>
                    <a:pt x="2330" y="3982"/>
                    <a:pt x="1950" y="3007"/>
                  </a:cubicBezTo>
                  <a:cubicBezTo>
                    <a:pt x="1535" y="1951"/>
                    <a:pt x="1084" y="976"/>
                    <a:pt x="560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045313" y="2888280"/>
              <a:ext cx="834403" cy="897432"/>
            </a:xfrm>
            <a:custGeom>
              <a:rect b="b" l="l" r="r" t="t"/>
              <a:pathLst>
                <a:path extrusionOk="0" h="15050" w="13993">
                  <a:moveTo>
                    <a:pt x="13352" y="0"/>
                  </a:moveTo>
                  <a:cubicBezTo>
                    <a:pt x="12973" y="0"/>
                    <a:pt x="12675" y="271"/>
                    <a:pt x="12521" y="605"/>
                  </a:cubicBezTo>
                  <a:cubicBezTo>
                    <a:pt x="12332" y="903"/>
                    <a:pt x="12296" y="1282"/>
                    <a:pt x="12260" y="1662"/>
                  </a:cubicBezTo>
                  <a:cubicBezTo>
                    <a:pt x="12224" y="1923"/>
                    <a:pt x="12187" y="2185"/>
                    <a:pt x="12151" y="2447"/>
                  </a:cubicBezTo>
                  <a:cubicBezTo>
                    <a:pt x="12521" y="2257"/>
                    <a:pt x="12901" y="2032"/>
                    <a:pt x="13162" y="1734"/>
                  </a:cubicBezTo>
                  <a:cubicBezTo>
                    <a:pt x="13542" y="1355"/>
                    <a:pt x="13912" y="903"/>
                    <a:pt x="13803" y="380"/>
                  </a:cubicBezTo>
                  <a:cubicBezTo>
                    <a:pt x="13767" y="271"/>
                    <a:pt x="13731" y="118"/>
                    <a:pt x="13578" y="46"/>
                  </a:cubicBezTo>
                  <a:cubicBezTo>
                    <a:pt x="13542" y="0"/>
                    <a:pt x="13424" y="0"/>
                    <a:pt x="13352" y="0"/>
                  </a:cubicBezTo>
                  <a:close/>
                  <a:moveTo>
                    <a:pt x="13156" y="2689"/>
                  </a:moveTo>
                  <a:cubicBezTo>
                    <a:pt x="13072" y="2689"/>
                    <a:pt x="12986" y="2697"/>
                    <a:pt x="12901" y="2709"/>
                  </a:cubicBezTo>
                  <a:cubicBezTo>
                    <a:pt x="12224" y="2862"/>
                    <a:pt x="11619" y="3350"/>
                    <a:pt x="11203" y="3918"/>
                  </a:cubicBezTo>
                  <a:cubicBezTo>
                    <a:pt x="11466" y="3966"/>
                    <a:pt x="11733" y="3990"/>
                    <a:pt x="11999" y="3990"/>
                  </a:cubicBezTo>
                  <a:cubicBezTo>
                    <a:pt x="12535" y="3990"/>
                    <a:pt x="13064" y="3892"/>
                    <a:pt x="13542" y="3693"/>
                  </a:cubicBezTo>
                  <a:cubicBezTo>
                    <a:pt x="13650" y="3611"/>
                    <a:pt x="13767" y="3575"/>
                    <a:pt x="13839" y="3467"/>
                  </a:cubicBezTo>
                  <a:cubicBezTo>
                    <a:pt x="13993" y="3277"/>
                    <a:pt x="13876" y="2934"/>
                    <a:pt x="13650" y="2826"/>
                  </a:cubicBezTo>
                  <a:cubicBezTo>
                    <a:pt x="13498" y="2723"/>
                    <a:pt x="13330" y="2689"/>
                    <a:pt x="13156" y="2689"/>
                  </a:cubicBezTo>
                  <a:close/>
                  <a:moveTo>
                    <a:pt x="10120" y="1959"/>
                  </a:moveTo>
                  <a:cubicBezTo>
                    <a:pt x="9777" y="1959"/>
                    <a:pt x="9479" y="2302"/>
                    <a:pt x="9443" y="2600"/>
                  </a:cubicBezTo>
                  <a:cubicBezTo>
                    <a:pt x="9398" y="2934"/>
                    <a:pt x="9515" y="3277"/>
                    <a:pt x="9669" y="3575"/>
                  </a:cubicBezTo>
                  <a:cubicBezTo>
                    <a:pt x="9930" y="4027"/>
                    <a:pt x="10192" y="4478"/>
                    <a:pt x="10571" y="4857"/>
                  </a:cubicBezTo>
                  <a:cubicBezTo>
                    <a:pt x="10797" y="4334"/>
                    <a:pt x="10905" y="3539"/>
                    <a:pt x="10833" y="2934"/>
                  </a:cubicBezTo>
                  <a:cubicBezTo>
                    <a:pt x="10797" y="2754"/>
                    <a:pt x="10752" y="2528"/>
                    <a:pt x="10644" y="2339"/>
                  </a:cubicBezTo>
                  <a:cubicBezTo>
                    <a:pt x="10526" y="2149"/>
                    <a:pt x="10301" y="1996"/>
                    <a:pt x="10120" y="1959"/>
                  </a:cubicBezTo>
                  <a:close/>
                  <a:moveTo>
                    <a:pt x="12007" y="5141"/>
                  </a:moveTo>
                  <a:cubicBezTo>
                    <a:pt x="11165" y="5141"/>
                    <a:pt x="10379" y="5611"/>
                    <a:pt x="9624" y="6022"/>
                  </a:cubicBezTo>
                  <a:cubicBezTo>
                    <a:pt x="9967" y="6437"/>
                    <a:pt x="10571" y="6699"/>
                    <a:pt x="11095" y="6699"/>
                  </a:cubicBezTo>
                  <a:cubicBezTo>
                    <a:pt x="11583" y="6663"/>
                    <a:pt x="12106" y="6473"/>
                    <a:pt x="12521" y="6139"/>
                  </a:cubicBezTo>
                  <a:cubicBezTo>
                    <a:pt x="12711" y="5986"/>
                    <a:pt x="12901" y="5796"/>
                    <a:pt x="12864" y="5570"/>
                  </a:cubicBezTo>
                  <a:cubicBezTo>
                    <a:pt x="12828" y="5309"/>
                    <a:pt x="12521" y="5191"/>
                    <a:pt x="12260" y="5155"/>
                  </a:cubicBezTo>
                  <a:cubicBezTo>
                    <a:pt x="12175" y="5145"/>
                    <a:pt x="12091" y="5141"/>
                    <a:pt x="12007" y="5141"/>
                  </a:cubicBezTo>
                  <a:close/>
                  <a:moveTo>
                    <a:pt x="8635" y="3896"/>
                  </a:moveTo>
                  <a:cubicBezTo>
                    <a:pt x="8443" y="3896"/>
                    <a:pt x="8242" y="4026"/>
                    <a:pt x="8125" y="4180"/>
                  </a:cubicBezTo>
                  <a:cubicBezTo>
                    <a:pt x="8008" y="4406"/>
                    <a:pt x="7972" y="4632"/>
                    <a:pt x="8008" y="4893"/>
                  </a:cubicBezTo>
                  <a:cubicBezTo>
                    <a:pt x="8044" y="5119"/>
                    <a:pt x="8161" y="5345"/>
                    <a:pt x="8233" y="5570"/>
                  </a:cubicBezTo>
                  <a:cubicBezTo>
                    <a:pt x="8423" y="5986"/>
                    <a:pt x="8612" y="6365"/>
                    <a:pt x="8766" y="6771"/>
                  </a:cubicBezTo>
                  <a:cubicBezTo>
                    <a:pt x="8784" y="6794"/>
                    <a:pt x="8784" y="6871"/>
                    <a:pt x="8769" y="6943"/>
                  </a:cubicBezTo>
                  <a:lnTo>
                    <a:pt x="8769" y="6943"/>
                  </a:lnTo>
                  <a:cubicBezTo>
                    <a:pt x="8973" y="6580"/>
                    <a:pt x="9076" y="6124"/>
                    <a:pt x="9172" y="5724"/>
                  </a:cubicBezTo>
                  <a:cubicBezTo>
                    <a:pt x="9253" y="5273"/>
                    <a:pt x="9362" y="4821"/>
                    <a:pt x="9217" y="4406"/>
                  </a:cubicBezTo>
                  <a:cubicBezTo>
                    <a:pt x="9136" y="4180"/>
                    <a:pt x="8992" y="3955"/>
                    <a:pt x="8766" y="3918"/>
                  </a:cubicBezTo>
                  <a:cubicBezTo>
                    <a:pt x="8724" y="3903"/>
                    <a:pt x="8679" y="3896"/>
                    <a:pt x="8635" y="3896"/>
                  </a:cubicBezTo>
                  <a:close/>
                  <a:moveTo>
                    <a:pt x="8769" y="6943"/>
                  </a:moveTo>
                  <a:lnTo>
                    <a:pt x="8769" y="6943"/>
                  </a:lnTo>
                  <a:cubicBezTo>
                    <a:pt x="8743" y="6989"/>
                    <a:pt x="8715" y="7035"/>
                    <a:pt x="8685" y="7078"/>
                  </a:cubicBezTo>
                  <a:cubicBezTo>
                    <a:pt x="8725" y="7078"/>
                    <a:pt x="8754" y="7013"/>
                    <a:pt x="8769" y="6943"/>
                  </a:cubicBezTo>
                  <a:close/>
                  <a:moveTo>
                    <a:pt x="6720" y="5390"/>
                  </a:moveTo>
                  <a:cubicBezTo>
                    <a:pt x="6458" y="5390"/>
                    <a:pt x="6177" y="5592"/>
                    <a:pt x="6058" y="5868"/>
                  </a:cubicBezTo>
                  <a:cubicBezTo>
                    <a:pt x="5940" y="6211"/>
                    <a:pt x="6013" y="6545"/>
                    <a:pt x="6166" y="6888"/>
                  </a:cubicBezTo>
                  <a:cubicBezTo>
                    <a:pt x="6319" y="7186"/>
                    <a:pt x="6545" y="7448"/>
                    <a:pt x="6690" y="7755"/>
                  </a:cubicBezTo>
                  <a:cubicBezTo>
                    <a:pt x="6843" y="8089"/>
                    <a:pt x="6960" y="8432"/>
                    <a:pt x="6879" y="8766"/>
                  </a:cubicBezTo>
                  <a:cubicBezTo>
                    <a:pt x="7448" y="7981"/>
                    <a:pt x="7710" y="6852"/>
                    <a:pt x="7331" y="5950"/>
                  </a:cubicBezTo>
                  <a:cubicBezTo>
                    <a:pt x="7258" y="5724"/>
                    <a:pt x="7105" y="5534"/>
                    <a:pt x="6879" y="5417"/>
                  </a:cubicBezTo>
                  <a:cubicBezTo>
                    <a:pt x="6828" y="5398"/>
                    <a:pt x="6774" y="5390"/>
                    <a:pt x="6720" y="5390"/>
                  </a:cubicBezTo>
                  <a:close/>
                  <a:moveTo>
                    <a:pt x="9741" y="7412"/>
                  </a:moveTo>
                  <a:cubicBezTo>
                    <a:pt x="9362" y="7412"/>
                    <a:pt x="8992" y="7602"/>
                    <a:pt x="8649" y="7755"/>
                  </a:cubicBezTo>
                  <a:cubicBezTo>
                    <a:pt x="8315" y="7945"/>
                    <a:pt x="7972" y="8125"/>
                    <a:pt x="7592" y="8207"/>
                  </a:cubicBezTo>
                  <a:cubicBezTo>
                    <a:pt x="8089" y="8541"/>
                    <a:pt x="8766" y="8802"/>
                    <a:pt x="9326" y="8956"/>
                  </a:cubicBezTo>
                  <a:cubicBezTo>
                    <a:pt x="9525" y="8990"/>
                    <a:pt x="9749" y="9027"/>
                    <a:pt x="9966" y="9027"/>
                  </a:cubicBezTo>
                  <a:cubicBezTo>
                    <a:pt x="10201" y="9027"/>
                    <a:pt x="10429" y="8984"/>
                    <a:pt x="10608" y="8847"/>
                  </a:cubicBezTo>
                  <a:cubicBezTo>
                    <a:pt x="10680" y="8766"/>
                    <a:pt x="10942" y="8577"/>
                    <a:pt x="10680" y="7945"/>
                  </a:cubicBezTo>
                  <a:cubicBezTo>
                    <a:pt x="10526" y="7602"/>
                    <a:pt x="10120" y="7412"/>
                    <a:pt x="9741" y="7412"/>
                  </a:cubicBezTo>
                  <a:close/>
                  <a:moveTo>
                    <a:pt x="4738" y="6992"/>
                  </a:moveTo>
                  <a:cubicBezTo>
                    <a:pt x="4465" y="6992"/>
                    <a:pt x="4201" y="7172"/>
                    <a:pt x="4135" y="7412"/>
                  </a:cubicBezTo>
                  <a:cubicBezTo>
                    <a:pt x="4099" y="7566"/>
                    <a:pt x="4135" y="7719"/>
                    <a:pt x="4171" y="7900"/>
                  </a:cubicBezTo>
                  <a:cubicBezTo>
                    <a:pt x="4324" y="8504"/>
                    <a:pt x="4550" y="9109"/>
                    <a:pt x="4848" y="9669"/>
                  </a:cubicBezTo>
                  <a:cubicBezTo>
                    <a:pt x="4965" y="9822"/>
                    <a:pt x="5074" y="10048"/>
                    <a:pt x="4965" y="10238"/>
                  </a:cubicBezTo>
                  <a:cubicBezTo>
                    <a:pt x="5110" y="10202"/>
                    <a:pt x="5263" y="9931"/>
                    <a:pt x="5299" y="9786"/>
                  </a:cubicBezTo>
                  <a:cubicBezTo>
                    <a:pt x="5525" y="9335"/>
                    <a:pt x="5561" y="8847"/>
                    <a:pt x="5561" y="8351"/>
                  </a:cubicBezTo>
                  <a:cubicBezTo>
                    <a:pt x="5561" y="8053"/>
                    <a:pt x="5561" y="7791"/>
                    <a:pt x="5417" y="7529"/>
                  </a:cubicBezTo>
                  <a:cubicBezTo>
                    <a:pt x="5299" y="7268"/>
                    <a:pt x="5074" y="7078"/>
                    <a:pt x="4812" y="6997"/>
                  </a:cubicBezTo>
                  <a:cubicBezTo>
                    <a:pt x="4787" y="6994"/>
                    <a:pt x="4763" y="6992"/>
                    <a:pt x="4738" y="6992"/>
                  </a:cubicBezTo>
                  <a:close/>
                  <a:moveTo>
                    <a:pt x="7522" y="9774"/>
                  </a:moveTo>
                  <a:cubicBezTo>
                    <a:pt x="7423" y="9774"/>
                    <a:pt x="7323" y="9778"/>
                    <a:pt x="7222" y="9786"/>
                  </a:cubicBezTo>
                  <a:cubicBezTo>
                    <a:pt x="6771" y="9786"/>
                    <a:pt x="6356" y="9859"/>
                    <a:pt x="5904" y="9859"/>
                  </a:cubicBezTo>
                  <a:cubicBezTo>
                    <a:pt x="5832" y="9859"/>
                    <a:pt x="5715" y="9859"/>
                    <a:pt x="5642" y="9822"/>
                  </a:cubicBezTo>
                  <a:lnTo>
                    <a:pt x="5642" y="9822"/>
                  </a:lnTo>
                  <a:cubicBezTo>
                    <a:pt x="5940" y="10463"/>
                    <a:pt x="6807" y="10987"/>
                    <a:pt x="7448" y="11177"/>
                  </a:cubicBezTo>
                  <a:cubicBezTo>
                    <a:pt x="7767" y="11292"/>
                    <a:pt x="8117" y="11391"/>
                    <a:pt x="8460" y="11391"/>
                  </a:cubicBezTo>
                  <a:cubicBezTo>
                    <a:pt x="8679" y="11391"/>
                    <a:pt x="8896" y="11351"/>
                    <a:pt x="9100" y="11249"/>
                  </a:cubicBezTo>
                  <a:cubicBezTo>
                    <a:pt x="9136" y="11249"/>
                    <a:pt x="9172" y="11213"/>
                    <a:pt x="9217" y="11177"/>
                  </a:cubicBezTo>
                  <a:cubicBezTo>
                    <a:pt x="9253" y="11104"/>
                    <a:pt x="9253" y="11059"/>
                    <a:pt x="9253" y="10987"/>
                  </a:cubicBezTo>
                  <a:cubicBezTo>
                    <a:pt x="9217" y="10536"/>
                    <a:pt x="8874" y="10156"/>
                    <a:pt x="8495" y="9976"/>
                  </a:cubicBezTo>
                  <a:cubicBezTo>
                    <a:pt x="8207" y="9828"/>
                    <a:pt x="7870" y="9774"/>
                    <a:pt x="7522" y="9774"/>
                  </a:cubicBezTo>
                  <a:close/>
                  <a:moveTo>
                    <a:pt x="2643" y="8434"/>
                  </a:moveTo>
                  <a:cubicBezTo>
                    <a:pt x="2353" y="8434"/>
                    <a:pt x="2044" y="8616"/>
                    <a:pt x="1950" y="8920"/>
                  </a:cubicBezTo>
                  <a:cubicBezTo>
                    <a:pt x="1878" y="9218"/>
                    <a:pt x="2067" y="9561"/>
                    <a:pt x="2257" y="9859"/>
                  </a:cubicBezTo>
                  <a:cubicBezTo>
                    <a:pt x="2555" y="10310"/>
                    <a:pt x="2781" y="10797"/>
                    <a:pt x="2970" y="11330"/>
                  </a:cubicBezTo>
                  <a:cubicBezTo>
                    <a:pt x="2970" y="11353"/>
                    <a:pt x="2956" y="11438"/>
                    <a:pt x="2936" y="11497"/>
                  </a:cubicBezTo>
                  <a:lnTo>
                    <a:pt x="2936" y="11497"/>
                  </a:lnTo>
                  <a:cubicBezTo>
                    <a:pt x="3144" y="11166"/>
                    <a:pt x="3313" y="10774"/>
                    <a:pt x="3458" y="10382"/>
                  </a:cubicBezTo>
                  <a:cubicBezTo>
                    <a:pt x="3575" y="10012"/>
                    <a:pt x="3611" y="9633"/>
                    <a:pt x="3530" y="9254"/>
                  </a:cubicBezTo>
                  <a:cubicBezTo>
                    <a:pt x="3458" y="8920"/>
                    <a:pt x="3232" y="8577"/>
                    <a:pt x="2853" y="8468"/>
                  </a:cubicBezTo>
                  <a:cubicBezTo>
                    <a:pt x="2786" y="8445"/>
                    <a:pt x="2715" y="8434"/>
                    <a:pt x="2643" y="8434"/>
                  </a:cubicBezTo>
                  <a:close/>
                  <a:moveTo>
                    <a:pt x="2936" y="11497"/>
                  </a:moveTo>
                  <a:lnTo>
                    <a:pt x="2936" y="11497"/>
                  </a:lnTo>
                  <a:cubicBezTo>
                    <a:pt x="2923" y="11517"/>
                    <a:pt x="2911" y="11537"/>
                    <a:pt x="2898" y="11556"/>
                  </a:cubicBezTo>
                  <a:cubicBezTo>
                    <a:pt x="2911" y="11556"/>
                    <a:pt x="2924" y="11531"/>
                    <a:pt x="2936" y="11497"/>
                  </a:cubicBezTo>
                  <a:close/>
                  <a:moveTo>
                    <a:pt x="683" y="8941"/>
                  </a:moveTo>
                  <a:cubicBezTo>
                    <a:pt x="617" y="8941"/>
                    <a:pt x="551" y="8957"/>
                    <a:pt x="488" y="8992"/>
                  </a:cubicBezTo>
                  <a:cubicBezTo>
                    <a:pt x="298" y="9073"/>
                    <a:pt x="190" y="9299"/>
                    <a:pt x="145" y="9525"/>
                  </a:cubicBezTo>
                  <a:cubicBezTo>
                    <a:pt x="0" y="10427"/>
                    <a:pt x="524" y="11285"/>
                    <a:pt x="713" y="12188"/>
                  </a:cubicBezTo>
                  <a:cubicBezTo>
                    <a:pt x="738" y="12318"/>
                    <a:pt x="712" y="12448"/>
                    <a:pt x="632" y="12555"/>
                  </a:cubicBezTo>
                  <a:lnTo>
                    <a:pt x="632" y="12555"/>
                  </a:lnTo>
                  <a:cubicBezTo>
                    <a:pt x="1190" y="12013"/>
                    <a:pt x="1544" y="11182"/>
                    <a:pt x="1544" y="10382"/>
                  </a:cubicBezTo>
                  <a:cubicBezTo>
                    <a:pt x="1544" y="10012"/>
                    <a:pt x="1463" y="9597"/>
                    <a:pt x="1237" y="9299"/>
                  </a:cubicBezTo>
                  <a:cubicBezTo>
                    <a:pt x="1094" y="9094"/>
                    <a:pt x="888" y="8941"/>
                    <a:pt x="683" y="8941"/>
                  </a:cubicBezTo>
                  <a:close/>
                  <a:moveTo>
                    <a:pt x="632" y="12555"/>
                  </a:moveTo>
                  <a:cubicBezTo>
                    <a:pt x="585" y="12600"/>
                    <a:pt x="537" y="12643"/>
                    <a:pt x="488" y="12684"/>
                  </a:cubicBezTo>
                  <a:cubicBezTo>
                    <a:pt x="547" y="12647"/>
                    <a:pt x="595" y="12603"/>
                    <a:pt x="632" y="12555"/>
                  </a:cubicBezTo>
                  <a:close/>
                  <a:moveTo>
                    <a:pt x="4465" y="10870"/>
                  </a:moveTo>
                  <a:cubicBezTo>
                    <a:pt x="4286" y="10870"/>
                    <a:pt x="4110" y="10895"/>
                    <a:pt x="3945" y="10951"/>
                  </a:cubicBezTo>
                  <a:cubicBezTo>
                    <a:pt x="4433" y="11628"/>
                    <a:pt x="4658" y="12413"/>
                    <a:pt x="5191" y="13054"/>
                  </a:cubicBezTo>
                  <a:cubicBezTo>
                    <a:pt x="5335" y="13244"/>
                    <a:pt x="5525" y="13397"/>
                    <a:pt x="5715" y="13433"/>
                  </a:cubicBezTo>
                  <a:cubicBezTo>
                    <a:pt x="5736" y="13436"/>
                    <a:pt x="5757" y="13437"/>
                    <a:pt x="5778" y="13437"/>
                  </a:cubicBezTo>
                  <a:cubicBezTo>
                    <a:pt x="6050" y="13437"/>
                    <a:pt x="6291" y="13225"/>
                    <a:pt x="6392" y="12982"/>
                  </a:cubicBezTo>
                  <a:cubicBezTo>
                    <a:pt x="6509" y="12720"/>
                    <a:pt x="6464" y="12413"/>
                    <a:pt x="6356" y="12152"/>
                  </a:cubicBezTo>
                  <a:cubicBezTo>
                    <a:pt x="6202" y="11664"/>
                    <a:pt x="5832" y="11285"/>
                    <a:pt x="5381" y="11059"/>
                  </a:cubicBezTo>
                  <a:cubicBezTo>
                    <a:pt x="5094" y="10945"/>
                    <a:pt x="4775" y="10870"/>
                    <a:pt x="4465" y="10870"/>
                  </a:cubicBezTo>
                  <a:close/>
                  <a:moveTo>
                    <a:pt x="1580" y="12269"/>
                  </a:moveTo>
                  <a:cubicBezTo>
                    <a:pt x="1652" y="12495"/>
                    <a:pt x="1770" y="12756"/>
                    <a:pt x="1842" y="12982"/>
                  </a:cubicBezTo>
                  <a:cubicBezTo>
                    <a:pt x="1914" y="13280"/>
                    <a:pt x="2031" y="13587"/>
                    <a:pt x="2176" y="13849"/>
                  </a:cubicBezTo>
                  <a:cubicBezTo>
                    <a:pt x="2401" y="14300"/>
                    <a:pt x="2781" y="14670"/>
                    <a:pt x="3196" y="14977"/>
                  </a:cubicBezTo>
                  <a:cubicBezTo>
                    <a:pt x="3268" y="15013"/>
                    <a:pt x="3304" y="15049"/>
                    <a:pt x="3422" y="15049"/>
                  </a:cubicBezTo>
                  <a:cubicBezTo>
                    <a:pt x="3530" y="15049"/>
                    <a:pt x="3611" y="14941"/>
                    <a:pt x="3683" y="14860"/>
                  </a:cubicBezTo>
                  <a:cubicBezTo>
                    <a:pt x="3945" y="14445"/>
                    <a:pt x="3909" y="13849"/>
                    <a:pt x="3611" y="13433"/>
                  </a:cubicBezTo>
                  <a:cubicBezTo>
                    <a:pt x="3349" y="13018"/>
                    <a:pt x="2898" y="12720"/>
                    <a:pt x="2401" y="12603"/>
                  </a:cubicBezTo>
                  <a:cubicBezTo>
                    <a:pt x="2104" y="12495"/>
                    <a:pt x="1878" y="12413"/>
                    <a:pt x="1580" y="12269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744360" y="2973850"/>
              <a:ext cx="1106315" cy="771493"/>
            </a:xfrm>
            <a:custGeom>
              <a:rect b="b" l="l" r="r" t="t"/>
              <a:pathLst>
                <a:path extrusionOk="0" h="12938" w="18553">
                  <a:moveTo>
                    <a:pt x="18552" y="1653"/>
                  </a:moveTo>
                  <a:cubicBezTo>
                    <a:pt x="17794" y="1770"/>
                    <a:pt x="16927" y="2032"/>
                    <a:pt x="16332" y="2483"/>
                  </a:cubicBezTo>
                  <a:cubicBezTo>
                    <a:pt x="16666" y="2294"/>
                    <a:pt x="17045" y="2104"/>
                    <a:pt x="17460" y="1996"/>
                  </a:cubicBezTo>
                  <a:cubicBezTo>
                    <a:pt x="17794" y="1879"/>
                    <a:pt x="18209" y="1806"/>
                    <a:pt x="18552" y="1689"/>
                  </a:cubicBezTo>
                  <a:lnTo>
                    <a:pt x="18552" y="1653"/>
                  </a:lnTo>
                  <a:close/>
                  <a:moveTo>
                    <a:pt x="15194" y="1222"/>
                  </a:moveTo>
                  <a:cubicBezTo>
                    <a:pt x="15183" y="1222"/>
                    <a:pt x="15167" y="1238"/>
                    <a:pt x="15167" y="1238"/>
                  </a:cubicBezTo>
                  <a:cubicBezTo>
                    <a:pt x="15501" y="1879"/>
                    <a:pt x="15465" y="2628"/>
                    <a:pt x="15618" y="3305"/>
                  </a:cubicBezTo>
                  <a:cubicBezTo>
                    <a:pt x="15618" y="2971"/>
                    <a:pt x="15573" y="2592"/>
                    <a:pt x="15537" y="2222"/>
                  </a:cubicBezTo>
                  <a:cubicBezTo>
                    <a:pt x="15501" y="1879"/>
                    <a:pt x="15465" y="1499"/>
                    <a:pt x="15203" y="1238"/>
                  </a:cubicBezTo>
                  <a:cubicBezTo>
                    <a:pt x="15203" y="1226"/>
                    <a:pt x="15199" y="1222"/>
                    <a:pt x="15194" y="1222"/>
                  </a:cubicBezTo>
                  <a:close/>
                  <a:moveTo>
                    <a:pt x="13768" y="2854"/>
                  </a:moveTo>
                  <a:cubicBezTo>
                    <a:pt x="13587" y="3160"/>
                    <a:pt x="13696" y="3648"/>
                    <a:pt x="13768" y="3982"/>
                  </a:cubicBezTo>
                  <a:cubicBezTo>
                    <a:pt x="13849" y="4433"/>
                    <a:pt x="13921" y="4930"/>
                    <a:pt x="13885" y="5381"/>
                  </a:cubicBezTo>
                  <a:cubicBezTo>
                    <a:pt x="13957" y="4966"/>
                    <a:pt x="13921" y="4587"/>
                    <a:pt x="13849" y="4208"/>
                  </a:cubicBezTo>
                  <a:cubicBezTo>
                    <a:pt x="13849" y="3982"/>
                    <a:pt x="13813" y="3801"/>
                    <a:pt x="13768" y="3576"/>
                  </a:cubicBezTo>
                  <a:cubicBezTo>
                    <a:pt x="13732" y="3350"/>
                    <a:pt x="13696" y="3079"/>
                    <a:pt x="13813" y="2854"/>
                  </a:cubicBezTo>
                  <a:close/>
                  <a:moveTo>
                    <a:pt x="14816" y="6590"/>
                  </a:moveTo>
                  <a:cubicBezTo>
                    <a:pt x="14632" y="6590"/>
                    <a:pt x="14444" y="6622"/>
                    <a:pt x="14264" y="6654"/>
                  </a:cubicBezTo>
                  <a:cubicBezTo>
                    <a:pt x="13951" y="6736"/>
                    <a:pt x="13529" y="6852"/>
                    <a:pt x="13149" y="6852"/>
                  </a:cubicBezTo>
                  <a:cubicBezTo>
                    <a:pt x="12981" y="6852"/>
                    <a:pt x="12822" y="6829"/>
                    <a:pt x="12684" y="6772"/>
                  </a:cubicBezTo>
                  <a:lnTo>
                    <a:pt x="12684" y="6772"/>
                  </a:lnTo>
                  <a:cubicBezTo>
                    <a:pt x="12815" y="6860"/>
                    <a:pt x="12981" y="6890"/>
                    <a:pt x="13157" y="6890"/>
                  </a:cubicBezTo>
                  <a:cubicBezTo>
                    <a:pt x="13432" y="6890"/>
                    <a:pt x="13732" y="6816"/>
                    <a:pt x="13957" y="6772"/>
                  </a:cubicBezTo>
                  <a:cubicBezTo>
                    <a:pt x="14231" y="6706"/>
                    <a:pt x="14530" y="6631"/>
                    <a:pt x="14819" y="6631"/>
                  </a:cubicBezTo>
                  <a:cubicBezTo>
                    <a:pt x="15046" y="6631"/>
                    <a:pt x="15267" y="6677"/>
                    <a:pt x="15465" y="6808"/>
                  </a:cubicBezTo>
                  <a:cubicBezTo>
                    <a:pt x="15273" y="6641"/>
                    <a:pt x="15048" y="6590"/>
                    <a:pt x="14816" y="6590"/>
                  </a:cubicBezTo>
                  <a:close/>
                  <a:moveTo>
                    <a:pt x="7792" y="7557"/>
                  </a:moveTo>
                  <a:lnTo>
                    <a:pt x="7792" y="7593"/>
                  </a:lnTo>
                  <a:cubicBezTo>
                    <a:pt x="8207" y="8258"/>
                    <a:pt x="8240" y="9077"/>
                    <a:pt x="8066" y="9816"/>
                  </a:cubicBezTo>
                  <a:lnTo>
                    <a:pt x="8066" y="9816"/>
                  </a:lnTo>
                  <a:cubicBezTo>
                    <a:pt x="8157" y="9463"/>
                    <a:pt x="8237" y="9112"/>
                    <a:pt x="8207" y="8767"/>
                  </a:cubicBezTo>
                  <a:cubicBezTo>
                    <a:pt x="8171" y="8351"/>
                    <a:pt x="8089" y="7864"/>
                    <a:pt x="7792" y="7557"/>
                  </a:cubicBezTo>
                  <a:close/>
                  <a:moveTo>
                    <a:pt x="5882" y="8182"/>
                  </a:moveTo>
                  <a:cubicBezTo>
                    <a:pt x="5869" y="8182"/>
                    <a:pt x="5869" y="8198"/>
                    <a:pt x="5869" y="8198"/>
                  </a:cubicBezTo>
                  <a:cubicBezTo>
                    <a:pt x="6022" y="8685"/>
                    <a:pt x="5986" y="9173"/>
                    <a:pt x="5986" y="9669"/>
                  </a:cubicBezTo>
                  <a:cubicBezTo>
                    <a:pt x="5950" y="10121"/>
                    <a:pt x="5914" y="10644"/>
                    <a:pt x="5724" y="11060"/>
                  </a:cubicBezTo>
                  <a:cubicBezTo>
                    <a:pt x="5986" y="10680"/>
                    <a:pt x="6022" y="10076"/>
                    <a:pt x="6022" y="9624"/>
                  </a:cubicBezTo>
                  <a:cubicBezTo>
                    <a:pt x="6058" y="9173"/>
                    <a:pt x="6094" y="8649"/>
                    <a:pt x="5914" y="8198"/>
                  </a:cubicBezTo>
                  <a:cubicBezTo>
                    <a:pt x="5899" y="8186"/>
                    <a:pt x="5889" y="8182"/>
                    <a:pt x="5882" y="8182"/>
                  </a:cubicBezTo>
                  <a:close/>
                  <a:moveTo>
                    <a:pt x="17722" y="1"/>
                  </a:moveTo>
                  <a:lnTo>
                    <a:pt x="17722" y="1"/>
                  </a:lnTo>
                  <a:cubicBezTo>
                    <a:pt x="17081" y="1165"/>
                    <a:pt x="16404" y="2258"/>
                    <a:pt x="15618" y="3305"/>
                  </a:cubicBezTo>
                  <a:cubicBezTo>
                    <a:pt x="15393" y="3612"/>
                    <a:pt x="15167" y="3874"/>
                    <a:pt x="14977" y="4135"/>
                  </a:cubicBezTo>
                  <a:cubicBezTo>
                    <a:pt x="14634" y="4551"/>
                    <a:pt x="14264" y="4966"/>
                    <a:pt x="13885" y="5381"/>
                  </a:cubicBezTo>
                  <a:cubicBezTo>
                    <a:pt x="13280" y="6013"/>
                    <a:pt x="12684" y="6618"/>
                    <a:pt x="12044" y="7187"/>
                  </a:cubicBezTo>
                  <a:cubicBezTo>
                    <a:pt x="12152" y="6808"/>
                    <a:pt x="12188" y="6428"/>
                    <a:pt x="12152" y="6058"/>
                  </a:cubicBezTo>
                  <a:cubicBezTo>
                    <a:pt x="12080" y="5562"/>
                    <a:pt x="11890" y="5074"/>
                    <a:pt x="11962" y="4587"/>
                  </a:cubicBezTo>
                  <a:cubicBezTo>
                    <a:pt x="11962" y="4569"/>
                    <a:pt x="11953" y="4560"/>
                    <a:pt x="11944" y="4560"/>
                  </a:cubicBezTo>
                  <a:cubicBezTo>
                    <a:pt x="11935" y="4560"/>
                    <a:pt x="11926" y="4569"/>
                    <a:pt x="11926" y="4587"/>
                  </a:cubicBezTo>
                  <a:cubicBezTo>
                    <a:pt x="11818" y="4966"/>
                    <a:pt x="11962" y="5381"/>
                    <a:pt x="12044" y="5751"/>
                  </a:cubicBezTo>
                  <a:cubicBezTo>
                    <a:pt x="12152" y="6203"/>
                    <a:pt x="12152" y="6735"/>
                    <a:pt x="12007" y="7187"/>
                  </a:cubicBezTo>
                  <a:cubicBezTo>
                    <a:pt x="11439" y="7674"/>
                    <a:pt x="10798" y="8162"/>
                    <a:pt x="10202" y="8613"/>
                  </a:cubicBezTo>
                  <a:cubicBezTo>
                    <a:pt x="10428" y="7783"/>
                    <a:pt x="10157" y="6880"/>
                    <a:pt x="9823" y="6131"/>
                  </a:cubicBezTo>
                  <a:cubicBezTo>
                    <a:pt x="9823" y="6120"/>
                    <a:pt x="9820" y="6116"/>
                    <a:pt x="9815" y="6116"/>
                  </a:cubicBezTo>
                  <a:cubicBezTo>
                    <a:pt x="9805" y="6116"/>
                    <a:pt x="9787" y="6141"/>
                    <a:pt x="9787" y="6167"/>
                  </a:cubicBezTo>
                  <a:cubicBezTo>
                    <a:pt x="9895" y="6582"/>
                    <a:pt x="10121" y="6997"/>
                    <a:pt x="10157" y="7449"/>
                  </a:cubicBezTo>
                  <a:cubicBezTo>
                    <a:pt x="10238" y="7864"/>
                    <a:pt x="10202" y="8234"/>
                    <a:pt x="10157" y="8649"/>
                  </a:cubicBezTo>
                  <a:cubicBezTo>
                    <a:pt x="9561" y="9065"/>
                    <a:pt x="8920" y="9480"/>
                    <a:pt x="8279" y="9850"/>
                  </a:cubicBezTo>
                  <a:cubicBezTo>
                    <a:pt x="8192" y="9901"/>
                    <a:pt x="8105" y="9951"/>
                    <a:pt x="8018" y="10000"/>
                  </a:cubicBezTo>
                  <a:lnTo>
                    <a:pt x="8018" y="10000"/>
                  </a:lnTo>
                  <a:cubicBezTo>
                    <a:pt x="8036" y="9939"/>
                    <a:pt x="8052" y="9878"/>
                    <a:pt x="8066" y="9816"/>
                  </a:cubicBezTo>
                  <a:lnTo>
                    <a:pt x="8066" y="9816"/>
                  </a:lnTo>
                  <a:cubicBezTo>
                    <a:pt x="8050" y="9877"/>
                    <a:pt x="8034" y="9939"/>
                    <a:pt x="8018" y="10000"/>
                  </a:cubicBezTo>
                  <a:lnTo>
                    <a:pt x="8018" y="10000"/>
                  </a:lnTo>
                  <a:cubicBezTo>
                    <a:pt x="5566" y="11390"/>
                    <a:pt x="2835" y="12351"/>
                    <a:pt x="46" y="12865"/>
                  </a:cubicBezTo>
                  <a:cubicBezTo>
                    <a:pt x="1" y="12865"/>
                    <a:pt x="1" y="12937"/>
                    <a:pt x="46" y="12937"/>
                  </a:cubicBezTo>
                  <a:cubicBezTo>
                    <a:pt x="1734" y="12712"/>
                    <a:pt x="3350" y="12260"/>
                    <a:pt x="4930" y="11655"/>
                  </a:cubicBezTo>
                  <a:cubicBezTo>
                    <a:pt x="5535" y="11430"/>
                    <a:pt x="6094" y="11168"/>
                    <a:pt x="6663" y="10906"/>
                  </a:cubicBezTo>
                  <a:cubicBezTo>
                    <a:pt x="7042" y="11204"/>
                    <a:pt x="7376" y="11511"/>
                    <a:pt x="7674" y="11881"/>
                  </a:cubicBezTo>
                  <a:cubicBezTo>
                    <a:pt x="7945" y="12224"/>
                    <a:pt x="8207" y="12558"/>
                    <a:pt x="8505" y="12865"/>
                  </a:cubicBezTo>
                  <a:cubicBezTo>
                    <a:pt x="8171" y="12486"/>
                    <a:pt x="7864" y="12071"/>
                    <a:pt x="7566" y="11701"/>
                  </a:cubicBezTo>
                  <a:cubicBezTo>
                    <a:pt x="7340" y="11394"/>
                    <a:pt x="7042" y="11060"/>
                    <a:pt x="6699" y="10870"/>
                  </a:cubicBezTo>
                  <a:cubicBezTo>
                    <a:pt x="7530" y="10491"/>
                    <a:pt x="8315" y="10039"/>
                    <a:pt x="9073" y="9552"/>
                  </a:cubicBezTo>
                  <a:cubicBezTo>
                    <a:pt x="9444" y="9624"/>
                    <a:pt x="9787" y="9742"/>
                    <a:pt x="10121" y="10003"/>
                  </a:cubicBezTo>
                  <a:cubicBezTo>
                    <a:pt x="10500" y="10301"/>
                    <a:pt x="10762" y="10753"/>
                    <a:pt x="10951" y="11204"/>
                  </a:cubicBezTo>
                  <a:lnTo>
                    <a:pt x="10951" y="11168"/>
                  </a:lnTo>
                  <a:cubicBezTo>
                    <a:pt x="10762" y="10717"/>
                    <a:pt x="10536" y="10265"/>
                    <a:pt x="10121" y="9931"/>
                  </a:cubicBezTo>
                  <a:cubicBezTo>
                    <a:pt x="9895" y="9705"/>
                    <a:pt x="9525" y="9516"/>
                    <a:pt x="9146" y="9516"/>
                  </a:cubicBezTo>
                  <a:cubicBezTo>
                    <a:pt x="9669" y="9173"/>
                    <a:pt x="10157" y="8839"/>
                    <a:pt x="10653" y="8460"/>
                  </a:cubicBezTo>
                  <a:cubicBezTo>
                    <a:pt x="11023" y="8839"/>
                    <a:pt x="11592" y="8875"/>
                    <a:pt x="12080" y="8911"/>
                  </a:cubicBezTo>
                  <a:cubicBezTo>
                    <a:pt x="12721" y="8911"/>
                    <a:pt x="13362" y="8992"/>
                    <a:pt x="13921" y="9326"/>
                  </a:cubicBezTo>
                  <a:cubicBezTo>
                    <a:pt x="13470" y="9028"/>
                    <a:pt x="12946" y="8911"/>
                    <a:pt x="12414" y="8875"/>
                  </a:cubicBezTo>
                  <a:cubicBezTo>
                    <a:pt x="11782" y="8839"/>
                    <a:pt x="11213" y="8803"/>
                    <a:pt x="10689" y="8424"/>
                  </a:cubicBezTo>
                  <a:cubicBezTo>
                    <a:pt x="11285" y="7972"/>
                    <a:pt x="11854" y="7521"/>
                    <a:pt x="12414" y="6997"/>
                  </a:cubicBezTo>
                  <a:cubicBezTo>
                    <a:pt x="12495" y="6916"/>
                    <a:pt x="12567" y="6844"/>
                    <a:pt x="12684" y="6772"/>
                  </a:cubicBezTo>
                  <a:cubicBezTo>
                    <a:pt x="13398" y="6094"/>
                    <a:pt x="14075" y="5381"/>
                    <a:pt x="14716" y="4659"/>
                  </a:cubicBezTo>
                  <a:cubicBezTo>
                    <a:pt x="14817" y="4701"/>
                    <a:pt x="14927" y="4717"/>
                    <a:pt x="15041" y="4717"/>
                  </a:cubicBezTo>
                  <a:cubicBezTo>
                    <a:pt x="15342" y="4717"/>
                    <a:pt x="15667" y="4603"/>
                    <a:pt x="15916" y="4551"/>
                  </a:cubicBezTo>
                  <a:cubicBezTo>
                    <a:pt x="16385" y="4413"/>
                    <a:pt x="16861" y="4160"/>
                    <a:pt x="17356" y="4160"/>
                  </a:cubicBezTo>
                  <a:cubicBezTo>
                    <a:pt x="17415" y="4160"/>
                    <a:pt x="17473" y="4164"/>
                    <a:pt x="17532" y="4172"/>
                  </a:cubicBezTo>
                  <a:lnTo>
                    <a:pt x="17532" y="4135"/>
                  </a:lnTo>
                  <a:cubicBezTo>
                    <a:pt x="17464" y="4125"/>
                    <a:pt x="17396" y="4120"/>
                    <a:pt x="17330" y="4120"/>
                  </a:cubicBezTo>
                  <a:cubicBezTo>
                    <a:pt x="16954" y="4120"/>
                    <a:pt x="16597" y="4275"/>
                    <a:pt x="16214" y="4397"/>
                  </a:cubicBezTo>
                  <a:cubicBezTo>
                    <a:pt x="15952" y="4479"/>
                    <a:pt x="15727" y="4551"/>
                    <a:pt x="15465" y="4587"/>
                  </a:cubicBezTo>
                  <a:cubicBezTo>
                    <a:pt x="15302" y="4632"/>
                    <a:pt x="15153" y="4666"/>
                    <a:pt x="15001" y="4666"/>
                  </a:cubicBezTo>
                  <a:cubicBezTo>
                    <a:pt x="14908" y="4666"/>
                    <a:pt x="14814" y="4654"/>
                    <a:pt x="14716" y="4623"/>
                  </a:cubicBezTo>
                  <a:cubicBezTo>
                    <a:pt x="15275" y="3946"/>
                    <a:pt x="15844" y="3233"/>
                    <a:pt x="16332" y="2483"/>
                  </a:cubicBezTo>
                  <a:cubicBezTo>
                    <a:pt x="16855" y="1653"/>
                    <a:pt x="17307" y="867"/>
                    <a:pt x="1772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1380626" y="1499974"/>
              <a:ext cx="2848287" cy="2848823"/>
            </a:xfrm>
            <a:custGeom>
              <a:rect b="b" l="l" r="r" t="t"/>
              <a:pathLst>
                <a:path extrusionOk="0" h="47775" w="47766">
                  <a:moveTo>
                    <a:pt x="23888" y="0"/>
                  </a:moveTo>
                  <a:cubicBezTo>
                    <a:pt x="10680" y="0"/>
                    <a:pt x="1" y="10689"/>
                    <a:pt x="1" y="23887"/>
                  </a:cubicBezTo>
                  <a:cubicBezTo>
                    <a:pt x="1" y="37095"/>
                    <a:pt x="10680" y="47774"/>
                    <a:pt x="23888" y="47774"/>
                  </a:cubicBezTo>
                  <a:cubicBezTo>
                    <a:pt x="37086" y="47774"/>
                    <a:pt x="47766" y="37095"/>
                    <a:pt x="47766" y="23887"/>
                  </a:cubicBezTo>
                  <a:cubicBezTo>
                    <a:pt x="47766" y="10689"/>
                    <a:pt x="37086" y="0"/>
                    <a:pt x="2388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1499588" y="1607606"/>
              <a:ext cx="2632963" cy="2633499"/>
            </a:xfrm>
            <a:custGeom>
              <a:rect b="b" l="l" r="r" t="t"/>
              <a:pathLst>
                <a:path extrusionOk="0" h="44164" w="44155">
                  <a:moveTo>
                    <a:pt x="22073" y="678"/>
                  </a:moveTo>
                  <a:cubicBezTo>
                    <a:pt x="27986" y="678"/>
                    <a:pt x="33358" y="3052"/>
                    <a:pt x="37240" y="6961"/>
                  </a:cubicBezTo>
                  <a:cubicBezTo>
                    <a:pt x="41112" y="10834"/>
                    <a:pt x="43478" y="16178"/>
                    <a:pt x="43478" y="22082"/>
                  </a:cubicBezTo>
                  <a:cubicBezTo>
                    <a:pt x="43478" y="27986"/>
                    <a:pt x="41112" y="33367"/>
                    <a:pt x="37240" y="37240"/>
                  </a:cubicBezTo>
                  <a:cubicBezTo>
                    <a:pt x="33358" y="41112"/>
                    <a:pt x="27986" y="43487"/>
                    <a:pt x="22073" y="43487"/>
                  </a:cubicBezTo>
                  <a:cubicBezTo>
                    <a:pt x="16169" y="43487"/>
                    <a:pt x="10834" y="41112"/>
                    <a:pt x="6952" y="37240"/>
                  </a:cubicBezTo>
                  <a:cubicBezTo>
                    <a:pt x="3079" y="33367"/>
                    <a:pt x="678" y="27986"/>
                    <a:pt x="678" y="22082"/>
                  </a:cubicBezTo>
                  <a:cubicBezTo>
                    <a:pt x="678" y="16178"/>
                    <a:pt x="3079" y="10834"/>
                    <a:pt x="6952" y="6961"/>
                  </a:cubicBezTo>
                  <a:cubicBezTo>
                    <a:pt x="10834" y="3052"/>
                    <a:pt x="16169" y="678"/>
                    <a:pt x="22073" y="678"/>
                  </a:cubicBezTo>
                  <a:close/>
                  <a:moveTo>
                    <a:pt x="22073" y="1"/>
                  </a:moveTo>
                  <a:cubicBezTo>
                    <a:pt x="9886" y="1"/>
                    <a:pt x="1" y="9895"/>
                    <a:pt x="1" y="22082"/>
                  </a:cubicBezTo>
                  <a:cubicBezTo>
                    <a:pt x="1" y="34270"/>
                    <a:pt x="9886" y="44164"/>
                    <a:pt x="22073" y="44164"/>
                  </a:cubicBezTo>
                  <a:cubicBezTo>
                    <a:pt x="34260" y="44164"/>
                    <a:pt x="44155" y="34270"/>
                    <a:pt x="44155" y="22082"/>
                  </a:cubicBezTo>
                  <a:cubicBezTo>
                    <a:pt x="44155" y="9895"/>
                    <a:pt x="34260" y="1"/>
                    <a:pt x="22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272994" y="1870336"/>
              <a:ext cx="3115250" cy="2419428"/>
            </a:xfrm>
            <a:custGeom>
              <a:rect b="b" l="l" r="r" t="t"/>
              <a:pathLst>
                <a:path extrusionOk="0" h="40574" w="52243">
                  <a:moveTo>
                    <a:pt x="21585" y="0"/>
                  </a:moveTo>
                  <a:cubicBezTo>
                    <a:pt x="19933" y="36"/>
                    <a:pt x="18425" y="1391"/>
                    <a:pt x="18164" y="3007"/>
                  </a:cubicBezTo>
                  <a:cubicBezTo>
                    <a:pt x="17974" y="4252"/>
                    <a:pt x="18425" y="5561"/>
                    <a:pt x="17938" y="6690"/>
                  </a:cubicBezTo>
                  <a:cubicBezTo>
                    <a:pt x="17342" y="7972"/>
                    <a:pt x="15834" y="8459"/>
                    <a:pt x="14516" y="8947"/>
                  </a:cubicBezTo>
                  <a:cubicBezTo>
                    <a:pt x="13198" y="9443"/>
                    <a:pt x="11736" y="10346"/>
                    <a:pt x="11736" y="11736"/>
                  </a:cubicBezTo>
                  <a:cubicBezTo>
                    <a:pt x="11736" y="12783"/>
                    <a:pt x="12557" y="13731"/>
                    <a:pt x="12377" y="14742"/>
                  </a:cubicBezTo>
                  <a:cubicBezTo>
                    <a:pt x="12151" y="15907"/>
                    <a:pt x="10797" y="16394"/>
                    <a:pt x="9624" y="16620"/>
                  </a:cubicBezTo>
                  <a:cubicBezTo>
                    <a:pt x="8459" y="16846"/>
                    <a:pt x="7294" y="16999"/>
                    <a:pt x="6202" y="17487"/>
                  </a:cubicBezTo>
                  <a:cubicBezTo>
                    <a:pt x="5110" y="17974"/>
                    <a:pt x="4135" y="18805"/>
                    <a:pt x="3801" y="19933"/>
                  </a:cubicBezTo>
                  <a:cubicBezTo>
                    <a:pt x="3422" y="21098"/>
                    <a:pt x="3756" y="22344"/>
                    <a:pt x="3647" y="23580"/>
                  </a:cubicBezTo>
                  <a:cubicBezTo>
                    <a:pt x="3422" y="25467"/>
                    <a:pt x="1878" y="27155"/>
                    <a:pt x="0" y="27498"/>
                  </a:cubicBezTo>
                  <a:cubicBezTo>
                    <a:pt x="0" y="27498"/>
                    <a:pt x="2817" y="39532"/>
                    <a:pt x="22452" y="40507"/>
                  </a:cubicBezTo>
                  <a:cubicBezTo>
                    <a:pt x="23347" y="40552"/>
                    <a:pt x="24223" y="40573"/>
                    <a:pt x="25080" y="40573"/>
                  </a:cubicBezTo>
                  <a:cubicBezTo>
                    <a:pt x="42961" y="40573"/>
                    <a:pt x="52243" y="31218"/>
                    <a:pt x="52243" y="31218"/>
                  </a:cubicBezTo>
                  <a:cubicBezTo>
                    <a:pt x="51457" y="29566"/>
                    <a:pt x="50627" y="27950"/>
                    <a:pt x="49841" y="26325"/>
                  </a:cubicBezTo>
                  <a:cubicBezTo>
                    <a:pt x="49273" y="25160"/>
                    <a:pt x="48632" y="23923"/>
                    <a:pt x="47467" y="23319"/>
                  </a:cubicBezTo>
                  <a:cubicBezTo>
                    <a:pt x="46637" y="22867"/>
                    <a:pt x="45626" y="22795"/>
                    <a:pt x="44948" y="22154"/>
                  </a:cubicBezTo>
                  <a:cubicBezTo>
                    <a:pt x="43477" y="20646"/>
                    <a:pt x="45174" y="17640"/>
                    <a:pt x="43667" y="16133"/>
                  </a:cubicBezTo>
                  <a:cubicBezTo>
                    <a:pt x="42989" y="15419"/>
                    <a:pt x="41942" y="15383"/>
                    <a:pt x="40958" y="15311"/>
                  </a:cubicBezTo>
                  <a:cubicBezTo>
                    <a:pt x="39983" y="15266"/>
                    <a:pt x="38891" y="15085"/>
                    <a:pt x="38331" y="14291"/>
                  </a:cubicBezTo>
                  <a:cubicBezTo>
                    <a:pt x="37347" y="12783"/>
                    <a:pt x="39153" y="10644"/>
                    <a:pt x="38403" y="9028"/>
                  </a:cubicBezTo>
                  <a:cubicBezTo>
                    <a:pt x="37916" y="7972"/>
                    <a:pt x="36634" y="7593"/>
                    <a:pt x="35506" y="7448"/>
                  </a:cubicBezTo>
                  <a:cubicBezTo>
                    <a:pt x="34341" y="7295"/>
                    <a:pt x="33095" y="7186"/>
                    <a:pt x="32310" y="6356"/>
                  </a:cubicBezTo>
                  <a:cubicBezTo>
                    <a:pt x="31705" y="5715"/>
                    <a:pt x="31561" y="4812"/>
                    <a:pt x="31479" y="3945"/>
                  </a:cubicBezTo>
                  <a:cubicBezTo>
                    <a:pt x="31407" y="3079"/>
                    <a:pt x="31371" y="2176"/>
                    <a:pt x="31028" y="1391"/>
                  </a:cubicBezTo>
                  <a:cubicBezTo>
                    <a:pt x="30701" y="689"/>
                    <a:pt x="29986" y="114"/>
                    <a:pt x="29252" y="114"/>
                  </a:cubicBezTo>
                  <a:cubicBezTo>
                    <a:pt x="29155" y="114"/>
                    <a:pt x="29057" y="124"/>
                    <a:pt x="28961" y="145"/>
                  </a:cubicBezTo>
                  <a:lnTo>
                    <a:pt x="21585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72750" y="1724361"/>
              <a:ext cx="644004" cy="634821"/>
            </a:xfrm>
            <a:custGeom>
              <a:rect b="b" l="l" r="r" t="t"/>
              <a:pathLst>
                <a:path extrusionOk="0" h="10646" w="10800">
                  <a:moveTo>
                    <a:pt x="5288" y="0"/>
                  </a:moveTo>
                  <a:cubicBezTo>
                    <a:pt x="3028" y="0"/>
                    <a:pt x="0" y="1482"/>
                    <a:pt x="454" y="5265"/>
                  </a:cubicBezTo>
                  <a:cubicBezTo>
                    <a:pt x="716" y="7639"/>
                    <a:pt x="1014" y="10645"/>
                    <a:pt x="5681" y="10645"/>
                  </a:cubicBezTo>
                  <a:cubicBezTo>
                    <a:pt x="9861" y="10645"/>
                    <a:pt x="10086" y="6962"/>
                    <a:pt x="10493" y="4588"/>
                  </a:cubicBezTo>
                  <a:cubicBezTo>
                    <a:pt x="10800" y="2746"/>
                    <a:pt x="9635" y="977"/>
                    <a:pt x="7559" y="977"/>
                  </a:cubicBezTo>
                  <a:cubicBezTo>
                    <a:pt x="7324" y="358"/>
                    <a:pt x="6398" y="0"/>
                    <a:pt x="5288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226299" y="2581424"/>
              <a:ext cx="1141318" cy="1767374"/>
            </a:xfrm>
            <a:custGeom>
              <a:rect b="b" l="l" r="r" t="t"/>
              <a:pathLst>
                <a:path extrusionOk="0" h="29639" w="19140">
                  <a:moveTo>
                    <a:pt x="7972" y="1"/>
                  </a:moveTo>
                  <a:cubicBezTo>
                    <a:pt x="3567" y="1"/>
                    <a:pt x="1" y="3567"/>
                    <a:pt x="1" y="7972"/>
                  </a:cubicBezTo>
                  <a:lnTo>
                    <a:pt x="1" y="27038"/>
                  </a:lnTo>
                  <a:cubicBezTo>
                    <a:pt x="1" y="28474"/>
                    <a:pt x="1166" y="29638"/>
                    <a:pt x="2592" y="29638"/>
                  </a:cubicBezTo>
                  <a:lnTo>
                    <a:pt x="16549" y="29638"/>
                  </a:lnTo>
                  <a:cubicBezTo>
                    <a:pt x="17975" y="29638"/>
                    <a:pt x="19139" y="28474"/>
                    <a:pt x="19139" y="27038"/>
                  </a:cubicBezTo>
                  <a:lnTo>
                    <a:pt x="19139" y="7972"/>
                  </a:lnTo>
                  <a:cubicBezTo>
                    <a:pt x="19139" y="3567"/>
                    <a:pt x="15574" y="1"/>
                    <a:pt x="11168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159036" y="2556678"/>
              <a:ext cx="1269403" cy="1830343"/>
            </a:xfrm>
            <a:custGeom>
              <a:rect b="b" l="l" r="r" t="t"/>
              <a:pathLst>
                <a:path extrusionOk="0" h="30695" w="21288">
                  <a:moveTo>
                    <a:pt x="7782" y="0"/>
                  </a:moveTo>
                  <a:cubicBezTo>
                    <a:pt x="3756" y="714"/>
                    <a:pt x="1" y="4397"/>
                    <a:pt x="1" y="9254"/>
                  </a:cubicBezTo>
                  <a:lnTo>
                    <a:pt x="750" y="30694"/>
                  </a:lnTo>
                  <a:lnTo>
                    <a:pt x="20538" y="30694"/>
                  </a:lnTo>
                  <a:lnTo>
                    <a:pt x="21288" y="9254"/>
                  </a:lnTo>
                  <a:cubicBezTo>
                    <a:pt x="21288" y="4361"/>
                    <a:pt x="17938" y="750"/>
                    <a:pt x="13497" y="0"/>
                  </a:cubicBezTo>
                  <a:cubicBezTo>
                    <a:pt x="13461" y="5905"/>
                    <a:pt x="13163" y="10491"/>
                    <a:pt x="10644" y="15907"/>
                  </a:cubicBezTo>
                  <a:cubicBezTo>
                    <a:pt x="8387" y="11131"/>
                    <a:pt x="8080" y="6130"/>
                    <a:pt x="7782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580561" y="3785653"/>
              <a:ext cx="369885" cy="491530"/>
            </a:xfrm>
            <a:custGeom>
              <a:rect b="b" l="l" r="r" t="t"/>
              <a:pathLst>
                <a:path extrusionOk="0" h="8243" w="6203">
                  <a:moveTo>
                    <a:pt x="3124" y="0"/>
                  </a:moveTo>
                  <a:lnTo>
                    <a:pt x="0" y="6699"/>
                  </a:lnTo>
                  <a:lnTo>
                    <a:pt x="5155" y="8243"/>
                  </a:lnTo>
                  <a:lnTo>
                    <a:pt x="6202" y="903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636494" y="3978377"/>
              <a:ext cx="294036" cy="298806"/>
            </a:xfrm>
            <a:custGeom>
              <a:rect b="b" l="l" r="r" t="t"/>
              <a:pathLst>
                <a:path extrusionOk="0" h="5011" w="4931">
                  <a:moveTo>
                    <a:pt x="1283" y="4108"/>
                  </a:moveTo>
                  <a:lnTo>
                    <a:pt x="1283" y="4108"/>
                  </a:lnTo>
                  <a:lnTo>
                    <a:pt x="4217" y="5011"/>
                  </a:lnTo>
                  <a:lnTo>
                    <a:pt x="1283" y="4108"/>
                  </a:lnTo>
                  <a:close/>
                  <a:moveTo>
                    <a:pt x="1" y="3729"/>
                  </a:moveTo>
                  <a:lnTo>
                    <a:pt x="1021" y="4027"/>
                  </a:lnTo>
                  <a:lnTo>
                    <a:pt x="1021" y="4027"/>
                  </a:lnTo>
                  <a:lnTo>
                    <a:pt x="1" y="3729"/>
                  </a:lnTo>
                  <a:close/>
                  <a:moveTo>
                    <a:pt x="4479" y="3088"/>
                  </a:moveTo>
                  <a:lnTo>
                    <a:pt x="4479" y="3088"/>
                  </a:lnTo>
                  <a:lnTo>
                    <a:pt x="4217" y="5011"/>
                  </a:lnTo>
                  <a:lnTo>
                    <a:pt x="4479" y="3088"/>
                  </a:lnTo>
                  <a:close/>
                  <a:moveTo>
                    <a:pt x="4551" y="2709"/>
                  </a:moveTo>
                  <a:lnTo>
                    <a:pt x="4515" y="2898"/>
                  </a:lnTo>
                  <a:lnTo>
                    <a:pt x="4515" y="2898"/>
                  </a:lnTo>
                  <a:lnTo>
                    <a:pt x="4551" y="2709"/>
                  </a:lnTo>
                  <a:close/>
                  <a:moveTo>
                    <a:pt x="4930" y="0"/>
                  </a:moveTo>
                  <a:lnTo>
                    <a:pt x="4930" y="0"/>
                  </a:lnTo>
                  <a:lnTo>
                    <a:pt x="4777" y="984"/>
                  </a:lnTo>
                  <a:lnTo>
                    <a:pt x="4777" y="984"/>
                  </a:lnTo>
                  <a:close/>
                </a:path>
              </a:pathLst>
            </a:custGeom>
            <a:solidFill>
              <a:srgbClr val="FDD2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584854" y="3978377"/>
              <a:ext cx="345675" cy="298806"/>
            </a:xfrm>
            <a:custGeom>
              <a:rect b="b" l="l" r="r" t="t"/>
              <a:pathLst>
                <a:path extrusionOk="0" h="5011" w="5797">
                  <a:moveTo>
                    <a:pt x="5796" y="0"/>
                  </a:moveTo>
                  <a:lnTo>
                    <a:pt x="5796" y="0"/>
                  </a:lnTo>
                  <a:cubicBezTo>
                    <a:pt x="4099" y="605"/>
                    <a:pt x="2375" y="1246"/>
                    <a:pt x="677" y="1851"/>
                  </a:cubicBezTo>
                  <a:lnTo>
                    <a:pt x="226" y="2862"/>
                  </a:lnTo>
                  <a:cubicBezTo>
                    <a:pt x="2032" y="2221"/>
                    <a:pt x="3837" y="1625"/>
                    <a:pt x="5643" y="984"/>
                  </a:cubicBezTo>
                  <a:lnTo>
                    <a:pt x="5796" y="0"/>
                  </a:lnTo>
                  <a:close/>
                  <a:moveTo>
                    <a:pt x="5570" y="1734"/>
                  </a:moveTo>
                  <a:lnTo>
                    <a:pt x="5570" y="1734"/>
                  </a:lnTo>
                  <a:cubicBezTo>
                    <a:pt x="3693" y="2302"/>
                    <a:pt x="1842" y="2898"/>
                    <a:pt x="0" y="3467"/>
                  </a:cubicBezTo>
                  <a:lnTo>
                    <a:pt x="867" y="3729"/>
                  </a:lnTo>
                  <a:lnTo>
                    <a:pt x="1887" y="4027"/>
                  </a:lnTo>
                  <a:cubicBezTo>
                    <a:pt x="3052" y="3693"/>
                    <a:pt x="4216" y="3313"/>
                    <a:pt x="5381" y="2898"/>
                  </a:cubicBezTo>
                  <a:lnTo>
                    <a:pt x="5417" y="2709"/>
                  </a:lnTo>
                  <a:lnTo>
                    <a:pt x="5570" y="1734"/>
                  </a:lnTo>
                  <a:close/>
                  <a:moveTo>
                    <a:pt x="5345" y="3088"/>
                  </a:moveTo>
                  <a:cubicBezTo>
                    <a:pt x="4288" y="3467"/>
                    <a:pt x="3241" y="3801"/>
                    <a:pt x="2149" y="4108"/>
                  </a:cubicBezTo>
                  <a:lnTo>
                    <a:pt x="5083" y="5011"/>
                  </a:lnTo>
                  <a:lnTo>
                    <a:pt x="5345" y="3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652117" y="3848622"/>
              <a:ext cx="287536" cy="181454"/>
            </a:xfrm>
            <a:custGeom>
              <a:rect b="b" l="l" r="r" t="t"/>
              <a:pathLst>
                <a:path extrusionOk="0" h="3043" w="4822">
                  <a:moveTo>
                    <a:pt x="4822" y="1012"/>
                  </a:moveTo>
                  <a:lnTo>
                    <a:pt x="4822" y="1012"/>
                  </a:lnTo>
                  <a:lnTo>
                    <a:pt x="4822" y="1093"/>
                  </a:lnTo>
                  <a:lnTo>
                    <a:pt x="4822" y="1093"/>
                  </a:lnTo>
                  <a:lnTo>
                    <a:pt x="4822" y="1012"/>
                  </a:lnTo>
                  <a:close/>
                  <a:moveTo>
                    <a:pt x="1436" y="1"/>
                  </a:moveTo>
                  <a:lnTo>
                    <a:pt x="1" y="3043"/>
                  </a:lnTo>
                  <a:lnTo>
                    <a:pt x="1" y="3043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E5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652117" y="3848622"/>
              <a:ext cx="287536" cy="181454"/>
            </a:xfrm>
            <a:custGeom>
              <a:rect b="b" l="l" r="r" t="t"/>
              <a:pathLst>
                <a:path extrusionOk="0" h="3043" w="4822">
                  <a:moveTo>
                    <a:pt x="1436" y="1"/>
                  </a:moveTo>
                  <a:lnTo>
                    <a:pt x="1" y="3043"/>
                  </a:lnTo>
                  <a:cubicBezTo>
                    <a:pt x="1617" y="2402"/>
                    <a:pt x="3242" y="1770"/>
                    <a:pt x="4822" y="1093"/>
                  </a:cubicBezTo>
                  <a:lnTo>
                    <a:pt x="4822" y="1012"/>
                  </a:lnTo>
                  <a:cubicBezTo>
                    <a:pt x="4551" y="1093"/>
                    <a:pt x="4253" y="1129"/>
                    <a:pt x="3955" y="1129"/>
                  </a:cubicBezTo>
                  <a:cubicBezTo>
                    <a:pt x="3648" y="1129"/>
                    <a:pt x="3314" y="1093"/>
                    <a:pt x="2971" y="976"/>
                  </a:cubicBezTo>
                  <a:cubicBezTo>
                    <a:pt x="2375" y="786"/>
                    <a:pt x="1842" y="452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661300" y="3508254"/>
              <a:ext cx="453307" cy="406796"/>
            </a:xfrm>
            <a:custGeom>
              <a:rect b="b" l="l" r="r" t="t"/>
              <a:pathLst>
                <a:path extrusionOk="0" h="6822" w="7602">
                  <a:moveTo>
                    <a:pt x="3811" y="1"/>
                  </a:moveTo>
                  <a:cubicBezTo>
                    <a:pt x="2342" y="1"/>
                    <a:pt x="991" y="948"/>
                    <a:pt x="524" y="2432"/>
                  </a:cubicBezTo>
                  <a:cubicBezTo>
                    <a:pt x="0" y="4237"/>
                    <a:pt x="1056" y="6160"/>
                    <a:pt x="2817" y="6684"/>
                  </a:cubicBezTo>
                  <a:cubicBezTo>
                    <a:pt x="3139" y="6777"/>
                    <a:pt x="3464" y="6822"/>
                    <a:pt x="3785" y="6822"/>
                  </a:cubicBezTo>
                  <a:cubicBezTo>
                    <a:pt x="5263" y="6822"/>
                    <a:pt x="6639" y="5874"/>
                    <a:pt x="7069" y="4391"/>
                  </a:cubicBezTo>
                  <a:cubicBezTo>
                    <a:pt x="7601" y="2585"/>
                    <a:pt x="6581" y="707"/>
                    <a:pt x="4776" y="139"/>
                  </a:cubicBezTo>
                  <a:cubicBezTo>
                    <a:pt x="4454" y="45"/>
                    <a:pt x="4130" y="1"/>
                    <a:pt x="3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726416" y="3552559"/>
              <a:ext cx="320929" cy="318186"/>
            </a:xfrm>
            <a:custGeom>
              <a:rect b="b" l="l" r="r" t="t"/>
              <a:pathLst>
                <a:path extrusionOk="0" h="5336" w="5382">
                  <a:moveTo>
                    <a:pt x="2709" y="0"/>
                  </a:moveTo>
                  <a:cubicBezTo>
                    <a:pt x="1580" y="0"/>
                    <a:pt x="488" y="750"/>
                    <a:pt x="145" y="1914"/>
                  </a:cubicBezTo>
                  <a:lnTo>
                    <a:pt x="145" y="1996"/>
                  </a:lnTo>
                  <a:cubicBezTo>
                    <a:pt x="1544" y="1463"/>
                    <a:pt x="2898" y="975"/>
                    <a:pt x="4325" y="524"/>
                  </a:cubicBezTo>
                  <a:cubicBezTo>
                    <a:pt x="4063" y="371"/>
                    <a:pt x="3801" y="226"/>
                    <a:pt x="3458" y="109"/>
                  </a:cubicBezTo>
                  <a:cubicBezTo>
                    <a:pt x="3232" y="37"/>
                    <a:pt x="2971" y="0"/>
                    <a:pt x="2709" y="0"/>
                  </a:cubicBezTo>
                  <a:close/>
                  <a:moveTo>
                    <a:pt x="4659" y="867"/>
                  </a:moveTo>
                  <a:cubicBezTo>
                    <a:pt x="3124" y="1319"/>
                    <a:pt x="1617" y="1770"/>
                    <a:pt x="73" y="2257"/>
                  </a:cubicBezTo>
                  <a:cubicBezTo>
                    <a:pt x="1" y="2709"/>
                    <a:pt x="73" y="3196"/>
                    <a:pt x="226" y="3612"/>
                  </a:cubicBezTo>
                  <a:cubicBezTo>
                    <a:pt x="1914" y="3160"/>
                    <a:pt x="3648" y="2709"/>
                    <a:pt x="5336" y="2293"/>
                  </a:cubicBezTo>
                  <a:cubicBezTo>
                    <a:pt x="5264" y="1725"/>
                    <a:pt x="5038" y="1237"/>
                    <a:pt x="4659" y="867"/>
                  </a:cubicBezTo>
                  <a:close/>
                  <a:moveTo>
                    <a:pt x="5381" y="2934"/>
                  </a:moveTo>
                  <a:lnTo>
                    <a:pt x="5381" y="2934"/>
                  </a:lnTo>
                  <a:cubicBezTo>
                    <a:pt x="3837" y="3458"/>
                    <a:pt x="2294" y="3982"/>
                    <a:pt x="750" y="4478"/>
                  </a:cubicBezTo>
                  <a:cubicBezTo>
                    <a:pt x="1048" y="4812"/>
                    <a:pt x="1463" y="5074"/>
                    <a:pt x="1951" y="5227"/>
                  </a:cubicBezTo>
                  <a:cubicBezTo>
                    <a:pt x="2221" y="5300"/>
                    <a:pt x="2483" y="5336"/>
                    <a:pt x="2709" y="5336"/>
                  </a:cubicBezTo>
                  <a:cubicBezTo>
                    <a:pt x="3873" y="5336"/>
                    <a:pt x="4930" y="4586"/>
                    <a:pt x="5264" y="3422"/>
                  </a:cubicBezTo>
                  <a:cubicBezTo>
                    <a:pt x="5300" y="3268"/>
                    <a:pt x="5336" y="3124"/>
                    <a:pt x="5381" y="29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517532" y="4151185"/>
              <a:ext cx="432914" cy="159391"/>
            </a:xfrm>
            <a:custGeom>
              <a:rect b="b" l="l" r="r" t="t"/>
              <a:pathLst>
                <a:path extrusionOk="0" h="2673" w="7260">
                  <a:moveTo>
                    <a:pt x="154" y="0"/>
                  </a:moveTo>
                  <a:lnTo>
                    <a:pt x="1" y="569"/>
                  </a:lnTo>
                  <a:lnTo>
                    <a:pt x="7115" y="2672"/>
                  </a:lnTo>
                  <a:lnTo>
                    <a:pt x="7259" y="211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C0E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686047" y="3570329"/>
              <a:ext cx="405961" cy="262730"/>
            </a:xfrm>
            <a:custGeom>
              <a:rect b="b" l="l" r="r" t="t"/>
              <a:pathLst>
                <a:path extrusionOk="0" h="4406" w="6808">
                  <a:moveTo>
                    <a:pt x="5832" y="0"/>
                  </a:moveTo>
                  <a:cubicBezTo>
                    <a:pt x="5525" y="73"/>
                    <a:pt x="5264" y="154"/>
                    <a:pt x="5002" y="226"/>
                  </a:cubicBezTo>
                  <a:lnTo>
                    <a:pt x="5336" y="569"/>
                  </a:lnTo>
                  <a:cubicBezTo>
                    <a:pt x="5607" y="488"/>
                    <a:pt x="5868" y="416"/>
                    <a:pt x="6130" y="343"/>
                  </a:cubicBezTo>
                  <a:cubicBezTo>
                    <a:pt x="6013" y="226"/>
                    <a:pt x="5941" y="73"/>
                    <a:pt x="5832" y="0"/>
                  </a:cubicBezTo>
                  <a:close/>
                  <a:moveTo>
                    <a:pt x="822" y="1698"/>
                  </a:moveTo>
                  <a:lnTo>
                    <a:pt x="822" y="1698"/>
                  </a:lnTo>
                  <a:cubicBezTo>
                    <a:pt x="560" y="1770"/>
                    <a:pt x="298" y="1878"/>
                    <a:pt x="1" y="1959"/>
                  </a:cubicBezTo>
                  <a:lnTo>
                    <a:pt x="1" y="2185"/>
                  </a:lnTo>
                  <a:cubicBezTo>
                    <a:pt x="262" y="2104"/>
                    <a:pt x="488" y="2032"/>
                    <a:pt x="750" y="1959"/>
                  </a:cubicBezTo>
                  <a:cubicBezTo>
                    <a:pt x="786" y="1842"/>
                    <a:pt x="786" y="1770"/>
                    <a:pt x="822" y="1698"/>
                  </a:cubicBezTo>
                  <a:close/>
                  <a:moveTo>
                    <a:pt x="6735" y="1806"/>
                  </a:moveTo>
                  <a:cubicBezTo>
                    <a:pt x="6509" y="1842"/>
                    <a:pt x="6284" y="1923"/>
                    <a:pt x="6013" y="1995"/>
                  </a:cubicBezTo>
                  <a:cubicBezTo>
                    <a:pt x="6058" y="2185"/>
                    <a:pt x="6058" y="2411"/>
                    <a:pt x="6058" y="2636"/>
                  </a:cubicBezTo>
                  <a:cubicBezTo>
                    <a:pt x="6284" y="2555"/>
                    <a:pt x="6546" y="2483"/>
                    <a:pt x="6807" y="2411"/>
                  </a:cubicBezTo>
                  <a:cubicBezTo>
                    <a:pt x="6807" y="2185"/>
                    <a:pt x="6771" y="1995"/>
                    <a:pt x="6735" y="1806"/>
                  </a:cubicBezTo>
                  <a:close/>
                  <a:moveTo>
                    <a:pt x="903" y="3314"/>
                  </a:moveTo>
                  <a:cubicBezTo>
                    <a:pt x="678" y="3386"/>
                    <a:pt x="416" y="3422"/>
                    <a:pt x="190" y="3503"/>
                  </a:cubicBezTo>
                  <a:cubicBezTo>
                    <a:pt x="298" y="3837"/>
                    <a:pt x="452" y="4135"/>
                    <a:pt x="678" y="4406"/>
                  </a:cubicBezTo>
                  <a:cubicBezTo>
                    <a:pt x="903" y="4325"/>
                    <a:pt x="1165" y="4252"/>
                    <a:pt x="1427" y="4180"/>
                  </a:cubicBezTo>
                  <a:cubicBezTo>
                    <a:pt x="1201" y="3909"/>
                    <a:pt x="1012" y="3611"/>
                    <a:pt x="903" y="3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30709" y="3583805"/>
              <a:ext cx="316635" cy="235837"/>
            </a:xfrm>
            <a:custGeom>
              <a:rect b="b" l="l" r="r" t="t"/>
              <a:pathLst>
                <a:path extrusionOk="0" h="3955" w="5310">
                  <a:moveTo>
                    <a:pt x="4253" y="0"/>
                  </a:moveTo>
                  <a:cubicBezTo>
                    <a:pt x="2826" y="451"/>
                    <a:pt x="1472" y="939"/>
                    <a:pt x="73" y="1472"/>
                  </a:cubicBezTo>
                  <a:cubicBezTo>
                    <a:pt x="37" y="1544"/>
                    <a:pt x="37" y="1616"/>
                    <a:pt x="1" y="1733"/>
                  </a:cubicBezTo>
                  <a:cubicBezTo>
                    <a:pt x="1545" y="1246"/>
                    <a:pt x="3052" y="795"/>
                    <a:pt x="4587" y="343"/>
                  </a:cubicBezTo>
                  <a:lnTo>
                    <a:pt x="4253" y="0"/>
                  </a:lnTo>
                  <a:close/>
                  <a:moveTo>
                    <a:pt x="5264" y="1769"/>
                  </a:moveTo>
                  <a:cubicBezTo>
                    <a:pt x="3576" y="2185"/>
                    <a:pt x="1842" y="2636"/>
                    <a:pt x="154" y="3088"/>
                  </a:cubicBezTo>
                  <a:cubicBezTo>
                    <a:pt x="263" y="3385"/>
                    <a:pt x="452" y="3683"/>
                    <a:pt x="678" y="3954"/>
                  </a:cubicBezTo>
                  <a:cubicBezTo>
                    <a:pt x="2222" y="3458"/>
                    <a:pt x="3765" y="2934"/>
                    <a:pt x="5309" y="2410"/>
                  </a:cubicBezTo>
                  <a:cubicBezTo>
                    <a:pt x="5309" y="2185"/>
                    <a:pt x="5309" y="1959"/>
                    <a:pt x="5264" y="17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486346" y="2158766"/>
              <a:ext cx="138938" cy="118008"/>
            </a:xfrm>
            <a:custGeom>
              <a:rect b="b" l="l" r="r" t="t"/>
              <a:pathLst>
                <a:path extrusionOk="0" h="1979" w="2330">
                  <a:moveTo>
                    <a:pt x="912" y="0"/>
                  </a:moveTo>
                  <a:cubicBezTo>
                    <a:pt x="870" y="0"/>
                    <a:pt x="828" y="4"/>
                    <a:pt x="786" y="11"/>
                  </a:cubicBezTo>
                  <a:cubicBezTo>
                    <a:pt x="334" y="92"/>
                    <a:pt x="0" y="499"/>
                    <a:pt x="36" y="950"/>
                  </a:cubicBezTo>
                  <a:cubicBezTo>
                    <a:pt x="73" y="1401"/>
                    <a:pt x="488" y="1781"/>
                    <a:pt x="939" y="1898"/>
                  </a:cubicBezTo>
                  <a:cubicBezTo>
                    <a:pt x="1118" y="1955"/>
                    <a:pt x="1302" y="1978"/>
                    <a:pt x="1487" y="1978"/>
                  </a:cubicBezTo>
                  <a:cubicBezTo>
                    <a:pt x="1770" y="1978"/>
                    <a:pt x="2056" y="1924"/>
                    <a:pt x="2329" y="1853"/>
                  </a:cubicBezTo>
                  <a:lnTo>
                    <a:pt x="1770" y="652"/>
                  </a:lnTo>
                  <a:cubicBezTo>
                    <a:pt x="1664" y="279"/>
                    <a:pt x="1289" y="0"/>
                    <a:pt x="912" y="0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968633" y="2158766"/>
              <a:ext cx="138998" cy="118008"/>
            </a:xfrm>
            <a:custGeom>
              <a:rect b="b" l="l" r="r" t="t"/>
              <a:pathLst>
                <a:path extrusionOk="0" h="1979" w="2331">
                  <a:moveTo>
                    <a:pt x="1417" y="0"/>
                  </a:moveTo>
                  <a:cubicBezTo>
                    <a:pt x="1035" y="0"/>
                    <a:pt x="630" y="279"/>
                    <a:pt x="525" y="652"/>
                  </a:cubicBezTo>
                  <a:lnTo>
                    <a:pt x="1" y="1853"/>
                  </a:lnTo>
                  <a:cubicBezTo>
                    <a:pt x="274" y="1924"/>
                    <a:pt x="560" y="1978"/>
                    <a:pt x="844" y="1978"/>
                  </a:cubicBezTo>
                  <a:cubicBezTo>
                    <a:pt x="1029" y="1978"/>
                    <a:pt x="1213" y="1955"/>
                    <a:pt x="1391" y="1898"/>
                  </a:cubicBezTo>
                  <a:cubicBezTo>
                    <a:pt x="1843" y="1781"/>
                    <a:pt x="2258" y="1401"/>
                    <a:pt x="2294" y="950"/>
                  </a:cubicBezTo>
                  <a:cubicBezTo>
                    <a:pt x="2330" y="499"/>
                    <a:pt x="1996" y="92"/>
                    <a:pt x="1545" y="11"/>
                  </a:cubicBezTo>
                  <a:cubicBezTo>
                    <a:pt x="1503" y="4"/>
                    <a:pt x="1460" y="0"/>
                    <a:pt x="1417" y="0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583721" y="2372600"/>
              <a:ext cx="421823" cy="400833"/>
            </a:xfrm>
            <a:custGeom>
              <a:rect b="b" l="l" r="r" t="t"/>
              <a:pathLst>
                <a:path extrusionOk="0" h="6722" w="7074">
                  <a:moveTo>
                    <a:pt x="958" y="0"/>
                  </a:moveTo>
                  <a:lnTo>
                    <a:pt x="245" y="4703"/>
                  </a:lnTo>
                  <a:cubicBezTo>
                    <a:pt x="0" y="6044"/>
                    <a:pt x="1762" y="6721"/>
                    <a:pt x="3536" y="6721"/>
                  </a:cubicBezTo>
                  <a:cubicBezTo>
                    <a:pt x="5299" y="6721"/>
                    <a:pt x="7074" y="6053"/>
                    <a:pt x="6907" y="4703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640847" y="2372600"/>
              <a:ext cx="336492" cy="172808"/>
            </a:xfrm>
            <a:custGeom>
              <a:rect b="b" l="l" r="r" t="t"/>
              <a:pathLst>
                <a:path extrusionOk="0" h="2898" w="5643">
                  <a:moveTo>
                    <a:pt x="5191" y="0"/>
                  </a:moveTo>
                  <a:lnTo>
                    <a:pt x="0" y="0"/>
                  </a:lnTo>
                  <a:lnTo>
                    <a:pt x="5191" y="0"/>
                  </a:lnTo>
                  <a:lnTo>
                    <a:pt x="5642" y="2898"/>
                  </a:lnTo>
                  <a:lnTo>
                    <a:pt x="5642" y="2898"/>
                  </a:lnTo>
                  <a:close/>
                </a:path>
              </a:pathLst>
            </a:custGeom>
            <a:solidFill>
              <a:srgbClr val="1921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605308" y="2372600"/>
              <a:ext cx="372032" cy="242277"/>
            </a:xfrm>
            <a:custGeom>
              <a:rect b="b" l="l" r="r" t="t"/>
              <a:pathLst>
                <a:path extrusionOk="0" h="4063" w="6239">
                  <a:moveTo>
                    <a:pt x="596" y="0"/>
                  </a:moveTo>
                  <a:lnTo>
                    <a:pt x="0" y="4062"/>
                  </a:lnTo>
                  <a:cubicBezTo>
                    <a:pt x="2221" y="4026"/>
                    <a:pt x="4433" y="3728"/>
                    <a:pt x="6238" y="2898"/>
                  </a:cubicBezTo>
                  <a:lnTo>
                    <a:pt x="5787" y="0"/>
                  </a:ln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560108" y="1901522"/>
              <a:ext cx="473760" cy="583062"/>
            </a:xfrm>
            <a:custGeom>
              <a:rect b="b" l="l" r="r" t="t"/>
              <a:pathLst>
                <a:path extrusionOk="0" h="9778" w="7945">
                  <a:moveTo>
                    <a:pt x="3385" y="1"/>
                  </a:moveTo>
                  <a:cubicBezTo>
                    <a:pt x="1508" y="1"/>
                    <a:pt x="0" y="1698"/>
                    <a:pt x="0" y="3802"/>
                  </a:cubicBezTo>
                  <a:lnTo>
                    <a:pt x="0" y="5381"/>
                  </a:lnTo>
                  <a:cubicBezTo>
                    <a:pt x="0" y="7828"/>
                    <a:pt x="2031" y="9778"/>
                    <a:pt x="3954" y="9778"/>
                  </a:cubicBezTo>
                  <a:cubicBezTo>
                    <a:pt x="5868" y="9778"/>
                    <a:pt x="7944" y="7828"/>
                    <a:pt x="7944" y="5381"/>
                  </a:cubicBezTo>
                  <a:lnTo>
                    <a:pt x="7944" y="3802"/>
                  </a:lnTo>
                  <a:cubicBezTo>
                    <a:pt x="7944" y="1698"/>
                    <a:pt x="6401" y="1"/>
                    <a:pt x="4514" y="1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533155" y="2556678"/>
              <a:ext cx="262789" cy="376862"/>
            </a:xfrm>
            <a:custGeom>
              <a:rect b="b" l="l" r="r" t="t"/>
              <a:pathLst>
                <a:path extrusionOk="0" h="6320" w="4407">
                  <a:moveTo>
                    <a:pt x="1355" y="0"/>
                  </a:moveTo>
                  <a:lnTo>
                    <a:pt x="190" y="416"/>
                  </a:lnTo>
                  <a:cubicBezTo>
                    <a:pt x="1" y="2745"/>
                    <a:pt x="497" y="4776"/>
                    <a:pt x="1887" y="6320"/>
                  </a:cubicBezTo>
                  <a:cubicBezTo>
                    <a:pt x="2032" y="5300"/>
                    <a:pt x="2709" y="4063"/>
                    <a:pt x="4406" y="3648"/>
                  </a:cubicBezTo>
                  <a:cubicBezTo>
                    <a:pt x="2565" y="2853"/>
                    <a:pt x="1581" y="1580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795885" y="2556678"/>
              <a:ext cx="264876" cy="376862"/>
            </a:xfrm>
            <a:custGeom>
              <a:rect b="b" l="l" r="r" t="t"/>
              <a:pathLst>
                <a:path extrusionOk="0" h="6320" w="4442">
                  <a:moveTo>
                    <a:pt x="3088" y="0"/>
                  </a:moveTo>
                  <a:cubicBezTo>
                    <a:pt x="2862" y="1580"/>
                    <a:pt x="1842" y="2853"/>
                    <a:pt x="0" y="3648"/>
                  </a:cubicBezTo>
                  <a:cubicBezTo>
                    <a:pt x="1390" y="3801"/>
                    <a:pt x="2104" y="4848"/>
                    <a:pt x="2519" y="6320"/>
                  </a:cubicBezTo>
                  <a:cubicBezTo>
                    <a:pt x="3909" y="4776"/>
                    <a:pt x="4442" y="2745"/>
                    <a:pt x="4252" y="416"/>
                  </a:cubicBezTo>
                  <a:lnTo>
                    <a:pt x="3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930470" y="3610698"/>
              <a:ext cx="477517" cy="446331"/>
            </a:xfrm>
            <a:custGeom>
              <a:rect b="b" l="l" r="r" t="t"/>
              <a:pathLst>
                <a:path extrusionOk="0" h="7485" w="8008">
                  <a:moveTo>
                    <a:pt x="8008" y="0"/>
                  </a:moveTo>
                  <a:lnTo>
                    <a:pt x="8008" y="0"/>
                  </a:lnTo>
                  <a:cubicBezTo>
                    <a:pt x="6699" y="2149"/>
                    <a:pt x="3421" y="4180"/>
                    <a:pt x="0" y="6166"/>
                  </a:cubicBezTo>
                  <a:lnTo>
                    <a:pt x="415" y="7484"/>
                  </a:lnTo>
                  <a:cubicBezTo>
                    <a:pt x="2862" y="6888"/>
                    <a:pt x="4965" y="5534"/>
                    <a:pt x="6879" y="4514"/>
                  </a:cubicBezTo>
                  <a:lnTo>
                    <a:pt x="8008" y="0"/>
                  </a:lnTo>
                  <a:close/>
                </a:path>
              </a:pathLst>
            </a:custGeom>
            <a:solidFill>
              <a:srgbClr val="AC5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3291649" y="2724656"/>
              <a:ext cx="136791" cy="383838"/>
            </a:xfrm>
            <a:custGeom>
              <a:rect b="b" l="l" r="r" t="t"/>
              <a:pathLst>
                <a:path extrusionOk="0" h="6437" w="2294">
                  <a:moveTo>
                    <a:pt x="73" y="0"/>
                  </a:moveTo>
                  <a:cubicBezTo>
                    <a:pt x="37" y="36"/>
                    <a:pt x="37" y="117"/>
                    <a:pt x="1" y="190"/>
                  </a:cubicBezTo>
                  <a:cubicBezTo>
                    <a:pt x="1427" y="1806"/>
                    <a:pt x="2294" y="3954"/>
                    <a:pt x="2294" y="6437"/>
                  </a:cubicBezTo>
                  <a:cubicBezTo>
                    <a:pt x="2294" y="3990"/>
                    <a:pt x="1463" y="1697"/>
                    <a:pt x="73" y="0"/>
                  </a:cubicBezTo>
                  <a:close/>
                </a:path>
              </a:pathLst>
            </a:custGeom>
            <a:solidFill>
              <a:srgbClr val="1B1E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3237803" y="2735926"/>
              <a:ext cx="190637" cy="834462"/>
            </a:xfrm>
            <a:custGeom>
              <a:rect b="b" l="l" r="r" t="t"/>
              <a:pathLst>
                <a:path extrusionOk="0" h="13994" w="3197">
                  <a:moveTo>
                    <a:pt x="904" y="1"/>
                  </a:moveTo>
                  <a:lnTo>
                    <a:pt x="904" y="1"/>
                  </a:lnTo>
                  <a:cubicBezTo>
                    <a:pt x="37" y="2032"/>
                    <a:pt x="1879" y="4325"/>
                    <a:pt x="1" y="6356"/>
                  </a:cubicBezTo>
                  <a:cubicBezTo>
                    <a:pt x="1165" y="8198"/>
                    <a:pt x="2483" y="10572"/>
                    <a:pt x="2935" y="13993"/>
                  </a:cubicBezTo>
                  <a:lnTo>
                    <a:pt x="3197" y="6248"/>
                  </a:lnTo>
                  <a:cubicBezTo>
                    <a:pt x="3197" y="3765"/>
                    <a:pt x="2330" y="1617"/>
                    <a:pt x="904" y="1"/>
                  </a:cubicBezTo>
                  <a:close/>
                </a:path>
              </a:pathLst>
            </a:custGeom>
            <a:solidFill>
              <a:srgbClr val="AC5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757662" y="3990661"/>
              <a:ext cx="305246" cy="214787"/>
            </a:xfrm>
            <a:custGeom>
              <a:rect b="b" l="l" r="r" t="t"/>
              <a:pathLst>
                <a:path extrusionOk="0" h="3602" w="5119">
                  <a:moveTo>
                    <a:pt x="1710" y="1"/>
                  </a:moveTo>
                  <a:cubicBezTo>
                    <a:pt x="1347" y="1"/>
                    <a:pt x="1050" y="26"/>
                    <a:pt x="975" y="101"/>
                  </a:cubicBezTo>
                  <a:cubicBezTo>
                    <a:pt x="867" y="210"/>
                    <a:pt x="1427" y="399"/>
                    <a:pt x="1770" y="516"/>
                  </a:cubicBezTo>
                  <a:cubicBezTo>
                    <a:pt x="2411" y="661"/>
                    <a:pt x="1878" y="923"/>
                    <a:pt x="1878" y="923"/>
                  </a:cubicBezTo>
                  <a:cubicBezTo>
                    <a:pt x="1878" y="923"/>
                    <a:pt x="0" y="1374"/>
                    <a:pt x="0" y="1564"/>
                  </a:cubicBezTo>
                  <a:cubicBezTo>
                    <a:pt x="0" y="1644"/>
                    <a:pt x="173" y="1667"/>
                    <a:pt x="411" y="1667"/>
                  </a:cubicBezTo>
                  <a:cubicBezTo>
                    <a:pt x="728" y="1667"/>
                    <a:pt x="1160" y="1626"/>
                    <a:pt x="1453" y="1626"/>
                  </a:cubicBezTo>
                  <a:cubicBezTo>
                    <a:pt x="1555" y="1626"/>
                    <a:pt x="1640" y="1631"/>
                    <a:pt x="1697" y="1645"/>
                  </a:cubicBezTo>
                  <a:cubicBezTo>
                    <a:pt x="1770" y="1681"/>
                    <a:pt x="154" y="2051"/>
                    <a:pt x="154" y="2322"/>
                  </a:cubicBezTo>
                  <a:cubicBezTo>
                    <a:pt x="144" y="2384"/>
                    <a:pt x="268" y="2406"/>
                    <a:pt x="452" y="2406"/>
                  </a:cubicBezTo>
                  <a:cubicBezTo>
                    <a:pt x="904" y="2406"/>
                    <a:pt x="1718" y="2274"/>
                    <a:pt x="1801" y="2274"/>
                  </a:cubicBezTo>
                  <a:cubicBezTo>
                    <a:pt x="1808" y="2274"/>
                    <a:pt x="1810" y="2275"/>
                    <a:pt x="1806" y="2277"/>
                  </a:cubicBezTo>
                  <a:cubicBezTo>
                    <a:pt x="1354" y="2584"/>
                    <a:pt x="343" y="2954"/>
                    <a:pt x="415" y="3107"/>
                  </a:cubicBezTo>
                  <a:cubicBezTo>
                    <a:pt x="433" y="3137"/>
                    <a:pt x="542" y="3147"/>
                    <a:pt x="694" y="3147"/>
                  </a:cubicBezTo>
                  <a:cubicBezTo>
                    <a:pt x="1051" y="3147"/>
                    <a:pt x="1648" y="3090"/>
                    <a:pt x="1872" y="3090"/>
                  </a:cubicBezTo>
                  <a:cubicBezTo>
                    <a:pt x="1937" y="3090"/>
                    <a:pt x="1971" y="3095"/>
                    <a:pt x="1959" y="3107"/>
                  </a:cubicBezTo>
                  <a:cubicBezTo>
                    <a:pt x="1616" y="3297"/>
                    <a:pt x="795" y="3333"/>
                    <a:pt x="831" y="3559"/>
                  </a:cubicBezTo>
                  <a:cubicBezTo>
                    <a:pt x="835" y="3588"/>
                    <a:pt x="912" y="3601"/>
                    <a:pt x="1043" y="3601"/>
                  </a:cubicBezTo>
                  <a:cubicBezTo>
                    <a:pt x="1907" y="3601"/>
                    <a:pt x="5119" y="3035"/>
                    <a:pt x="5119" y="3035"/>
                  </a:cubicBezTo>
                  <a:lnTo>
                    <a:pt x="3422" y="101"/>
                  </a:lnTo>
                  <a:cubicBezTo>
                    <a:pt x="3422" y="101"/>
                    <a:pt x="2435" y="1"/>
                    <a:pt x="1710" y="1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930470" y="2643857"/>
              <a:ext cx="1085803" cy="1566063"/>
            </a:xfrm>
            <a:custGeom>
              <a:rect b="b" l="l" r="r" t="t"/>
              <a:pathLst>
                <a:path extrusionOk="0" h="26263" w="18209">
                  <a:moveTo>
                    <a:pt x="4288" y="1"/>
                  </a:moveTo>
                  <a:lnTo>
                    <a:pt x="3611" y="6582"/>
                  </a:lnTo>
                  <a:cubicBezTo>
                    <a:pt x="3611" y="6582"/>
                    <a:pt x="7971" y="9335"/>
                    <a:pt x="8314" y="14373"/>
                  </a:cubicBezTo>
                  <a:cubicBezTo>
                    <a:pt x="8648" y="19302"/>
                    <a:pt x="0" y="22380"/>
                    <a:pt x="0" y="22380"/>
                  </a:cubicBezTo>
                  <a:lnTo>
                    <a:pt x="939" y="26262"/>
                  </a:lnTo>
                  <a:cubicBezTo>
                    <a:pt x="939" y="26262"/>
                    <a:pt x="8955" y="24755"/>
                    <a:pt x="11889" y="21369"/>
                  </a:cubicBezTo>
                  <a:cubicBezTo>
                    <a:pt x="18209" y="14147"/>
                    <a:pt x="10680" y="3124"/>
                    <a:pt x="4288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178953" y="3610698"/>
              <a:ext cx="480260" cy="446331"/>
            </a:xfrm>
            <a:custGeom>
              <a:rect b="b" l="l" r="r" t="t"/>
              <a:pathLst>
                <a:path extrusionOk="0" h="7485" w="8054">
                  <a:moveTo>
                    <a:pt x="1" y="0"/>
                  </a:moveTo>
                  <a:lnTo>
                    <a:pt x="1165" y="4514"/>
                  </a:lnTo>
                  <a:cubicBezTo>
                    <a:pt x="3052" y="5534"/>
                    <a:pt x="5191" y="6888"/>
                    <a:pt x="7638" y="7484"/>
                  </a:cubicBezTo>
                  <a:lnTo>
                    <a:pt x="8053" y="6166"/>
                  </a:lnTo>
                  <a:cubicBezTo>
                    <a:pt x="4632" y="4180"/>
                    <a:pt x="1355" y="2149"/>
                    <a:pt x="1" y="0"/>
                  </a:cubicBezTo>
                  <a:close/>
                </a:path>
              </a:pathLst>
            </a:custGeom>
            <a:solidFill>
              <a:srgbClr val="AC5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161183" y="2724656"/>
              <a:ext cx="138938" cy="338639"/>
            </a:xfrm>
            <a:custGeom>
              <a:rect b="b" l="l" r="r" t="t"/>
              <a:pathLst>
                <a:path extrusionOk="0" h="5679" w="2330">
                  <a:moveTo>
                    <a:pt x="2176" y="0"/>
                  </a:moveTo>
                  <a:cubicBezTo>
                    <a:pt x="939" y="1508"/>
                    <a:pt x="145" y="3539"/>
                    <a:pt x="1" y="5678"/>
                  </a:cubicBezTo>
                  <a:cubicBezTo>
                    <a:pt x="190" y="3575"/>
                    <a:pt x="1048" y="1733"/>
                    <a:pt x="2330" y="262"/>
                  </a:cubicBezTo>
                  <a:cubicBezTo>
                    <a:pt x="2294" y="190"/>
                    <a:pt x="2258" y="81"/>
                    <a:pt x="2176" y="0"/>
                  </a:cubicBezTo>
                  <a:close/>
                </a:path>
              </a:pathLst>
            </a:custGeom>
            <a:solidFill>
              <a:srgbClr val="1B1E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159036" y="2740219"/>
              <a:ext cx="190637" cy="830169"/>
            </a:xfrm>
            <a:custGeom>
              <a:rect b="b" l="l" r="r" t="t"/>
              <a:pathLst>
                <a:path extrusionOk="0" h="13922" w="3197">
                  <a:moveTo>
                    <a:pt x="2366" y="1"/>
                  </a:moveTo>
                  <a:lnTo>
                    <a:pt x="2366" y="1"/>
                  </a:lnTo>
                  <a:cubicBezTo>
                    <a:pt x="1084" y="1472"/>
                    <a:pt x="226" y="3314"/>
                    <a:pt x="37" y="5417"/>
                  </a:cubicBezTo>
                  <a:cubicBezTo>
                    <a:pt x="37" y="5643"/>
                    <a:pt x="1" y="5914"/>
                    <a:pt x="1" y="6176"/>
                  </a:cubicBezTo>
                  <a:lnTo>
                    <a:pt x="298" y="13921"/>
                  </a:lnTo>
                  <a:cubicBezTo>
                    <a:pt x="750" y="10500"/>
                    <a:pt x="2068" y="8126"/>
                    <a:pt x="3196" y="6284"/>
                  </a:cubicBezTo>
                  <a:cubicBezTo>
                    <a:pt x="1391" y="4289"/>
                    <a:pt x="3115" y="2032"/>
                    <a:pt x="2366" y="1"/>
                  </a:cubicBezTo>
                  <a:close/>
                </a:path>
              </a:pathLst>
            </a:custGeom>
            <a:solidFill>
              <a:srgbClr val="AC5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524568" y="3990661"/>
              <a:ext cx="307393" cy="214787"/>
            </a:xfrm>
            <a:custGeom>
              <a:rect b="b" l="l" r="r" t="t"/>
              <a:pathLst>
                <a:path extrusionOk="0" h="3602" w="5155">
                  <a:moveTo>
                    <a:pt x="3400" y="1"/>
                  </a:moveTo>
                  <a:cubicBezTo>
                    <a:pt x="2675" y="1"/>
                    <a:pt x="1688" y="101"/>
                    <a:pt x="1688" y="101"/>
                  </a:cubicBezTo>
                  <a:lnTo>
                    <a:pt x="0" y="3035"/>
                  </a:lnTo>
                  <a:cubicBezTo>
                    <a:pt x="0" y="3035"/>
                    <a:pt x="3212" y="3601"/>
                    <a:pt x="4076" y="3601"/>
                  </a:cubicBezTo>
                  <a:cubicBezTo>
                    <a:pt x="4207" y="3601"/>
                    <a:pt x="4284" y="3588"/>
                    <a:pt x="4288" y="3559"/>
                  </a:cubicBezTo>
                  <a:cubicBezTo>
                    <a:pt x="4361" y="3333"/>
                    <a:pt x="3494" y="3297"/>
                    <a:pt x="3160" y="3107"/>
                  </a:cubicBezTo>
                  <a:cubicBezTo>
                    <a:pt x="3154" y="3095"/>
                    <a:pt x="3191" y="3090"/>
                    <a:pt x="3259" y="3090"/>
                  </a:cubicBezTo>
                  <a:cubicBezTo>
                    <a:pt x="3492" y="3090"/>
                    <a:pt x="4078" y="3147"/>
                    <a:pt x="4441" y="3147"/>
                  </a:cubicBezTo>
                  <a:cubicBezTo>
                    <a:pt x="4596" y="3147"/>
                    <a:pt x="4711" y="3137"/>
                    <a:pt x="4740" y="3107"/>
                  </a:cubicBezTo>
                  <a:cubicBezTo>
                    <a:pt x="4812" y="2954"/>
                    <a:pt x="3801" y="2584"/>
                    <a:pt x="3304" y="2277"/>
                  </a:cubicBezTo>
                  <a:cubicBezTo>
                    <a:pt x="3302" y="2275"/>
                    <a:pt x="3306" y="2274"/>
                    <a:pt x="3315" y="2274"/>
                  </a:cubicBezTo>
                  <a:cubicBezTo>
                    <a:pt x="3420" y="2274"/>
                    <a:pt x="4244" y="2406"/>
                    <a:pt x="4700" y="2406"/>
                  </a:cubicBezTo>
                  <a:cubicBezTo>
                    <a:pt x="4886" y="2406"/>
                    <a:pt x="5011" y="2384"/>
                    <a:pt x="5002" y="2322"/>
                  </a:cubicBezTo>
                  <a:cubicBezTo>
                    <a:pt x="4965" y="2051"/>
                    <a:pt x="3386" y="1681"/>
                    <a:pt x="3422" y="1645"/>
                  </a:cubicBezTo>
                  <a:cubicBezTo>
                    <a:pt x="3477" y="1631"/>
                    <a:pt x="3563" y="1626"/>
                    <a:pt x="3666" y="1626"/>
                  </a:cubicBezTo>
                  <a:cubicBezTo>
                    <a:pt x="3962" y="1626"/>
                    <a:pt x="4406" y="1667"/>
                    <a:pt x="4732" y="1667"/>
                  </a:cubicBezTo>
                  <a:cubicBezTo>
                    <a:pt x="4977" y="1667"/>
                    <a:pt x="5155" y="1644"/>
                    <a:pt x="5155" y="1564"/>
                  </a:cubicBezTo>
                  <a:cubicBezTo>
                    <a:pt x="5155" y="1374"/>
                    <a:pt x="3268" y="923"/>
                    <a:pt x="3268" y="923"/>
                  </a:cubicBezTo>
                  <a:cubicBezTo>
                    <a:pt x="3268" y="923"/>
                    <a:pt x="2745" y="661"/>
                    <a:pt x="3349" y="516"/>
                  </a:cubicBezTo>
                  <a:cubicBezTo>
                    <a:pt x="3683" y="399"/>
                    <a:pt x="4288" y="210"/>
                    <a:pt x="4135" y="101"/>
                  </a:cubicBezTo>
                  <a:cubicBezTo>
                    <a:pt x="4060" y="26"/>
                    <a:pt x="3763" y="1"/>
                    <a:pt x="3400" y="1"/>
                  </a:cubicBezTo>
                  <a:close/>
                </a:path>
              </a:pathLst>
            </a:custGeom>
            <a:solidFill>
              <a:srgbClr val="F4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571204" y="2643857"/>
              <a:ext cx="1088009" cy="1566063"/>
            </a:xfrm>
            <a:custGeom>
              <a:rect b="b" l="l" r="r" t="t"/>
              <a:pathLst>
                <a:path extrusionOk="0" h="26263" w="18246">
                  <a:moveTo>
                    <a:pt x="13921" y="1"/>
                  </a:moveTo>
                  <a:cubicBezTo>
                    <a:pt x="7556" y="3124"/>
                    <a:pt x="0" y="14147"/>
                    <a:pt x="6356" y="21369"/>
                  </a:cubicBezTo>
                  <a:cubicBezTo>
                    <a:pt x="9290" y="24755"/>
                    <a:pt x="17261" y="26262"/>
                    <a:pt x="17261" y="26262"/>
                  </a:cubicBezTo>
                  <a:lnTo>
                    <a:pt x="18245" y="22380"/>
                  </a:lnTo>
                  <a:cubicBezTo>
                    <a:pt x="18245" y="22380"/>
                    <a:pt x="9588" y="19302"/>
                    <a:pt x="9931" y="14373"/>
                  </a:cubicBezTo>
                  <a:cubicBezTo>
                    <a:pt x="10265" y="9335"/>
                    <a:pt x="14634" y="6582"/>
                    <a:pt x="14634" y="6582"/>
                  </a:cubicBezTo>
                  <a:lnTo>
                    <a:pt x="13921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322661" y="2556678"/>
              <a:ext cx="473283" cy="948594"/>
            </a:xfrm>
            <a:custGeom>
              <a:rect b="b" l="l" r="r" t="t"/>
              <a:pathLst>
                <a:path extrusionOk="0" h="15908" w="7937">
                  <a:moveTo>
                    <a:pt x="4885" y="0"/>
                  </a:moveTo>
                  <a:cubicBezTo>
                    <a:pt x="4885" y="0"/>
                    <a:pt x="678" y="867"/>
                    <a:pt x="263" y="2519"/>
                  </a:cubicBezTo>
                  <a:cubicBezTo>
                    <a:pt x="1" y="3612"/>
                    <a:pt x="2971" y="4586"/>
                    <a:pt x="2971" y="4586"/>
                  </a:cubicBezTo>
                  <a:cubicBezTo>
                    <a:pt x="2971" y="4586"/>
                    <a:pt x="1319" y="6582"/>
                    <a:pt x="1319" y="8044"/>
                  </a:cubicBezTo>
                  <a:cubicBezTo>
                    <a:pt x="1319" y="9552"/>
                    <a:pt x="7936" y="15907"/>
                    <a:pt x="7936" y="15907"/>
                  </a:cubicBezTo>
                  <a:cubicBezTo>
                    <a:pt x="6058" y="10491"/>
                    <a:pt x="5156" y="5191"/>
                    <a:pt x="4885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795885" y="2556678"/>
              <a:ext cx="461894" cy="948594"/>
            </a:xfrm>
            <a:custGeom>
              <a:rect b="b" l="l" r="r" t="t"/>
              <a:pathLst>
                <a:path extrusionOk="0" h="15908" w="7746">
                  <a:moveTo>
                    <a:pt x="3088" y="0"/>
                  </a:moveTo>
                  <a:cubicBezTo>
                    <a:pt x="2934" y="4930"/>
                    <a:pt x="1914" y="10265"/>
                    <a:pt x="0" y="15907"/>
                  </a:cubicBezTo>
                  <a:cubicBezTo>
                    <a:pt x="0" y="15907"/>
                    <a:pt x="6473" y="9218"/>
                    <a:pt x="6653" y="8044"/>
                  </a:cubicBezTo>
                  <a:cubicBezTo>
                    <a:pt x="6807" y="6916"/>
                    <a:pt x="5001" y="4586"/>
                    <a:pt x="5001" y="4586"/>
                  </a:cubicBezTo>
                  <a:cubicBezTo>
                    <a:pt x="5001" y="4586"/>
                    <a:pt x="7331" y="3946"/>
                    <a:pt x="7484" y="2817"/>
                  </a:cubicBezTo>
                  <a:cubicBezTo>
                    <a:pt x="7746" y="975"/>
                    <a:pt x="3088" y="0"/>
                    <a:pt x="3088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535839" y="1834260"/>
              <a:ext cx="535716" cy="254203"/>
            </a:xfrm>
            <a:custGeom>
              <a:rect b="b" l="l" r="r" t="t"/>
              <a:pathLst>
                <a:path extrusionOk="0" h="4263" w="8984">
                  <a:moveTo>
                    <a:pt x="4433" y="1"/>
                  </a:moveTo>
                  <a:cubicBezTo>
                    <a:pt x="145" y="1"/>
                    <a:pt x="1" y="3088"/>
                    <a:pt x="73" y="4180"/>
                  </a:cubicBezTo>
                  <a:lnTo>
                    <a:pt x="822" y="4180"/>
                  </a:lnTo>
                  <a:cubicBezTo>
                    <a:pt x="1005" y="4209"/>
                    <a:pt x="1164" y="4262"/>
                    <a:pt x="1337" y="4262"/>
                  </a:cubicBezTo>
                  <a:cubicBezTo>
                    <a:pt x="1378" y="4262"/>
                    <a:pt x="1420" y="4259"/>
                    <a:pt x="1463" y="4252"/>
                  </a:cubicBezTo>
                  <a:cubicBezTo>
                    <a:pt x="1762" y="4190"/>
                    <a:pt x="2000" y="4092"/>
                    <a:pt x="2301" y="4092"/>
                  </a:cubicBezTo>
                  <a:cubicBezTo>
                    <a:pt x="2345" y="4092"/>
                    <a:pt x="2391" y="4094"/>
                    <a:pt x="2438" y="4099"/>
                  </a:cubicBezTo>
                  <a:cubicBezTo>
                    <a:pt x="2800" y="4124"/>
                    <a:pt x="3124" y="4202"/>
                    <a:pt x="3458" y="4202"/>
                  </a:cubicBezTo>
                  <a:cubicBezTo>
                    <a:pt x="3617" y="4202"/>
                    <a:pt x="3778" y="4184"/>
                    <a:pt x="3946" y="4135"/>
                  </a:cubicBezTo>
                  <a:cubicBezTo>
                    <a:pt x="4067" y="4096"/>
                    <a:pt x="4167" y="4082"/>
                    <a:pt x="4256" y="4082"/>
                  </a:cubicBezTo>
                  <a:cubicBezTo>
                    <a:pt x="4499" y="4082"/>
                    <a:pt x="4662" y="4190"/>
                    <a:pt x="4966" y="4216"/>
                  </a:cubicBezTo>
                  <a:cubicBezTo>
                    <a:pt x="5110" y="4252"/>
                    <a:pt x="5300" y="4252"/>
                    <a:pt x="5490" y="4252"/>
                  </a:cubicBezTo>
                  <a:cubicBezTo>
                    <a:pt x="5715" y="4216"/>
                    <a:pt x="5824" y="4099"/>
                    <a:pt x="6049" y="3991"/>
                  </a:cubicBezTo>
                  <a:cubicBezTo>
                    <a:pt x="6111" y="3970"/>
                    <a:pt x="6168" y="3961"/>
                    <a:pt x="6221" y="3961"/>
                  </a:cubicBezTo>
                  <a:cubicBezTo>
                    <a:pt x="6464" y="3961"/>
                    <a:pt x="6636" y="4143"/>
                    <a:pt x="6880" y="4180"/>
                  </a:cubicBezTo>
                  <a:cubicBezTo>
                    <a:pt x="7106" y="4180"/>
                    <a:pt x="7331" y="4099"/>
                    <a:pt x="7557" y="4063"/>
                  </a:cubicBezTo>
                  <a:cubicBezTo>
                    <a:pt x="7620" y="4051"/>
                    <a:pt x="7683" y="4047"/>
                    <a:pt x="7748" y="4047"/>
                  </a:cubicBezTo>
                  <a:cubicBezTo>
                    <a:pt x="7877" y="4047"/>
                    <a:pt x="8011" y="4063"/>
                    <a:pt x="8162" y="4063"/>
                  </a:cubicBezTo>
                  <a:cubicBezTo>
                    <a:pt x="8387" y="4099"/>
                    <a:pt x="8613" y="4180"/>
                    <a:pt x="8875" y="4180"/>
                  </a:cubicBezTo>
                  <a:lnTo>
                    <a:pt x="8983" y="4180"/>
                  </a:lnTo>
                  <a:cubicBezTo>
                    <a:pt x="8983" y="3052"/>
                    <a:pt x="8685" y="1"/>
                    <a:pt x="4433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017649" y="3211982"/>
              <a:ext cx="193320" cy="213237"/>
            </a:xfrm>
            <a:custGeom>
              <a:rect b="b" l="l" r="r" t="t"/>
              <a:pathLst>
                <a:path extrusionOk="0" h="3576" w="3242">
                  <a:moveTo>
                    <a:pt x="1851" y="0"/>
                  </a:moveTo>
                  <a:lnTo>
                    <a:pt x="0" y="2636"/>
                  </a:lnTo>
                  <a:lnTo>
                    <a:pt x="1129" y="2519"/>
                  </a:lnTo>
                  <a:lnTo>
                    <a:pt x="1400" y="3575"/>
                  </a:lnTo>
                  <a:lnTo>
                    <a:pt x="3241" y="975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3195287" y="3211982"/>
              <a:ext cx="190637" cy="213237"/>
            </a:xfrm>
            <a:custGeom>
              <a:rect b="b" l="l" r="r" t="t"/>
              <a:pathLst>
                <a:path extrusionOk="0" h="3576" w="3197">
                  <a:moveTo>
                    <a:pt x="1355" y="0"/>
                  </a:moveTo>
                  <a:lnTo>
                    <a:pt x="1" y="975"/>
                  </a:lnTo>
                  <a:lnTo>
                    <a:pt x="1842" y="3575"/>
                  </a:lnTo>
                  <a:lnTo>
                    <a:pt x="2104" y="2519"/>
                  </a:lnTo>
                  <a:lnTo>
                    <a:pt x="3196" y="2636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3033809" y="3016574"/>
              <a:ext cx="333809" cy="319736"/>
            </a:xfrm>
            <a:custGeom>
              <a:rect b="b" l="l" r="r" t="t"/>
              <a:pathLst>
                <a:path extrusionOk="0" h="5362" w="5598">
                  <a:moveTo>
                    <a:pt x="1971" y="1"/>
                  </a:moveTo>
                  <a:cubicBezTo>
                    <a:pt x="1952" y="1"/>
                    <a:pt x="1933" y="3"/>
                    <a:pt x="1914" y="9"/>
                  </a:cubicBezTo>
                  <a:cubicBezTo>
                    <a:pt x="1688" y="118"/>
                    <a:pt x="1688" y="722"/>
                    <a:pt x="1463" y="867"/>
                  </a:cubicBezTo>
                  <a:cubicBezTo>
                    <a:pt x="1386" y="929"/>
                    <a:pt x="1243" y="935"/>
                    <a:pt x="1089" y="935"/>
                  </a:cubicBezTo>
                  <a:cubicBezTo>
                    <a:pt x="1053" y="935"/>
                    <a:pt x="1016" y="935"/>
                    <a:pt x="980" y="935"/>
                  </a:cubicBezTo>
                  <a:cubicBezTo>
                    <a:pt x="788" y="935"/>
                    <a:pt x="601" y="944"/>
                    <a:pt x="524" y="1056"/>
                  </a:cubicBezTo>
                  <a:cubicBezTo>
                    <a:pt x="370" y="1246"/>
                    <a:pt x="750" y="1734"/>
                    <a:pt x="677" y="1995"/>
                  </a:cubicBezTo>
                  <a:cubicBezTo>
                    <a:pt x="596" y="2266"/>
                    <a:pt x="0" y="2411"/>
                    <a:pt x="0" y="2672"/>
                  </a:cubicBezTo>
                  <a:cubicBezTo>
                    <a:pt x="0" y="2979"/>
                    <a:pt x="596" y="3124"/>
                    <a:pt x="677" y="3395"/>
                  </a:cubicBezTo>
                  <a:cubicBezTo>
                    <a:pt x="750" y="3656"/>
                    <a:pt x="370" y="4144"/>
                    <a:pt x="524" y="4333"/>
                  </a:cubicBezTo>
                  <a:cubicBezTo>
                    <a:pt x="588" y="4427"/>
                    <a:pt x="729" y="4443"/>
                    <a:pt x="885" y="4443"/>
                  </a:cubicBezTo>
                  <a:cubicBezTo>
                    <a:pt x="963" y="4443"/>
                    <a:pt x="1045" y="4439"/>
                    <a:pt x="1123" y="4439"/>
                  </a:cubicBezTo>
                  <a:cubicBezTo>
                    <a:pt x="1263" y="4439"/>
                    <a:pt x="1392" y="4452"/>
                    <a:pt x="1463" y="4523"/>
                  </a:cubicBezTo>
                  <a:cubicBezTo>
                    <a:pt x="1688" y="4667"/>
                    <a:pt x="1688" y="5272"/>
                    <a:pt x="1914" y="5345"/>
                  </a:cubicBezTo>
                  <a:cubicBezTo>
                    <a:pt x="1940" y="5356"/>
                    <a:pt x="1967" y="5361"/>
                    <a:pt x="1994" y="5361"/>
                  </a:cubicBezTo>
                  <a:cubicBezTo>
                    <a:pt x="2243" y="5361"/>
                    <a:pt x="2545" y="4929"/>
                    <a:pt x="2781" y="4929"/>
                  </a:cubicBezTo>
                  <a:cubicBezTo>
                    <a:pt x="3049" y="4929"/>
                    <a:pt x="3354" y="5361"/>
                    <a:pt x="3577" y="5361"/>
                  </a:cubicBezTo>
                  <a:cubicBezTo>
                    <a:pt x="3601" y="5361"/>
                    <a:pt x="3625" y="5356"/>
                    <a:pt x="3647" y="5345"/>
                  </a:cubicBezTo>
                  <a:cubicBezTo>
                    <a:pt x="3909" y="5272"/>
                    <a:pt x="3909" y="4667"/>
                    <a:pt x="4099" y="4523"/>
                  </a:cubicBezTo>
                  <a:cubicBezTo>
                    <a:pt x="4183" y="4452"/>
                    <a:pt x="4320" y="4439"/>
                    <a:pt x="4466" y="4439"/>
                  </a:cubicBezTo>
                  <a:cubicBezTo>
                    <a:pt x="4547" y="4439"/>
                    <a:pt x="4631" y="4443"/>
                    <a:pt x="4710" y="4443"/>
                  </a:cubicBezTo>
                  <a:cubicBezTo>
                    <a:pt x="4869" y="4443"/>
                    <a:pt x="5010" y="4427"/>
                    <a:pt x="5074" y="4333"/>
                  </a:cubicBezTo>
                  <a:cubicBezTo>
                    <a:pt x="5227" y="4144"/>
                    <a:pt x="4848" y="3656"/>
                    <a:pt x="4920" y="3395"/>
                  </a:cubicBezTo>
                  <a:cubicBezTo>
                    <a:pt x="5002" y="3124"/>
                    <a:pt x="5597" y="2979"/>
                    <a:pt x="5597" y="2672"/>
                  </a:cubicBezTo>
                  <a:cubicBezTo>
                    <a:pt x="5597" y="2411"/>
                    <a:pt x="5002" y="2266"/>
                    <a:pt x="4920" y="1995"/>
                  </a:cubicBezTo>
                  <a:cubicBezTo>
                    <a:pt x="4848" y="1734"/>
                    <a:pt x="5227" y="1246"/>
                    <a:pt x="5074" y="1056"/>
                  </a:cubicBezTo>
                  <a:cubicBezTo>
                    <a:pt x="4997" y="944"/>
                    <a:pt x="4810" y="935"/>
                    <a:pt x="4613" y="935"/>
                  </a:cubicBezTo>
                  <a:cubicBezTo>
                    <a:pt x="4576" y="935"/>
                    <a:pt x="4538" y="935"/>
                    <a:pt x="4501" y="935"/>
                  </a:cubicBezTo>
                  <a:cubicBezTo>
                    <a:pt x="4342" y="935"/>
                    <a:pt x="4190" y="929"/>
                    <a:pt x="4099" y="867"/>
                  </a:cubicBezTo>
                  <a:cubicBezTo>
                    <a:pt x="3909" y="722"/>
                    <a:pt x="3909" y="118"/>
                    <a:pt x="3647" y="9"/>
                  </a:cubicBezTo>
                  <a:cubicBezTo>
                    <a:pt x="3631" y="3"/>
                    <a:pt x="3615" y="1"/>
                    <a:pt x="3598" y="1"/>
                  </a:cubicBezTo>
                  <a:cubicBezTo>
                    <a:pt x="3373" y="1"/>
                    <a:pt x="3058" y="461"/>
                    <a:pt x="2781" y="461"/>
                  </a:cubicBezTo>
                  <a:cubicBezTo>
                    <a:pt x="2537" y="461"/>
                    <a:pt x="2224" y="1"/>
                    <a:pt x="1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3082765" y="3059627"/>
              <a:ext cx="235837" cy="235300"/>
            </a:xfrm>
            <a:custGeom>
              <a:rect b="b" l="l" r="r" t="t"/>
              <a:pathLst>
                <a:path extrusionOk="0" h="3946" w="3955">
                  <a:moveTo>
                    <a:pt x="1960" y="0"/>
                  </a:moveTo>
                  <a:cubicBezTo>
                    <a:pt x="867" y="0"/>
                    <a:pt x="1" y="903"/>
                    <a:pt x="1" y="1950"/>
                  </a:cubicBezTo>
                  <a:cubicBezTo>
                    <a:pt x="1" y="3043"/>
                    <a:pt x="867" y="3945"/>
                    <a:pt x="1960" y="3945"/>
                  </a:cubicBezTo>
                  <a:cubicBezTo>
                    <a:pt x="3052" y="3945"/>
                    <a:pt x="3955" y="3043"/>
                    <a:pt x="3955" y="1950"/>
                  </a:cubicBezTo>
                  <a:cubicBezTo>
                    <a:pt x="3955" y="903"/>
                    <a:pt x="3052" y="0"/>
                    <a:pt x="1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152234" y="3095167"/>
              <a:ext cx="94275" cy="152951"/>
            </a:xfrm>
            <a:custGeom>
              <a:rect b="b" l="l" r="r" t="t"/>
              <a:pathLst>
                <a:path extrusionOk="0" h="2565" w="1581">
                  <a:moveTo>
                    <a:pt x="759" y="0"/>
                  </a:moveTo>
                  <a:lnTo>
                    <a:pt x="0" y="452"/>
                  </a:lnTo>
                  <a:lnTo>
                    <a:pt x="0" y="984"/>
                  </a:lnTo>
                  <a:lnTo>
                    <a:pt x="569" y="677"/>
                  </a:lnTo>
                  <a:lnTo>
                    <a:pt x="569" y="2031"/>
                  </a:lnTo>
                  <a:lnTo>
                    <a:pt x="118" y="2031"/>
                  </a:lnTo>
                  <a:lnTo>
                    <a:pt x="118" y="2564"/>
                  </a:lnTo>
                  <a:lnTo>
                    <a:pt x="1580" y="2564"/>
                  </a:lnTo>
                  <a:lnTo>
                    <a:pt x="1580" y="2031"/>
                  </a:lnTo>
                  <a:lnTo>
                    <a:pt x="1129" y="2031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585740" y="3274266"/>
              <a:ext cx="56052" cy="53846"/>
            </a:xfrm>
            <a:custGeom>
              <a:rect b="b" l="l" r="r" t="t"/>
              <a:pathLst>
                <a:path extrusionOk="0" h="903" w="940">
                  <a:moveTo>
                    <a:pt x="452" y="0"/>
                  </a:moveTo>
                  <a:cubicBezTo>
                    <a:pt x="227" y="0"/>
                    <a:pt x="1" y="190"/>
                    <a:pt x="1" y="452"/>
                  </a:cubicBezTo>
                  <a:cubicBezTo>
                    <a:pt x="1" y="713"/>
                    <a:pt x="227" y="903"/>
                    <a:pt x="452" y="903"/>
                  </a:cubicBezTo>
                  <a:cubicBezTo>
                    <a:pt x="714" y="903"/>
                    <a:pt x="940" y="713"/>
                    <a:pt x="940" y="452"/>
                  </a:cubicBezTo>
                  <a:cubicBezTo>
                    <a:pt x="940" y="190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075380" y="3130498"/>
              <a:ext cx="60942" cy="60882"/>
            </a:xfrm>
            <a:custGeom>
              <a:rect b="b" l="l" r="r" t="t"/>
              <a:pathLst>
                <a:path extrusionOk="0" h="1021" w="1022">
                  <a:moveTo>
                    <a:pt x="488" y="1"/>
                  </a:moveTo>
                  <a:cubicBezTo>
                    <a:pt x="227" y="1"/>
                    <a:pt x="1" y="227"/>
                    <a:pt x="1" y="533"/>
                  </a:cubicBezTo>
                  <a:cubicBezTo>
                    <a:pt x="1" y="795"/>
                    <a:pt x="227" y="1021"/>
                    <a:pt x="488" y="1021"/>
                  </a:cubicBezTo>
                  <a:cubicBezTo>
                    <a:pt x="795" y="1021"/>
                    <a:pt x="1021" y="795"/>
                    <a:pt x="1021" y="533"/>
                  </a:cubicBezTo>
                  <a:cubicBezTo>
                    <a:pt x="1021" y="227"/>
                    <a:pt x="795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005971" y="3812546"/>
              <a:ext cx="56052" cy="58199"/>
            </a:xfrm>
            <a:custGeom>
              <a:rect b="b" l="l" r="r" t="t"/>
              <a:pathLst>
                <a:path extrusionOk="0" h="976" w="940">
                  <a:moveTo>
                    <a:pt x="452" y="1"/>
                  </a:moveTo>
                  <a:cubicBezTo>
                    <a:pt x="190" y="1"/>
                    <a:pt x="0" y="226"/>
                    <a:pt x="0" y="488"/>
                  </a:cubicBezTo>
                  <a:cubicBezTo>
                    <a:pt x="0" y="750"/>
                    <a:pt x="190" y="976"/>
                    <a:pt x="452" y="976"/>
                  </a:cubicBezTo>
                  <a:cubicBezTo>
                    <a:pt x="714" y="976"/>
                    <a:pt x="939" y="750"/>
                    <a:pt x="939" y="488"/>
                  </a:cubicBezTo>
                  <a:cubicBezTo>
                    <a:pt x="939" y="226"/>
                    <a:pt x="714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482401" y="3796923"/>
              <a:ext cx="58736" cy="58199"/>
            </a:xfrm>
            <a:custGeom>
              <a:rect b="b" l="l" r="r" t="t"/>
              <a:pathLst>
                <a:path extrusionOk="0" h="976" w="985">
                  <a:moveTo>
                    <a:pt x="488" y="1"/>
                  </a:moveTo>
                  <a:cubicBezTo>
                    <a:pt x="226" y="1"/>
                    <a:pt x="1" y="227"/>
                    <a:pt x="1" y="488"/>
                  </a:cubicBezTo>
                  <a:cubicBezTo>
                    <a:pt x="1" y="750"/>
                    <a:pt x="226" y="976"/>
                    <a:pt x="488" y="976"/>
                  </a:cubicBezTo>
                  <a:cubicBezTo>
                    <a:pt x="759" y="976"/>
                    <a:pt x="985" y="750"/>
                    <a:pt x="985" y="488"/>
                  </a:cubicBezTo>
                  <a:cubicBezTo>
                    <a:pt x="985" y="227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263811" y="2904440"/>
              <a:ext cx="40429" cy="40429"/>
            </a:xfrm>
            <a:custGeom>
              <a:rect b="b" l="l" r="r" t="t"/>
              <a:pathLst>
                <a:path extrusionOk="0" h="678" w="678">
                  <a:moveTo>
                    <a:pt x="344" y="0"/>
                  </a:moveTo>
                  <a:cubicBezTo>
                    <a:pt x="154" y="0"/>
                    <a:pt x="1" y="145"/>
                    <a:pt x="1" y="334"/>
                  </a:cubicBezTo>
                  <a:cubicBezTo>
                    <a:pt x="1" y="524"/>
                    <a:pt x="154" y="677"/>
                    <a:pt x="344" y="677"/>
                  </a:cubicBezTo>
                  <a:cubicBezTo>
                    <a:pt x="524" y="677"/>
                    <a:pt x="678" y="524"/>
                    <a:pt x="678" y="334"/>
                  </a:cubicBezTo>
                  <a:cubicBezTo>
                    <a:pt x="678" y="145"/>
                    <a:pt x="524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484547" y="2768007"/>
              <a:ext cx="53906" cy="47943"/>
            </a:xfrm>
            <a:custGeom>
              <a:rect b="b" l="l" r="r" t="t"/>
              <a:pathLst>
                <a:path extrusionOk="0" h="804" w="904">
                  <a:moveTo>
                    <a:pt x="457" y="1"/>
                  </a:moveTo>
                  <a:cubicBezTo>
                    <a:pt x="309" y="1"/>
                    <a:pt x="163" y="89"/>
                    <a:pt x="82" y="257"/>
                  </a:cubicBezTo>
                  <a:cubicBezTo>
                    <a:pt x="1" y="438"/>
                    <a:pt x="82" y="663"/>
                    <a:pt x="308" y="781"/>
                  </a:cubicBezTo>
                  <a:cubicBezTo>
                    <a:pt x="348" y="796"/>
                    <a:pt x="390" y="803"/>
                    <a:pt x="432" y="803"/>
                  </a:cubicBezTo>
                  <a:cubicBezTo>
                    <a:pt x="588" y="803"/>
                    <a:pt x="746" y="704"/>
                    <a:pt x="831" y="555"/>
                  </a:cubicBezTo>
                  <a:cubicBezTo>
                    <a:pt x="903" y="365"/>
                    <a:pt x="831" y="104"/>
                    <a:pt x="606" y="31"/>
                  </a:cubicBezTo>
                  <a:cubicBezTo>
                    <a:pt x="557" y="11"/>
                    <a:pt x="507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949978" y="3547729"/>
              <a:ext cx="42576" cy="43112"/>
            </a:xfrm>
            <a:custGeom>
              <a:rect b="b" l="l" r="r" t="t"/>
              <a:pathLst>
                <a:path extrusionOk="0" h="723" w="714">
                  <a:moveTo>
                    <a:pt x="371" y="0"/>
                  </a:moveTo>
                  <a:cubicBezTo>
                    <a:pt x="190" y="0"/>
                    <a:pt x="1" y="154"/>
                    <a:pt x="1" y="343"/>
                  </a:cubicBezTo>
                  <a:cubicBezTo>
                    <a:pt x="1" y="533"/>
                    <a:pt x="190" y="722"/>
                    <a:pt x="371" y="722"/>
                  </a:cubicBezTo>
                  <a:cubicBezTo>
                    <a:pt x="560" y="722"/>
                    <a:pt x="714" y="533"/>
                    <a:pt x="714" y="343"/>
                  </a:cubicBezTo>
                  <a:cubicBezTo>
                    <a:pt x="714" y="154"/>
                    <a:pt x="560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166421" y="3547729"/>
              <a:ext cx="40429" cy="43112"/>
            </a:xfrm>
            <a:custGeom>
              <a:rect b="b" l="l" r="r" t="t"/>
              <a:pathLst>
                <a:path extrusionOk="0" h="723" w="678">
                  <a:moveTo>
                    <a:pt x="334" y="0"/>
                  </a:moveTo>
                  <a:cubicBezTo>
                    <a:pt x="145" y="0"/>
                    <a:pt x="0" y="154"/>
                    <a:pt x="0" y="343"/>
                  </a:cubicBezTo>
                  <a:cubicBezTo>
                    <a:pt x="0" y="533"/>
                    <a:pt x="145" y="722"/>
                    <a:pt x="334" y="722"/>
                  </a:cubicBezTo>
                  <a:cubicBezTo>
                    <a:pt x="524" y="722"/>
                    <a:pt x="677" y="533"/>
                    <a:pt x="677" y="343"/>
                  </a:cubicBezTo>
                  <a:cubicBezTo>
                    <a:pt x="677" y="154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369356" y="3583805"/>
              <a:ext cx="40429" cy="42576"/>
            </a:xfrm>
            <a:custGeom>
              <a:rect b="b" l="l" r="r" t="t"/>
              <a:pathLst>
                <a:path extrusionOk="0" h="714" w="678">
                  <a:moveTo>
                    <a:pt x="334" y="0"/>
                  </a:moveTo>
                  <a:cubicBezTo>
                    <a:pt x="154" y="0"/>
                    <a:pt x="0" y="190"/>
                    <a:pt x="0" y="379"/>
                  </a:cubicBezTo>
                  <a:cubicBezTo>
                    <a:pt x="0" y="569"/>
                    <a:pt x="154" y="713"/>
                    <a:pt x="334" y="713"/>
                  </a:cubicBezTo>
                  <a:cubicBezTo>
                    <a:pt x="524" y="713"/>
                    <a:pt x="677" y="569"/>
                    <a:pt x="677" y="379"/>
                  </a:cubicBezTo>
                  <a:cubicBezTo>
                    <a:pt x="677" y="190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4565286" y="3606405"/>
              <a:ext cx="40429" cy="40429"/>
            </a:xfrm>
            <a:custGeom>
              <a:rect b="b" l="l" r="r" t="t"/>
              <a:pathLst>
                <a:path extrusionOk="0" h="678" w="678">
                  <a:moveTo>
                    <a:pt x="344" y="0"/>
                  </a:moveTo>
                  <a:cubicBezTo>
                    <a:pt x="154" y="0"/>
                    <a:pt x="1" y="145"/>
                    <a:pt x="1" y="334"/>
                  </a:cubicBezTo>
                  <a:cubicBezTo>
                    <a:pt x="1" y="524"/>
                    <a:pt x="154" y="677"/>
                    <a:pt x="344" y="677"/>
                  </a:cubicBezTo>
                  <a:cubicBezTo>
                    <a:pt x="533" y="677"/>
                    <a:pt x="678" y="524"/>
                    <a:pt x="678" y="334"/>
                  </a:cubicBezTo>
                  <a:cubicBezTo>
                    <a:pt x="678" y="145"/>
                    <a:pt x="533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360884" y="1121025"/>
              <a:ext cx="890455" cy="327309"/>
            </a:xfrm>
            <a:custGeom>
              <a:rect b="b" l="l" r="r" t="t"/>
              <a:pathLst>
                <a:path extrusionOk="0" h="5489" w="14933">
                  <a:moveTo>
                    <a:pt x="7449" y="0"/>
                  </a:moveTo>
                  <a:lnTo>
                    <a:pt x="6654" y="1580"/>
                  </a:lnTo>
                  <a:lnTo>
                    <a:pt x="4885" y="1842"/>
                  </a:lnTo>
                  <a:lnTo>
                    <a:pt x="6167" y="3087"/>
                  </a:lnTo>
                  <a:lnTo>
                    <a:pt x="5869" y="4857"/>
                  </a:lnTo>
                  <a:lnTo>
                    <a:pt x="7449" y="4026"/>
                  </a:lnTo>
                  <a:lnTo>
                    <a:pt x="9028" y="4857"/>
                  </a:lnTo>
                  <a:lnTo>
                    <a:pt x="8722" y="3087"/>
                  </a:lnTo>
                  <a:lnTo>
                    <a:pt x="10003" y="1842"/>
                  </a:lnTo>
                  <a:lnTo>
                    <a:pt x="8234" y="1580"/>
                  </a:lnTo>
                  <a:lnTo>
                    <a:pt x="7449" y="0"/>
                  </a:lnTo>
                  <a:close/>
                  <a:moveTo>
                    <a:pt x="1581" y="2410"/>
                  </a:moveTo>
                  <a:lnTo>
                    <a:pt x="1084" y="3421"/>
                  </a:lnTo>
                  <a:lnTo>
                    <a:pt x="1" y="3575"/>
                  </a:lnTo>
                  <a:lnTo>
                    <a:pt x="786" y="4360"/>
                  </a:lnTo>
                  <a:lnTo>
                    <a:pt x="597" y="5489"/>
                  </a:lnTo>
                  <a:lnTo>
                    <a:pt x="1581" y="4965"/>
                  </a:lnTo>
                  <a:lnTo>
                    <a:pt x="2592" y="5489"/>
                  </a:lnTo>
                  <a:lnTo>
                    <a:pt x="2402" y="4360"/>
                  </a:lnTo>
                  <a:lnTo>
                    <a:pt x="3197" y="3575"/>
                  </a:lnTo>
                  <a:lnTo>
                    <a:pt x="2104" y="3421"/>
                  </a:lnTo>
                  <a:lnTo>
                    <a:pt x="1581" y="2410"/>
                  </a:lnTo>
                  <a:close/>
                  <a:moveTo>
                    <a:pt x="13317" y="2410"/>
                  </a:moveTo>
                  <a:lnTo>
                    <a:pt x="12820" y="3421"/>
                  </a:lnTo>
                  <a:lnTo>
                    <a:pt x="11692" y="3575"/>
                  </a:lnTo>
                  <a:lnTo>
                    <a:pt x="12486" y="4360"/>
                  </a:lnTo>
                  <a:lnTo>
                    <a:pt x="12296" y="5489"/>
                  </a:lnTo>
                  <a:lnTo>
                    <a:pt x="13317" y="4965"/>
                  </a:lnTo>
                  <a:lnTo>
                    <a:pt x="14292" y="5489"/>
                  </a:lnTo>
                  <a:lnTo>
                    <a:pt x="14102" y="4360"/>
                  </a:lnTo>
                  <a:lnTo>
                    <a:pt x="14932" y="3575"/>
                  </a:lnTo>
                  <a:lnTo>
                    <a:pt x="13804" y="3421"/>
                  </a:lnTo>
                  <a:lnTo>
                    <a:pt x="13317" y="2410"/>
                  </a:lnTo>
                  <a:close/>
                  <a:moveTo>
                    <a:pt x="597" y="5489"/>
                  </a:moveTo>
                  <a:lnTo>
                    <a:pt x="597" y="5489"/>
                  </a:lnTo>
                  <a:lnTo>
                    <a:pt x="597" y="5489"/>
                  </a:lnTo>
                  <a:close/>
                  <a:moveTo>
                    <a:pt x="2592" y="5489"/>
                  </a:moveTo>
                  <a:lnTo>
                    <a:pt x="2592" y="5489"/>
                  </a:lnTo>
                  <a:lnTo>
                    <a:pt x="2592" y="5489"/>
                  </a:lnTo>
                  <a:close/>
                  <a:moveTo>
                    <a:pt x="14292" y="5489"/>
                  </a:moveTo>
                  <a:lnTo>
                    <a:pt x="14292" y="5489"/>
                  </a:lnTo>
                  <a:lnTo>
                    <a:pt x="14292" y="548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972041" y="3614992"/>
              <a:ext cx="3667603" cy="749430"/>
            </a:xfrm>
            <a:custGeom>
              <a:rect b="b" l="l" r="r" t="t"/>
              <a:pathLst>
                <a:path extrusionOk="0" h="12568" w="61506">
                  <a:moveTo>
                    <a:pt x="3314" y="1"/>
                  </a:moveTo>
                  <a:lnTo>
                    <a:pt x="3314" y="1"/>
                  </a:lnTo>
                  <a:cubicBezTo>
                    <a:pt x="3955" y="1924"/>
                    <a:pt x="4632" y="3837"/>
                    <a:pt x="5381" y="5760"/>
                  </a:cubicBezTo>
                  <a:cubicBezTo>
                    <a:pt x="3657" y="6853"/>
                    <a:pt x="1851" y="7900"/>
                    <a:pt x="1" y="8884"/>
                  </a:cubicBezTo>
                  <a:cubicBezTo>
                    <a:pt x="4108" y="10428"/>
                    <a:pt x="8351" y="11664"/>
                    <a:pt x="12603" y="12567"/>
                  </a:cubicBezTo>
                  <a:cubicBezTo>
                    <a:pt x="13280" y="9480"/>
                    <a:pt x="13921" y="6401"/>
                    <a:pt x="14562" y="3314"/>
                  </a:cubicBezTo>
                  <a:cubicBezTo>
                    <a:pt x="10762" y="2483"/>
                    <a:pt x="6997" y="1400"/>
                    <a:pt x="3314" y="1"/>
                  </a:cubicBezTo>
                  <a:close/>
                  <a:moveTo>
                    <a:pt x="58156" y="1"/>
                  </a:moveTo>
                  <a:lnTo>
                    <a:pt x="58156" y="1"/>
                  </a:lnTo>
                  <a:cubicBezTo>
                    <a:pt x="54473" y="1400"/>
                    <a:pt x="50709" y="2483"/>
                    <a:pt x="46908" y="3314"/>
                  </a:cubicBezTo>
                  <a:cubicBezTo>
                    <a:pt x="47549" y="6401"/>
                    <a:pt x="48226" y="9480"/>
                    <a:pt x="48867" y="12567"/>
                  </a:cubicBezTo>
                  <a:cubicBezTo>
                    <a:pt x="53155" y="11664"/>
                    <a:pt x="57371" y="10428"/>
                    <a:pt x="61506" y="8884"/>
                  </a:cubicBezTo>
                  <a:cubicBezTo>
                    <a:pt x="59628" y="7900"/>
                    <a:pt x="57822" y="6853"/>
                    <a:pt x="56089" y="5760"/>
                  </a:cubicBezTo>
                  <a:cubicBezTo>
                    <a:pt x="56838" y="3837"/>
                    <a:pt x="57552" y="1924"/>
                    <a:pt x="58156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725705" y="3785653"/>
              <a:ext cx="112581" cy="24806"/>
            </a:xfrm>
            <a:custGeom>
              <a:rect b="b" l="l" r="r" t="t"/>
              <a:pathLst>
                <a:path extrusionOk="0" h="416" w="1888">
                  <a:moveTo>
                    <a:pt x="0" y="0"/>
                  </a:moveTo>
                  <a:lnTo>
                    <a:pt x="0" y="0"/>
                  </a:lnTo>
                  <a:cubicBezTo>
                    <a:pt x="641" y="154"/>
                    <a:pt x="1246" y="298"/>
                    <a:pt x="1887" y="416"/>
                  </a:cubicBezTo>
                  <a:cubicBezTo>
                    <a:pt x="1246" y="298"/>
                    <a:pt x="641" y="154"/>
                    <a:pt x="0" y="0"/>
                  </a:cubicBezTo>
                  <a:close/>
                </a:path>
              </a:pathLst>
            </a:custGeom>
            <a:solidFill>
              <a:srgbClr val="1A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353733" y="3785653"/>
              <a:ext cx="486700" cy="578769"/>
            </a:xfrm>
            <a:custGeom>
              <a:rect b="b" l="l" r="r" t="t"/>
              <a:pathLst>
                <a:path extrusionOk="0" h="9706" w="8162">
                  <a:moveTo>
                    <a:pt x="6238" y="0"/>
                  </a:moveTo>
                  <a:cubicBezTo>
                    <a:pt x="5110" y="226"/>
                    <a:pt x="2483" y="867"/>
                    <a:pt x="2483" y="867"/>
                  </a:cubicBezTo>
                  <a:cubicBezTo>
                    <a:pt x="2483" y="867"/>
                    <a:pt x="109" y="7863"/>
                    <a:pt x="0" y="8125"/>
                  </a:cubicBezTo>
                  <a:cubicBezTo>
                    <a:pt x="2068" y="8730"/>
                    <a:pt x="4135" y="9254"/>
                    <a:pt x="6202" y="9705"/>
                  </a:cubicBezTo>
                  <a:cubicBezTo>
                    <a:pt x="6879" y="6618"/>
                    <a:pt x="7520" y="3539"/>
                    <a:pt x="8161" y="452"/>
                  </a:cubicBezTo>
                  <a:cubicBezTo>
                    <a:pt x="8161" y="452"/>
                    <a:pt x="8125" y="452"/>
                    <a:pt x="8125" y="416"/>
                  </a:cubicBezTo>
                  <a:cubicBezTo>
                    <a:pt x="7484" y="298"/>
                    <a:pt x="6879" y="154"/>
                    <a:pt x="6238" y="0"/>
                  </a:cubicBezTo>
                  <a:close/>
                </a:path>
              </a:pathLst>
            </a:custGeom>
            <a:solidFill>
              <a:srgbClr val="203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771313" y="3787800"/>
              <a:ext cx="103398" cy="22659"/>
            </a:xfrm>
            <a:custGeom>
              <a:rect b="b" l="l" r="r" t="t"/>
              <a:pathLst>
                <a:path extrusionOk="0" h="380" w="1734">
                  <a:moveTo>
                    <a:pt x="1733" y="1"/>
                  </a:moveTo>
                  <a:lnTo>
                    <a:pt x="1733" y="1"/>
                  </a:lnTo>
                  <a:cubicBezTo>
                    <a:pt x="1129" y="154"/>
                    <a:pt x="569" y="262"/>
                    <a:pt x="0" y="380"/>
                  </a:cubicBezTo>
                  <a:cubicBezTo>
                    <a:pt x="569" y="262"/>
                    <a:pt x="1174" y="154"/>
                    <a:pt x="1733" y="1"/>
                  </a:cubicBezTo>
                  <a:close/>
                </a:path>
              </a:pathLst>
            </a:custGeom>
            <a:solidFill>
              <a:srgbClr val="1A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769166" y="3787800"/>
              <a:ext cx="497970" cy="576622"/>
            </a:xfrm>
            <a:custGeom>
              <a:rect b="b" l="l" r="r" t="t"/>
              <a:pathLst>
                <a:path extrusionOk="0" h="9670" w="8351">
                  <a:moveTo>
                    <a:pt x="1769" y="1"/>
                  </a:moveTo>
                  <a:cubicBezTo>
                    <a:pt x="1210" y="154"/>
                    <a:pt x="605" y="262"/>
                    <a:pt x="36" y="380"/>
                  </a:cubicBezTo>
                  <a:cubicBezTo>
                    <a:pt x="36" y="416"/>
                    <a:pt x="0" y="416"/>
                    <a:pt x="0" y="416"/>
                  </a:cubicBezTo>
                  <a:cubicBezTo>
                    <a:pt x="641" y="3503"/>
                    <a:pt x="1318" y="6582"/>
                    <a:pt x="1959" y="9669"/>
                  </a:cubicBezTo>
                  <a:cubicBezTo>
                    <a:pt x="4099" y="9218"/>
                    <a:pt x="6247" y="8694"/>
                    <a:pt x="8351" y="8053"/>
                  </a:cubicBezTo>
                  <a:cubicBezTo>
                    <a:pt x="8278" y="7864"/>
                    <a:pt x="6021" y="1165"/>
                    <a:pt x="6021" y="1165"/>
                  </a:cubicBezTo>
                  <a:cubicBezTo>
                    <a:pt x="6021" y="1165"/>
                    <a:pt x="3015" y="307"/>
                    <a:pt x="1769" y="1"/>
                  </a:cubicBezTo>
                  <a:close/>
                </a:path>
              </a:pathLst>
            </a:custGeom>
            <a:solidFill>
              <a:srgbClr val="203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539958" y="3812546"/>
              <a:ext cx="2532307" cy="357005"/>
            </a:xfrm>
            <a:custGeom>
              <a:rect b="b" l="l" r="r" t="t"/>
              <a:pathLst>
                <a:path extrusionOk="0" h="5987" w="42467">
                  <a:moveTo>
                    <a:pt x="5038" y="1"/>
                  </a:moveTo>
                  <a:lnTo>
                    <a:pt x="1" y="1391"/>
                  </a:lnTo>
                  <a:lnTo>
                    <a:pt x="5372" y="5607"/>
                  </a:lnTo>
                  <a:lnTo>
                    <a:pt x="5038" y="1"/>
                  </a:lnTo>
                  <a:close/>
                  <a:moveTo>
                    <a:pt x="37384" y="1"/>
                  </a:moveTo>
                  <a:lnTo>
                    <a:pt x="36445" y="5986"/>
                  </a:lnTo>
                  <a:lnTo>
                    <a:pt x="42467" y="1391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389273" y="3895492"/>
              <a:ext cx="2831054" cy="735476"/>
            </a:xfrm>
            <a:custGeom>
              <a:rect b="b" l="l" r="r" t="t"/>
              <a:pathLst>
                <a:path extrusionOk="0" h="12334" w="47477">
                  <a:moveTo>
                    <a:pt x="2528" y="0"/>
                  </a:moveTo>
                  <a:cubicBezTo>
                    <a:pt x="1697" y="3051"/>
                    <a:pt x="831" y="6094"/>
                    <a:pt x="0" y="9145"/>
                  </a:cubicBezTo>
                  <a:cubicBezTo>
                    <a:pt x="7768" y="11271"/>
                    <a:pt x="15753" y="12334"/>
                    <a:pt x="23738" y="12334"/>
                  </a:cubicBezTo>
                  <a:cubicBezTo>
                    <a:pt x="31723" y="12334"/>
                    <a:pt x="39708" y="11271"/>
                    <a:pt x="47476" y="9145"/>
                  </a:cubicBezTo>
                  <a:cubicBezTo>
                    <a:pt x="46646" y="6094"/>
                    <a:pt x="45815" y="3051"/>
                    <a:pt x="44994" y="0"/>
                  </a:cubicBezTo>
                  <a:cubicBezTo>
                    <a:pt x="38033" y="1918"/>
                    <a:pt x="30886" y="2878"/>
                    <a:pt x="23744" y="2878"/>
                  </a:cubicBezTo>
                  <a:cubicBezTo>
                    <a:pt x="16602" y="2878"/>
                    <a:pt x="9465" y="1918"/>
                    <a:pt x="252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1"/>
          <p:cNvSpPr txBox="1"/>
          <p:nvPr/>
        </p:nvSpPr>
        <p:spPr>
          <a:xfrm>
            <a:off x="969900" y="4097325"/>
            <a:ext cx="366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Employee of the month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95" name="Google Shape;295;p21"/>
          <p:cNvGrpSpPr/>
          <p:nvPr/>
        </p:nvGrpSpPr>
        <p:grpSpPr>
          <a:xfrm>
            <a:off x="5989799" y="1372014"/>
            <a:ext cx="425652" cy="525024"/>
            <a:chOff x="3330525" y="4399275"/>
            <a:chExt cx="390650" cy="481850"/>
          </a:xfrm>
        </p:grpSpPr>
        <p:sp>
          <p:nvSpPr>
            <p:cNvPr id="296" name="Google Shape;296;p21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3" name="Google Shape;303;p21"/>
          <p:cNvGrpSpPr/>
          <p:nvPr/>
        </p:nvGrpSpPr>
        <p:grpSpPr>
          <a:xfrm>
            <a:off x="7636357" y="1372027"/>
            <a:ext cx="391929" cy="524997"/>
            <a:chOff x="3938800" y="4399275"/>
            <a:chExt cx="359700" cy="481825"/>
          </a:xfrm>
        </p:grpSpPr>
        <p:sp>
          <p:nvSpPr>
            <p:cNvPr id="304" name="Google Shape;304;p21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9" name="Google Shape;309;p21"/>
          <p:cNvGrpSpPr/>
          <p:nvPr/>
        </p:nvGrpSpPr>
        <p:grpSpPr>
          <a:xfrm>
            <a:off x="5985792" y="3230881"/>
            <a:ext cx="433675" cy="494079"/>
            <a:chOff x="4645650" y="3962900"/>
            <a:chExt cx="259950" cy="296175"/>
          </a:xfrm>
        </p:grpSpPr>
        <p:sp>
          <p:nvSpPr>
            <p:cNvPr id="310" name="Google Shape;310;p21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1"/>
          <p:cNvGrpSpPr/>
          <p:nvPr/>
        </p:nvGrpSpPr>
        <p:grpSpPr>
          <a:xfrm>
            <a:off x="7615500" y="3231536"/>
            <a:ext cx="433633" cy="492745"/>
            <a:chOff x="5736525" y="3963700"/>
            <a:chExt cx="259925" cy="295375"/>
          </a:xfrm>
        </p:grpSpPr>
        <p:sp>
          <p:nvSpPr>
            <p:cNvPr id="317" name="Google Shape;317;p21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4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pic>
        <p:nvPicPr>
          <p:cNvPr id="2456" name="Google Shape;2456;p4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00" y="1310150"/>
            <a:ext cx="4467600" cy="276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7" name="Google Shape;2457;p48"/>
          <p:cNvSpPr/>
          <p:nvPr/>
        </p:nvSpPr>
        <p:spPr>
          <a:xfrm>
            <a:off x="6123625" y="3833325"/>
            <a:ext cx="2547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8" name="Google Shape;2458;p48"/>
          <p:cNvSpPr txBox="1"/>
          <p:nvPr/>
        </p:nvSpPr>
        <p:spPr>
          <a:xfrm>
            <a:off x="6123619" y="3631530"/>
            <a:ext cx="254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59" name="Google Shape;2459;p48"/>
          <p:cNvSpPr/>
          <p:nvPr/>
        </p:nvSpPr>
        <p:spPr>
          <a:xfrm>
            <a:off x="6123600" y="1511902"/>
            <a:ext cx="2547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0" name="Google Shape;2460;p48"/>
          <p:cNvSpPr txBox="1"/>
          <p:nvPr/>
        </p:nvSpPr>
        <p:spPr>
          <a:xfrm>
            <a:off x="6123612" y="1310150"/>
            <a:ext cx="254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61" name="Google Shape;2461;p48"/>
          <p:cNvSpPr/>
          <p:nvPr/>
        </p:nvSpPr>
        <p:spPr>
          <a:xfrm>
            <a:off x="6123600" y="2696100"/>
            <a:ext cx="2547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2" name="Google Shape;2462;p48"/>
          <p:cNvSpPr txBox="1"/>
          <p:nvPr/>
        </p:nvSpPr>
        <p:spPr>
          <a:xfrm>
            <a:off x="6123614" y="2494303"/>
            <a:ext cx="254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63" name="Google Shape;2463;p48"/>
          <p:cNvSpPr txBox="1"/>
          <p:nvPr/>
        </p:nvSpPr>
        <p:spPr>
          <a:xfrm>
            <a:off x="764300" y="4168925"/>
            <a:ext cx="4532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want to modify this graph, click on it, follow the link, change the data and replace it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49"/>
          <p:cNvSpPr/>
          <p:nvPr/>
        </p:nvSpPr>
        <p:spPr>
          <a:xfrm>
            <a:off x="875275" y="2900223"/>
            <a:ext cx="1728900" cy="164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4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2470" name="Google Shape;2470;p49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achievements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71" name="Google Shape;2471;p49"/>
          <p:cNvGrpSpPr/>
          <p:nvPr/>
        </p:nvGrpSpPr>
        <p:grpSpPr>
          <a:xfrm>
            <a:off x="3049300" y="1661494"/>
            <a:ext cx="3045473" cy="2885993"/>
            <a:chOff x="3395384" y="2103862"/>
            <a:chExt cx="2437159" cy="2309533"/>
          </a:xfrm>
        </p:grpSpPr>
        <p:sp>
          <p:nvSpPr>
            <p:cNvPr id="2472" name="Google Shape;2472;p49"/>
            <p:cNvSpPr/>
            <p:nvPr/>
          </p:nvSpPr>
          <p:spPr>
            <a:xfrm>
              <a:off x="3682482" y="2662257"/>
              <a:ext cx="498333" cy="511578"/>
            </a:xfrm>
            <a:custGeom>
              <a:rect b="b" l="l" r="r" t="t"/>
              <a:pathLst>
                <a:path extrusionOk="0" h="10390" w="10121">
                  <a:moveTo>
                    <a:pt x="2065" y="1"/>
                  </a:moveTo>
                  <a:cubicBezTo>
                    <a:pt x="1322" y="1"/>
                    <a:pt x="586" y="472"/>
                    <a:pt x="299" y="1172"/>
                  </a:cubicBezTo>
                  <a:cubicBezTo>
                    <a:pt x="1" y="1885"/>
                    <a:pt x="190" y="2716"/>
                    <a:pt x="488" y="3465"/>
                  </a:cubicBezTo>
                  <a:cubicBezTo>
                    <a:pt x="868" y="4332"/>
                    <a:pt x="1391" y="5162"/>
                    <a:pt x="1915" y="5993"/>
                  </a:cubicBezTo>
                  <a:cubicBezTo>
                    <a:pt x="2673" y="7194"/>
                    <a:pt x="3458" y="8430"/>
                    <a:pt x="4704" y="9189"/>
                  </a:cubicBezTo>
                  <a:cubicBezTo>
                    <a:pt x="5797" y="9866"/>
                    <a:pt x="7151" y="10010"/>
                    <a:pt x="8424" y="10200"/>
                  </a:cubicBezTo>
                  <a:cubicBezTo>
                    <a:pt x="8992" y="10236"/>
                    <a:pt x="9552" y="10317"/>
                    <a:pt x="10121" y="10389"/>
                  </a:cubicBezTo>
                  <a:lnTo>
                    <a:pt x="9967" y="8475"/>
                  </a:lnTo>
                  <a:cubicBezTo>
                    <a:pt x="9480" y="8322"/>
                    <a:pt x="9101" y="8169"/>
                    <a:pt x="8992" y="8132"/>
                  </a:cubicBezTo>
                  <a:cubicBezTo>
                    <a:pt x="7449" y="7455"/>
                    <a:pt x="5679" y="5948"/>
                    <a:pt x="4966" y="4449"/>
                  </a:cubicBezTo>
                  <a:cubicBezTo>
                    <a:pt x="4325" y="3167"/>
                    <a:pt x="3910" y="161"/>
                    <a:pt x="2222" y="8"/>
                  </a:cubicBezTo>
                  <a:cubicBezTo>
                    <a:pt x="2170" y="3"/>
                    <a:pt x="2117" y="1"/>
                    <a:pt x="2065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4106425" y="2103862"/>
              <a:ext cx="1102169" cy="1497419"/>
            </a:xfrm>
            <a:custGeom>
              <a:rect b="b" l="l" r="r" t="t"/>
              <a:pathLst>
                <a:path extrusionOk="0" h="24114" w="17749">
                  <a:moveTo>
                    <a:pt x="0" y="1"/>
                  </a:moveTo>
                  <a:lnTo>
                    <a:pt x="0" y="6997"/>
                  </a:lnTo>
                  <a:cubicBezTo>
                    <a:pt x="416" y="6925"/>
                    <a:pt x="786" y="6699"/>
                    <a:pt x="1129" y="6428"/>
                  </a:cubicBezTo>
                  <a:cubicBezTo>
                    <a:pt x="1688" y="5977"/>
                    <a:pt x="2366" y="5715"/>
                    <a:pt x="3124" y="5715"/>
                  </a:cubicBezTo>
                  <a:cubicBezTo>
                    <a:pt x="4848" y="5715"/>
                    <a:pt x="6283" y="7150"/>
                    <a:pt x="6283" y="8875"/>
                  </a:cubicBezTo>
                  <a:cubicBezTo>
                    <a:pt x="6283" y="10644"/>
                    <a:pt x="4848" y="12034"/>
                    <a:pt x="3124" y="12034"/>
                  </a:cubicBezTo>
                  <a:cubicBezTo>
                    <a:pt x="2366" y="12034"/>
                    <a:pt x="1688" y="11773"/>
                    <a:pt x="1129" y="11357"/>
                  </a:cubicBezTo>
                  <a:cubicBezTo>
                    <a:pt x="786" y="11059"/>
                    <a:pt x="416" y="10870"/>
                    <a:pt x="0" y="10761"/>
                  </a:cubicBezTo>
                  <a:lnTo>
                    <a:pt x="0" y="17794"/>
                  </a:lnTo>
                  <a:lnTo>
                    <a:pt x="6843" y="17794"/>
                  </a:lnTo>
                  <a:cubicBezTo>
                    <a:pt x="6735" y="18128"/>
                    <a:pt x="6581" y="18471"/>
                    <a:pt x="6320" y="18769"/>
                  </a:cubicBezTo>
                  <a:cubicBezTo>
                    <a:pt x="5868" y="19374"/>
                    <a:pt x="5606" y="20087"/>
                    <a:pt x="5606" y="20836"/>
                  </a:cubicBezTo>
                  <a:cubicBezTo>
                    <a:pt x="5606" y="22642"/>
                    <a:pt x="7069" y="24113"/>
                    <a:pt x="8874" y="24113"/>
                  </a:cubicBezTo>
                  <a:cubicBezTo>
                    <a:pt x="10680" y="24113"/>
                    <a:pt x="12151" y="22642"/>
                    <a:pt x="12151" y="20836"/>
                  </a:cubicBezTo>
                  <a:cubicBezTo>
                    <a:pt x="12151" y="20087"/>
                    <a:pt x="11881" y="19374"/>
                    <a:pt x="11429" y="18769"/>
                  </a:cubicBezTo>
                  <a:cubicBezTo>
                    <a:pt x="11204" y="18471"/>
                    <a:pt x="11023" y="18128"/>
                    <a:pt x="10906" y="17794"/>
                  </a:cubicBezTo>
                  <a:lnTo>
                    <a:pt x="17749" y="17794"/>
                  </a:lnTo>
                  <a:lnTo>
                    <a:pt x="17749" y="3007"/>
                  </a:lnTo>
                  <a:cubicBezTo>
                    <a:pt x="17749" y="1355"/>
                    <a:pt x="16394" y="1"/>
                    <a:pt x="14742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4691927" y="3160872"/>
              <a:ext cx="1822" cy="1822"/>
            </a:xfrm>
            <a:custGeom>
              <a:rect b="b" l="l" r="r" t="t"/>
              <a:pathLst>
                <a:path extrusionOk="0" h="37" w="37">
                  <a:moveTo>
                    <a:pt x="37" y="1"/>
                  </a:moveTo>
                  <a:lnTo>
                    <a:pt x="1" y="37"/>
                  </a:lnTo>
                  <a:lnTo>
                    <a:pt x="37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3819408" y="4332646"/>
              <a:ext cx="194734" cy="80750"/>
            </a:xfrm>
            <a:custGeom>
              <a:rect b="b" l="l" r="r" t="t"/>
              <a:pathLst>
                <a:path extrusionOk="0" h="1640" w="3955">
                  <a:moveTo>
                    <a:pt x="1019" y="1"/>
                  </a:moveTo>
                  <a:cubicBezTo>
                    <a:pt x="772" y="1"/>
                    <a:pt x="538" y="94"/>
                    <a:pt x="380" y="314"/>
                  </a:cubicBezTo>
                  <a:cubicBezTo>
                    <a:pt x="190" y="504"/>
                    <a:pt x="0" y="1181"/>
                    <a:pt x="190" y="1406"/>
                  </a:cubicBezTo>
                  <a:cubicBezTo>
                    <a:pt x="307" y="1551"/>
                    <a:pt x="533" y="1587"/>
                    <a:pt x="759" y="1587"/>
                  </a:cubicBezTo>
                  <a:lnTo>
                    <a:pt x="2519" y="1587"/>
                  </a:lnTo>
                  <a:cubicBezTo>
                    <a:pt x="2748" y="1587"/>
                    <a:pt x="2993" y="1639"/>
                    <a:pt x="3229" y="1639"/>
                  </a:cubicBezTo>
                  <a:cubicBezTo>
                    <a:pt x="3348" y="1639"/>
                    <a:pt x="3464" y="1626"/>
                    <a:pt x="3575" y="1587"/>
                  </a:cubicBezTo>
                  <a:cubicBezTo>
                    <a:pt x="3765" y="1551"/>
                    <a:pt x="3873" y="1479"/>
                    <a:pt x="3918" y="1289"/>
                  </a:cubicBezTo>
                  <a:cubicBezTo>
                    <a:pt x="3954" y="955"/>
                    <a:pt x="3503" y="874"/>
                    <a:pt x="3277" y="802"/>
                  </a:cubicBezTo>
                  <a:cubicBezTo>
                    <a:pt x="2790" y="684"/>
                    <a:pt x="1996" y="684"/>
                    <a:pt x="1698" y="233"/>
                  </a:cubicBezTo>
                  <a:cubicBezTo>
                    <a:pt x="1698" y="233"/>
                    <a:pt x="1661" y="233"/>
                    <a:pt x="1661" y="197"/>
                  </a:cubicBezTo>
                  <a:cubicBezTo>
                    <a:pt x="1466" y="74"/>
                    <a:pt x="1238" y="1"/>
                    <a:pt x="101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3896069" y="4347614"/>
              <a:ext cx="23043" cy="17430"/>
            </a:xfrm>
            <a:custGeom>
              <a:rect b="b" l="l" r="r" t="t"/>
              <a:pathLst>
                <a:path extrusionOk="0" h="354" w="468">
                  <a:moveTo>
                    <a:pt x="369" y="1"/>
                  </a:moveTo>
                  <a:cubicBezTo>
                    <a:pt x="357" y="1"/>
                    <a:pt x="343" y="4"/>
                    <a:pt x="330" y="10"/>
                  </a:cubicBezTo>
                  <a:cubicBezTo>
                    <a:pt x="249" y="82"/>
                    <a:pt x="141" y="155"/>
                    <a:pt x="59" y="272"/>
                  </a:cubicBezTo>
                  <a:cubicBezTo>
                    <a:pt x="1" y="301"/>
                    <a:pt x="37" y="354"/>
                    <a:pt x="96" y="354"/>
                  </a:cubicBezTo>
                  <a:cubicBezTo>
                    <a:pt x="110" y="354"/>
                    <a:pt x="125" y="351"/>
                    <a:pt x="141" y="344"/>
                  </a:cubicBezTo>
                  <a:cubicBezTo>
                    <a:pt x="249" y="272"/>
                    <a:pt x="330" y="200"/>
                    <a:pt x="439" y="118"/>
                  </a:cubicBezTo>
                  <a:cubicBezTo>
                    <a:pt x="468" y="60"/>
                    <a:pt x="425" y="1"/>
                    <a:pt x="369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3913351" y="4353719"/>
              <a:ext cx="16692" cy="16347"/>
            </a:xfrm>
            <a:custGeom>
              <a:rect b="b" l="l" r="r" t="t"/>
              <a:pathLst>
                <a:path extrusionOk="0" h="332" w="339">
                  <a:moveTo>
                    <a:pt x="265" y="1"/>
                  </a:moveTo>
                  <a:cubicBezTo>
                    <a:pt x="247" y="1"/>
                    <a:pt x="226" y="10"/>
                    <a:pt x="205" y="31"/>
                  </a:cubicBezTo>
                  <a:cubicBezTo>
                    <a:pt x="160" y="76"/>
                    <a:pt x="88" y="148"/>
                    <a:pt x="51" y="220"/>
                  </a:cubicBezTo>
                  <a:cubicBezTo>
                    <a:pt x="0" y="278"/>
                    <a:pt x="40" y="331"/>
                    <a:pt x="93" y="331"/>
                  </a:cubicBezTo>
                  <a:cubicBezTo>
                    <a:pt x="115" y="331"/>
                    <a:pt x="139" y="322"/>
                    <a:pt x="160" y="301"/>
                  </a:cubicBezTo>
                  <a:cubicBezTo>
                    <a:pt x="205" y="220"/>
                    <a:pt x="241" y="184"/>
                    <a:pt x="313" y="112"/>
                  </a:cubicBezTo>
                  <a:cubicBezTo>
                    <a:pt x="339" y="54"/>
                    <a:pt x="310" y="1"/>
                    <a:pt x="265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9"/>
            <p:cNvSpPr/>
            <p:nvPr/>
          </p:nvSpPr>
          <p:spPr>
            <a:xfrm>
              <a:off x="3930535" y="4357510"/>
              <a:ext cx="12408" cy="14328"/>
            </a:xfrm>
            <a:custGeom>
              <a:rect b="b" l="l" r="r" t="t"/>
              <a:pathLst>
                <a:path extrusionOk="0" h="291" w="252">
                  <a:moveTo>
                    <a:pt x="179" y="1"/>
                  </a:moveTo>
                  <a:cubicBezTo>
                    <a:pt x="160" y="1"/>
                    <a:pt x="139" y="11"/>
                    <a:pt x="118" y="35"/>
                  </a:cubicBezTo>
                  <a:cubicBezTo>
                    <a:pt x="82" y="71"/>
                    <a:pt x="36" y="107"/>
                    <a:pt x="0" y="179"/>
                  </a:cubicBezTo>
                  <a:cubicBezTo>
                    <a:pt x="0" y="237"/>
                    <a:pt x="41" y="290"/>
                    <a:pt x="78" y="290"/>
                  </a:cubicBezTo>
                  <a:cubicBezTo>
                    <a:pt x="93" y="290"/>
                    <a:pt x="107" y="281"/>
                    <a:pt x="118" y="261"/>
                  </a:cubicBezTo>
                  <a:cubicBezTo>
                    <a:pt x="154" y="179"/>
                    <a:pt x="190" y="143"/>
                    <a:pt x="226" y="107"/>
                  </a:cubicBezTo>
                  <a:cubicBezTo>
                    <a:pt x="251" y="56"/>
                    <a:pt x="223" y="1"/>
                    <a:pt x="179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3843386" y="4270313"/>
              <a:ext cx="70754" cy="88184"/>
            </a:xfrm>
            <a:custGeom>
              <a:rect b="b" l="l" r="r" t="t"/>
              <a:pathLst>
                <a:path extrusionOk="0" h="1791" w="1437">
                  <a:moveTo>
                    <a:pt x="272" y="0"/>
                  </a:moveTo>
                  <a:cubicBezTo>
                    <a:pt x="190" y="370"/>
                    <a:pt x="118" y="1011"/>
                    <a:pt x="1" y="1652"/>
                  </a:cubicBezTo>
                  <a:cubicBezTo>
                    <a:pt x="199" y="1743"/>
                    <a:pt x="390" y="1790"/>
                    <a:pt x="567" y="1790"/>
                  </a:cubicBezTo>
                  <a:cubicBezTo>
                    <a:pt x="760" y="1790"/>
                    <a:pt x="938" y="1734"/>
                    <a:pt x="1093" y="1616"/>
                  </a:cubicBezTo>
                  <a:cubicBezTo>
                    <a:pt x="1174" y="1237"/>
                    <a:pt x="1355" y="560"/>
                    <a:pt x="1436" y="190"/>
                  </a:cubicBezTo>
                  <a:cubicBezTo>
                    <a:pt x="1057" y="145"/>
                    <a:pt x="642" y="73"/>
                    <a:pt x="272" y="0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3395384" y="4296802"/>
              <a:ext cx="203597" cy="116250"/>
            </a:xfrm>
            <a:custGeom>
              <a:rect b="b" l="l" r="r" t="t"/>
              <a:pathLst>
                <a:path extrusionOk="0" h="2361" w="4135">
                  <a:moveTo>
                    <a:pt x="1050" y="0"/>
                  </a:moveTo>
                  <a:cubicBezTo>
                    <a:pt x="950" y="0"/>
                    <a:pt x="849" y="18"/>
                    <a:pt x="749" y="58"/>
                  </a:cubicBezTo>
                  <a:cubicBezTo>
                    <a:pt x="488" y="175"/>
                    <a:pt x="0" y="627"/>
                    <a:pt x="72" y="925"/>
                  </a:cubicBezTo>
                  <a:cubicBezTo>
                    <a:pt x="117" y="1150"/>
                    <a:pt x="298" y="1304"/>
                    <a:pt x="488" y="1376"/>
                  </a:cubicBezTo>
                  <a:cubicBezTo>
                    <a:pt x="1092" y="1719"/>
                    <a:pt x="1770" y="2279"/>
                    <a:pt x="2447" y="2315"/>
                  </a:cubicBezTo>
                  <a:lnTo>
                    <a:pt x="2781" y="2315"/>
                  </a:lnTo>
                  <a:cubicBezTo>
                    <a:pt x="3051" y="2279"/>
                    <a:pt x="4063" y="2360"/>
                    <a:pt x="4099" y="1981"/>
                  </a:cubicBezTo>
                  <a:cubicBezTo>
                    <a:pt x="4135" y="1683"/>
                    <a:pt x="3539" y="1602"/>
                    <a:pt x="3313" y="1566"/>
                  </a:cubicBezTo>
                  <a:cubicBezTo>
                    <a:pt x="2744" y="1457"/>
                    <a:pt x="2031" y="1340"/>
                    <a:pt x="1959" y="627"/>
                  </a:cubicBezTo>
                  <a:cubicBezTo>
                    <a:pt x="1959" y="591"/>
                    <a:pt x="1923" y="591"/>
                    <a:pt x="1923" y="555"/>
                  </a:cubicBezTo>
                  <a:cubicBezTo>
                    <a:pt x="1747" y="231"/>
                    <a:pt x="1406" y="0"/>
                    <a:pt x="105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3477313" y="4335206"/>
              <a:ext cx="27425" cy="9454"/>
            </a:xfrm>
            <a:custGeom>
              <a:rect b="b" l="l" r="r" t="t"/>
              <a:pathLst>
                <a:path extrusionOk="0" h="192" w="557">
                  <a:moveTo>
                    <a:pt x="440" y="0"/>
                  </a:moveTo>
                  <a:cubicBezTo>
                    <a:pt x="295" y="36"/>
                    <a:pt x="178" y="36"/>
                    <a:pt x="69" y="73"/>
                  </a:cubicBezTo>
                  <a:cubicBezTo>
                    <a:pt x="1" y="103"/>
                    <a:pt x="22" y="191"/>
                    <a:pt x="74" y="191"/>
                  </a:cubicBezTo>
                  <a:cubicBezTo>
                    <a:pt x="83" y="191"/>
                    <a:pt x="94" y="188"/>
                    <a:pt x="106" y="181"/>
                  </a:cubicBezTo>
                  <a:cubicBezTo>
                    <a:pt x="214" y="181"/>
                    <a:pt x="331" y="145"/>
                    <a:pt x="485" y="109"/>
                  </a:cubicBezTo>
                  <a:cubicBezTo>
                    <a:pt x="557" y="109"/>
                    <a:pt x="521" y="0"/>
                    <a:pt x="440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3490607" y="4345792"/>
              <a:ext cx="21074" cy="9946"/>
            </a:xfrm>
            <a:custGeom>
              <a:rect b="b" l="l" r="r" t="t"/>
              <a:pathLst>
                <a:path extrusionOk="0" h="202" w="428">
                  <a:moveTo>
                    <a:pt x="355" y="1"/>
                  </a:moveTo>
                  <a:cubicBezTo>
                    <a:pt x="345" y="1"/>
                    <a:pt x="334" y="4"/>
                    <a:pt x="323" y="11"/>
                  </a:cubicBezTo>
                  <a:cubicBezTo>
                    <a:pt x="215" y="47"/>
                    <a:pt x="133" y="83"/>
                    <a:pt x="61" y="119"/>
                  </a:cubicBezTo>
                  <a:cubicBezTo>
                    <a:pt x="1" y="119"/>
                    <a:pt x="42" y="202"/>
                    <a:pt x="78" y="202"/>
                  </a:cubicBezTo>
                  <a:cubicBezTo>
                    <a:pt x="85" y="202"/>
                    <a:pt x="91" y="199"/>
                    <a:pt x="97" y="192"/>
                  </a:cubicBezTo>
                  <a:cubicBezTo>
                    <a:pt x="170" y="155"/>
                    <a:pt x="251" y="155"/>
                    <a:pt x="359" y="119"/>
                  </a:cubicBezTo>
                  <a:cubicBezTo>
                    <a:pt x="428" y="89"/>
                    <a:pt x="406" y="1"/>
                    <a:pt x="355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3503803" y="4354852"/>
              <a:ext cx="16938" cy="11078"/>
            </a:xfrm>
            <a:custGeom>
              <a:rect b="b" l="l" r="r" t="t"/>
              <a:pathLst>
                <a:path extrusionOk="0" h="225" w="344">
                  <a:moveTo>
                    <a:pt x="271" y="1"/>
                  </a:moveTo>
                  <a:cubicBezTo>
                    <a:pt x="263" y="1"/>
                    <a:pt x="254" y="3"/>
                    <a:pt x="245" y="8"/>
                  </a:cubicBezTo>
                  <a:cubicBezTo>
                    <a:pt x="172" y="8"/>
                    <a:pt x="91" y="53"/>
                    <a:pt x="55" y="89"/>
                  </a:cubicBezTo>
                  <a:cubicBezTo>
                    <a:pt x="0" y="144"/>
                    <a:pt x="29" y="225"/>
                    <a:pt x="77" y="225"/>
                  </a:cubicBezTo>
                  <a:cubicBezTo>
                    <a:pt x="93" y="225"/>
                    <a:pt x="110" y="217"/>
                    <a:pt x="127" y="197"/>
                  </a:cubicBezTo>
                  <a:cubicBezTo>
                    <a:pt x="172" y="161"/>
                    <a:pt x="208" y="161"/>
                    <a:pt x="281" y="125"/>
                  </a:cubicBezTo>
                  <a:cubicBezTo>
                    <a:pt x="343" y="94"/>
                    <a:pt x="324" y="1"/>
                    <a:pt x="271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3436250" y="4240525"/>
              <a:ext cx="96062" cy="89711"/>
            </a:xfrm>
            <a:custGeom>
              <a:rect b="b" l="l" r="r" t="t"/>
              <a:pathLst>
                <a:path extrusionOk="0" h="1822" w="1951">
                  <a:moveTo>
                    <a:pt x="976" y="0"/>
                  </a:moveTo>
                  <a:cubicBezTo>
                    <a:pt x="750" y="298"/>
                    <a:pt x="371" y="795"/>
                    <a:pt x="1" y="1355"/>
                  </a:cubicBezTo>
                  <a:cubicBezTo>
                    <a:pt x="224" y="1647"/>
                    <a:pt x="500" y="1822"/>
                    <a:pt x="812" y="1822"/>
                  </a:cubicBezTo>
                  <a:cubicBezTo>
                    <a:pt x="865" y="1822"/>
                    <a:pt x="920" y="1817"/>
                    <a:pt x="976" y="1806"/>
                  </a:cubicBezTo>
                  <a:cubicBezTo>
                    <a:pt x="1237" y="1508"/>
                    <a:pt x="1689" y="975"/>
                    <a:pt x="1951" y="678"/>
                  </a:cubicBezTo>
                  <a:cubicBezTo>
                    <a:pt x="1617" y="488"/>
                    <a:pt x="1274" y="226"/>
                    <a:pt x="976" y="0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4198972" y="3164959"/>
              <a:ext cx="198329" cy="73758"/>
            </a:xfrm>
            <a:custGeom>
              <a:rect b="b" l="l" r="r" t="t"/>
              <a:pathLst>
                <a:path extrusionOk="0" h="1498" w="4028">
                  <a:moveTo>
                    <a:pt x="2355" y="1"/>
                  </a:moveTo>
                  <a:cubicBezTo>
                    <a:pt x="1983" y="1"/>
                    <a:pt x="1488" y="263"/>
                    <a:pt x="1211" y="297"/>
                  </a:cubicBezTo>
                  <a:cubicBezTo>
                    <a:pt x="1174" y="304"/>
                    <a:pt x="1136" y="306"/>
                    <a:pt x="1098" y="306"/>
                  </a:cubicBezTo>
                  <a:cubicBezTo>
                    <a:pt x="982" y="306"/>
                    <a:pt x="858" y="283"/>
                    <a:pt x="741" y="283"/>
                  </a:cubicBezTo>
                  <a:cubicBezTo>
                    <a:pt x="695" y="283"/>
                    <a:pt x="649" y="286"/>
                    <a:pt x="606" y="297"/>
                  </a:cubicBezTo>
                  <a:lnTo>
                    <a:pt x="570" y="297"/>
                  </a:lnTo>
                  <a:cubicBezTo>
                    <a:pt x="191" y="405"/>
                    <a:pt x="1" y="820"/>
                    <a:pt x="308" y="1082"/>
                  </a:cubicBezTo>
                  <a:cubicBezTo>
                    <a:pt x="795" y="1497"/>
                    <a:pt x="1996" y="1425"/>
                    <a:pt x="2565" y="1461"/>
                  </a:cubicBezTo>
                  <a:cubicBezTo>
                    <a:pt x="2715" y="1461"/>
                    <a:pt x="2850" y="1477"/>
                    <a:pt x="2989" y="1477"/>
                  </a:cubicBezTo>
                  <a:cubicBezTo>
                    <a:pt x="3059" y="1477"/>
                    <a:pt x="3131" y="1473"/>
                    <a:pt x="3206" y="1461"/>
                  </a:cubicBezTo>
                  <a:cubicBezTo>
                    <a:pt x="3386" y="1425"/>
                    <a:pt x="3693" y="1380"/>
                    <a:pt x="3883" y="1236"/>
                  </a:cubicBezTo>
                  <a:cubicBezTo>
                    <a:pt x="4027" y="1082"/>
                    <a:pt x="3991" y="748"/>
                    <a:pt x="3729" y="748"/>
                  </a:cubicBezTo>
                  <a:cubicBezTo>
                    <a:pt x="3612" y="748"/>
                    <a:pt x="3540" y="784"/>
                    <a:pt x="3468" y="820"/>
                  </a:cubicBezTo>
                  <a:cubicBezTo>
                    <a:pt x="3349" y="869"/>
                    <a:pt x="3229" y="889"/>
                    <a:pt x="3106" y="889"/>
                  </a:cubicBezTo>
                  <a:cubicBezTo>
                    <a:pt x="2956" y="889"/>
                    <a:pt x="2800" y="860"/>
                    <a:pt x="2637" y="820"/>
                  </a:cubicBezTo>
                  <a:cubicBezTo>
                    <a:pt x="2538" y="787"/>
                    <a:pt x="2183" y="626"/>
                    <a:pt x="2033" y="626"/>
                  </a:cubicBezTo>
                  <a:cubicBezTo>
                    <a:pt x="2019" y="626"/>
                    <a:pt x="2006" y="628"/>
                    <a:pt x="1996" y="631"/>
                  </a:cubicBezTo>
                  <a:cubicBezTo>
                    <a:pt x="2150" y="558"/>
                    <a:pt x="2709" y="405"/>
                    <a:pt x="2754" y="252"/>
                  </a:cubicBezTo>
                  <a:cubicBezTo>
                    <a:pt x="2754" y="215"/>
                    <a:pt x="2709" y="143"/>
                    <a:pt x="2673" y="107"/>
                  </a:cubicBezTo>
                  <a:cubicBezTo>
                    <a:pt x="2589" y="30"/>
                    <a:pt x="2479" y="1"/>
                    <a:pt x="2355" y="1"/>
                  </a:cubicBez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3445605" y="3408875"/>
              <a:ext cx="440528" cy="884207"/>
            </a:xfrm>
            <a:custGeom>
              <a:rect b="b" l="l" r="r" t="t"/>
              <a:pathLst>
                <a:path extrusionOk="0" h="17958" w="8947">
                  <a:moveTo>
                    <a:pt x="1724" y="1"/>
                  </a:moveTo>
                  <a:cubicBezTo>
                    <a:pt x="2140" y="2447"/>
                    <a:pt x="2745" y="6131"/>
                    <a:pt x="2853" y="8577"/>
                  </a:cubicBezTo>
                  <a:cubicBezTo>
                    <a:pt x="2889" y="9931"/>
                    <a:pt x="2934" y="11321"/>
                    <a:pt x="2519" y="12603"/>
                  </a:cubicBezTo>
                  <a:cubicBezTo>
                    <a:pt x="2257" y="13398"/>
                    <a:pt x="903" y="15799"/>
                    <a:pt x="0" y="17343"/>
                  </a:cubicBezTo>
                  <a:cubicBezTo>
                    <a:pt x="336" y="17654"/>
                    <a:pt x="865" y="17958"/>
                    <a:pt x="1580" y="17958"/>
                  </a:cubicBezTo>
                  <a:cubicBezTo>
                    <a:pt x="1653" y="17958"/>
                    <a:pt x="1728" y="17954"/>
                    <a:pt x="1806" y="17948"/>
                  </a:cubicBezTo>
                  <a:cubicBezTo>
                    <a:pt x="6274" y="13849"/>
                    <a:pt x="8613" y="6212"/>
                    <a:pt x="8947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3502916" y="3394104"/>
              <a:ext cx="484989" cy="903853"/>
            </a:xfrm>
            <a:custGeom>
              <a:rect b="b" l="l" r="r" t="t"/>
              <a:pathLst>
                <a:path extrusionOk="0" h="18357" w="9850">
                  <a:moveTo>
                    <a:pt x="488" y="0"/>
                  </a:moveTo>
                  <a:cubicBezTo>
                    <a:pt x="390" y="0"/>
                    <a:pt x="290" y="1"/>
                    <a:pt x="190" y="3"/>
                  </a:cubicBezTo>
                  <a:cubicBezTo>
                    <a:pt x="1" y="1845"/>
                    <a:pt x="1165" y="3461"/>
                    <a:pt x="2258" y="4742"/>
                  </a:cubicBezTo>
                  <a:cubicBezTo>
                    <a:pt x="3350" y="5979"/>
                    <a:pt x="4623" y="7108"/>
                    <a:pt x="5490" y="8543"/>
                  </a:cubicBezTo>
                  <a:cubicBezTo>
                    <a:pt x="7142" y="11287"/>
                    <a:pt x="6961" y="14898"/>
                    <a:pt x="6844" y="18094"/>
                  </a:cubicBezTo>
                  <a:cubicBezTo>
                    <a:pt x="7412" y="18320"/>
                    <a:pt x="8089" y="18356"/>
                    <a:pt x="8541" y="18356"/>
                  </a:cubicBezTo>
                  <a:cubicBezTo>
                    <a:pt x="9814" y="15232"/>
                    <a:pt x="9850" y="11396"/>
                    <a:pt x="9101" y="8128"/>
                  </a:cubicBezTo>
                  <a:cubicBezTo>
                    <a:pt x="8315" y="4896"/>
                    <a:pt x="7783" y="2296"/>
                    <a:pt x="5110" y="301"/>
                  </a:cubicBezTo>
                  <a:cubicBezTo>
                    <a:pt x="3903" y="301"/>
                    <a:pt x="2313" y="0"/>
                    <a:pt x="488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3502916" y="2556940"/>
              <a:ext cx="459238" cy="886373"/>
            </a:xfrm>
            <a:custGeom>
              <a:rect b="b" l="l" r="r" t="t"/>
              <a:pathLst>
                <a:path extrusionOk="0" h="18002" w="9327">
                  <a:moveTo>
                    <a:pt x="5579" y="0"/>
                  </a:moveTo>
                  <a:cubicBezTo>
                    <a:pt x="5172" y="0"/>
                    <a:pt x="4789" y="106"/>
                    <a:pt x="4433" y="269"/>
                  </a:cubicBezTo>
                  <a:cubicBezTo>
                    <a:pt x="2899" y="1054"/>
                    <a:pt x="1770" y="3537"/>
                    <a:pt x="1427" y="4972"/>
                  </a:cubicBezTo>
                  <a:cubicBezTo>
                    <a:pt x="452" y="8953"/>
                    <a:pt x="1" y="13016"/>
                    <a:pt x="1" y="17114"/>
                  </a:cubicBezTo>
                  <a:cubicBezTo>
                    <a:pt x="1260" y="17737"/>
                    <a:pt x="2623" y="18001"/>
                    <a:pt x="4010" y="18001"/>
                  </a:cubicBezTo>
                  <a:cubicBezTo>
                    <a:pt x="5397" y="18001"/>
                    <a:pt x="6808" y="17737"/>
                    <a:pt x="8162" y="17304"/>
                  </a:cubicBezTo>
                  <a:cubicBezTo>
                    <a:pt x="6618" y="10651"/>
                    <a:pt x="9326" y="2264"/>
                    <a:pt x="7331" y="684"/>
                  </a:cubicBezTo>
                  <a:cubicBezTo>
                    <a:pt x="6707" y="189"/>
                    <a:pt x="6121" y="0"/>
                    <a:pt x="5579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3676721" y="2171371"/>
              <a:ext cx="346780" cy="293505"/>
            </a:xfrm>
            <a:custGeom>
              <a:rect b="b" l="l" r="r" t="t"/>
              <a:pathLst>
                <a:path extrusionOk="0" h="5961" w="7043">
                  <a:moveTo>
                    <a:pt x="5228" y="1"/>
                  </a:moveTo>
                  <a:cubicBezTo>
                    <a:pt x="5124" y="1"/>
                    <a:pt x="5023" y="5"/>
                    <a:pt x="4930" y="11"/>
                  </a:cubicBezTo>
                  <a:cubicBezTo>
                    <a:pt x="4180" y="47"/>
                    <a:pt x="3386" y="165"/>
                    <a:pt x="2673" y="426"/>
                  </a:cubicBezTo>
                  <a:cubicBezTo>
                    <a:pt x="2411" y="499"/>
                    <a:pt x="2185" y="571"/>
                    <a:pt x="1996" y="761"/>
                  </a:cubicBezTo>
                  <a:cubicBezTo>
                    <a:pt x="1887" y="842"/>
                    <a:pt x="1770" y="1140"/>
                    <a:pt x="1626" y="1140"/>
                  </a:cubicBezTo>
                  <a:cubicBezTo>
                    <a:pt x="1400" y="1104"/>
                    <a:pt x="1210" y="950"/>
                    <a:pt x="948" y="950"/>
                  </a:cubicBezTo>
                  <a:cubicBezTo>
                    <a:pt x="927" y="948"/>
                    <a:pt x="905" y="946"/>
                    <a:pt x="883" y="946"/>
                  </a:cubicBezTo>
                  <a:cubicBezTo>
                    <a:pt x="600" y="946"/>
                    <a:pt x="333" y="1158"/>
                    <a:pt x="190" y="1401"/>
                  </a:cubicBezTo>
                  <a:cubicBezTo>
                    <a:pt x="46" y="1699"/>
                    <a:pt x="46" y="2042"/>
                    <a:pt x="46" y="2340"/>
                  </a:cubicBezTo>
                  <a:cubicBezTo>
                    <a:pt x="1" y="3694"/>
                    <a:pt x="226" y="5428"/>
                    <a:pt x="1698" y="5915"/>
                  </a:cubicBezTo>
                  <a:cubicBezTo>
                    <a:pt x="1782" y="5946"/>
                    <a:pt x="1865" y="5960"/>
                    <a:pt x="1945" y="5960"/>
                  </a:cubicBezTo>
                  <a:cubicBezTo>
                    <a:pt x="2261" y="5960"/>
                    <a:pt x="2546" y="5745"/>
                    <a:pt x="2790" y="5500"/>
                  </a:cubicBezTo>
                  <a:cubicBezTo>
                    <a:pt x="3241" y="4976"/>
                    <a:pt x="3350" y="4299"/>
                    <a:pt x="3241" y="3622"/>
                  </a:cubicBezTo>
                  <a:lnTo>
                    <a:pt x="3241" y="3622"/>
                  </a:lnTo>
                  <a:cubicBezTo>
                    <a:pt x="3349" y="3629"/>
                    <a:pt x="3460" y="3632"/>
                    <a:pt x="3573" y="3632"/>
                  </a:cubicBezTo>
                  <a:cubicBezTo>
                    <a:pt x="4690" y="3632"/>
                    <a:pt x="6045" y="3292"/>
                    <a:pt x="6627" y="2268"/>
                  </a:cubicBezTo>
                  <a:cubicBezTo>
                    <a:pt x="6889" y="1781"/>
                    <a:pt x="7042" y="878"/>
                    <a:pt x="6627" y="463"/>
                  </a:cubicBezTo>
                  <a:cubicBezTo>
                    <a:pt x="6285" y="91"/>
                    <a:pt x="5716" y="1"/>
                    <a:pt x="5228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>
              <a:off x="3726942" y="2283039"/>
              <a:ext cx="272086" cy="325017"/>
            </a:xfrm>
            <a:custGeom>
              <a:rect b="b" l="l" r="r" t="t"/>
              <a:pathLst>
                <a:path extrusionOk="0" h="6601" w="5526">
                  <a:moveTo>
                    <a:pt x="5002" y="0"/>
                  </a:moveTo>
                  <a:cubicBezTo>
                    <a:pt x="4475" y="470"/>
                    <a:pt x="3819" y="592"/>
                    <a:pt x="3280" y="592"/>
                  </a:cubicBezTo>
                  <a:cubicBezTo>
                    <a:pt x="2701" y="592"/>
                    <a:pt x="2258" y="451"/>
                    <a:pt x="2258" y="451"/>
                  </a:cubicBezTo>
                  <a:lnTo>
                    <a:pt x="1878" y="1770"/>
                  </a:lnTo>
                  <a:cubicBezTo>
                    <a:pt x="1684" y="1434"/>
                    <a:pt x="1425" y="975"/>
                    <a:pt x="1105" y="975"/>
                  </a:cubicBezTo>
                  <a:cubicBezTo>
                    <a:pt x="994" y="975"/>
                    <a:pt x="875" y="1030"/>
                    <a:pt x="750" y="1165"/>
                  </a:cubicBezTo>
                  <a:cubicBezTo>
                    <a:pt x="299" y="1733"/>
                    <a:pt x="1012" y="2672"/>
                    <a:pt x="1012" y="2672"/>
                  </a:cubicBezTo>
                  <a:lnTo>
                    <a:pt x="1" y="5868"/>
                  </a:lnTo>
                  <a:cubicBezTo>
                    <a:pt x="1" y="5868"/>
                    <a:pt x="696" y="6600"/>
                    <a:pt x="1505" y="6600"/>
                  </a:cubicBezTo>
                  <a:cubicBezTo>
                    <a:pt x="1825" y="6600"/>
                    <a:pt x="2163" y="6486"/>
                    <a:pt x="2483" y="6166"/>
                  </a:cubicBezTo>
                  <a:lnTo>
                    <a:pt x="2709" y="4740"/>
                  </a:lnTo>
                  <a:lnTo>
                    <a:pt x="5119" y="4667"/>
                  </a:lnTo>
                  <a:lnTo>
                    <a:pt x="4966" y="2708"/>
                  </a:lnTo>
                  <a:lnTo>
                    <a:pt x="5526" y="2555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rgbClr val="E8B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9"/>
            <p:cNvSpPr/>
            <p:nvPr/>
          </p:nvSpPr>
          <p:spPr>
            <a:xfrm>
              <a:off x="3632261" y="2712379"/>
              <a:ext cx="628123" cy="526349"/>
            </a:xfrm>
            <a:custGeom>
              <a:rect b="b" l="l" r="r" t="t"/>
              <a:pathLst>
                <a:path extrusionOk="0" h="10690" w="12757">
                  <a:moveTo>
                    <a:pt x="2039" y="0"/>
                  </a:moveTo>
                  <a:cubicBezTo>
                    <a:pt x="1311" y="0"/>
                    <a:pt x="583" y="441"/>
                    <a:pt x="308" y="1174"/>
                  </a:cubicBezTo>
                  <a:cubicBezTo>
                    <a:pt x="1" y="1887"/>
                    <a:pt x="226" y="2718"/>
                    <a:pt x="533" y="3431"/>
                  </a:cubicBezTo>
                  <a:cubicBezTo>
                    <a:pt x="867" y="4334"/>
                    <a:pt x="1400" y="5155"/>
                    <a:pt x="1924" y="5986"/>
                  </a:cubicBezTo>
                  <a:cubicBezTo>
                    <a:pt x="2673" y="7187"/>
                    <a:pt x="3467" y="8432"/>
                    <a:pt x="4704" y="9182"/>
                  </a:cubicBezTo>
                  <a:cubicBezTo>
                    <a:pt x="5797" y="9859"/>
                    <a:pt x="7151" y="10012"/>
                    <a:pt x="8433" y="10166"/>
                  </a:cubicBezTo>
                  <a:cubicBezTo>
                    <a:pt x="9823" y="10346"/>
                    <a:pt x="11213" y="10500"/>
                    <a:pt x="12603" y="10689"/>
                  </a:cubicBezTo>
                  <a:cubicBezTo>
                    <a:pt x="12639" y="10202"/>
                    <a:pt x="12685" y="9750"/>
                    <a:pt x="12757" y="9146"/>
                  </a:cubicBezTo>
                  <a:cubicBezTo>
                    <a:pt x="11664" y="9037"/>
                    <a:pt x="9299" y="8243"/>
                    <a:pt x="8992" y="8135"/>
                  </a:cubicBezTo>
                  <a:cubicBezTo>
                    <a:pt x="7449" y="7412"/>
                    <a:pt x="5688" y="5950"/>
                    <a:pt x="4966" y="4442"/>
                  </a:cubicBezTo>
                  <a:cubicBezTo>
                    <a:pt x="4334" y="3169"/>
                    <a:pt x="3919" y="154"/>
                    <a:pt x="2222" y="10"/>
                  </a:cubicBezTo>
                  <a:cubicBezTo>
                    <a:pt x="2161" y="3"/>
                    <a:pt x="2100" y="0"/>
                    <a:pt x="2039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9"/>
            <p:cNvSpPr/>
            <p:nvPr/>
          </p:nvSpPr>
          <p:spPr>
            <a:xfrm>
              <a:off x="5010191" y="3201788"/>
              <a:ext cx="137373" cy="16495"/>
            </a:xfrm>
            <a:custGeom>
              <a:rect b="b" l="l" r="r" t="t"/>
              <a:pathLst>
                <a:path extrusionOk="0" h="335" w="2790">
                  <a:moveTo>
                    <a:pt x="0" y="0"/>
                  </a:moveTo>
                  <a:cubicBezTo>
                    <a:pt x="45" y="108"/>
                    <a:pt x="45" y="226"/>
                    <a:pt x="45" y="334"/>
                  </a:cubicBezTo>
                  <a:cubicBezTo>
                    <a:pt x="948" y="226"/>
                    <a:pt x="1887" y="108"/>
                    <a:pt x="2790" y="0"/>
                  </a:cubicBezTo>
                  <a:close/>
                </a:path>
              </a:pathLst>
            </a:custGeom>
            <a:solidFill>
              <a:srgbClr val="198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9"/>
            <p:cNvSpPr/>
            <p:nvPr/>
          </p:nvSpPr>
          <p:spPr>
            <a:xfrm>
              <a:off x="5197290" y="2691946"/>
              <a:ext cx="435210" cy="504094"/>
            </a:xfrm>
            <a:custGeom>
              <a:rect b="b" l="l" r="r" t="t"/>
              <a:pathLst>
                <a:path extrusionOk="0" h="10238" w="8839">
                  <a:moveTo>
                    <a:pt x="6797" y="1"/>
                  </a:moveTo>
                  <a:cubicBezTo>
                    <a:pt x="6740" y="1"/>
                    <a:pt x="6684" y="4"/>
                    <a:pt x="6627" y="9"/>
                  </a:cubicBezTo>
                  <a:cubicBezTo>
                    <a:pt x="4930" y="154"/>
                    <a:pt x="4515" y="3169"/>
                    <a:pt x="3874" y="4442"/>
                  </a:cubicBezTo>
                  <a:cubicBezTo>
                    <a:pt x="3197" y="5841"/>
                    <a:pt x="1662" y="7232"/>
                    <a:pt x="190" y="7945"/>
                  </a:cubicBezTo>
                  <a:lnTo>
                    <a:pt x="1" y="10238"/>
                  </a:lnTo>
                  <a:cubicBezTo>
                    <a:pt x="154" y="10202"/>
                    <a:pt x="263" y="10202"/>
                    <a:pt x="416" y="10165"/>
                  </a:cubicBezTo>
                  <a:cubicBezTo>
                    <a:pt x="1698" y="10012"/>
                    <a:pt x="3052" y="9859"/>
                    <a:pt x="4145" y="9181"/>
                  </a:cubicBezTo>
                  <a:cubicBezTo>
                    <a:pt x="5381" y="8432"/>
                    <a:pt x="6176" y="7195"/>
                    <a:pt x="6925" y="5986"/>
                  </a:cubicBezTo>
                  <a:cubicBezTo>
                    <a:pt x="7449" y="5164"/>
                    <a:pt x="7981" y="4334"/>
                    <a:pt x="8351" y="3431"/>
                  </a:cubicBezTo>
                  <a:cubicBezTo>
                    <a:pt x="8658" y="2718"/>
                    <a:pt x="8839" y="1887"/>
                    <a:pt x="8541" y="1174"/>
                  </a:cubicBezTo>
                  <a:cubicBezTo>
                    <a:pt x="8264" y="479"/>
                    <a:pt x="7529" y="1"/>
                    <a:pt x="6797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9"/>
            <p:cNvSpPr/>
            <p:nvPr/>
          </p:nvSpPr>
          <p:spPr>
            <a:xfrm>
              <a:off x="5160412" y="4297294"/>
              <a:ext cx="177846" cy="115117"/>
            </a:xfrm>
            <a:custGeom>
              <a:rect b="b" l="l" r="r" t="t"/>
              <a:pathLst>
                <a:path extrusionOk="0" h="2338" w="3612">
                  <a:moveTo>
                    <a:pt x="367" y="1"/>
                  </a:moveTo>
                  <a:cubicBezTo>
                    <a:pt x="246" y="1"/>
                    <a:pt x="137" y="42"/>
                    <a:pt x="73" y="165"/>
                  </a:cubicBezTo>
                  <a:cubicBezTo>
                    <a:pt x="1" y="355"/>
                    <a:pt x="73" y="463"/>
                    <a:pt x="190" y="617"/>
                  </a:cubicBezTo>
                  <a:cubicBezTo>
                    <a:pt x="416" y="879"/>
                    <a:pt x="750" y="996"/>
                    <a:pt x="1057" y="1177"/>
                  </a:cubicBezTo>
                  <a:cubicBezTo>
                    <a:pt x="1544" y="1520"/>
                    <a:pt x="2032" y="1854"/>
                    <a:pt x="2519" y="2161"/>
                  </a:cubicBezTo>
                  <a:cubicBezTo>
                    <a:pt x="2657" y="2266"/>
                    <a:pt x="2814" y="2337"/>
                    <a:pt x="2962" y="2337"/>
                  </a:cubicBezTo>
                  <a:cubicBezTo>
                    <a:pt x="3018" y="2337"/>
                    <a:pt x="3072" y="2327"/>
                    <a:pt x="3124" y="2305"/>
                  </a:cubicBezTo>
                  <a:cubicBezTo>
                    <a:pt x="3422" y="2233"/>
                    <a:pt x="3612" y="1556"/>
                    <a:pt x="3576" y="1294"/>
                  </a:cubicBezTo>
                  <a:cubicBezTo>
                    <a:pt x="3539" y="806"/>
                    <a:pt x="3043" y="500"/>
                    <a:pt x="2555" y="500"/>
                  </a:cubicBezTo>
                  <a:cubicBezTo>
                    <a:pt x="2519" y="500"/>
                    <a:pt x="2519" y="500"/>
                    <a:pt x="2483" y="545"/>
                  </a:cubicBezTo>
                  <a:cubicBezTo>
                    <a:pt x="2404" y="574"/>
                    <a:pt x="2321" y="587"/>
                    <a:pt x="2235" y="587"/>
                  </a:cubicBezTo>
                  <a:cubicBezTo>
                    <a:pt x="1792" y="587"/>
                    <a:pt x="1276" y="250"/>
                    <a:pt x="867" y="129"/>
                  </a:cubicBezTo>
                  <a:cubicBezTo>
                    <a:pt x="735" y="82"/>
                    <a:pt x="539" y="1"/>
                    <a:pt x="367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9"/>
            <p:cNvSpPr/>
            <p:nvPr/>
          </p:nvSpPr>
          <p:spPr>
            <a:xfrm>
              <a:off x="5266615" y="4318171"/>
              <a:ext cx="12506" cy="23289"/>
            </a:xfrm>
            <a:custGeom>
              <a:rect b="b" l="l" r="r" t="t"/>
              <a:pathLst>
                <a:path extrusionOk="0" h="473" w="254">
                  <a:moveTo>
                    <a:pt x="73" y="0"/>
                  </a:moveTo>
                  <a:cubicBezTo>
                    <a:pt x="35" y="0"/>
                    <a:pt x="0" y="31"/>
                    <a:pt x="28" y="76"/>
                  </a:cubicBezTo>
                  <a:cubicBezTo>
                    <a:pt x="64" y="193"/>
                    <a:pt x="101" y="301"/>
                    <a:pt x="101" y="419"/>
                  </a:cubicBezTo>
                  <a:cubicBezTo>
                    <a:pt x="119" y="455"/>
                    <a:pt x="157" y="473"/>
                    <a:pt x="191" y="473"/>
                  </a:cubicBezTo>
                  <a:cubicBezTo>
                    <a:pt x="225" y="473"/>
                    <a:pt x="254" y="455"/>
                    <a:pt x="254" y="419"/>
                  </a:cubicBezTo>
                  <a:cubicBezTo>
                    <a:pt x="209" y="301"/>
                    <a:pt x="173" y="157"/>
                    <a:pt x="137" y="39"/>
                  </a:cubicBezTo>
                  <a:cubicBezTo>
                    <a:pt x="123" y="12"/>
                    <a:pt x="97" y="0"/>
                    <a:pt x="73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9"/>
            <p:cNvSpPr/>
            <p:nvPr/>
          </p:nvSpPr>
          <p:spPr>
            <a:xfrm>
              <a:off x="5253666" y="4316743"/>
              <a:ext cx="8567" cy="19301"/>
            </a:xfrm>
            <a:custGeom>
              <a:rect b="b" l="l" r="r" t="t"/>
              <a:pathLst>
                <a:path extrusionOk="0" h="392" w="174">
                  <a:moveTo>
                    <a:pt x="76" y="0"/>
                  </a:moveTo>
                  <a:cubicBezTo>
                    <a:pt x="38" y="0"/>
                    <a:pt x="1" y="29"/>
                    <a:pt x="20" y="68"/>
                  </a:cubicBezTo>
                  <a:lnTo>
                    <a:pt x="20" y="330"/>
                  </a:lnTo>
                  <a:cubicBezTo>
                    <a:pt x="43" y="371"/>
                    <a:pt x="81" y="391"/>
                    <a:pt x="114" y="391"/>
                  </a:cubicBezTo>
                  <a:cubicBezTo>
                    <a:pt x="147" y="391"/>
                    <a:pt x="174" y="371"/>
                    <a:pt x="174" y="330"/>
                  </a:cubicBezTo>
                  <a:cubicBezTo>
                    <a:pt x="174" y="222"/>
                    <a:pt x="138" y="150"/>
                    <a:pt x="138" y="68"/>
                  </a:cubicBezTo>
                  <a:cubicBezTo>
                    <a:pt x="138" y="19"/>
                    <a:pt x="107" y="0"/>
                    <a:pt x="76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5240864" y="4313001"/>
              <a:ext cx="6746" cy="15559"/>
            </a:xfrm>
            <a:custGeom>
              <a:rect b="b" l="l" r="r" t="t"/>
              <a:pathLst>
                <a:path extrusionOk="0" h="316" w="137">
                  <a:moveTo>
                    <a:pt x="87" y="0"/>
                  </a:moveTo>
                  <a:cubicBezTo>
                    <a:pt x="55" y="0"/>
                    <a:pt x="19" y="32"/>
                    <a:pt x="19" y="72"/>
                  </a:cubicBezTo>
                  <a:lnTo>
                    <a:pt x="19" y="262"/>
                  </a:lnTo>
                  <a:cubicBezTo>
                    <a:pt x="1" y="298"/>
                    <a:pt x="30" y="316"/>
                    <a:pt x="64" y="316"/>
                  </a:cubicBezTo>
                  <a:cubicBezTo>
                    <a:pt x="98" y="316"/>
                    <a:pt x="136" y="298"/>
                    <a:pt x="136" y="262"/>
                  </a:cubicBezTo>
                  <a:lnTo>
                    <a:pt x="136" y="72"/>
                  </a:lnTo>
                  <a:cubicBezTo>
                    <a:pt x="136" y="20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5284438" y="4260958"/>
              <a:ext cx="77844" cy="100051"/>
            </a:xfrm>
            <a:custGeom>
              <a:rect b="b" l="l" r="r" t="t"/>
              <a:pathLst>
                <a:path extrusionOk="0" h="2032" w="1581">
                  <a:moveTo>
                    <a:pt x="524" y="1"/>
                  </a:moveTo>
                  <a:cubicBezTo>
                    <a:pt x="379" y="380"/>
                    <a:pt x="154" y="1057"/>
                    <a:pt x="0" y="1391"/>
                  </a:cubicBezTo>
                  <a:cubicBezTo>
                    <a:pt x="154" y="1770"/>
                    <a:pt x="452" y="1996"/>
                    <a:pt x="903" y="2032"/>
                  </a:cubicBezTo>
                  <a:cubicBezTo>
                    <a:pt x="1165" y="1427"/>
                    <a:pt x="1472" y="903"/>
                    <a:pt x="1580" y="524"/>
                  </a:cubicBezTo>
                  <a:cubicBezTo>
                    <a:pt x="1246" y="380"/>
                    <a:pt x="867" y="190"/>
                    <a:pt x="524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5282666" y="3366237"/>
              <a:ext cx="472089" cy="953927"/>
            </a:xfrm>
            <a:custGeom>
              <a:rect b="b" l="l" r="r" t="t"/>
              <a:pathLst>
                <a:path extrusionOk="0" h="19374" w="9588">
                  <a:moveTo>
                    <a:pt x="4324" y="0"/>
                  </a:moveTo>
                  <a:cubicBezTo>
                    <a:pt x="2862" y="6022"/>
                    <a:pt x="1390" y="12756"/>
                    <a:pt x="0" y="18778"/>
                  </a:cubicBezTo>
                  <a:cubicBezTo>
                    <a:pt x="524" y="19229"/>
                    <a:pt x="975" y="19373"/>
                    <a:pt x="1616" y="19373"/>
                  </a:cubicBezTo>
                  <a:cubicBezTo>
                    <a:pt x="4252" y="14598"/>
                    <a:pt x="7484" y="8919"/>
                    <a:pt x="9028" y="3611"/>
                  </a:cubicBezTo>
                  <a:cubicBezTo>
                    <a:pt x="9407" y="2411"/>
                    <a:pt x="9326" y="1544"/>
                    <a:pt x="9587" y="307"/>
                  </a:cubicBezTo>
                  <a:cubicBezTo>
                    <a:pt x="8559" y="37"/>
                    <a:pt x="7340" y="8"/>
                    <a:pt x="6158" y="8"/>
                  </a:cubicBezTo>
                  <a:cubicBezTo>
                    <a:pt x="5830" y="8"/>
                    <a:pt x="5505" y="10"/>
                    <a:pt x="5188" y="10"/>
                  </a:cubicBezTo>
                  <a:cubicBezTo>
                    <a:pt x="4892" y="10"/>
                    <a:pt x="4603" y="8"/>
                    <a:pt x="4324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5636479" y="4331464"/>
              <a:ext cx="196064" cy="80700"/>
            </a:xfrm>
            <a:custGeom>
              <a:rect b="b" l="l" r="r" t="t"/>
              <a:pathLst>
                <a:path extrusionOk="0" h="1639" w="3982">
                  <a:moveTo>
                    <a:pt x="2914" y="1"/>
                  </a:moveTo>
                  <a:cubicBezTo>
                    <a:pt x="2700" y="1"/>
                    <a:pt x="2482" y="66"/>
                    <a:pt x="2293" y="185"/>
                  </a:cubicBezTo>
                  <a:cubicBezTo>
                    <a:pt x="2293" y="221"/>
                    <a:pt x="2293" y="221"/>
                    <a:pt x="2257" y="257"/>
                  </a:cubicBezTo>
                  <a:cubicBezTo>
                    <a:pt x="1950" y="672"/>
                    <a:pt x="1165" y="672"/>
                    <a:pt x="713" y="790"/>
                  </a:cubicBezTo>
                  <a:cubicBezTo>
                    <a:pt x="452" y="862"/>
                    <a:pt x="0" y="934"/>
                    <a:pt x="36" y="1277"/>
                  </a:cubicBezTo>
                  <a:cubicBezTo>
                    <a:pt x="72" y="1467"/>
                    <a:pt x="226" y="1539"/>
                    <a:pt x="370" y="1575"/>
                  </a:cubicBezTo>
                  <a:cubicBezTo>
                    <a:pt x="514" y="1624"/>
                    <a:pt x="664" y="1638"/>
                    <a:pt x="815" y="1638"/>
                  </a:cubicBezTo>
                  <a:cubicBezTo>
                    <a:pt x="1023" y="1638"/>
                    <a:pt x="1233" y="1611"/>
                    <a:pt x="1427" y="1611"/>
                  </a:cubicBezTo>
                  <a:lnTo>
                    <a:pt x="3196" y="1611"/>
                  </a:lnTo>
                  <a:cubicBezTo>
                    <a:pt x="3422" y="1611"/>
                    <a:pt x="3647" y="1575"/>
                    <a:pt x="3801" y="1385"/>
                  </a:cubicBezTo>
                  <a:cubicBezTo>
                    <a:pt x="3981" y="1160"/>
                    <a:pt x="3756" y="528"/>
                    <a:pt x="3611" y="302"/>
                  </a:cubicBezTo>
                  <a:cubicBezTo>
                    <a:pt x="3424" y="95"/>
                    <a:pt x="3172" y="1"/>
                    <a:pt x="2914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9"/>
            <p:cNvSpPr/>
            <p:nvPr/>
          </p:nvSpPr>
          <p:spPr>
            <a:xfrm>
              <a:off x="5731702" y="4346728"/>
              <a:ext cx="22698" cy="16544"/>
            </a:xfrm>
            <a:custGeom>
              <a:rect b="b" l="l" r="r" t="t"/>
              <a:pathLst>
                <a:path extrusionOk="0" h="336" w="461">
                  <a:moveTo>
                    <a:pt x="81" y="0"/>
                  </a:moveTo>
                  <a:cubicBezTo>
                    <a:pt x="31" y="0"/>
                    <a:pt x="0" y="73"/>
                    <a:pt x="61" y="100"/>
                  </a:cubicBezTo>
                  <a:cubicBezTo>
                    <a:pt x="133" y="173"/>
                    <a:pt x="242" y="254"/>
                    <a:pt x="323" y="326"/>
                  </a:cubicBezTo>
                  <a:cubicBezTo>
                    <a:pt x="337" y="333"/>
                    <a:pt x="351" y="336"/>
                    <a:pt x="364" y="336"/>
                  </a:cubicBezTo>
                  <a:cubicBezTo>
                    <a:pt x="419" y="336"/>
                    <a:pt x="461" y="283"/>
                    <a:pt x="431" y="254"/>
                  </a:cubicBezTo>
                  <a:cubicBezTo>
                    <a:pt x="323" y="173"/>
                    <a:pt x="206" y="100"/>
                    <a:pt x="133" y="28"/>
                  </a:cubicBezTo>
                  <a:cubicBezTo>
                    <a:pt x="116" y="8"/>
                    <a:pt x="97" y="0"/>
                    <a:pt x="81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9"/>
            <p:cNvSpPr/>
            <p:nvPr/>
          </p:nvSpPr>
          <p:spPr>
            <a:xfrm>
              <a:off x="5719984" y="4352242"/>
              <a:ext cx="17775" cy="15805"/>
            </a:xfrm>
            <a:custGeom>
              <a:rect b="b" l="l" r="r" t="t"/>
              <a:pathLst>
                <a:path extrusionOk="0" h="321" w="361">
                  <a:moveTo>
                    <a:pt x="94" y="0"/>
                  </a:moveTo>
                  <a:cubicBezTo>
                    <a:pt x="42" y="0"/>
                    <a:pt x="1" y="71"/>
                    <a:pt x="28" y="106"/>
                  </a:cubicBezTo>
                  <a:cubicBezTo>
                    <a:pt x="110" y="178"/>
                    <a:pt x="146" y="214"/>
                    <a:pt x="218" y="286"/>
                  </a:cubicBezTo>
                  <a:cubicBezTo>
                    <a:pt x="229" y="310"/>
                    <a:pt x="247" y="320"/>
                    <a:pt x="265" y="320"/>
                  </a:cubicBezTo>
                  <a:cubicBezTo>
                    <a:pt x="310" y="320"/>
                    <a:pt x="361" y="265"/>
                    <a:pt x="335" y="214"/>
                  </a:cubicBezTo>
                  <a:cubicBezTo>
                    <a:pt x="254" y="142"/>
                    <a:pt x="182" y="106"/>
                    <a:pt x="146" y="24"/>
                  </a:cubicBezTo>
                  <a:cubicBezTo>
                    <a:pt x="129" y="7"/>
                    <a:pt x="111" y="0"/>
                    <a:pt x="94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9"/>
            <p:cNvSpPr/>
            <p:nvPr/>
          </p:nvSpPr>
          <p:spPr>
            <a:xfrm>
              <a:off x="5707724" y="4355738"/>
              <a:ext cx="13146" cy="14328"/>
            </a:xfrm>
            <a:custGeom>
              <a:rect b="b" l="l" r="r" t="t"/>
              <a:pathLst>
                <a:path extrusionOk="0" h="291" w="267">
                  <a:moveTo>
                    <a:pt x="87" y="1"/>
                  </a:moveTo>
                  <a:cubicBezTo>
                    <a:pt x="44" y="1"/>
                    <a:pt x="1" y="56"/>
                    <a:pt x="52" y="107"/>
                  </a:cubicBezTo>
                  <a:cubicBezTo>
                    <a:pt x="97" y="143"/>
                    <a:pt x="97" y="215"/>
                    <a:pt x="133" y="260"/>
                  </a:cubicBezTo>
                  <a:cubicBezTo>
                    <a:pt x="143" y="281"/>
                    <a:pt x="160" y="290"/>
                    <a:pt x="177" y="290"/>
                  </a:cubicBezTo>
                  <a:cubicBezTo>
                    <a:pt x="220" y="290"/>
                    <a:pt x="267" y="237"/>
                    <a:pt x="241" y="179"/>
                  </a:cubicBezTo>
                  <a:cubicBezTo>
                    <a:pt x="205" y="143"/>
                    <a:pt x="169" y="71"/>
                    <a:pt x="133" y="35"/>
                  </a:cubicBezTo>
                  <a:cubicBezTo>
                    <a:pt x="122" y="11"/>
                    <a:pt x="104" y="1"/>
                    <a:pt x="87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9"/>
            <p:cNvSpPr/>
            <p:nvPr/>
          </p:nvSpPr>
          <p:spPr>
            <a:xfrm>
              <a:off x="5736478" y="4268540"/>
              <a:ext cx="70262" cy="88184"/>
            </a:xfrm>
            <a:custGeom>
              <a:rect b="b" l="l" r="r" t="t"/>
              <a:pathLst>
                <a:path extrusionOk="0" h="1791" w="1427">
                  <a:moveTo>
                    <a:pt x="1165" y="0"/>
                  </a:moveTo>
                  <a:cubicBezTo>
                    <a:pt x="786" y="109"/>
                    <a:pt x="370" y="145"/>
                    <a:pt x="0" y="181"/>
                  </a:cubicBezTo>
                  <a:cubicBezTo>
                    <a:pt x="73" y="560"/>
                    <a:pt x="262" y="1237"/>
                    <a:pt x="334" y="1616"/>
                  </a:cubicBezTo>
                  <a:cubicBezTo>
                    <a:pt x="495" y="1734"/>
                    <a:pt x="682" y="1790"/>
                    <a:pt x="878" y="1790"/>
                  </a:cubicBezTo>
                  <a:cubicBezTo>
                    <a:pt x="1058" y="1790"/>
                    <a:pt x="1245" y="1743"/>
                    <a:pt x="1427" y="1652"/>
                  </a:cubicBezTo>
                  <a:cubicBezTo>
                    <a:pt x="1318" y="1011"/>
                    <a:pt x="1237" y="406"/>
                    <a:pt x="1165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9"/>
            <p:cNvSpPr/>
            <p:nvPr/>
          </p:nvSpPr>
          <p:spPr>
            <a:xfrm>
              <a:off x="5551103" y="3394252"/>
              <a:ext cx="274302" cy="927438"/>
            </a:xfrm>
            <a:custGeom>
              <a:rect b="b" l="l" r="r" t="t"/>
              <a:pathLst>
                <a:path extrusionOk="0" h="18836" w="5571">
                  <a:moveTo>
                    <a:pt x="4289" y="0"/>
                  </a:moveTo>
                  <a:cubicBezTo>
                    <a:pt x="2935" y="190"/>
                    <a:pt x="1355" y="641"/>
                    <a:pt x="1" y="867"/>
                  </a:cubicBezTo>
                  <a:cubicBezTo>
                    <a:pt x="1" y="6771"/>
                    <a:pt x="1842" y="13090"/>
                    <a:pt x="3458" y="18768"/>
                  </a:cubicBezTo>
                  <a:cubicBezTo>
                    <a:pt x="3695" y="18814"/>
                    <a:pt x="3922" y="18836"/>
                    <a:pt x="4140" y="18836"/>
                  </a:cubicBezTo>
                  <a:cubicBezTo>
                    <a:pt x="4653" y="18836"/>
                    <a:pt x="5121" y="18716"/>
                    <a:pt x="5571" y="18506"/>
                  </a:cubicBezTo>
                  <a:cubicBezTo>
                    <a:pt x="4858" y="12566"/>
                    <a:pt x="4406" y="5976"/>
                    <a:pt x="4289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9"/>
            <p:cNvSpPr/>
            <p:nvPr/>
          </p:nvSpPr>
          <p:spPr>
            <a:xfrm>
              <a:off x="4917725" y="3164959"/>
              <a:ext cx="198279" cy="73758"/>
            </a:xfrm>
            <a:custGeom>
              <a:rect b="b" l="l" r="r" t="t"/>
              <a:pathLst>
                <a:path extrusionOk="0" h="1498" w="4027">
                  <a:moveTo>
                    <a:pt x="1677" y="1"/>
                  </a:moveTo>
                  <a:cubicBezTo>
                    <a:pt x="1552" y="1"/>
                    <a:pt x="1441" y="30"/>
                    <a:pt x="1355" y="107"/>
                  </a:cubicBezTo>
                  <a:cubicBezTo>
                    <a:pt x="1319" y="143"/>
                    <a:pt x="1282" y="215"/>
                    <a:pt x="1282" y="252"/>
                  </a:cubicBezTo>
                  <a:cubicBezTo>
                    <a:pt x="1282" y="405"/>
                    <a:pt x="1878" y="558"/>
                    <a:pt x="2032" y="631"/>
                  </a:cubicBezTo>
                  <a:cubicBezTo>
                    <a:pt x="2022" y="628"/>
                    <a:pt x="2011" y="626"/>
                    <a:pt x="1997" y="626"/>
                  </a:cubicBezTo>
                  <a:cubicBezTo>
                    <a:pt x="1848" y="626"/>
                    <a:pt x="1462" y="787"/>
                    <a:pt x="1355" y="820"/>
                  </a:cubicBezTo>
                  <a:cubicBezTo>
                    <a:pt x="1211" y="860"/>
                    <a:pt x="1057" y="889"/>
                    <a:pt x="902" y="889"/>
                  </a:cubicBezTo>
                  <a:cubicBezTo>
                    <a:pt x="774" y="889"/>
                    <a:pt x="646" y="869"/>
                    <a:pt x="524" y="820"/>
                  </a:cubicBezTo>
                  <a:cubicBezTo>
                    <a:pt x="452" y="784"/>
                    <a:pt x="380" y="748"/>
                    <a:pt x="298" y="748"/>
                  </a:cubicBezTo>
                  <a:cubicBezTo>
                    <a:pt x="37" y="748"/>
                    <a:pt x="1" y="1082"/>
                    <a:pt x="154" y="1236"/>
                  </a:cubicBezTo>
                  <a:cubicBezTo>
                    <a:pt x="298" y="1380"/>
                    <a:pt x="605" y="1425"/>
                    <a:pt x="831" y="1461"/>
                  </a:cubicBezTo>
                  <a:cubicBezTo>
                    <a:pt x="894" y="1473"/>
                    <a:pt x="961" y="1477"/>
                    <a:pt x="1030" y="1477"/>
                  </a:cubicBezTo>
                  <a:cubicBezTo>
                    <a:pt x="1166" y="1477"/>
                    <a:pt x="1307" y="1461"/>
                    <a:pt x="1427" y="1461"/>
                  </a:cubicBezTo>
                  <a:cubicBezTo>
                    <a:pt x="2032" y="1425"/>
                    <a:pt x="3196" y="1497"/>
                    <a:pt x="3684" y="1082"/>
                  </a:cubicBezTo>
                  <a:cubicBezTo>
                    <a:pt x="4027" y="820"/>
                    <a:pt x="3801" y="405"/>
                    <a:pt x="3458" y="297"/>
                  </a:cubicBezTo>
                  <a:lnTo>
                    <a:pt x="3386" y="297"/>
                  </a:lnTo>
                  <a:cubicBezTo>
                    <a:pt x="3342" y="286"/>
                    <a:pt x="3299" y="283"/>
                    <a:pt x="3256" y="283"/>
                  </a:cubicBezTo>
                  <a:cubicBezTo>
                    <a:pt x="3146" y="283"/>
                    <a:pt x="3038" y="306"/>
                    <a:pt x="2931" y="306"/>
                  </a:cubicBezTo>
                  <a:cubicBezTo>
                    <a:pt x="2896" y="306"/>
                    <a:pt x="2861" y="304"/>
                    <a:pt x="2826" y="297"/>
                  </a:cubicBezTo>
                  <a:cubicBezTo>
                    <a:pt x="2542" y="263"/>
                    <a:pt x="2050" y="1"/>
                    <a:pt x="1677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9"/>
            <p:cNvSpPr/>
            <p:nvPr/>
          </p:nvSpPr>
          <p:spPr>
            <a:xfrm>
              <a:off x="5352877" y="2556940"/>
              <a:ext cx="459681" cy="886373"/>
            </a:xfrm>
            <a:custGeom>
              <a:rect b="b" l="l" r="r" t="t"/>
              <a:pathLst>
                <a:path extrusionOk="0" h="18002" w="9336">
                  <a:moveTo>
                    <a:pt x="3741" y="0"/>
                  </a:moveTo>
                  <a:cubicBezTo>
                    <a:pt x="3206" y="0"/>
                    <a:pt x="2620" y="189"/>
                    <a:pt x="1996" y="684"/>
                  </a:cubicBezTo>
                  <a:cubicBezTo>
                    <a:pt x="1" y="2264"/>
                    <a:pt x="2673" y="10651"/>
                    <a:pt x="1165" y="17304"/>
                  </a:cubicBezTo>
                  <a:cubicBezTo>
                    <a:pt x="2501" y="17737"/>
                    <a:pt x="3903" y="18001"/>
                    <a:pt x="5285" y="18001"/>
                  </a:cubicBezTo>
                  <a:cubicBezTo>
                    <a:pt x="6667" y="18001"/>
                    <a:pt x="8031" y="17737"/>
                    <a:pt x="9290" y="17114"/>
                  </a:cubicBezTo>
                  <a:cubicBezTo>
                    <a:pt x="9335" y="13016"/>
                    <a:pt x="8839" y="8953"/>
                    <a:pt x="7900" y="4972"/>
                  </a:cubicBezTo>
                  <a:cubicBezTo>
                    <a:pt x="7566" y="3537"/>
                    <a:pt x="6401" y="1054"/>
                    <a:pt x="4857" y="269"/>
                  </a:cubicBezTo>
                  <a:cubicBezTo>
                    <a:pt x="4517" y="106"/>
                    <a:pt x="4143" y="0"/>
                    <a:pt x="3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9"/>
            <p:cNvSpPr/>
            <p:nvPr/>
          </p:nvSpPr>
          <p:spPr>
            <a:xfrm>
              <a:off x="5234365" y="2169500"/>
              <a:ext cx="402172" cy="295376"/>
            </a:xfrm>
            <a:custGeom>
              <a:rect b="b" l="l" r="r" t="t"/>
              <a:pathLst>
                <a:path extrusionOk="0" h="5999" w="8168">
                  <a:moveTo>
                    <a:pt x="2556" y="0"/>
                  </a:moveTo>
                  <a:cubicBezTo>
                    <a:pt x="2020" y="0"/>
                    <a:pt x="1509" y="295"/>
                    <a:pt x="1243" y="762"/>
                  </a:cubicBezTo>
                  <a:cubicBezTo>
                    <a:pt x="0" y="3069"/>
                    <a:pt x="4377" y="3667"/>
                    <a:pt x="4917" y="3667"/>
                  </a:cubicBezTo>
                  <a:cubicBezTo>
                    <a:pt x="4950" y="3667"/>
                    <a:pt x="4969" y="3664"/>
                    <a:pt x="4971" y="3660"/>
                  </a:cubicBezTo>
                  <a:lnTo>
                    <a:pt x="4971" y="3660"/>
                  </a:lnTo>
                  <a:cubicBezTo>
                    <a:pt x="4854" y="4337"/>
                    <a:pt x="4926" y="5014"/>
                    <a:pt x="5378" y="5538"/>
                  </a:cubicBezTo>
                  <a:cubicBezTo>
                    <a:pt x="5622" y="5783"/>
                    <a:pt x="5936" y="5998"/>
                    <a:pt x="6240" y="5998"/>
                  </a:cubicBezTo>
                  <a:cubicBezTo>
                    <a:pt x="6318" y="5998"/>
                    <a:pt x="6395" y="5984"/>
                    <a:pt x="6470" y="5953"/>
                  </a:cubicBezTo>
                  <a:cubicBezTo>
                    <a:pt x="7978" y="5466"/>
                    <a:pt x="8167" y="3732"/>
                    <a:pt x="8167" y="2378"/>
                  </a:cubicBezTo>
                  <a:cubicBezTo>
                    <a:pt x="8131" y="464"/>
                    <a:pt x="5603" y="1557"/>
                    <a:pt x="4475" y="916"/>
                  </a:cubicBezTo>
                  <a:cubicBezTo>
                    <a:pt x="3915" y="573"/>
                    <a:pt x="3392" y="85"/>
                    <a:pt x="2751" y="13"/>
                  </a:cubicBezTo>
                  <a:cubicBezTo>
                    <a:pt x="2686" y="4"/>
                    <a:pt x="2621" y="0"/>
                    <a:pt x="2556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9"/>
            <p:cNvSpPr/>
            <p:nvPr/>
          </p:nvSpPr>
          <p:spPr>
            <a:xfrm>
              <a:off x="5315999" y="2283039"/>
              <a:ext cx="272086" cy="325017"/>
            </a:xfrm>
            <a:custGeom>
              <a:rect b="b" l="l" r="r" t="t"/>
              <a:pathLst>
                <a:path extrusionOk="0" h="6601" w="5526">
                  <a:moveTo>
                    <a:pt x="524" y="0"/>
                  </a:moveTo>
                  <a:lnTo>
                    <a:pt x="0" y="2555"/>
                  </a:lnTo>
                  <a:lnTo>
                    <a:pt x="560" y="2708"/>
                  </a:lnTo>
                  <a:lnTo>
                    <a:pt x="379" y="4667"/>
                  </a:lnTo>
                  <a:lnTo>
                    <a:pt x="2781" y="4740"/>
                  </a:lnTo>
                  <a:lnTo>
                    <a:pt x="3043" y="6166"/>
                  </a:lnTo>
                  <a:cubicBezTo>
                    <a:pt x="3352" y="6486"/>
                    <a:pt x="3686" y="6600"/>
                    <a:pt x="4005" y="6600"/>
                  </a:cubicBezTo>
                  <a:cubicBezTo>
                    <a:pt x="4811" y="6600"/>
                    <a:pt x="5525" y="5868"/>
                    <a:pt x="5525" y="5868"/>
                  </a:cubicBezTo>
                  <a:lnTo>
                    <a:pt x="4514" y="2672"/>
                  </a:lnTo>
                  <a:cubicBezTo>
                    <a:pt x="4514" y="2672"/>
                    <a:pt x="5227" y="1733"/>
                    <a:pt x="4740" y="1165"/>
                  </a:cubicBezTo>
                  <a:cubicBezTo>
                    <a:pt x="4624" y="1030"/>
                    <a:pt x="4510" y="975"/>
                    <a:pt x="4401" y="975"/>
                  </a:cubicBezTo>
                  <a:cubicBezTo>
                    <a:pt x="4087" y="975"/>
                    <a:pt x="3815" y="1434"/>
                    <a:pt x="3647" y="1770"/>
                  </a:cubicBezTo>
                  <a:lnTo>
                    <a:pt x="3232" y="451"/>
                  </a:lnTo>
                  <a:cubicBezTo>
                    <a:pt x="3232" y="451"/>
                    <a:pt x="2799" y="592"/>
                    <a:pt x="2229" y="592"/>
                  </a:cubicBezTo>
                  <a:cubicBezTo>
                    <a:pt x="1699" y="592"/>
                    <a:pt x="1051" y="470"/>
                    <a:pt x="524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9"/>
            <p:cNvSpPr/>
            <p:nvPr/>
          </p:nvSpPr>
          <p:spPr>
            <a:xfrm>
              <a:off x="5054652" y="2712379"/>
              <a:ext cx="626301" cy="526349"/>
            </a:xfrm>
            <a:custGeom>
              <a:rect b="b" l="l" r="r" t="t"/>
              <a:pathLst>
                <a:path extrusionOk="0" h="10690" w="12720">
                  <a:moveTo>
                    <a:pt x="10683" y="0"/>
                  </a:moveTo>
                  <a:cubicBezTo>
                    <a:pt x="10621" y="0"/>
                    <a:pt x="10560" y="3"/>
                    <a:pt x="10499" y="10"/>
                  </a:cubicBezTo>
                  <a:cubicBezTo>
                    <a:pt x="8802" y="154"/>
                    <a:pt x="8396" y="3169"/>
                    <a:pt x="7791" y="4442"/>
                  </a:cubicBezTo>
                  <a:cubicBezTo>
                    <a:pt x="7042" y="5950"/>
                    <a:pt x="5308" y="7412"/>
                    <a:pt x="3728" y="8135"/>
                  </a:cubicBezTo>
                  <a:cubicBezTo>
                    <a:pt x="3467" y="8243"/>
                    <a:pt x="1092" y="9037"/>
                    <a:pt x="0" y="9146"/>
                  </a:cubicBezTo>
                  <a:cubicBezTo>
                    <a:pt x="45" y="9750"/>
                    <a:pt x="117" y="10202"/>
                    <a:pt x="117" y="10689"/>
                  </a:cubicBezTo>
                  <a:cubicBezTo>
                    <a:pt x="1508" y="10500"/>
                    <a:pt x="2898" y="10346"/>
                    <a:pt x="4288" y="10166"/>
                  </a:cubicBezTo>
                  <a:cubicBezTo>
                    <a:pt x="5606" y="10012"/>
                    <a:pt x="6924" y="9859"/>
                    <a:pt x="8053" y="9182"/>
                  </a:cubicBezTo>
                  <a:cubicBezTo>
                    <a:pt x="9253" y="8432"/>
                    <a:pt x="10084" y="7187"/>
                    <a:pt x="10833" y="5986"/>
                  </a:cubicBezTo>
                  <a:cubicBezTo>
                    <a:pt x="11330" y="5155"/>
                    <a:pt x="11853" y="4334"/>
                    <a:pt x="12232" y="3431"/>
                  </a:cubicBezTo>
                  <a:cubicBezTo>
                    <a:pt x="12530" y="2718"/>
                    <a:pt x="12720" y="1887"/>
                    <a:pt x="12458" y="1174"/>
                  </a:cubicBezTo>
                  <a:cubicBezTo>
                    <a:pt x="12175" y="441"/>
                    <a:pt x="11415" y="0"/>
                    <a:pt x="10683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5315999" y="2305244"/>
              <a:ext cx="200052" cy="237817"/>
            </a:xfrm>
            <a:custGeom>
              <a:rect b="b" l="l" r="r" t="t"/>
              <a:pathLst>
                <a:path extrusionOk="0" h="4830" w="4063">
                  <a:moveTo>
                    <a:pt x="3232" y="0"/>
                  </a:moveTo>
                  <a:cubicBezTo>
                    <a:pt x="3350" y="452"/>
                    <a:pt x="3422" y="1996"/>
                    <a:pt x="3160" y="2330"/>
                  </a:cubicBezTo>
                  <a:cubicBezTo>
                    <a:pt x="2950" y="2597"/>
                    <a:pt x="2606" y="2770"/>
                    <a:pt x="2288" y="2770"/>
                  </a:cubicBezTo>
                  <a:cubicBezTo>
                    <a:pt x="2155" y="2770"/>
                    <a:pt x="2026" y="2739"/>
                    <a:pt x="1914" y="2673"/>
                  </a:cubicBezTo>
                  <a:cubicBezTo>
                    <a:pt x="1770" y="2555"/>
                    <a:pt x="1616" y="2411"/>
                    <a:pt x="1463" y="2330"/>
                  </a:cubicBezTo>
                  <a:cubicBezTo>
                    <a:pt x="1316" y="2223"/>
                    <a:pt x="1147" y="2177"/>
                    <a:pt x="973" y="2177"/>
                  </a:cubicBezTo>
                  <a:cubicBezTo>
                    <a:pt x="836" y="2177"/>
                    <a:pt x="695" y="2206"/>
                    <a:pt x="560" y="2257"/>
                  </a:cubicBezTo>
                  <a:cubicBezTo>
                    <a:pt x="190" y="2447"/>
                    <a:pt x="72" y="3043"/>
                    <a:pt x="36" y="3458"/>
                  </a:cubicBezTo>
                  <a:cubicBezTo>
                    <a:pt x="0" y="3873"/>
                    <a:pt x="154" y="4325"/>
                    <a:pt x="488" y="4586"/>
                  </a:cubicBezTo>
                  <a:cubicBezTo>
                    <a:pt x="764" y="4777"/>
                    <a:pt x="1118" y="4829"/>
                    <a:pt x="1478" y="4829"/>
                  </a:cubicBezTo>
                  <a:cubicBezTo>
                    <a:pt x="1611" y="4829"/>
                    <a:pt x="1746" y="4822"/>
                    <a:pt x="1878" y="4812"/>
                  </a:cubicBezTo>
                  <a:cubicBezTo>
                    <a:pt x="2591" y="4704"/>
                    <a:pt x="3350" y="4478"/>
                    <a:pt x="3720" y="3837"/>
                  </a:cubicBezTo>
                  <a:cubicBezTo>
                    <a:pt x="3990" y="3458"/>
                    <a:pt x="3990" y="2934"/>
                    <a:pt x="3990" y="2483"/>
                  </a:cubicBezTo>
                  <a:cubicBezTo>
                    <a:pt x="3990" y="1959"/>
                    <a:pt x="4063" y="524"/>
                    <a:pt x="399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2" name="Google Shape;2512;p49"/>
          <p:cNvSpPr/>
          <p:nvPr/>
        </p:nvSpPr>
        <p:spPr>
          <a:xfrm>
            <a:off x="875358" y="2892175"/>
            <a:ext cx="1728942" cy="402064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49"/>
          <p:cNvSpPr/>
          <p:nvPr/>
        </p:nvSpPr>
        <p:spPr>
          <a:xfrm>
            <a:off x="6539775" y="2900223"/>
            <a:ext cx="1728900" cy="164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49"/>
          <p:cNvSpPr/>
          <p:nvPr/>
        </p:nvSpPr>
        <p:spPr>
          <a:xfrm>
            <a:off x="6539858" y="2892175"/>
            <a:ext cx="1728942" cy="402064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49"/>
          <p:cNvSpPr txBox="1"/>
          <p:nvPr/>
        </p:nvSpPr>
        <p:spPr>
          <a:xfrm>
            <a:off x="619025" y="2878413"/>
            <a:ext cx="224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6" name="Google Shape;2516;p49"/>
          <p:cNvSpPr txBox="1"/>
          <p:nvPr/>
        </p:nvSpPr>
        <p:spPr>
          <a:xfrm>
            <a:off x="6283450" y="2878413"/>
            <a:ext cx="2241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7" name="Google Shape;2517;p49"/>
          <p:cNvSpPr/>
          <p:nvPr/>
        </p:nvSpPr>
        <p:spPr>
          <a:xfrm>
            <a:off x="942650" y="3531020"/>
            <a:ext cx="15942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8" name="Google Shape;2518;p49"/>
          <p:cNvSpPr/>
          <p:nvPr/>
        </p:nvSpPr>
        <p:spPr>
          <a:xfrm>
            <a:off x="6607215" y="3531025"/>
            <a:ext cx="15942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9" name="Google Shape;2519;p49"/>
          <p:cNvSpPr/>
          <p:nvPr/>
        </p:nvSpPr>
        <p:spPr>
          <a:xfrm>
            <a:off x="1206500" y="1657974"/>
            <a:ext cx="1066444" cy="1062566"/>
          </a:xfrm>
          <a:custGeom>
            <a:rect b="b" l="l" r="r" t="t"/>
            <a:pathLst>
              <a:path extrusionOk="0" h="13977" w="14028">
                <a:moveTo>
                  <a:pt x="7068" y="0"/>
                </a:moveTo>
                <a:cubicBezTo>
                  <a:pt x="6900" y="0"/>
                  <a:pt x="6765" y="34"/>
                  <a:pt x="6651" y="115"/>
                </a:cubicBezTo>
                <a:cubicBezTo>
                  <a:pt x="6511" y="204"/>
                  <a:pt x="6358" y="247"/>
                  <a:pt x="6208" y="247"/>
                </a:cubicBezTo>
                <a:cubicBezTo>
                  <a:pt x="6120" y="247"/>
                  <a:pt x="6033" y="232"/>
                  <a:pt x="5951" y="202"/>
                </a:cubicBezTo>
                <a:cubicBezTo>
                  <a:pt x="5862" y="164"/>
                  <a:pt x="5763" y="140"/>
                  <a:pt x="5667" y="140"/>
                </a:cubicBezTo>
                <a:cubicBezTo>
                  <a:pt x="5609" y="140"/>
                  <a:pt x="5553" y="148"/>
                  <a:pt x="5500" y="169"/>
                </a:cubicBezTo>
                <a:cubicBezTo>
                  <a:pt x="5331" y="202"/>
                  <a:pt x="5190" y="283"/>
                  <a:pt x="5109" y="397"/>
                </a:cubicBezTo>
                <a:cubicBezTo>
                  <a:pt x="4962" y="568"/>
                  <a:pt x="4748" y="651"/>
                  <a:pt x="4529" y="651"/>
                </a:cubicBezTo>
                <a:cubicBezTo>
                  <a:pt x="4498" y="651"/>
                  <a:pt x="4467" y="650"/>
                  <a:pt x="4436" y="646"/>
                </a:cubicBezTo>
                <a:cubicBezTo>
                  <a:pt x="4387" y="628"/>
                  <a:pt x="4334" y="619"/>
                  <a:pt x="4280" y="619"/>
                </a:cubicBezTo>
                <a:cubicBezTo>
                  <a:pt x="4178" y="619"/>
                  <a:pt x="4068" y="650"/>
                  <a:pt x="3958" y="707"/>
                </a:cubicBezTo>
                <a:cubicBezTo>
                  <a:pt x="3817" y="761"/>
                  <a:pt x="3703" y="902"/>
                  <a:pt x="3622" y="1010"/>
                </a:cubicBezTo>
                <a:cubicBezTo>
                  <a:pt x="3507" y="1239"/>
                  <a:pt x="3285" y="1407"/>
                  <a:pt x="3029" y="1407"/>
                </a:cubicBezTo>
                <a:cubicBezTo>
                  <a:pt x="2895" y="1407"/>
                  <a:pt x="2727" y="1461"/>
                  <a:pt x="2585" y="1575"/>
                </a:cubicBezTo>
                <a:cubicBezTo>
                  <a:pt x="2471" y="1683"/>
                  <a:pt x="2390" y="1824"/>
                  <a:pt x="2329" y="1966"/>
                </a:cubicBezTo>
                <a:cubicBezTo>
                  <a:pt x="2276" y="2221"/>
                  <a:pt x="2107" y="2417"/>
                  <a:pt x="1852" y="2470"/>
                </a:cubicBezTo>
                <a:cubicBezTo>
                  <a:pt x="1717" y="2524"/>
                  <a:pt x="1549" y="2612"/>
                  <a:pt x="1461" y="2753"/>
                </a:cubicBezTo>
                <a:cubicBezTo>
                  <a:pt x="1347" y="2861"/>
                  <a:pt x="1293" y="3029"/>
                  <a:pt x="1293" y="3170"/>
                </a:cubicBezTo>
                <a:cubicBezTo>
                  <a:pt x="1293" y="3426"/>
                  <a:pt x="1179" y="3675"/>
                  <a:pt x="956" y="3790"/>
                </a:cubicBezTo>
                <a:cubicBezTo>
                  <a:pt x="815" y="3871"/>
                  <a:pt x="707" y="3985"/>
                  <a:pt x="620" y="4153"/>
                </a:cubicBezTo>
                <a:cubicBezTo>
                  <a:pt x="566" y="4295"/>
                  <a:pt x="539" y="4463"/>
                  <a:pt x="566" y="4604"/>
                </a:cubicBezTo>
                <a:cubicBezTo>
                  <a:pt x="620" y="4853"/>
                  <a:pt x="566" y="5109"/>
                  <a:pt x="371" y="5277"/>
                </a:cubicBezTo>
                <a:cubicBezTo>
                  <a:pt x="256" y="5385"/>
                  <a:pt x="169" y="5526"/>
                  <a:pt x="142" y="5695"/>
                </a:cubicBezTo>
                <a:cubicBezTo>
                  <a:pt x="115" y="5863"/>
                  <a:pt x="142" y="6031"/>
                  <a:pt x="203" y="6172"/>
                </a:cubicBezTo>
                <a:cubicBezTo>
                  <a:pt x="310" y="6368"/>
                  <a:pt x="283" y="6650"/>
                  <a:pt x="142" y="6846"/>
                </a:cubicBezTo>
                <a:cubicBezTo>
                  <a:pt x="61" y="6987"/>
                  <a:pt x="1" y="7155"/>
                  <a:pt x="34" y="7323"/>
                </a:cubicBezTo>
                <a:cubicBezTo>
                  <a:pt x="34" y="7492"/>
                  <a:pt x="88" y="7633"/>
                  <a:pt x="203" y="7741"/>
                </a:cubicBezTo>
                <a:cubicBezTo>
                  <a:pt x="337" y="7943"/>
                  <a:pt x="398" y="8219"/>
                  <a:pt x="310" y="8447"/>
                </a:cubicBezTo>
                <a:cubicBezTo>
                  <a:pt x="256" y="8582"/>
                  <a:pt x="229" y="8750"/>
                  <a:pt x="283" y="8919"/>
                </a:cubicBezTo>
                <a:cubicBezTo>
                  <a:pt x="337" y="9087"/>
                  <a:pt x="425" y="9228"/>
                  <a:pt x="539" y="9316"/>
                </a:cubicBezTo>
                <a:cubicBezTo>
                  <a:pt x="761" y="9457"/>
                  <a:pt x="842" y="9706"/>
                  <a:pt x="815" y="9962"/>
                </a:cubicBezTo>
                <a:cubicBezTo>
                  <a:pt x="788" y="10130"/>
                  <a:pt x="815" y="10298"/>
                  <a:pt x="903" y="10433"/>
                </a:cubicBezTo>
                <a:cubicBezTo>
                  <a:pt x="983" y="10574"/>
                  <a:pt x="1125" y="10689"/>
                  <a:pt x="1266" y="10743"/>
                </a:cubicBezTo>
                <a:cubicBezTo>
                  <a:pt x="1488" y="10857"/>
                  <a:pt x="1656" y="11052"/>
                  <a:pt x="1656" y="11308"/>
                </a:cubicBezTo>
                <a:cubicBezTo>
                  <a:pt x="1683" y="11476"/>
                  <a:pt x="1744" y="11611"/>
                  <a:pt x="1885" y="11752"/>
                </a:cubicBezTo>
                <a:cubicBezTo>
                  <a:pt x="1993" y="11867"/>
                  <a:pt x="2134" y="11947"/>
                  <a:pt x="2276" y="11981"/>
                </a:cubicBezTo>
                <a:cubicBezTo>
                  <a:pt x="2525" y="12008"/>
                  <a:pt x="2727" y="12203"/>
                  <a:pt x="2807" y="12425"/>
                </a:cubicBezTo>
                <a:cubicBezTo>
                  <a:pt x="2861" y="12567"/>
                  <a:pt x="2949" y="12708"/>
                  <a:pt x="3117" y="12822"/>
                </a:cubicBezTo>
                <a:cubicBezTo>
                  <a:pt x="3258" y="12903"/>
                  <a:pt x="3400" y="12930"/>
                  <a:pt x="3568" y="12930"/>
                </a:cubicBezTo>
                <a:cubicBezTo>
                  <a:pt x="3790" y="12930"/>
                  <a:pt x="4039" y="13045"/>
                  <a:pt x="4180" y="13240"/>
                </a:cubicBezTo>
                <a:cubicBezTo>
                  <a:pt x="4268" y="13381"/>
                  <a:pt x="4376" y="13496"/>
                  <a:pt x="4544" y="13549"/>
                </a:cubicBezTo>
                <a:cubicBezTo>
                  <a:pt x="4642" y="13581"/>
                  <a:pt x="4741" y="13594"/>
                  <a:pt x="4834" y="13594"/>
                </a:cubicBezTo>
                <a:cubicBezTo>
                  <a:pt x="4900" y="13594"/>
                  <a:pt x="4963" y="13587"/>
                  <a:pt x="5022" y="13576"/>
                </a:cubicBezTo>
                <a:cubicBezTo>
                  <a:pt x="5083" y="13555"/>
                  <a:pt x="5147" y="13545"/>
                  <a:pt x="5212" y="13545"/>
                </a:cubicBezTo>
                <a:cubicBezTo>
                  <a:pt x="5390" y="13545"/>
                  <a:pt x="5571" y="13621"/>
                  <a:pt x="5695" y="13745"/>
                </a:cubicBezTo>
                <a:cubicBezTo>
                  <a:pt x="5809" y="13859"/>
                  <a:pt x="5951" y="13940"/>
                  <a:pt x="6146" y="13940"/>
                </a:cubicBezTo>
                <a:cubicBezTo>
                  <a:pt x="6181" y="13947"/>
                  <a:pt x="6218" y="13950"/>
                  <a:pt x="6256" y="13950"/>
                </a:cubicBezTo>
                <a:cubicBezTo>
                  <a:pt x="6370" y="13950"/>
                  <a:pt x="6491" y="13920"/>
                  <a:pt x="6597" y="13859"/>
                </a:cubicBezTo>
                <a:cubicBezTo>
                  <a:pt x="6708" y="13802"/>
                  <a:pt x="6826" y="13773"/>
                  <a:pt x="6944" y="13773"/>
                </a:cubicBezTo>
                <a:cubicBezTo>
                  <a:pt x="7063" y="13773"/>
                  <a:pt x="7182" y="13802"/>
                  <a:pt x="7297" y="13859"/>
                </a:cubicBezTo>
                <a:cubicBezTo>
                  <a:pt x="7411" y="13924"/>
                  <a:pt x="7542" y="13976"/>
                  <a:pt x="7677" y="13976"/>
                </a:cubicBezTo>
                <a:cubicBezTo>
                  <a:pt x="7710" y="13976"/>
                  <a:pt x="7742" y="13973"/>
                  <a:pt x="7775" y="13967"/>
                </a:cubicBezTo>
                <a:cubicBezTo>
                  <a:pt x="7943" y="13940"/>
                  <a:pt x="8078" y="13886"/>
                  <a:pt x="8192" y="13772"/>
                </a:cubicBezTo>
                <a:cubicBezTo>
                  <a:pt x="8319" y="13645"/>
                  <a:pt x="8510" y="13583"/>
                  <a:pt x="8691" y="13583"/>
                </a:cubicBezTo>
                <a:cubicBezTo>
                  <a:pt x="8751" y="13583"/>
                  <a:pt x="8810" y="13590"/>
                  <a:pt x="8865" y="13603"/>
                </a:cubicBezTo>
                <a:cubicBezTo>
                  <a:pt x="8936" y="13634"/>
                  <a:pt x="9013" y="13649"/>
                  <a:pt x="9094" y="13649"/>
                </a:cubicBezTo>
                <a:cubicBezTo>
                  <a:pt x="9175" y="13649"/>
                  <a:pt x="9259" y="13634"/>
                  <a:pt x="9343" y="13603"/>
                </a:cubicBezTo>
                <a:cubicBezTo>
                  <a:pt x="9511" y="13549"/>
                  <a:pt x="9626" y="13435"/>
                  <a:pt x="9706" y="13327"/>
                </a:cubicBezTo>
                <a:cubicBezTo>
                  <a:pt x="9834" y="13121"/>
                  <a:pt x="10048" y="13014"/>
                  <a:pt x="10276" y="13014"/>
                </a:cubicBezTo>
                <a:cubicBezTo>
                  <a:pt x="10301" y="13014"/>
                  <a:pt x="10327" y="13015"/>
                  <a:pt x="10353" y="13018"/>
                </a:cubicBezTo>
                <a:cubicBezTo>
                  <a:pt x="10494" y="13018"/>
                  <a:pt x="10662" y="12991"/>
                  <a:pt x="10804" y="12876"/>
                </a:cubicBezTo>
                <a:cubicBezTo>
                  <a:pt x="10938" y="12789"/>
                  <a:pt x="11053" y="12681"/>
                  <a:pt x="11106" y="12513"/>
                </a:cubicBezTo>
                <a:cubicBezTo>
                  <a:pt x="11194" y="12284"/>
                  <a:pt x="11389" y="12116"/>
                  <a:pt x="11645" y="12089"/>
                </a:cubicBezTo>
                <a:cubicBezTo>
                  <a:pt x="11813" y="12062"/>
                  <a:pt x="11948" y="11981"/>
                  <a:pt x="12062" y="11867"/>
                </a:cubicBezTo>
                <a:cubicBezTo>
                  <a:pt x="12177" y="11725"/>
                  <a:pt x="12257" y="11584"/>
                  <a:pt x="12257" y="11416"/>
                </a:cubicBezTo>
                <a:cubicBezTo>
                  <a:pt x="12284" y="11194"/>
                  <a:pt x="12453" y="10971"/>
                  <a:pt x="12681" y="10884"/>
                </a:cubicBezTo>
                <a:cubicBezTo>
                  <a:pt x="12850" y="10803"/>
                  <a:pt x="12957" y="10716"/>
                  <a:pt x="13045" y="10547"/>
                </a:cubicBezTo>
                <a:cubicBezTo>
                  <a:pt x="13126" y="10406"/>
                  <a:pt x="13159" y="10238"/>
                  <a:pt x="13159" y="10096"/>
                </a:cubicBezTo>
                <a:cubicBezTo>
                  <a:pt x="13126" y="9847"/>
                  <a:pt x="13240" y="9592"/>
                  <a:pt x="13435" y="9457"/>
                </a:cubicBezTo>
                <a:cubicBezTo>
                  <a:pt x="13550" y="9370"/>
                  <a:pt x="13664" y="9228"/>
                  <a:pt x="13718" y="9060"/>
                </a:cubicBezTo>
                <a:cubicBezTo>
                  <a:pt x="13772" y="8892"/>
                  <a:pt x="13745" y="8750"/>
                  <a:pt x="13691" y="8616"/>
                </a:cubicBezTo>
                <a:cubicBezTo>
                  <a:pt x="13604" y="8360"/>
                  <a:pt x="13664" y="8111"/>
                  <a:pt x="13832" y="7909"/>
                </a:cubicBezTo>
                <a:cubicBezTo>
                  <a:pt x="13940" y="7801"/>
                  <a:pt x="14001" y="7633"/>
                  <a:pt x="14001" y="7465"/>
                </a:cubicBezTo>
                <a:cubicBezTo>
                  <a:pt x="14028" y="7296"/>
                  <a:pt x="13967" y="7155"/>
                  <a:pt x="13886" y="7014"/>
                </a:cubicBezTo>
                <a:cubicBezTo>
                  <a:pt x="13745" y="6819"/>
                  <a:pt x="13745" y="6536"/>
                  <a:pt x="13859" y="6314"/>
                </a:cubicBezTo>
                <a:cubicBezTo>
                  <a:pt x="13913" y="6172"/>
                  <a:pt x="13940" y="6004"/>
                  <a:pt x="13913" y="5836"/>
                </a:cubicBezTo>
                <a:cubicBezTo>
                  <a:pt x="13886" y="5668"/>
                  <a:pt x="13832" y="5526"/>
                  <a:pt x="13718" y="5419"/>
                </a:cubicBezTo>
                <a:cubicBezTo>
                  <a:pt x="13523" y="5250"/>
                  <a:pt x="13435" y="4995"/>
                  <a:pt x="13523" y="4746"/>
                </a:cubicBezTo>
                <a:cubicBezTo>
                  <a:pt x="13550" y="4604"/>
                  <a:pt x="13550" y="4436"/>
                  <a:pt x="13462" y="4268"/>
                </a:cubicBezTo>
                <a:cubicBezTo>
                  <a:pt x="13408" y="4126"/>
                  <a:pt x="13294" y="4012"/>
                  <a:pt x="13159" y="3931"/>
                </a:cubicBezTo>
                <a:cubicBezTo>
                  <a:pt x="12957" y="3790"/>
                  <a:pt x="12823" y="3568"/>
                  <a:pt x="12823" y="3312"/>
                </a:cubicBezTo>
                <a:cubicBezTo>
                  <a:pt x="12823" y="3144"/>
                  <a:pt x="12762" y="3002"/>
                  <a:pt x="12681" y="2861"/>
                </a:cubicBezTo>
                <a:cubicBezTo>
                  <a:pt x="12567" y="2726"/>
                  <a:pt x="12426" y="2639"/>
                  <a:pt x="12284" y="2585"/>
                </a:cubicBezTo>
                <a:cubicBezTo>
                  <a:pt x="12035" y="2524"/>
                  <a:pt x="11867" y="2329"/>
                  <a:pt x="11813" y="2080"/>
                </a:cubicBezTo>
                <a:cubicBezTo>
                  <a:pt x="11780" y="1912"/>
                  <a:pt x="11699" y="1770"/>
                  <a:pt x="11557" y="1656"/>
                </a:cubicBezTo>
                <a:cubicBezTo>
                  <a:pt x="11416" y="1548"/>
                  <a:pt x="11275" y="1488"/>
                  <a:pt x="11140" y="1488"/>
                </a:cubicBezTo>
                <a:cubicBezTo>
                  <a:pt x="10884" y="1488"/>
                  <a:pt x="10662" y="1320"/>
                  <a:pt x="10548" y="1097"/>
                </a:cubicBezTo>
                <a:cubicBezTo>
                  <a:pt x="10467" y="956"/>
                  <a:pt x="10353" y="842"/>
                  <a:pt x="10211" y="761"/>
                </a:cubicBezTo>
                <a:cubicBezTo>
                  <a:pt x="10107" y="707"/>
                  <a:pt x="10014" y="686"/>
                  <a:pt x="9918" y="686"/>
                </a:cubicBezTo>
                <a:cubicBezTo>
                  <a:pt x="9858" y="686"/>
                  <a:pt x="9798" y="694"/>
                  <a:pt x="9733" y="707"/>
                </a:cubicBezTo>
                <a:cubicBezTo>
                  <a:pt x="9704" y="710"/>
                  <a:pt x="9674" y="712"/>
                  <a:pt x="9645" y="712"/>
                </a:cubicBezTo>
                <a:cubicBezTo>
                  <a:pt x="9426" y="712"/>
                  <a:pt x="9212" y="623"/>
                  <a:pt x="9087" y="451"/>
                </a:cubicBezTo>
                <a:cubicBezTo>
                  <a:pt x="8979" y="337"/>
                  <a:pt x="8838" y="229"/>
                  <a:pt x="8670" y="202"/>
                </a:cubicBezTo>
                <a:cubicBezTo>
                  <a:pt x="8604" y="178"/>
                  <a:pt x="8541" y="168"/>
                  <a:pt x="8482" y="168"/>
                </a:cubicBezTo>
                <a:cubicBezTo>
                  <a:pt x="8390" y="168"/>
                  <a:pt x="8305" y="192"/>
                  <a:pt x="8219" y="229"/>
                </a:cubicBezTo>
                <a:cubicBezTo>
                  <a:pt x="8131" y="272"/>
                  <a:pt x="8033" y="293"/>
                  <a:pt x="7936" y="293"/>
                </a:cubicBezTo>
                <a:cubicBezTo>
                  <a:pt x="7787" y="293"/>
                  <a:pt x="7637" y="243"/>
                  <a:pt x="7519" y="142"/>
                </a:cubicBezTo>
                <a:cubicBezTo>
                  <a:pt x="7378" y="61"/>
                  <a:pt x="7236" y="0"/>
                  <a:pt x="70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49"/>
          <p:cNvSpPr txBox="1"/>
          <p:nvPr/>
        </p:nvSpPr>
        <p:spPr>
          <a:xfrm>
            <a:off x="1359488" y="1678500"/>
            <a:ext cx="750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60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21" name="Google Shape;2521;p49"/>
          <p:cNvSpPr/>
          <p:nvPr/>
        </p:nvSpPr>
        <p:spPr>
          <a:xfrm>
            <a:off x="6871125" y="1657974"/>
            <a:ext cx="1066444" cy="1062566"/>
          </a:xfrm>
          <a:custGeom>
            <a:rect b="b" l="l" r="r" t="t"/>
            <a:pathLst>
              <a:path extrusionOk="0" h="13977" w="14028">
                <a:moveTo>
                  <a:pt x="7068" y="0"/>
                </a:moveTo>
                <a:cubicBezTo>
                  <a:pt x="6900" y="0"/>
                  <a:pt x="6765" y="34"/>
                  <a:pt x="6651" y="115"/>
                </a:cubicBezTo>
                <a:cubicBezTo>
                  <a:pt x="6511" y="204"/>
                  <a:pt x="6358" y="247"/>
                  <a:pt x="6208" y="247"/>
                </a:cubicBezTo>
                <a:cubicBezTo>
                  <a:pt x="6120" y="247"/>
                  <a:pt x="6033" y="232"/>
                  <a:pt x="5951" y="202"/>
                </a:cubicBezTo>
                <a:cubicBezTo>
                  <a:pt x="5862" y="164"/>
                  <a:pt x="5763" y="140"/>
                  <a:pt x="5667" y="140"/>
                </a:cubicBezTo>
                <a:cubicBezTo>
                  <a:pt x="5609" y="140"/>
                  <a:pt x="5553" y="148"/>
                  <a:pt x="5500" y="169"/>
                </a:cubicBezTo>
                <a:cubicBezTo>
                  <a:pt x="5331" y="202"/>
                  <a:pt x="5190" y="283"/>
                  <a:pt x="5109" y="397"/>
                </a:cubicBezTo>
                <a:cubicBezTo>
                  <a:pt x="4962" y="568"/>
                  <a:pt x="4748" y="651"/>
                  <a:pt x="4529" y="651"/>
                </a:cubicBezTo>
                <a:cubicBezTo>
                  <a:pt x="4498" y="651"/>
                  <a:pt x="4467" y="650"/>
                  <a:pt x="4436" y="646"/>
                </a:cubicBezTo>
                <a:cubicBezTo>
                  <a:pt x="4387" y="628"/>
                  <a:pt x="4334" y="619"/>
                  <a:pt x="4280" y="619"/>
                </a:cubicBezTo>
                <a:cubicBezTo>
                  <a:pt x="4178" y="619"/>
                  <a:pt x="4068" y="650"/>
                  <a:pt x="3958" y="707"/>
                </a:cubicBezTo>
                <a:cubicBezTo>
                  <a:pt x="3817" y="761"/>
                  <a:pt x="3703" y="902"/>
                  <a:pt x="3622" y="1010"/>
                </a:cubicBezTo>
                <a:cubicBezTo>
                  <a:pt x="3507" y="1239"/>
                  <a:pt x="3285" y="1407"/>
                  <a:pt x="3029" y="1407"/>
                </a:cubicBezTo>
                <a:cubicBezTo>
                  <a:pt x="2895" y="1407"/>
                  <a:pt x="2727" y="1461"/>
                  <a:pt x="2585" y="1575"/>
                </a:cubicBezTo>
                <a:cubicBezTo>
                  <a:pt x="2471" y="1683"/>
                  <a:pt x="2390" y="1824"/>
                  <a:pt x="2329" y="1966"/>
                </a:cubicBezTo>
                <a:cubicBezTo>
                  <a:pt x="2276" y="2221"/>
                  <a:pt x="2107" y="2417"/>
                  <a:pt x="1852" y="2470"/>
                </a:cubicBezTo>
                <a:cubicBezTo>
                  <a:pt x="1717" y="2524"/>
                  <a:pt x="1549" y="2612"/>
                  <a:pt x="1461" y="2753"/>
                </a:cubicBezTo>
                <a:cubicBezTo>
                  <a:pt x="1347" y="2861"/>
                  <a:pt x="1293" y="3029"/>
                  <a:pt x="1293" y="3170"/>
                </a:cubicBezTo>
                <a:cubicBezTo>
                  <a:pt x="1293" y="3426"/>
                  <a:pt x="1179" y="3675"/>
                  <a:pt x="956" y="3790"/>
                </a:cubicBezTo>
                <a:cubicBezTo>
                  <a:pt x="815" y="3871"/>
                  <a:pt x="707" y="3985"/>
                  <a:pt x="620" y="4153"/>
                </a:cubicBezTo>
                <a:cubicBezTo>
                  <a:pt x="566" y="4295"/>
                  <a:pt x="539" y="4463"/>
                  <a:pt x="566" y="4604"/>
                </a:cubicBezTo>
                <a:cubicBezTo>
                  <a:pt x="620" y="4853"/>
                  <a:pt x="566" y="5109"/>
                  <a:pt x="371" y="5277"/>
                </a:cubicBezTo>
                <a:cubicBezTo>
                  <a:pt x="256" y="5385"/>
                  <a:pt x="169" y="5526"/>
                  <a:pt x="142" y="5695"/>
                </a:cubicBezTo>
                <a:cubicBezTo>
                  <a:pt x="115" y="5863"/>
                  <a:pt x="142" y="6031"/>
                  <a:pt x="203" y="6172"/>
                </a:cubicBezTo>
                <a:cubicBezTo>
                  <a:pt x="310" y="6368"/>
                  <a:pt x="283" y="6650"/>
                  <a:pt x="142" y="6846"/>
                </a:cubicBezTo>
                <a:cubicBezTo>
                  <a:pt x="61" y="6987"/>
                  <a:pt x="1" y="7155"/>
                  <a:pt x="34" y="7323"/>
                </a:cubicBezTo>
                <a:cubicBezTo>
                  <a:pt x="34" y="7492"/>
                  <a:pt x="88" y="7633"/>
                  <a:pt x="203" y="7741"/>
                </a:cubicBezTo>
                <a:cubicBezTo>
                  <a:pt x="337" y="7943"/>
                  <a:pt x="398" y="8219"/>
                  <a:pt x="310" y="8447"/>
                </a:cubicBezTo>
                <a:cubicBezTo>
                  <a:pt x="256" y="8582"/>
                  <a:pt x="229" y="8750"/>
                  <a:pt x="283" y="8919"/>
                </a:cubicBezTo>
                <a:cubicBezTo>
                  <a:pt x="337" y="9087"/>
                  <a:pt x="425" y="9228"/>
                  <a:pt x="539" y="9316"/>
                </a:cubicBezTo>
                <a:cubicBezTo>
                  <a:pt x="761" y="9457"/>
                  <a:pt x="842" y="9706"/>
                  <a:pt x="815" y="9962"/>
                </a:cubicBezTo>
                <a:cubicBezTo>
                  <a:pt x="788" y="10130"/>
                  <a:pt x="815" y="10298"/>
                  <a:pt x="903" y="10433"/>
                </a:cubicBezTo>
                <a:cubicBezTo>
                  <a:pt x="983" y="10574"/>
                  <a:pt x="1125" y="10689"/>
                  <a:pt x="1266" y="10743"/>
                </a:cubicBezTo>
                <a:cubicBezTo>
                  <a:pt x="1488" y="10857"/>
                  <a:pt x="1656" y="11052"/>
                  <a:pt x="1656" y="11308"/>
                </a:cubicBezTo>
                <a:cubicBezTo>
                  <a:pt x="1683" y="11476"/>
                  <a:pt x="1744" y="11611"/>
                  <a:pt x="1885" y="11752"/>
                </a:cubicBezTo>
                <a:cubicBezTo>
                  <a:pt x="1993" y="11867"/>
                  <a:pt x="2134" y="11947"/>
                  <a:pt x="2276" y="11981"/>
                </a:cubicBezTo>
                <a:cubicBezTo>
                  <a:pt x="2525" y="12008"/>
                  <a:pt x="2727" y="12203"/>
                  <a:pt x="2807" y="12425"/>
                </a:cubicBezTo>
                <a:cubicBezTo>
                  <a:pt x="2861" y="12567"/>
                  <a:pt x="2949" y="12708"/>
                  <a:pt x="3117" y="12822"/>
                </a:cubicBezTo>
                <a:cubicBezTo>
                  <a:pt x="3258" y="12903"/>
                  <a:pt x="3400" y="12930"/>
                  <a:pt x="3568" y="12930"/>
                </a:cubicBezTo>
                <a:cubicBezTo>
                  <a:pt x="3790" y="12930"/>
                  <a:pt x="4039" y="13045"/>
                  <a:pt x="4180" y="13240"/>
                </a:cubicBezTo>
                <a:cubicBezTo>
                  <a:pt x="4268" y="13381"/>
                  <a:pt x="4376" y="13496"/>
                  <a:pt x="4544" y="13549"/>
                </a:cubicBezTo>
                <a:cubicBezTo>
                  <a:pt x="4642" y="13581"/>
                  <a:pt x="4741" y="13594"/>
                  <a:pt x="4834" y="13594"/>
                </a:cubicBezTo>
                <a:cubicBezTo>
                  <a:pt x="4900" y="13594"/>
                  <a:pt x="4963" y="13587"/>
                  <a:pt x="5022" y="13576"/>
                </a:cubicBezTo>
                <a:cubicBezTo>
                  <a:pt x="5083" y="13555"/>
                  <a:pt x="5147" y="13545"/>
                  <a:pt x="5212" y="13545"/>
                </a:cubicBezTo>
                <a:cubicBezTo>
                  <a:pt x="5390" y="13545"/>
                  <a:pt x="5571" y="13621"/>
                  <a:pt x="5695" y="13745"/>
                </a:cubicBezTo>
                <a:cubicBezTo>
                  <a:pt x="5809" y="13859"/>
                  <a:pt x="5951" y="13940"/>
                  <a:pt x="6146" y="13940"/>
                </a:cubicBezTo>
                <a:cubicBezTo>
                  <a:pt x="6181" y="13947"/>
                  <a:pt x="6218" y="13950"/>
                  <a:pt x="6256" y="13950"/>
                </a:cubicBezTo>
                <a:cubicBezTo>
                  <a:pt x="6370" y="13950"/>
                  <a:pt x="6491" y="13920"/>
                  <a:pt x="6597" y="13859"/>
                </a:cubicBezTo>
                <a:cubicBezTo>
                  <a:pt x="6708" y="13802"/>
                  <a:pt x="6826" y="13773"/>
                  <a:pt x="6944" y="13773"/>
                </a:cubicBezTo>
                <a:cubicBezTo>
                  <a:pt x="7063" y="13773"/>
                  <a:pt x="7182" y="13802"/>
                  <a:pt x="7297" y="13859"/>
                </a:cubicBezTo>
                <a:cubicBezTo>
                  <a:pt x="7411" y="13924"/>
                  <a:pt x="7542" y="13976"/>
                  <a:pt x="7677" y="13976"/>
                </a:cubicBezTo>
                <a:cubicBezTo>
                  <a:pt x="7710" y="13976"/>
                  <a:pt x="7742" y="13973"/>
                  <a:pt x="7775" y="13967"/>
                </a:cubicBezTo>
                <a:cubicBezTo>
                  <a:pt x="7943" y="13940"/>
                  <a:pt x="8078" y="13886"/>
                  <a:pt x="8192" y="13772"/>
                </a:cubicBezTo>
                <a:cubicBezTo>
                  <a:pt x="8319" y="13645"/>
                  <a:pt x="8510" y="13583"/>
                  <a:pt x="8691" y="13583"/>
                </a:cubicBezTo>
                <a:cubicBezTo>
                  <a:pt x="8751" y="13583"/>
                  <a:pt x="8810" y="13590"/>
                  <a:pt x="8865" y="13603"/>
                </a:cubicBezTo>
                <a:cubicBezTo>
                  <a:pt x="8936" y="13634"/>
                  <a:pt x="9013" y="13649"/>
                  <a:pt x="9094" y="13649"/>
                </a:cubicBezTo>
                <a:cubicBezTo>
                  <a:pt x="9175" y="13649"/>
                  <a:pt x="9259" y="13634"/>
                  <a:pt x="9343" y="13603"/>
                </a:cubicBezTo>
                <a:cubicBezTo>
                  <a:pt x="9511" y="13549"/>
                  <a:pt x="9626" y="13435"/>
                  <a:pt x="9706" y="13327"/>
                </a:cubicBezTo>
                <a:cubicBezTo>
                  <a:pt x="9834" y="13121"/>
                  <a:pt x="10048" y="13014"/>
                  <a:pt x="10276" y="13014"/>
                </a:cubicBezTo>
                <a:cubicBezTo>
                  <a:pt x="10301" y="13014"/>
                  <a:pt x="10327" y="13015"/>
                  <a:pt x="10353" y="13018"/>
                </a:cubicBezTo>
                <a:cubicBezTo>
                  <a:pt x="10494" y="13018"/>
                  <a:pt x="10662" y="12991"/>
                  <a:pt x="10804" y="12876"/>
                </a:cubicBezTo>
                <a:cubicBezTo>
                  <a:pt x="10938" y="12789"/>
                  <a:pt x="11053" y="12681"/>
                  <a:pt x="11106" y="12513"/>
                </a:cubicBezTo>
                <a:cubicBezTo>
                  <a:pt x="11194" y="12284"/>
                  <a:pt x="11389" y="12116"/>
                  <a:pt x="11645" y="12089"/>
                </a:cubicBezTo>
                <a:cubicBezTo>
                  <a:pt x="11813" y="12062"/>
                  <a:pt x="11948" y="11981"/>
                  <a:pt x="12062" y="11867"/>
                </a:cubicBezTo>
                <a:cubicBezTo>
                  <a:pt x="12177" y="11725"/>
                  <a:pt x="12257" y="11584"/>
                  <a:pt x="12257" y="11416"/>
                </a:cubicBezTo>
                <a:cubicBezTo>
                  <a:pt x="12284" y="11194"/>
                  <a:pt x="12453" y="10971"/>
                  <a:pt x="12681" y="10884"/>
                </a:cubicBezTo>
                <a:cubicBezTo>
                  <a:pt x="12850" y="10803"/>
                  <a:pt x="12957" y="10716"/>
                  <a:pt x="13045" y="10547"/>
                </a:cubicBezTo>
                <a:cubicBezTo>
                  <a:pt x="13126" y="10406"/>
                  <a:pt x="13159" y="10238"/>
                  <a:pt x="13159" y="10096"/>
                </a:cubicBezTo>
                <a:cubicBezTo>
                  <a:pt x="13126" y="9847"/>
                  <a:pt x="13240" y="9592"/>
                  <a:pt x="13435" y="9457"/>
                </a:cubicBezTo>
                <a:cubicBezTo>
                  <a:pt x="13550" y="9370"/>
                  <a:pt x="13664" y="9228"/>
                  <a:pt x="13718" y="9060"/>
                </a:cubicBezTo>
                <a:cubicBezTo>
                  <a:pt x="13772" y="8892"/>
                  <a:pt x="13745" y="8750"/>
                  <a:pt x="13691" y="8616"/>
                </a:cubicBezTo>
                <a:cubicBezTo>
                  <a:pt x="13604" y="8360"/>
                  <a:pt x="13664" y="8111"/>
                  <a:pt x="13832" y="7909"/>
                </a:cubicBezTo>
                <a:cubicBezTo>
                  <a:pt x="13940" y="7801"/>
                  <a:pt x="14001" y="7633"/>
                  <a:pt x="14001" y="7465"/>
                </a:cubicBezTo>
                <a:cubicBezTo>
                  <a:pt x="14028" y="7296"/>
                  <a:pt x="13967" y="7155"/>
                  <a:pt x="13886" y="7014"/>
                </a:cubicBezTo>
                <a:cubicBezTo>
                  <a:pt x="13745" y="6819"/>
                  <a:pt x="13745" y="6536"/>
                  <a:pt x="13859" y="6314"/>
                </a:cubicBezTo>
                <a:cubicBezTo>
                  <a:pt x="13913" y="6172"/>
                  <a:pt x="13940" y="6004"/>
                  <a:pt x="13913" y="5836"/>
                </a:cubicBezTo>
                <a:cubicBezTo>
                  <a:pt x="13886" y="5668"/>
                  <a:pt x="13832" y="5526"/>
                  <a:pt x="13718" y="5419"/>
                </a:cubicBezTo>
                <a:cubicBezTo>
                  <a:pt x="13523" y="5250"/>
                  <a:pt x="13435" y="4995"/>
                  <a:pt x="13523" y="4746"/>
                </a:cubicBezTo>
                <a:cubicBezTo>
                  <a:pt x="13550" y="4604"/>
                  <a:pt x="13550" y="4436"/>
                  <a:pt x="13462" y="4268"/>
                </a:cubicBezTo>
                <a:cubicBezTo>
                  <a:pt x="13408" y="4126"/>
                  <a:pt x="13294" y="4012"/>
                  <a:pt x="13159" y="3931"/>
                </a:cubicBezTo>
                <a:cubicBezTo>
                  <a:pt x="12957" y="3790"/>
                  <a:pt x="12823" y="3568"/>
                  <a:pt x="12823" y="3312"/>
                </a:cubicBezTo>
                <a:cubicBezTo>
                  <a:pt x="12823" y="3144"/>
                  <a:pt x="12762" y="3002"/>
                  <a:pt x="12681" y="2861"/>
                </a:cubicBezTo>
                <a:cubicBezTo>
                  <a:pt x="12567" y="2726"/>
                  <a:pt x="12426" y="2639"/>
                  <a:pt x="12284" y="2585"/>
                </a:cubicBezTo>
                <a:cubicBezTo>
                  <a:pt x="12035" y="2524"/>
                  <a:pt x="11867" y="2329"/>
                  <a:pt x="11813" y="2080"/>
                </a:cubicBezTo>
                <a:cubicBezTo>
                  <a:pt x="11780" y="1912"/>
                  <a:pt x="11699" y="1770"/>
                  <a:pt x="11557" y="1656"/>
                </a:cubicBezTo>
                <a:cubicBezTo>
                  <a:pt x="11416" y="1548"/>
                  <a:pt x="11275" y="1488"/>
                  <a:pt x="11140" y="1488"/>
                </a:cubicBezTo>
                <a:cubicBezTo>
                  <a:pt x="10884" y="1488"/>
                  <a:pt x="10662" y="1320"/>
                  <a:pt x="10548" y="1097"/>
                </a:cubicBezTo>
                <a:cubicBezTo>
                  <a:pt x="10467" y="956"/>
                  <a:pt x="10353" y="842"/>
                  <a:pt x="10211" y="761"/>
                </a:cubicBezTo>
                <a:cubicBezTo>
                  <a:pt x="10107" y="707"/>
                  <a:pt x="10014" y="686"/>
                  <a:pt x="9918" y="686"/>
                </a:cubicBezTo>
                <a:cubicBezTo>
                  <a:pt x="9858" y="686"/>
                  <a:pt x="9798" y="694"/>
                  <a:pt x="9733" y="707"/>
                </a:cubicBezTo>
                <a:cubicBezTo>
                  <a:pt x="9704" y="710"/>
                  <a:pt x="9674" y="712"/>
                  <a:pt x="9645" y="712"/>
                </a:cubicBezTo>
                <a:cubicBezTo>
                  <a:pt x="9426" y="712"/>
                  <a:pt x="9212" y="623"/>
                  <a:pt x="9087" y="451"/>
                </a:cubicBezTo>
                <a:cubicBezTo>
                  <a:pt x="8979" y="337"/>
                  <a:pt x="8838" y="229"/>
                  <a:pt x="8670" y="202"/>
                </a:cubicBezTo>
                <a:cubicBezTo>
                  <a:pt x="8604" y="178"/>
                  <a:pt x="8541" y="168"/>
                  <a:pt x="8482" y="168"/>
                </a:cubicBezTo>
                <a:cubicBezTo>
                  <a:pt x="8390" y="168"/>
                  <a:pt x="8305" y="192"/>
                  <a:pt x="8219" y="229"/>
                </a:cubicBezTo>
                <a:cubicBezTo>
                  <a:pt x="8131" y="272"/>
                  <a:pt x="8033" y="293"/>
                  <a:pt x="7936" y="293"/>
                </a:cubicBezTo>
                <a:cubicBezTo>
                  <a:pt x="7787" y="293"/>
                  <a:pt x="7637" y="243"/>
                  <a:pt x="7519" y="142"/>
                </a:cubicBezTo>
                <a:cubicBezTo>
                  <a:pt x="7378" y="61"/>
                  <a:pt x="7236" y="0"/>
                  <a:pt x="70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49"/>
          <p:cNvSpPr txBox="1"/>
          <p:nvPr/>
        </p:nvSpPr>
        <p:spPr>
          <a:xfrm>
            <a:off x="7024113" y="1678500"/>
            <a:ext cx="750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20334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6000">
              <a:solidFill>
                <a:srgbClr val="20334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50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50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s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50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51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Premium infographics...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51"/>
          <p:cNvSpPr/>
          <p:nvPr/>
        </p:nvSpPr>
        <p:spPr>
          <a:xfrm>
            <a:off x="1504285" y="2948818"/>
            <a:ext cx="1713187" cy="534976"/>
          </a:xfrm>
          <a:custGeom>
            <a:rect b="b" l="l" r="r" t="t"/>
            <a:pathLst>
              <a:path extrusionOk="0" h="34387" w="110102">
                <a:moveTo>
                  <a:pt x="17194" y="1"/>
                </a:moveTo>
                <a:cubicBezTo>
                  <a:pt x="7695" y="1"/>
                  <a:pt x="1" y="7695"/>
                  <a:pt x="1" y="17194"/>
                </a:cubicBezTo>
                <a:cubicBezTo>
                  <a:pt x="1" y="26693"/>
                  <a:pt x="7695" y="34387"/>
                  <a:pt x="17194" y="34387"/>
                </a:cubicBezTo>
                <a:lnTo>
                  <a:pt x="92908" y="34387"/>
                </a:lnTo>
                <a:cubicBezTo>
                  <a:pt x="102407" y="34387"/>
                  <a:pt x="110102" y="26693"/>
                  <a:pt x="110102" y="17194"/>
                </a:cubicBezTo>
                <a:cubicBezTo>
                  <a:pt x="110102" y="7695"/>
                  <a:pt x="102407" y="1"/>
                  <a:pt x="92908" y="1"/>
                </a:cubicBezTo>
                <a:close/>
              </a:path>
            </a:pathLst>
          </a:custGeom>
          <a:noFill/>
          <a:ln cap="flat" cmpd="sng" w="1905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51"/>
          <p:cNvSpPr/>
          <p:nvPr/>
        </p:nvSpPr>
        <p:spPr>
          <a:xfrm>
            <a:off x="2653822" y="2845479"/>
            <a:ext cx="687939" cy="741642"/>
          </a:xfrm>
          <a:custGeom>
            <a:rect b="b" l="l" r="r" t="t"/>
            <a:pathLst>
              <a:path extrusionOk="0" h="47671" w="44212">
                <a:moveTo>
                  <a:pt x="1" y="1"/>
                </a:moveTo>
                <a:lnTo>
                  <a:pt x="1" y="1379"/>
                </a:lnTo>
                <a:lnTo>
                  <a:pt x="20352" y="1379"/>
                </a:lnTo>
                <a:cubicBezTo>
                  <a:pt x="32758" y="1379"/>
                  <a:pt x="42833" y="11455"/>
                  <a:pt x="42833" y="23836"/>
                </a:cubicBezTo>
                <a:cubicBezTo>
                  <a:pt x="42833" y="36217"/>
                  <a:pt x="32758" y="46292"/>
                  <a:pt x="20352" y="46292"/>
                </a:cubicBezTo>
                <a:lnTo>
                  <a:pt x="1" y="46292"/>
                </a:lnTo>
                <a:lnTo>
                  <a:pt x="1" y="47670"/>
                </a:lnTo>
                <a:lnTo>
                  <a:pt x="20352" y="47670"/>
                </a:lnTo>
                <a:cubicBezTo>
                  <a:pt x="33510" y="47670"/>
                  <a:pt x="44212" y="36969"/>
                  <a:pt x="44212" y="23836"/>
                </a:cubicBezTo>
                <a:cubicBezTo>
                  <a:pt x="44212" y="10678"/>
                  <a:pt x="33510" y="1"/>
                  <a:pt x="20352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51"/>
          <p:cNvSpPr/>
          <p:nvPr/>
        </p:nvSpPr>
        <p:spPr>
          <a:xfrm>
            <a:off x="1380284" y="2845479"/>
            <a:ext cx="687550" cy="741642"/>
          </a:xfrm>
          <a:custGeom>
            <a:rect b="b" l="l" r="r" t="t"/>
            <a:pathLst>
              <a:path extrusionOk="0" h="47671" w="44187">
                <a:moveTo>
                  <a:pt x="23835" y="1"/>
                </a:moveTo>
                <a:cubicBezTo>
                  <a:pt x="10677" y="1"/>
                  <a:pt x="1" y="10678"/>
                  <a:pt x="1" y="23836"/>
                </a:cubicBezTo>
                <a:cubicBezTo>
                  <a:pt x="1" y="36969"/>
                  <a:pt x="10677" y="47670"/>
                  <a:pt x="23835" y="47670"/>
                </a:cubicBezTo>
                <a:lnTo>
                  <a:pt x="44186" y="47670"/>
                </a:lnTo>
                <a:lnTo>
                  <a:pt x="44186" y="46292"/>
                </a:lnTo>
                <a:lnTo>
                  <a:pt x="23835" y="46292"/>
                </a:lnTo>
                <a:cubicBezTo>
                  <a:pt x="11454" y="46292"/>
                  <a:pt x="1379" y="36217"/>
                  <a:pt x="1379" y="23836"/>
                </a:cubicBezTo>
                <a:cubicBezTo>
                  <a:pt x="1379" y="11455"/>
                  <a:pt x="11454" y="1379"/>
                  <a:pt x="23835" y="1379"/>
                </a:cubicBezTo>
                <a:lnTo>
                  <a:pt x="44186" y="1379"/>
                </a:lnTo>
                <a:lnTo>
                  <a:pt x="44186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51"/>
          <p:cNvSpPr/>
          <p:nvPr/>
        </p:nvSpPr>
        <p:spPr>
          <a:xfrm>
            <a:off x="1998733" y="3922488"/>
            <a:ext cx="724194" cy="588011"/>
          </a:xfrm>
          <a:custGeom>
            <a:rect b="b" l="l" r="r" t="t"/>
            <a:pathLst>
              <a:path extrusionOk="0" h="37796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51"/>
          <p:cNvSpPr/>
          <p:nvPr/>
        </p:nvSpPr>
        <p:spPr>
          <a:xfrm>
            <a:off x="2949013" y="3922488"/>
            <a:ext cx="724598" cy="588011"/>
          </a:xfrm>
          <a:custGeom>
            <a:rect b="b" l="l" r="r" t="t"/>
            <a:pathLst>
              <a:path extrusionOk="0" h="37796" w="46568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51"/>
          <p:cNvSpPr/>
          <p:nvPr/>
        </p:nvSpPr>
        <p:spPr>
          <a:xfrm>
            <a:off x="1048453" y="3922488"/>
            <a:ext cx="724194" cy="588011"/>
          </a:xfrm>
          <a:custGeom>
            <a:rect b="b" l="l" r="r" t="t"/>
            <a:pathLst>
              <a:path extrusionOk="0" h="37796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51"/>
          <p:cNvSpPr/>
          <p:nvPr/>
        </p:nvSpPr>
        <p:spPr>
          <a:xfrm>
            <a:off x="1998733" y="1922125"/>
            <a:ext cx="724194" cy="587996"/>
          </a:xfrm>
          <a:custGeom>
            <a:rect b="b" l="l" r="r" t="t"/>
            <a:pathLst>
              <a:path extrusionOk="0" h="37795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51"/>
          <p:cNvSpPr/>
          <p:nvPr/>
        </p:nvSpPr>
        <p:spPr>
          <a:xfrm>
            <a:off x="2949013" y="1922125"/>
            <a:ext cx="724598" cy="587996"/>
          </a:xfrm>
          <a:custGeom>
            <a:rect b="b" l="l" r="r" t="t"/>
            <a:pathLst>
              <a:path extrusionOk="0" h="37795" w="46568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51"/>
          <p:cNvSpPr/>
          <p:nvPr/>
        </p:nvSpPr>
        <p:spPr>
          <a:xfrm>
            <a:off x="1048453" y="1922125"/>
            <a:ext cx="724194" cy="587996"/>
          </a:xfrm>
          <a:custGeom>
            <a:rect b="b" l="l" r="r" t="t"/>
            <a:pathLst>
              <a:path extrusionOk="0" h="37795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51"/>
          <p:cNvSpPr/>
          <p:nvPr/>
        </p:nvSpPr>
        <p:spPr>
          <a:xfrm>
            <a:off x="1180249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26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26" y="251"/>
                </a:cubicBezTo>
                <a:lnTo>
                  <a:pt x="29023" y="251"/>
                </a:lnTo>
                <a:cubicBezTo>
                  <a:pt x="29073" y="251"/>
                  <a:pt x="29123" y="176"/>
                  <a:pt x="29123" y="126"/>
                </a:cubicBezTo>
                <a:cubicBezTo>
                  <a:pt x="29123" y="50"/>
                  <a:pt x="29073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51"/>
          <p:cNvSpPr/>
          <p:nvPr/>
        </p:nvSpPr>
        <p:spPr>
          <a:xfrm>
            <a:off x="2132085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4" y="251"/>
                  <a:pt x="29124" y="176"/>
                  <a:pt x="29124" y="126"/>
                </a:cubicBezTo>
                <a:cubicBezTo>
                  <a:pt x="29124" y="50"/>
                  <a:pt x="29074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51"/>
          <p:cNvSpPr/>
          <p:nvPr/>
        </p:nvSpPr>
        <p:spPr>
          <a:xfrm>
            <a:off x="3087047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176"/>
                  <a:pt x="29124" y="126"/>
                </a:cubicBezTo>
                <a:cubicBezTo>
                  <a:pt x="29124" y="50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51"/>
          <p:cNvSpPr/>
          <p:nvPr/>
        </p:nvSpPr>
        <p:spPr>
          <a:xfrm>
            <a:off x="3087047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201"/>
                  <a:pt x="29124" y="126"/>
                </a:cubicBezTo>
                <a:cubicBezTo>
                  <a:pt x="29124" y="51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51"/>
          <p:cNvSpPr/>
          <p:nvPr/>
        </p:nvSpPr>
        <p:spPr>
          <a:xfrm>
            <a:off x="2132085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51"/>
          <p:cNvSpPr/>
          <p:nvPr/>
        </p:nvSpPr>
        <p:spPr>
          <a:xfrm>
            <a:off x="1181416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26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26" y="251"/>
                </a:cubicBezTo>
                <a:lnTo>
                  <a:pt x="29023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51"/>
          <p:cNvSpPr txBox="1"/>
          <p:nvPr>
            <p:ph idx="4294967295" type="title"/>
          </p:nvPr>
        </p:nvSpPr>
        <p:spPr>
          <a:xfrm>
            <a:off x="1644313" y="3079887"/>
            <a:ext cx="14286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the Title here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1" name="Google Shape;2551;p51"/>
          <p:cNvGrpSpPr/>
          <p:nvPr/>
        </p:nvGrpSpPr>
        <p:grpSpPr>
          <a:xfrm>
            <a:off x="1311648" y="1983281"/>
            <a:ext cx="197743" cy="197743"/>
            <a:chOff x="2676100" y="832575"/>
            <a:chExt cx="483125" cy="483125"/>
          </a:xfrm>
        </p:grpSpPr>
        <p:sp>
          <p:nvSpPr>
            <p:cNvPr id="2552" name="Google Shape;2552;p51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55" name="Google Shape;2555;p51"/>
          <p:cNvGrpSpPr/>
          <p:nvPr/>
        </p:nvGrpSpPr>
        <p:grpSpPr>
          <a:xfrm>
            <a:off x="2258621" y="1976256"/>
            <a:ext cx="204394" cy="197743"/>
            <a:chOff x="3270550" y="832575"/>
            <a:chExt cx="499375" cy="483125"/>
          </a:xfrm>
        </p:grpSpPr>
        <p:sp>
          <p:nvSpPr>
            <p:cNvPr id="2556" name="Google Shape;2556;p51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59" name="Google Shape;2559;p51"/>
          <p:cNvGrpSpPr/>
          <p:nvPr/>
        </p:nvGrpSpPr>
        <p:grpSpPr>
          <a:xfrm>
            <a:off x="3212214" y="1983307"/>
            <a:ext cx="197774" cy="197743"/>
            <a:chOff x="3270475" y="1427025"/>
            <a:chExt cx="483200" cy="483125"/>
          </a:xfrm>
        </p:grpSpPr>
        <p:sp>
          <p:nvSpPr>
            <p:cNvPr id="2560" name="Google Shape;2560;p51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63" name="Google Shape;2563;p51"/>
          <p:cNvSpPr/>
          <p:nvPr/>
        </p:nvSpPr>
        <p:spPr>
          <a:xfrm>
            <a:off x="3212183" y="3978579"/>
            <a:ext cx="197784" cy="197743"/>
          </a:xfrm>
          <a:custGeom>
            <a:rect b="b" l="l" r="r" t="t"/>
            <a:pathLst>
              <a:path extrusionOk="0" h="19325" w="19329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564" name="Google Shape;2564;p51"/>
          <p:cNvSpPr/>
          <p:nvPr/>
        </p:nvSpPr>
        <p:spPr>
          <a:xfrm>
            <a:off x="1309717" y="3978574"/>
            <a:ext cx="199697" cy="197753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565" name="Google Shape;2565;p51"/>
          <p:cNvGrpSpPr/>
          <p:nvPr/>
        </p:nvGrpSpPr>
        <p:grpSpPr>
          <a:xfrm>
            <a:off x="2258607" y="3980427"/>
            <a:ext cx="204425" cy="194059"/>
            <a:chOff x="6222125" y="2025975"/>
            <a:chExt cx="499450" cy="474125"/>
          </a:xfrm>
        </p:grpSpPr>
        <p:sp>
          <p:nvSpPr>
            <p:cNvPr id="2566" name="Google Shape;2566;p51"/>
            <p:cNvSpPr/>
            <p:nvPr/>
          </p:nvSpPr>
          <p:spPr>
            <a:xfrm>
              <a:off x="6222125" y="2025975"/>
              <a:ext cx="499450" cy="474125"/>
            </a:xfrm>
            <a:custGeom>
              <a:rect b="b" l="l" r="r" t="t"/>
              <a:pathLst>
                <a:path extrusionOk="0" h="18965" w="19978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6309175" y="2087825"/>
              <a:ext cx="350425" cy="350425"/>
            </a:xfrm>
            <a:custGeom>
              <a:rect b="b" l="l" r="r" t="t"/>
              <a:pathLst>
                <a:path extrusionOk="0" h="14017" w="14017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6431600" y="2142250"/>
              <a:ext cx="105575" cy="241575"/>
            </a:xfrm>
            <a:custGeom>
              <a:rect b="b" l="l" r="r" t="t"/>
              <a:pathLst>
                <a:path extrusionOk="0" h="9663" w="4223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69" name="Google Shape;2569;p51"/>
          <p:cNvSpPr txBox="1"/>
          <p:nvPr>
            <p:ph idx="4294967295" type="title"/>
          </p:nvPr>
        </p:nvSpPr>
        <p:spPr>
          <a:xfrm>
            <a:off x="1048453" y="2273439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p51"/>
          <p:cNvSpPr txBox="1"/>
          <p:nvPr>
            <p:ph idx="4294967295" type="title"/>
          </p:nvPr>
        </p:nvSpPr>
        <p:spPr>
          <a:xfrm>
            <a:off x="1998736" y="2272486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51"/>
          <p:cNvSpPr txBox="1"/>
          <p:nvPr>
            <p:ph idx="4294967295" type="title"/>
          </p:nvPr>
        </p:nvSpPr>
        <p:spPr>
          <a:xfrm>
            <a:off x="2949019" y="2272486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3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51"/>
          <p:cNvSpPr txBox="1"/>
          <p:nvPr>
            <p:ph idx="4294967295" type="title"/>
          </p:nvPr>
        </p:nvSpPr>
        <p:spPr>
          <a:xfrm>
            <a:off x="1048350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4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p51"/>
          <p:cNvSpPr txBox="1"/>
          <p:nvPr>
            <p:ph idx="4294967295" type="title"/>
          </p:nvPr>
        </p:nvSpPr>
        <p:spPr>
          <a:xfrm>
            <a:off x="1998684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5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p51"/>
          <p:cNvSpPr txBox="1"/>
          <p:nvPr>
            <p:ph idx="4294967295" type="title"/>
          </p:nvPr>
        </p:nvSpPr>
        <p:spPr>
          <a:xfrm>
            <a:off x="2949019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6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5" name="Google Shape;2575;p51"/>
          <p:cNvSpPr/>
          <p:nvPr/>
        </p:nvSpPr>
        <p:spPr>
          <a:xfrm>
            <a:off x="1374787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51"/>
          <p:cNvSpPr/>
          <p:nvPr/>
        </p:nvSpPr>
        <p:spPr>
          <a:xfrm>
            <a:off x="2326630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51"/>
          <p:cNvSpPr/>
          <p:nvPr/>
        </p:nvSpPr>
        <p:spPr>
          <a:xfrm>
            <a:off x="3278485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51"/>
          <p:cNvSpPr/>
          <p:nvPr/>
        </p:nvSpPr>
        <p:spPr>
          <a:xfrm>
            <a:off x="1374774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51"/>
          <p:cNvSpPr/>
          <p:nvPr/>
        </p:nvSpPr>
        <p:spPr>
          <a:xfrm>
            <a:off x="2326617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51"/>
          <p:cNvSpPr/>
          <p:nvPr/>
        </p:nvSpPr>
        <p:spPr>
          <a:xfrm>
            <a:off x="3278472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51"/>
          <p:cNvSpPr/>
          <p:nvPr/>
        </p:nvSpPr>
        <p:spPr>
          <a:xfrm>
            <a:off x="2200729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51"/>
          <p:cNvSpPr/>
          <p:nvPr/>
        </p:nvSpPr>
        <p:spPr>
          <a:xfrm>
            <a:off x="2328782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51"/>
          <p:cNvSpPr/>
          <p:nvPr/>
        </p:nvSpPr>
        <p:spPr>
          <a:xfrm>
            <a:off x="2456836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51"/>
          <p:cNvSpPr/>
          <p:nvPr/>
        </p:nvSpPr>
        <p:spPr>
          <a:xfrm>
            <a:off x="2200729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51"/>
          <p:cNvSpPr/>
          <p:nvPr/>
        </p:nvSpPr>
        <p:spPr>
          <a:xfrm>
            <a:off x="2328782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51"/>
          <p:cNvSpPr/>
          <p:nvPr/>
        </p:nvSpPr>
        <p:spPr>
          <a:xfrm>
            <a:off x="2456836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7" name="Google Shape;2587;p51"/>
          <p:cNvCxnSpPr>
            <a:stCxn id="2575" idx="4"/>
            <a:endCxn id="2581" idx="0"/>
          </p:cNvCxnSpPr>
          <p:nvPr/>
        </p:nvCxnSpPr>
        <p:spPr>
          <a:xfrm flipH="1" rot="-5400000">
            <a:off x="1718737" y="2306976"/>
            <a:ext cx="201900" cy="825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8" name="Google Shape;2588;p51"/>
          <p:cNvCxnSpPr>
            <a:stCxn id="2577" idx="4"/>
            <a:endCxn id="2583" idx="0"/>
          </p:cNvCxnSpPr>
          <p:nvPr/>
        </p:nvCxnSpPr>
        <p:spPr>
          <a:xfrm rot="5400000">
            <a:off x="2798635" y="2309076"/>
            <a:ext cx="201900" cy="8217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9" name="Google Shape;2589;p51"/>
          <p:cNvCxnSpPr>
            <a:stCxn id="2576" idx="4"/>
            <a:endCxn id="2582" idx="0"/>
          </p:cNvCxnSpPr>
          <p:nvPr/>
        </p:nvCxnSpPr>
        <p:spPr>
          <a:xfrm flipH="1" rot="-5400000">
            <a:off x="2258680" y="2718876"/>
            <a:ext cx="201900" cy="21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0" name="Google Shape;2590;p51"/>
          <p:cNvCxnSpPr>
            <a:stCxn id="2578" idx="0"/>
            <a:endCxn id="2584" idx="4"/>
          </p:cNvCxnSpPr>
          <p:nvPr/>
        </p:nvCxnSpPr>
        <p:spPr>
          <a:xfrm rot="-5400000">
            <a:off x="1717824" y="3302386"/>
            <a:ext cx="203700" cy="825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1" name="Google Shape;2591;p51"/>
          <p:cNvCxnSpPr>
            <a:stCxn id="2580" idx="0"/>
            <a:endCxn id="2586" idx="4"/>
          </p:cNvCxnSpPr>
          <p:nvPr/>
        </p:nvCxnSpPr>
        <p:spPr>
          <a:xfrm flipH="1" rot="5400000">
            <a:off x="2797722" y="3304486"/>
            <a:ext cx="203700" cy="821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2" name="Google Shape;2592;p51"/>
          <p:cNvCxnSpPr>
            <a:stCxn id="2579" idx="0"/>
            <a:endCxn id="2585" idx="4"/>
          </p:cNvCxnSpPr>
          <p:nvPr/>
        </p:nvCxnSpPr>
        <p:spPr>
          <a:xfrm rot="-5400000">
            <a:off x="2257767" y="3714286"/>
            <a:ext cx="203700" cy="21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3" name="Google Shape;2593;p51"/>
          <p:cNvSpPr/>
          <p:nvPr/>
        </p:nvSpPr>
        <p:spPr>
          <a:xfrm>
            <a:off x="4239724" y="3070969"/>
            <a:ext cx="779136" cy="252234"/>
          </a:xfrm>
          <a:custGeom>
            <a:rect b="b" l="l" r="r" t="t"/>
            <a:pathLst>
              <a:path extrusionOk="0" h="14358" w="44351">
                <a:moveTo>
                  <a:pt x="1599" y="0"/>
                </a:move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4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69" y="14357"/>
                </a:lnTo>
                <a:cubicBezTo>
                  <a:pt x="42136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lnTo>
                  <a:pt x="42867" y="1598"/>
                </a:lnTo>
                <a:cubicBezTo>
                  <a:pt x="42867" y="708"/>
                  <a:pt x="42136" y="0"/>
                  <a:pt x="41269" y="0"/>
                </a:cubicBez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51"/>
          <p:cNvSpPr/>
          <p:nvPr/>
        </p:nvSpPr>
        <p:spPr>
          <a:xfrm>
            <a:off x="5018842" y="3070969"/>
            <a:ext cx="779119" cy="252234"/>
          </a:xfrm>
          <a:custGeom>
            <a:rect b="b" l="l" r="r" t="t"/>
            <a:pathLst>
              <a:path extrusionOk="0" h="14358" w="4435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36" y="0"/>
                  <a:pt x="41268" y="0"/>
                </a:cubicBezTo>
                <a:lnTo>
                  <a:pt x="1598" y="0"/>
                </a:lnTo>
                <a:cubicBezTo>
                  <a:pt x="708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08" y="14357"/>
                  <a:pt x="1598" y="14357"/>
                </a:cubicBezTo>
                <a:lnTo>
                  <a:pt x="41268" y="14357"/>
                </a:lnTo>
                <a:cubicBezTo>
                  <a:pt x="42136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</a:path>
            </a:pathLst>
          </a:custGeom>
          <a:noFill/>
          <a:ln cap="flat" cmpd="sng" w="952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51"/>
          <p:cNvSpPr/>
          <p:nvPr/>
        </p:nvSpPr>
        <p:spPr>
          <a:xfrm>
            <a:off x="5797943" y="3070969"/>
            <a:ext cx="778732" cy="252234"/>
          </a:xfrm>
          <a:custGeom>
            <a:rect b="b" l="l" r="r" t="t"/>
            <a:pathLst>
              <a:path extrusionOk="0" h="14358" w="44328">
                <a:moveTo>
                  <a:pt x="42844" y="5706"/>
                </a:moveTo>
                <a:lnTo>
                  <a:pt x="42844" y="1598"/>
                </a:lnTo>
                <a:cubicBezTo>
                  <a:pt x="42844" y="708"/>
                  <a:pt x="42136" y="0"/>
                  <a:pt x="41246" y="0"/>
                </a:cubicBezTo>
                <a:lnTo>
                  <a:pt x="1599" y="0"/>
                </a:ln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5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46" y="14357"/>
                </a:lnTo>
                <a:cubicBezTo>
                  <a:pt x="42136" y="14357"/>
                  <a:pt x="42844" y="13650"/>
                  <a:pt x="42844" y="12759"/>
                </a:cubicBezTo>
                <a:lnTo>
                  <a:pt x="42844" y="8674"/>
                </a:lnTo>
                <a:lnTo>
                  <a:pt x="44328" y="7190"/>
                </a:lnTo>
                <a:lnTo>
                  <a:pt x="42844" y="5706"/>
                </a:ln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51"/>
          <p:cNvSpPr/>
          <p:nvPr/>
        </p:nvSpPr>
        <p:spPr>
          <a:xfrm>
            <a:off x="6576658" y="3070969"/>
            <a:ext cx="779136" cy="252234"/>
          </a:xfrm>
          <a:custGeom>
            <a:rect b="b" l="l" r="r" t="t"/>
            <a:pathLst>
              <a:path extrusionOk="0" h="14358" w="44351">
                <a:moveTo>
                  <a:pt x="42867" y="5706"/>
                </a:moveTo>
                <a:lnTo>
                  <a:pt x="42867" y="1598"/>
                </a:lnTo>
                <a:cubicBezTo>
                  <a:pt x="42867" y="708"/>
                  <a:pt x="42159" y="0"/>
                  <a:pt x="41269" y="0"/>
                </a:cubicBezTo>
                <a:lnTo>
                  <a:pt x="1598" y="0"/>
                </a:lnTo>
                <a:cubicBezTo>
                  <a:pt x="731" y="0"/>
                  <a:pt x="1" y="708"/>
                  <a:pt x="1" y="1598"/>
                </a:cubicBezTo>
                <a:lnTo>
                  <a:pt x="1" y="5706"/>
                </a:lnTo>
                <a:lnTo>
                  <a:pt x="1507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31" y="14357"/>
                  <a:pt x="1598" y="14357"/>
                </a:cubicBezTo>
                <a:lnTo>
                  <a:pt x="41269" y="14357"/>
                </a:lnTo>
                <a:cubicBezTo>
                  <a:pt x="42159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close/>
              </a:path>
            </a:pathLst>
          </a:custGeom>
          <a:noFill/>
          <a:ln cap="flat" cmpd="sng" w="952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51"/>
          <p:cNvSpPr/>
          <p:nvPr/>
        </p:nvSpPr>
        <p:spPr>
          <a:xfrm>
            <a:off x="7355776" y="3070969"/>
            <a:ext cx="779119" cy="252234"/>
          </a:xfrm>
          <a:custGeom>
            <a:rect b="b" l="l" r="r" t="t"/>
            <a:pathLst>
              <a:path extrusionOk="0" h="14358" w="4435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59" y="0"/>
                  <a:pt x="41268" y="0"/>
                </a:cubicBezTo>
                <a:lnTo>
                  <a:pt x="1598" y="0"/>
                </a:lnTo>
                <a:cubicBezTo>
                  <a:pt x="731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31" y="14357"/>
                  <a:pt x="1598" y="14357"/>
                </a:cubicBezTo>
                <a:lnTo>
                  <a:pt x="41268" y="14357"/>
                </a:lnTo>
                <a:cubicBezTo>
                  <a:pt x="42159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51"/>
          <p:cNvSpPr/>
          <p:nvPr/>
        </p:nvSpPr>
        <p:spPr>
          <a:xfrm>
            <a:off x="4429400" y="2025000"/>
            <a:ext cx="342847" cy="386555"/>
          </a:xfrm>
          <a:custGeom>
            <a:rect b="b" l="l" r="r" t="t"/>
            <a:pathLst>
              <a:path extrusionOk="0" h="22004" w="19516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7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7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0" y="22004"/>
                  <a:pt x="10363" y="21924"/>
                  <a:pt x="10637" y="21764"/>
                </a:cubicBezTo>
                <a:lnTo>
                  <a:pt x="18648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8" y="4851"/>
                </a:cubicBezTo>
                <a:lnTo>
                  <a:pt x="10637" y="240"/>
                </a:lnTo>
                <a:cubicBezTo>
                  <a:pt x="10363" y="80"/>
                  <a:pt x="10060" y="0"/>
                  <a:pt x="9758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51"/>
          <p:cNvSpPr/>
          <p:nvPr/>
        </p:nvSpPr>
        <p:spPr>
          <a:xfrm>
            <a:off x="5244198" y="4020984"/>
            <a:ext cx="342847" cy="386678"/>
          </a:xfrm>
          <a:custGeom>
            <a:rect b="b" l="l" r="r" t="t"/>
            <a:pathLst>
              <a:path extrusionOk="0" h="22011" w="19516">
                <a:moveTo>
                  <a:pt x="9758" y="1"/>
                </a:moveTo>
                <a:cubicBezTo>
                  <a:pt x="9456" y="1"/>
                  <a:pt x="9153" y="75"/>
                  <a:pt x="8879" y="223"/>
                </a:cubicBezTo>
                <a:lnTo>
                  <a:pt x="868" y="4857"/>
                </a:lnTo>
                <a:cubicBezTo>
                  <a:pt x="320" y="5177"/>
                  <a:pt x="0" y="5747"/>
                  <a:pt x="0" y="6363"/>
                </a:cubicBezTo>
                <a:lnTo>
                  <a:pt x="0" y="15630"/>
                </a:lnTo>
                <a:cubicBezTo>
                  <a:pt x="0" y="16247"/>
                  <a:pt x="320" y="16817"/>
                  <a:pt x="868" y="17137"/>
                </a:cubicBezTo>
                <a:lnTo>
                  <a:pt x="8879" y="21770"/>
                </a:lnTo>
                <a:cubicBezTo>
                  <a:pt x="9153" y="21930"/>
                  <a:pt x="9456" y="22010"/>
                  <a:pt x="9758" y="22010"/>
                </a:cubicBezTo>
                <a:cubicBezTo>
                  <a:pt x="10060" y="22010"/>
                  <a:pt x="10363" y="21930"/>
                  <a:pt x="10637" y="21770"/>
                </a:cubicBezTo>
                <a:lnTo>
                  <a:pt x="18648" y="17137"/>
                </a:lnTo>
                <a:cubicBezTo>
                  <a:pt x="19196" y="16817"/>
                  <a:pt x="19516" y="16247"/>
                  <a:pt x="19516" y="15630"/>
                </a:cubicBezTo>
                <a:lnTo>
                  <a:pt x="19516" y="6363"/>
                </a:lnTo>
                <a:cubicBezTo>
                  <a:pt x="19516" y="5747"/>
                  <a:pt x="19196" y="5177"/>
                  <a:pt x="18648" y="4857"/>
                </a:cubicBezTo>
                <a:lnTo>
                  <a:pt x="10637" y="223"/>
                </a:lnTo>
                <a:cubicBezTo>
                  <a:pt x="10363" y="75"/>
                  <a:pt x="10060" y="1"/>
                  <a:pt x="9758" y="1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51"/>
          <p:cNvSpPr/>
          <p:nvPr/>
        </p:nvSpPr>
        <p:spPr>
          <a:xfrm>
            <a:off x="6007260" y="2025000"/>
            <a:ext cx="342865" cy="386555"/>
          </a:xfrm>
          <a:custGeom>
            <a:rect b="b" l="l" r="r" t="t"/>
            <a:pathLst>
              <a:path extrusionOk="0" h="22004" w="19517">
                <a:moveTo>
                  <a:pt x="9759" y="0"/>
                </a:moveTo>
                <a:cubicBezTo>
                  <a:pt x="9456" y="0"/>
                  <a:pt x="9154" y="80"/>
                  <a:pt x="8880" y="240"/>
                </a:cubicBezTo>
                <a:lnTo>
                  <a:pt x="868" y="4851"/>
                </a:lnTo>
                <a:cubicBezTo>
                  <a:pt x="320" y="5170"/>
                  <a:pt x="1" y="5741"/>
                  <a:pt x="1" y="6380"/>
                </a:cubicBezTo>
                <a:lnTo>
                  <a:pt x="1" y="15624"/>
                </a:lnTo>
                <a:cubicBezTo>
                  <a:pt x="1" y="16263"/>
                  <a:pt x="320" y="16834"/>
                  <a:pt x="868" y="17131"/>
                </a:cubicBezTo>
                <a:lnTo>
                  <a:pt x="8880" y="21764"/>
                </a:lnTo>
                <a:cubicBezTo>
                  <a:pt x="9154" y="21924"/>
                  <a:pt x="9456" y="22004"/>
                  <a:pt x="9759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7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7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9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51"/>
          <p:cNvSpPr/>
          <p:nvPr/>
        </p:nvSpPr>
        <p:spPr>
          <a:xfrm>
            <a:off x="6796005" y="4021089"/>
            <a:ext cx="343251" cy="386661"/>
          </a:xfrm>
          <a:custGeom>
            <a:rect b="b" l="l" r="r" t="t"/>
            <a:pathLst>
              <a:path extrusionOk="0" h="22010" w="19539">
                <a:moveTo>
                  <a:pt x="9761" y="1"/>
                </a:moveTo>
                <a:cubicBezTo>
                  <a:pt x="9461" y="1"/>
                  <a:pt x="9164" y="80"/>
                  <a:pt x="8902" y="240"/>
                </a:cubicBezTo>
                <a:lnTo>
                  <a:pt x="867" y="4874"/>
                </a:lnTo>
                <a:cubicBezTo>
                  <a:pt x="342" y="5171"/>
                  <a:pt x="0" y="5741"/>
                  <a:pt x="0" y="6380"/>
                </a:cubicBezTo>
                <a:lnTo>
                  <a:pt x="0" y="15647"/>
                </a:lnTo>
                <a:cubicBezTo>
                  <a:pt x="0" y="16264"/>
                  <a:pt x="342" y="16834"/>
                  <a:pt x="867" y="17154"/>
                </a:cubicBezTo>
                <a:lnTo>
                  <a:pt x="8902" y="21787"/>
                </a:lnTo>
                <a:cubicBezTo>
                  <a:pt x="9164" y="21936"/>
                  <a:pt x="9461" y="22010"/>
                  <a:pt x="9761" y="22010"/>
                </a:cubicBezTo>
                <a:cubicBezTo>
                  <a:pt x="10060" y="22010"/>
                  <a:pt x="10363" y="21936"/>
                  <a:pt x="10637" y="21787"/>
                </a:cubicBezTo>
                <a:lnTo>
                  <a:pt x="18671" y="17154"/>
                </a:lnTo>
                <a:cubicBezTo>
                  <a:pt x="19196" y="16834"/>
                  <a:pt x="19539" y="16264"/>
                  <a:pt x="19539" y="15647"/>
                </a:cubicBezTo>
                <a:lnTo>
                  <a:pt x="19539" y="6380"/>
                </a:lnTo>
                <a:cubicBezTo>
                  <a:pt x="19539" y="5741"/>
                  <a:pt x="19196" y="5171"/>
                  <a:pt x="18671" y="4874"/>
                </a:cubicBezTo>
                <a:lnTo>
                  <a:pt x="10637" y="240"/>
                </a:lnTo>
                <a:cubicBezTo>
                  <a:pt x="10363" y="80"/>
                  <a:pt x="10060" y="1"/>
                  <a:pt x="9761" y="1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51"/>
          <p:cNvSpPr/>
          <p:nvPr/>
        </p:nvSpPr>
        <p:spPr>
          <a:xfrm>
            <a:off x="7585138" y="2025000"/>
            <a:ext cx="342847" cy="386555"/>
          </a:xfrm>
          <a:custGeom>
            <a:rect b="b" l="l" r="r" t="t"/>
            <a:pathLst>
              <a:path extrusionOk="0" h="22004" w="19516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8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8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8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51"/>
          <p:cNvSpPr/>
          <p:nvPr/>
        </p:nvSpPr>
        <p:spPr>
          <a:xfrm>
            <a:off x="4569763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51"/>
          <p:cNvSpPr/>
          <p:nvPr/>
        </p:nvSpPr>
        <p:spPr>
          <a:xfrm>
            <a:off x="6147625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51"/>
          <p:cNvSpPr/>
          <p:nvPr/>
        </p:nvSpPr>
        <p:spPr>
          <a:xfrm>
            <a:off x="7725475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51"/>
          <p:cNvSpPr/>
          <p:nvPr/>
        </p:nvSpPr>
        <p:spPr>
          <a:xfrm>
            <a:off x="5384563" y="3362370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51"/>
          <p:cNvSpPr/>
          <p:nvPr/>
        </p:nvSpPr>
        <p:spPr>
          <a:xfrm>
            <a:off x="6936563" y="3362420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51"/>
          <p:cNvSpPr txBox="1"/>
          <p:nvPr>
            <p:ph idx="4294967295" type="title"/>
          </p:nvPr>
        </p:nvSpPr>
        <p:spPr>
          <a:xfrm>
            <a:off x="433142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p51"/>
          <p:cNvSpPr/>
          <p:nvPr/>
        </p:nvSpPr>
        <p:spPr>
          <a:xfrm>
            <a:off x="4569763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51"/>
          <p:cNvSpPr/>
          <p:nvPr/>
        </p:nvSpPr>
        <p:spPr>
          <a:xfrm>
            <a:off x="6153050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51"/>
          <p:cNvSpPr/>
          <p:nvPr/>
        </p:nvSpPr>
        <p:spPr>
          <a:xfrm>
            <a:off x="7725475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51"/>
          <p:cNvSpPr/>
          <p:nvPr/>
        </p:nvSpPr>
        <p:spPr>
          <a:xfrm>
            <a:off x="5384166" y="3932246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51"/>
          <p:cNvSpPr/>
          <p:nvPr/>
        </p:nvSpPr>
        <p:spPr>
          <a:xfrm>
            <a:off x="6936566" y="3932246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4" name="Google Shape;2614;p51"/>
          <p:cNvCxnSpPr>
            <a:stCxn id="2603" idx="0"/>
            <a:endCxn id="2609" idx="4"/>
          </p:cNvCxnSpPr>
          <p:nvPr/>
        </p:nvCxnSpPr>
        <p:spPr>
          <a:xfrm rot="10800000">
            <a:off x="4600813" y="2500132"/>
            <a:ext cx="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15" name="Google Shape;2615;p51"/>
          <p:cNvCxnSpPr>
            <a:stCxn id="2604" idx="0"/>
            <a:endCxn id="2610" idx="4"/>
          </p:cNvCxnSpPr>
          <p:nvPr/>
        </p:nvCxnSpPr>
        <p:spPr>
          <a:xfrm flipH="1" rot="10800000">
            <a:off x="6178675" y="2500132"/>
            <a:ext cx="540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16" name="Google Shape;2616;p51"/>
          <p:cNvCxnSpPr>
            <a:stCxn id="2605" idx="0"/>
            <a:endCxn id="2611" idx="4"/>
          </p:cNvCxnSpPr>
          <p:nvPr/>
        </p:nvCxnSpPr>
        <p:spPr>
          <a:xfrm rot="10800000">
            <a:off x="7756525" y="2500132"/>
            <a:ext cx="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17" name="Google Shape;2617;p51"/>
          <p:cNvCxnSpPr>
            <a:stCxn id="2606" idx="4"/>
            <a:endCxn id="2612" idx="0"/>
          </p:cNvCxnSpPr>
          <p:nvPr/>
        </p:nvCxnSpPr>
        <p:spPr>
          <a:xfrm flipH="1">
            <a:off x="5415313" y="3424470"/>
            <a:ext cx="300" cy="507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18" name="Google Shape;2618;p51"/>
          <p:cNvCxnSpPr>
            <a:stCxn id="2607" idx="4"/>
            <a:endCxn id="2613" idx="0"/>
          </p:cNvCxnSpPr>
          <p:nvPr/>
        </p:nvCxnSpPr>
        <p:spPr>
          <a:xfrm>
            <a:off x="6967613" y="3424520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19" name="Google Shape;2619;p51"/>
          <p:cNvSpPr txBox="1"/>
          <p:nvPr>
            <p:ph idx="4294967295" type="title"/>
          </p:nvPr>
        </p:nvSpPr>
        <p:spPr>
          <a:xfrm>
            <a:off x="5138997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Google Shape;2620;p51"/>
          <p:cNvSpPr txBox="1"/>
          <p:nvPr>
            <p:ph idx="4294967295" type="title"/>
          </p:nvPr>
        </p:nvSpPr>
        <p:spPr>
          <a:xfrm>
            <a:off x="590467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1" name="Google Shape;2621;p51"/>
          <p:cNvSpPr txBox="1"/>
          <p:nvPr>
            <p:ph idx="4294967295" type="title"/>
          </p:nvPr>
        </p:nvSpPr>
        <p:spPr>
          <a:xfrm>
            <a:off x="669682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2" name="Google Shape;2622;p51"/>
          <p:cNvSpPr txBox="1"/>
          <p:nvPr>
            <p:ph idx="4294967295" type="title"/>
          </p:nvPr>
        </p:nvSpPr>
        <p:spPr>
          <a:xfrm>
            <a:off x="748897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p51"/>
          <p:cNvSpPr/>
          <p:nvPr/>
        </p:nvSpPr>
        <p:spPr>
          <a:xfrm>
            <a:off x="6865977" y="4092071"/>
            <a:ext cx="204488" cy="205025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4" name="Google Shape;2624;p51"/>
          <p:cNvGrpSpPr/>
          <p:nvPr/>
        </p:nvGrpSpPr>
        <p:grpSpPr>
          <a:xfrm>
            <a:off x="5307356" y="4111119"/>
            <a:ext cx="206115" cy="206115"/>
            <a:chOff x="1049375" y="2680675"/>
            <a:chExt cx="297725" cy="297725"/>
          </a:xfrm>
        </p:grpSpPr>
        <p:sp>
          <p:nvSpPr>
            <p:cNvPr id="2625" name="Google Shape;2625;p51"/>
            <p:cNvSpPr/>
            <p:nvPr/>
          </p:nvSpPr>
          <p:spPr>
            <a:xfrm>
              <a:off x="1113175" y="2752350"/>
              <a:ext cx="161475" cy="155975"/>
            </a:xfrm>
            <a:custGeom>
              <a:rect b="b" l="l" r="r" t="t"/>
              <a:pathLst>
                <a:path extrusionOk="0" h="6239" w="6459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1"/>
            <p:cNvSpPr/>
            <p:nvPr/>
          </p:nvSpPr>
          <p:spPr>
            <a:xfrm>
              <a:off x="1049375" y="2680675"/>
              <a:ext cx="297725" cy="297725"/>
            </a:xfrm>
            <a:custGeom>
              <a:rect b="b" l="l" r="r" t="t"/>
              <a:pathLst>
                <a:path extrusionOk="0" h="11909" w="11909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7" name="Google Shape;2627;p51"/>
          <p:cNvGrpSpPr/>
          <p:nvPr/>
        </p:nvGrpSpPr>
        <p:grpSpPr>
          <a:xfrm>
            <a:off x="7653299" y="2121502"/>
            <a:ext cx="205578" cy="204332"/>
            <a:chOff x="5045775" y="1946400"/>
            <a:chExt cx="296950" cy="295150"/>
          </a:xfrm>
        </p:grpSpPr>
        <p:sp>
          <p:nvSpPr>
            <p:cNvPr id="2628" name="Google Shape;2628;p51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0" name="Google Shape;2630;p51"/>
          <p:cNvGrpSpPr/>
          <p:nvPr/>
        </p:nvGrpSpPr>
        <p:grpSpPr>
          <a:xfrm>
            <a:off x="6076163" y="2127191"/>
            <a:ext cx="205042" cy="204505"/>
            <a:chOff x="3599700" y="1954475"/>
            <a:chExt cx="296175" cy="295400"/>
          </a:xfrm>
        </p:grpSpPr>
        <p:sp>
          <p:nvSpPr>
            <p:cNvPr id="2631" name="Google Shape;2631;p51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1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4" name="Google Shape;2634;p51"/>
          <p:cNvGrpSpPr/>
          <p:nvPr/>
        </p:nvGrpSpPr>
        <p:grpSpPr>
          <a:xfrm>
            <a:off x="4485399" y="2145958"/>
            <a:ext cx="205596" cy="155421"/>
            <a:chOff x="3962775" y="1990700"/>
            <a:chExt cx="296975" cy="224500"/>
          </a:xfrm>
        </p:grpSpPr>
        <p:sp>
          <p:nvSpPr>
            <p:cNvPr id="2635" name="Google Shape;2635;p51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1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1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9" name="Google Shape;2639;p51"/>
          <p:cNvSpPr txBox="1"/>
          <p:nvPr/>
        </p:nvSpPr>
        <p:spPr>
          <a:xfrm>
            <a:off x="6405263" y="2452959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“Despite being red, Mars is a cold place full of iron oxide”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640" name="Google Shape;2640;p51"/>
          <p:cNvSpPr txBox="1"/>
          <p:nvPr/>
        </p:nvSpPr>
        <p:spPr>
          <a:xfrm>
            <a:off x="4827411" y="2452959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641" name="Google Shape;2641;p51"/>
          <p:cNvSpPr txBox="1"/>
          <p:nvPr/>
        </p:nvSpPr>
        <p:spPr>
          <a:xfrm>
            <a:off x="5626377" y="3512396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“Neptune is the farthest-known planet from the Sun”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642" name="Google Shape;2642;p51"/>
          <p:cNvSpPr txBox="1"/>
          <p:nvPr/>
        </p:nvSpPr>
        <p:spPr>
          <a:xfrm>
            <a:off x="7178777" y="349932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“Saturn is a gas giant and has several rings”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643" name="Google Shape;2643;p51"/>
          <p:cNvSpPr txBox="1"/>
          <p:nvPr/>
        </p:nvSpPr>
        <p:spPr>
          <a:xfrm>
            <a:off x="4037377" y="349932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“Venus has a beautiful name and is the second planet”</a:t>
            </a:r>
            <a:endParaRPr sz="800">
              <a:solidFill>
                <a:srgbClr val="A5B7C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52"/>
          <p:cNvSpPr/>
          <p:nvPr/>
        </p:nvSpPr>
        <p:spPr>
          <a:xfrm>
            <a:off x="3439355" y="2342975"/>
            <a:ext cx="1788300" cy="1788300"/>
          </a:xfrm>
          <a:prstGeom prst="arc">
            <a:avLst>
              <a:gd fmla="val 16200000" name="adj1"/>
              <a:gd fmla="val 5298411" name="adj2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52"/>
          <p:cNvSpPr/>
          <p:nvPr/>
        </p:nvSpPr>
        <p:spPr>
          <a:xfrm>
            <a:off x="6549404" y="20940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52"/>
          <p:cNvSpPr/>
          <p:nvPr/>
        </p:nvSpPr>
        <p:spPr>
          <a:xfrm>
            <a:off x="1048350" y="4349971"/>
            <a:ext cx="1655700" cy="73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52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Premium infographics...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2" name="Google Shape;2652;p52"/>
          <p:cNvGrpSpPr/>
          <p:nvPr/>
        </p:nvGrpSpPr>
        <p:grpSpPr>
          <a:xfrm>
            <a:off x="1494592" y="1933354"/>
            <a:ext cx="763219" cy="763219"/>
            <a:chOff x="4049800" y="640400"/>
            <a:chExt cx="858900" cy="858900"/>
          </a:xfrm>
        </p:grpSpPr>
        <p:sp>
          <p:nvSpPr>
            <p:cNvPr id="2653" name="Google Shape;2653;p52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1951" name="adj"/>
              </a:avLst>
            </a:prstGeom>
            <a:noFill/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2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1926007" name="adj2"/>
                <a:gd fmla="val 12032" name="adj3"/>
              </a:avLst>
            </a:prstGeom>
            <a:solidFill>
              <a:srgbClr val="A5B7C6"/>
            </a:solidFill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5" name="Google Shape;2655;p52"/>
          <p:cNvSpPr/>
          <p:nvPr/>
        </p:nvSpPr>
        <p:spPr>
          <a:xfrm>
            <a:off x="1210102" y="2917440"/>
            <a:ext cx="1332000" cy="11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52"/>
          <p:cNvSpPr/>
          <p:nvPr/>
        </p:nvSpPr>
        <p:spPr>
          <a:xfrm>
            <a:off x="1759085" y="4269767"/>
            <a:ext cx="234300" cy="234300"/>
          </a:xfrm>
          <a:prstGeom prst="ellipse">
            <a:avLst/>
          </a:prstGeom>
          <a:solidFill>
            <a:srgbClr val="0E2A47"/>
          </a:solidFill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7" name="Google Shape;2657;p52"/>
          <p:cNvCxnSpPr>
            <a:stCxn id="2653" idx="4"/>
            <a:endCxn id="2655" idx="0"/>
          </p:cNvCxnSpPr>
          <p:nvPr/>
        </p:nvCxnSpPr>
        <p:spPr>
          <a:xfrm>
            <a:off x="1876201" y="2696573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8" name="Google Shape;2658;p52"/>
          <p:cNvCxnSpPr/>
          <p:nvPr/>
        </p:nvCxnSpPr>
        <p:spPr>
          <a:xfrm>
            <a:off x="1876179" y="4048889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9" name="Google Shape;2659;p52"/>
          <p:cNvSpPr txBox="1"/>
          <p:nvPr/>
        </p:nvSpPr>
        <p:spPr>
          <a:xfrm>
            <a:off x="1297398" y="3465509"/>
            <a:ext cx="1157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cxnSp>
        <p:nvCxnSpPr>
          <p:cNvPr id="2660" name="Google Shape;2660;p52"/>
          <p:cNvCxnSpPr/>
          <p:nvPr/>
        </p:nvCxnSpPr>
        <p:spPr>
          <a:xfrm>
            <a:off x="1621737" y="3334746"/>
            <a:ext cx="508800" cy="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1" name="Google Shape;2661;p52"/>
          <p:cNvSpPr txBox="1"/>
          <p:nvPr/>
        </p:nvSpPr>
        <p:spPr>
          <a:xfrm>
            <a:off x="1454136" y="3081041"/>
            <a:ext cx="844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A5B7C6"/>
                </a:solidFill>
              </a:rPr>
              <a:t>TITLE 1</a:t>
            </a:r>
            <a:endParaRPr b="1" sz="800">
              <a:solidFill>
                <a:srgbClr val="A5B7C6"/>
              </a:solidFill>
            </a:endParaRPr>
          </a:p>
        </p:txBody>
      </p:sp>
      <p:sp>
        <p:nvSpPr>
          <p:cNvPr id="2662" name="Google Shape;2662;p52"/>
          <p:cNvSpPr txBox="1"/>
          <p:nvPr/>
        </p:nvSpPr>
        <p:spPr>
          <a:xfrm>
            <a:off x="1585964" y="2132282"/>
            <a:ext cx="580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A5B7C6"/>
                </a:solidFill>
              </a:rPr>
              <a:t>75%</a:t>
            </a:r>
            <a:endParaRPr b="1" sz="1300">
              <a:solidFill>
                <a:srgbClr val="A5B7C6"/>
              </a:solidFill>
            </a:endParaRPr>
          </a:p>
        </p:txBody>
      </p:sp>
      <p:grpSp>
        <p:nvGrpSpPr>
          <p:cNvPr id="2663" name="Google Shape;2663;p52"/>
          <p:cNvGrpSpPr/>
          <p:nvPr/>
        </p:nvGrpSpPr>
        <p:grpSpPr>
          <a:xfrm>
            <a:off x="3576485" y="2515941"/>
            <a:ext cx="1443832" cy="1443832"/>
            <a:chOff x="5681300" y="2527788"/>
            <a:chExt cx="805800" cy="805800"/>
          </a:xfrm>
        </p:grpSpPr>
        <p:sp>
          <p:nvSpPr>
            <p:cNvPr id="2664" name="Google Shape;2664;p52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2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6" name="Google Shape;2666;p52"/>
          <p:cNvGrpSpPr/>
          <p:nvPr/>
        </p:nvGrpSpPr>
        <p:grpSpPr>
          <a:xfrm>
            <a:off x="6240886" y="2131713"/>
            <a:ext cx="626590" cy="626590"/>
            <a:chOff x="5681300" y="2527788"/>
            <a:chExt cx="805800" cy="805800"/>
          </a:xfrm>
        </p:grpSpPr>
        <p:sp>
          <p:nvSpPr>
            <p:cNvPr id="2667" name="Google Shape;2667;p52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2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12271918" name="adj1"/>
                <a:gd fmla="val 1620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9" name="Google Shape;2669;p52"/>
          <p:cNvSpPr txBox="1"/>
          <p:nvPr/>
        </p:nvSpPr>
        <p:spPr>
          <a:xfrm>
            <a:off x="6993115" y="22240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670" name="Google Shape;2670;p52"/>
          <p:cNvSpPr/>
          <p:nvPr/>
        </p:nvSpPr>
        <p:spPr>
          <a:xfrm>
            <a:off x="6549404" y="28861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1" name="Google Shape;2671;p52"/>
          <p:cNvGrpSpPr/>
          <p:nvPr/>
        </p:nvGrpSpPr>
        <p:grpSpPr>
          <a:xfrm>
            <a:off x="6240886" y="2923813"/>
            <a:ext cx="626590" cy="626590"/>
            <a:chOff x="5681300" y="2527788"/>
            <a:chExt cx="805800" cy="805800"/>
          </a:xfrm>
        </p:grpSpPr>
        <p:sp>
          <p:nvSpPr>
            <p:cNvPr id="2672" name="Google Shape;2672;p52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9253407" name="adj1"/>
                <a:gd fmla="val 16200000" name="adj2"/>
              </a:avLst>
            </a:prstGeom>
            <a:solidFill>
              <a:srgbClr val="405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4" name="Google Shape;2674;p52"/>
          <p:cNvSpPr txBox="1"/>
          <p:nvPr/>
        </p:nvSpPr>
        <p:spPr>
          <a:xfrm>
            <a:off x="6993115" y="30161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675" name="Google Shape;2675;p52"/>
          <p:cNvSpPr/>
          <p:nvPr/>
        </p:nvSpPr>
        <p:spPr>
          <a:xfrm>
            <a:off x="6549404" y="36782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6" name="Google Shape;2676;p52"/>
          <p:cNvGrpSpPr/>
          <p:nvPr/>
        </p:nvGrpSpPr>
        <p:grpSpPr>
          <a:xfrm>
            <a:off x="6240886" y="3715913"/>
            <a:ext cx="626590" cy="626590"/>
            <a:chOff x="5681300" y="2527788"/>
            <a:chExt cx="805800" cy="805800"/>
          </a:xfrm>
        </p:grpSpPr>
        <p:sp>
          <p:nvSpPr>
            <p:cNvPr id="2677" name="Google Shape;2677;p52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5544305" name="adj1"/>
                <a:gd fmla="val 16200000" name="adj2"/>
              </a:avLst>
            </a:pr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9" name="Google Shape;2679;p52"/>
          <p:cNvSpPr txBox="1"/>
          <p:nvPr/>
        </p:nvSpPr>
        <p:spPr>
          <a:xfrm>
            <a:off x="6993115" y="38082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680" name="Google Shape;2680;p52"/>
          <p:cNvSpPr/>
          <p:nvPr/>
        </p:nvSpPr>
        <p:spPr>
          <a:xfrm>
            <a:off x="4229854" y="2277550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52"/>
          <p:cNvSpPr/>
          <p:nvPr/>
        </p:nvSpPr>
        <p:spPr>
          <a:xfrm>
            <a:off x="4229854" y="4061075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52"/>
          <p:cNvSpPr/>
          <p:nvPr/>
        </p:nvSpPr>
        <p:spPr>
          <a:xfrm>
            <a:off x="5157904" y="3169313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3" name="Google Shape;2683;p52"/>
          <p:cNvCxnSpPr>
            <a:stCxn id="2682" idx="6"/>
            <a:endCxn id="2668" idx="2"/>
          </p:cNvCxnSpPr>
          <p:nvPr/>
        </p:nvCxnSpPr>
        <p:spPr>
          <a:xfrm flipH="1" rot="10800000">
            <a:off x="5295004" y="2444962"/>
            <a:ext cx="945900" cy="792900"/>
          </a:xfrm>
          <a:prstGeom prst="bentConnector3">
            <a:avLst>
              <a:gd fmla="val 51494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4" name="Google Shape;2684;p52"/>
          <p:cNvCxnSpPr>
            <a:stCxn id="2682" idx="6"/>
            <a:endCxn id="2678" idx="2"/>
          </p:cNvCxnSpPr>
          <p:nvPr/>
        </p:nvCxnSpPr>
        <p:spPr>
          <a:xfrm>
            <a:off x="5295004" y="3237862"/>
            <a:ext cx="945900" cy="791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5" name="Google Shape;2685;p52"/>
          <p:cNvCxnSpPr>
            <a:stCxn id="2682" idx="6"/>
            <a:endCxn id="2673" idx="2"/>
          </p:cNvCxnSpPr>
          <p:nvPr/>
        </p:nvCxnSpPr>
        <p:spPr>
          <a:xfrm flipH="1" rot="10800000">
            <a:off x="5295004" y="3236962"/>
            <a:ext cx="945900" cy="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6" name="Google Shape;2686;p52"/>
          <p:cNvSpPr txBox="1"/>
          <p:nvPr/>
        </p:nvSpPr>
        <p:spPr>
          <a:xfrm>
            <a:off x="3800713" y="2924518"/>
            <a:ext cx="995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213B55"/>
                </a:solidFill>
              </a:rPr>
              <a:t>75%</a:t>
            </a:r>
            <a:endParaRPr b="1" sz="3000">
              <a:solidFill>
                <a:srgbClr val="213B55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53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53"/>
          <p:cNvSpPr/>
          <p:nvPr/>
        </p:nvSpPr>
        <p:spPr>
          <a:xfrm>
            <a:off x="1042813" y="1924366"/>
            <a:ext cx="362447" cy="354614"/>
          </a:xfrm>
          <a:custGeom>
            <a:rect b="b" l="l" r="r" t="t"/>
            <a:pathLst>
              <a:path extrusionOk="0" h="11861" w="12123">
                <a:moveTo>
                  <a:pt x="5740" y="334"/>
                </a:moveTo>
                <a:lnTo>
                  <a:pt x="5740" y="1596"/>
                </a:lnTo>
                <a:cubicBezTo>
                  <a:pt x="5621" y="1596"/>
                  <a:pt x="5502" y="1596"/>
                  <a:pt x="5383" y="1644"/>
                </a:cubicBezTo>
                <a:cubicBezTo>
                  <a:pt x="4382" y="1763"/>
                  <a:pt x="3478" y="2192"/>
                  <a:pt x="2811" y="2906"/>
                </a:cubicBezTo>
                <a:lnTo>
                  <a:pt x="2644" y="3073"/>
                </a:lnTo>
                <a:lnTo>
                  <a:pt x="1668" y="2263"/>
                </a:lnTo>
                <a:cubicBezTo>
                  <a:pt x="1668" y="2263"/>
                  <a:pt x="1930" y="1953"/>
                  <a:pt x="1977" y="1953"/>
                </a:cubicBezTo>
                <a:cubicBezTo>
                  <a:pt x="2858" y="1072"/>
                  <a:pt x="4001" y="501"/>
                  <a:pt x="5240" y="358"/>
                </a:cubicBezTo>
                <a:cubicBezTo>
                  <a:pt x="5383" y="334"/>
                  <a:pt x="5549" y="334"/>
                  <a:pt x="5692" y="334"/>
                </a:cubicBezTo>
                <a:close/>
                <a:moveTo>
                  <a:pt x="6073" y="382"/>
                </a:moveTo>
                <a:cubicBezTo>
                  <a:pt x="7502" y="405"/>
                  <a:pt x="8836" y="1001"/>
                  <a:pt x="9860" y="2025"/>
                </a:cubicBezTo>
                <a:cubicBezTo>
                  <a:pt x="10860" y="3025"/>
                  <a:pt x="11432" y="4382"/>
                  <a:pt x="11479" y="5811"/>
                </a:cubicBezTo>
                <a:lnTo>
                  <a:pt x="10217" y="5811"/>
                </a:lnTo>
                <a:cubicBezTo>
                  <a:pt x="10146" y="4406"/>
                  <a:pt x="9431" y="3144"/>
                  <a:pt x="8264" y="2382"/>
                </a:cubicBezTo>
                <a:cubicBezTo>
                  <a:pt x="8239" y="2357"/>
                  <a:pt x="8212" y="2347"/>
                  <a:pt x="8183" y="2347"/>
                </a:cubicBezTo>
                <a:cubicBezTo>
                  <a:pt x="8129" y="2347"/>
                  <a:pt x="8073" y="2383"/>
                  <a:pt x="8026" y="2430"/>
                </a:cubicBezTo>
                <a:cubicBezTo>
                  <a:pt x="7978" y="2525"/>
                  <a:pt x="8002" y="2620"/>
                  <a:pt x="8098" y="2668"/>
                </a:cubicBezTo>
                <a:cubicBezTo>
                  <a:pt x="9217" y="3430"/>
                  <a:pt x="9884" y="4644"/>
                  <a:pt x="9884" y="5978"/>
                </a:cubicBezTo>
                <a:cubicBezTo>
                  <a:pt x="9884" y="8098"/>
                  <a:pt x="8098" y="9884"/>
                  <a:pt x="5930" y="9884"/>
                </a:cubicBezTo>
                <a:cubicBezTo>
                  <a:pt x="3763" y="9884"/>
                  <a:pt x="1977" y="8098"/>
                  <a:pt x="1977" y="5930"/>
                </a:cubicBezTo>
                <a:cubicBezTo>
                  <a:pt x="1977" y="5049"/>
                  <a:pt x="2263" y="4192"/>
                  <a:pt x="2763" y="3501"/>
                </a:cubicBezTo>
                <a:cubicBezTo>
                  <a:pt x="3263" y="2835"/>
                  <a:pt x="4025" y="2311"/>
                  <a:pt x="4835" y="2120"/>
                </a:cubicBezTo>
                <a:cubicBezTo>
                  <a:pt x="5168" y="2025"/>
                  <a:pt x="5549" y="1953"/>
                  <a:pt x="5930" y="1953"/>
                </a:cubicBezTo>
                <a:cubicBezTo>
                  <a:pt x="6431" y="1953"/>
                  <a:pt x="6931" y="2049"/>
                  <a:pt x="7407" y="2263"/>
                </a:cubicBezTo>
                <a:cubicBezTo>
                  <a:pt x="7423" y="2267"/>
                  <a:pt x="7440" y="2269"/>
                  <a:pt x="7457" y="2269"/>
                </a:cubicBezTo>
                <a:cubicBezTo>
                  <a:pt x="7540" y="2269"/>
                  <a:pt x="7625" y="2223"/>
                  <a:pt x="7645" y="2144"/>
                </a:cubicBezTo>
                <a:cubicBezTo>
                  <a:pt x="7645" y="2049"/>
                  <a:pt x="7621" y="2001"/>
                  <a:pt x="7526" y="1953"/>
                </a:cubicBezTo>
                <a:cubicBezTo>
                  <a:pt x="7050" y="1787"/>
                  <a:pt x="6573" y="1668"/>
                  <a:pt x="6073" y="1668"/>
                </a:cubicBezTo>
                <a:lnTo>
                  <a:pt x="6073" y="382"/>
                </a:lnTo>
                <a:close/>
                <a:moveTo>
                  <a:pt x="5502" y="1"/>
                </a:moveTo>
                <a:cubicBezTo>
                  <a:pt x="5264" y="24"/>
                  <a:pt x="5002" y="48"/>
                  <a:pt x="4764" y="96"/>
                </a:cubicBezTo>
                <a:cubicBezTo>
                  <a:pt x="4478" y="144"/>
                  <a:pt x="4144" y="239"/>
                  <a:pt x="3835" y="358"/>
                </a:cubicBezTo>
                <a:cubicBezTo>
                  <a:pt x="3073" y="644"/>
                  <a:pt x="2334" y="1120"/>
                  <a:pt x="1739" y="1715"/>
                </a:cubicBezTo>
                <a:cubicBezTo>
                  <a:pt x="596" y="2858"/>
                  <a:pt x="1" y="4335"/>
                  <a:pt x="1" y="5930"/>
                </a:cubicBezTo>
                <a:cubicBezTo>
                  <a:pt x="1" y="7431"/>
                  <a:pt x="572" y="8860"/>
                  <a:pt x="1572" y="9979"/>
                </a:cubicBezTo>
                <a:cubicBezTo>
                  <a:pt x="1612" y="10005"/>
                  <a:pt x="1665" y="10024"/>
                  <a:pt x="1713" y="10024"/>
                </a:cubicBezTo>
                <a:cubicBezTo>
                  <a:pt x="1753" y="10024"/>
                  <a:pt x="1789" y="10011"/>
                  <a:pt x="1811" y="9979"/>
                </a:cubicBezTo>
                <a:cubicBezTo>
                  <a:pt x="1882" y="9907"/>
                  <a:pt x="1906" y="9788"/>
                  <a:pt x="1811" y="9717"/>
                </a:cubicBezTo>
                <a:cubicBezTo>
                  <a:pt x="858" y="8693"/>
                  <a:pt x="334" y="7335"/>
                  <a:pt x="334" y="5907"/>
                </a:cubicBezTo>
                <a:cubicBezTo>
                  <a:pt x="334" y="4692"/>
                  <a:pt x="715" y="3501"/>
                  <a:pt x="1453" y="2549"/>
                </a:cubicBezTo>
                <a:lnTo>
                  <a:pt x="2477" y="3358"/>
                </a:lnTo>
                <a:cubicBezTo>
                  <a:pt x="1930" y="4097"/>
                  <a:pt x="1620" y="5025"/>
                  <a:pt x="1620" y="6002"/>
                </a:cubicBezTo>
                <a:cubicBezTo>
                  <a:pt x="1644" y="8336"/>
                  <a:pt x="3549" y="10193"/>
                  <a:pt x="5859" y="10241"/>
                </a:cubicBezTo>
                <a:cubicBezTo>
                  <a:pt x="5874" y="10241"/>
                  <a:pt x="5889" y="10241"/>
                  <a:pt x="5904" y="10241"/>
                </a:cubicBezTo>
                <a:cubicBezTo>
                  <a:pt x="8241" y="10241"/>
                  <a:pt x="10146" y="8392"/>
                  <a:pt x="10241" y="6097"/>
                </a:cubicBezTo>
                <a:lnTo>
                  <a:pt x="11527" y="6097"/>
                </a:lnTo>
                <a:cubicBezTo>
                  <a:pt x="11503" y="7526"/>
                  <a:pt x="10908" y="8860"/>
                  <a:pt x="9884" y="9884"/>
                </a:cubicBezTo>
                <a:cubicBezTo>
                  <a:pt x="8836" y="10908"/>
                  <a:pt x="7407" y="11503"/>
                  <a:pt x="5930" y="11503"/>
                </a:cubicBezTo>
                <a:cubicBezTo>
                  <a:pt x="4644" y="11503"/>
                  <a:pt x="3406" y="11074"/>
                  <a:pt x="2382" y="10265"/>
                </a:cubicBezTo>
                <a:cubicBezTo>
                  <a:pt x="2338" y="10231"/>
                  <a:pt x="2299" y="10214"/>
                  <a:pt x="2262" y="10214"/>
                </a:cubicBezTo>
                <a:cubicBezTo>
                  <a:pt x="2220" y="10214"/>
                  <a:pt x="2182" y="10237"/>
                  <a:pt x="2144" y="10288"/>
                </a:cubicBezTo>
                <a:cubicBezTo>
                  <a:pt x="2096" y="10384"/>
                  <a:pt x="2096" y="10479"/>
                  <a:pt x="2168" y="10527"/>
                </a:cubicBezTo>
                <a:cubicBezTo>
                  <a:pt x="3216" y="11384"/>
                  <a:pt x="4549" y="11860"/>
                  <a:pt x="5930" y="11860"/>
                </a:cubicBezTo>
                <a:cubicBezTo>
                  <a:pt x="7931" y="11860"/>
                  <a:pt x="9741" y="10908"/>
                  <a:pt x="10908" y="9193"/>
                </a:cubicBezTo>
                <a:cubicBezTo>
                  <a:pt x="11312" y="8574"/>
                  <a:pt x="11622" y="7859"/>
                  <a:pt x="11765" y="7097"/>
                </a:cubicBezTo>
                <a:cubicBezTo>
                  <a:pt x="12122" y="5097"/>
                  <a:pt x="11527" y="3120"/>
                  <a:pt x="10122" y="1715"/>
                </a:cubicBezTo>
                <a:cubicBezTo>
                  <a:pt x="9002" y="596"/>
                  <a:pt x="7502" y="1"/>
                  <a:pt x="5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3" name="Google Shape;2693;p53"/>
          <p:cNvGrpSpPr/>
          <p:nvPr/>
        </p:nvGrpSpPr>
        <p:grpSpPr>
          <a:xfrm>
            <a:off x="2541658" y="1924331"/>
            <a:ext cx="356737" cy="353239"/>
            <a:chOff x="3192838" y="1931233"/>
            <a:chExt cx="298300" cy="295375"/>
          </a:xfrm>
        </p:grpSpPr>
        <p:sp>
          <p:nvSpPr>
            <p:cNvPr id="2694" name="Google Shape;2694;p53"/>
            <p:cNvSpPr/>
            <p:nvPr/>
          </p:nvSpPr>
          <p:spPr>
            <a:xfrm>
              <a:off x="3192838" y="1931233"/>
              <a:ext cx="91700" cy="295375"/>
            </a:xfrm>
            <a:custGeom>
              <a:rect b="b" l="l" r="r" t="t"/>
              <a:pathLst>
                <a:path extrusionOk="0" h="11815" w="3668">
                  <a:moveTo>
                    <a:pt x="1858" y="336"/>
                  </a:moveTo>
                  <a:cubicBezTo>
                    <a:pt x="2239" y="336"/>
                    <a:pt x="2596" y="479"/>
                    <a:pt x="2882" y="741"/>
                  </a:cubicBezTo>
                  <a:cubicBezTo>
                    <a:pt x="3168" y="1003"/>
                    <a:pt x="3311" y="1384"/>
                    <a:pt x="3311" y="1789"/>
                  </a:cubicBezTo>
                  <a:cubicBezTo>
                    <a:pt x="3311" y="2479"/>
                    <a:pt x="2930" y="3003"/>
                    <a:pt x="2311" y="3218"/>
                  </a:cubicBezTo>
                  <a:cubicBezTo>
                    <a:pt x="2263" y="3218"/>
                    <a:pt x="2239" y="3241"/>
                    <a:pt x="2215" y="3265"/>
                  </a:cubicBezTo>
                  <a:lnTo>
                    <a:pt x="1858" y="3765"/>
                  </a:lnTo>
                  <a:lnTo>
                    <a:pt x="1501" y="3265"/>
                  </a:lnTo>
                  <a:cubicBezTo>
                    <a:pt x="1477" y="3241"/>
                    <a:pt x="1453" y="3218"/>
                    <a:pt x="1406" y="3218"/>
                  </a:cubicBezTo>
                  <a:cubicBezTo>
                    <a:pt x="786" y="3003"/>
                    <a:pt x="358" y="2408"/>
                    <a:pt x="405" y="1765"/>
                  </a:cubicBezTo>
                  <a:cubicBezTo>
                    <a:pt x="429" y="979"/>
                    <a:pt x="1048" y="360"/>
                    <a:pt x="1834" y="336"/>
                  </a:cubicBezTo>
                  <a:close/>
                  <a:moveTo>
                    <a:pt x="1923" y="0"/>
                  </a:moveTo>
                  <a:cubicBezTo>
                    <a:pt x="1894" y="0"/>
                    <a:pt x="1864" y="1"/>
                    <a:pt x="1834" y="3"/>
                  </a:cubicBezTo>
                  <a:cubicBezTo>
                    <a:pt x="882" y="26"/>
                    <a:pt x="72" y="812"/>
                    <a:pt x="48" y="1765"/>
                  </a:cubicBezTo>
                  <a:lnTo>
                    <a:pt x="48" y="1813"/>
                  </a:lnTo>
                  <a:lnTo>
                    <a:pt x="48" y="5766"/>
                  </a:lnTo>
                  <a:cubicBezTo>
                    <a:pt x="48" y="5861"/>
                    <a:pt x="96" y="5956"/>
                    <a:pt x="191" y="5956"/>
                  </a:cubicBezTo>
                  <a:cubicBezTo>
                    <a:pt x="310" y="5956"/>
                    <a:pt x="405" y="5885"/>
                    <a:pt x="405" y="5766"/>
                  </a:cubicBezTo>
                  <a:lnTo>
                    <a:pt x="405" y="2884"/>
                  </a:lnTo>
                  <a:cubicBezTo>
                    <a:pt x="620" y="3194"/>
                    <a:pt x="905" y="3432"/>
                    <a:pt x="1263" y="3551"/>
                  </a:cubicBezTo>
                  <a:lnTo>
                    <a:pt x="1668" y="4099"/>
                  </a:lnTo>
                  <a:cubicBezTo>
                    <a:pt x="1722" y="4171"/>
                    <a:pt x="1818" y="4203"/>
                    <a:pt x="1903" y="4203"/>
                  </a:cubicBezTo>
                  <a:cubicBezTo>
                    <a:pt x="1929" y="4203"/>
                    <a:pt x="1955" y="4200"/>
                    <a:pt x="1977" y="4194"/>
                  </a:cubicBezTo>
                  <a:lnTo>
                    <a:pt x="2072" y="4099"/>
                  </a:lnTo>
                  <a:lnTo>
                    <a:pt x="2477" y="3551"/>
                  </a:lnTo>
                  <a:cubicBezTo>
                    <a:pt x="2834" y="3432"/>
                    <a:pt x="3144" y="3194"/>
                    <a:pt x="3335" y="2884"/>
                  </a:cubicBezTo>
                  <a:lnTo>
                    <a:pt x="3335" y="11434"/>
                  </a:lnTo>
                  <a:cubicBezTo>
                    <a:pt x="3335" y="11457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405" y="11481"/>
                    <a:pt x="358" y="11457"/>
                    <a:pt x="358" y="11434"/>
                  </a:cubicBezTo>
                  <a:lnTo>
                    <a:pt x="358" y="6575"/>
                  </a:lnTo>
                  <a:cubicBezTo>
                    <a:pt x="358" y="6480"/>
                    <a:pt x="310" y="6409"/>
                    <a:pt x="215" y="6409"/>
                  </a:cubicBezTo>
                  <a:cubicBezTo>
                    <a:pt x="96" y="6409"/>
                    <a:pt x="1" y="6456"/>
                    <a:pt x="1" y="6575"/>
                  </a:cubicBezTo>
                  <a:lnTo>
                    <a:pt x="1" y="11434"/>
                  </a:lnTo>
                  <a:cubicBezTo>
                    <a:pt x="1" y="11648"/>
                    <a:pt x="191" y="11815"/>
                    <a:pt x="405" y="11815"/>
                  </a:cubicBezTo>
                  <a:lnTo>
                    <a:pt x="3263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68" y="1312"/>
                    <a:pt x="3501" y="860"/>
                    <a:pt x="3144" y="503"/>
                  </a:cubicBezTo>
                  <a:cubicBezTo>
                    <a:pt x="2809" y="168"/>
                    <a:pt x="2370" y="0"/>
                    <a:pt x="1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3"/>
            <p:cNvSpPr/>
            <p:nvPr/>
          </p:nvSpPr>
          <p:spPr>
            <a:xfrm>
              <a:off x="3222013" y="1955483"/>
              <a:ext cx="32175" cy="37850"/>
            </a:xfrm>
            <a:custGeom>
              <a:rect b="b" l="l" r="r" t="t"/>
              <a:pathLst>
                <a:path extrusionOk="0" h="1514" w="1287">
                  <a:moveTo>
                    <a:pt x="691" y="604"/>
                  </a:moveTo>
                  <a:lnTo>
                    <a:pt x="786" y="866"/>
                  </a:lnTo>
                  <a:lnTo>
                    <a:pt x="596" y="866"/>
                  </a:lnTo>
                  <a:lnTo>
                    <a:pt x="691" y="604"/>
                  </a:lnTo>
                  <a:close/>
                  <a:moveTo>
                    <a:pt x="686" y="1"/>
                  </a:moveTo>
                  <a:cubicBezTo>
                    <a:pt x="602" y="1"/>
                    <a:pt x="532" y="36"/>
                    <a:pt x="477" y="128"/>
                  </a:cubicBezTo>
                  <a:lnTo>
                    <a:pt x="48" y="1271"/>
                  </a:lnTo>
                  <a:cubicBezTo>
                    <a:pt x="0" y="1343"/>
                    <a:pt x="72" y="1462"/>
                    <a:pt x="167" y="1509"/>
                  </a:cubicBezTo>
                  <a:cubicBezTo>
                    <a:pt x="177" y="1513"/>
                    <a:pt x="187" y="1514"/>
                    <a:pt x="197" y="1514"/>
                  </a:cubicBezTo>
                  <a:cubicBezTo>
                    <a:pt x="263" y="1514"/>
                    <a:pt x="337" y="1452"/>
                    <a:pt x="358" y="1390"/>
                  </a:cubicBezTo>
                  <a:lnTo>
                    <a:pt x="429" y="1200"/>
                  </a:lnTo>
                  <a:lnTo>
                    <a:pt x="882" y="1200"/>
                  </a:lnTo>
                  <a:lnTo>
                    <a:pt x="929" y="1390"/>
                  </a:lnTo>
                  <a:cubicBezTo>
                    <a:pt x="953" y="1462"/>
                    <a:pt x="1048" y="1509"/>
                    <a:pt x="1120" y="1509"/>
                  </a:cubicBezTo>
                  <a:cubicBezTo>
                    <a:pt x="1239" y="1462"/>
                    <a:pt x="1286" y="1390"/>
                    <a:pt x="1263" y="1271"/>
                  </a:cubicBezTo>
                  <a:lnTo>
                    <a:pt x="882" y="128"/>
                  </a:lnTo>
                  <a:cubicBezTo>
                    <a:pt x="834" y="80"/>
                    <a:pt x="810" y="33"/>
                    <a:pt x="762" y="9"/>
                  </a:cubicBezTo>
                  <a:cubicBezTo>
                    <a:pt x="736" y="4"/>
                    <a:pt x="710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3"/>
            <p:cNvSpPr/>
            <p:nvPr/>
          </p:nvSpPr>
          <p:spPr>
            <a:xfrm>
              <a:off x="3212488" y="20735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3212488" y="20932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310"/>
                    <a:pt x="2120" y="214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3212488" y="2113458"/>
              <a:ext cx="53000" cy="8975"/>
            </a:xfrm>
            <a:custGeom>
              <a:rect b="b" l="l" r="r" t="t"/>
              <a:pathLst>
                <a:path extrusionOk="0" h="359" w="2120">
                  <a:moveTo>
                    <a:pt x="167" y="1"/>
                  </a:moveTo>
                  <a:cubicBezTo>
                    <a:pt x="96" y="1"/>
                    <a:pt x="0" y="72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3212488" y="2133708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6" y="1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286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3212488" y="2152758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3212488" y="2173008"/>
              <a:ext cx="26825" cy="8950"/>
            </a:xfrm>
            <a:custGeom>
              <a:rect b="b" l="l" r="r" t="t"/>
              <a:pathLst>
                <a:path extrusionOk="0" h="358" w="1073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3400013" y="1931233"/>
              <a:ext cx="91125" cy="295375"/>
            </a:xfrm>
            <a:custGeom>
              <a:rect b="b" l="l" r="r" t="t"/>
              <a:pathLst>
                <a:path extrusionOk="0" h="11815" w="3645">
                  <a:moveTo>
                    <a:pt x="1811" y="336"/>
                  </a:moveTo>
                  <a:cubicBezTo>
                    <a:pt x="2216" y="336"/>
                    <a:pt x="2573" y="479"/>
                    <a:pt x="2835" y="741"/>
                  </a:cubicBezTo>
                  <a:cubicBezTo>
                    <a:pt x="3121" y="1003"/>
                    <a:pt x="3287" y="1384"/>
                    <a:pt x="3287" y="1789"/>
                  </a:cubicBezTo>
                  <a:cubicBezTo>
                    <a:pt x="3311" y="2479"/>
                    <a:pt x="2882" y="3003"/>
                    <a:pt x="2263" y="3218"/>
                  </a:cubicBezTo>
                  <a:cubicBezTo>
                    <a:pt x="2240" y="3218"/>
                    <a:pt x="2216" y="3241"/>
                    <a:pt x="2168" y="3265"/>
                  </a:cubicBezTo>
                  <a:lnTo>
                    <a:pt x="1811" y="3765"/>
                  </a:lnTo>
                  <a:lnTo>
                    <a:pt x="1454" y="3265"/>
                  </a:lnTo>
                  <a:cubicBezTo>
                    <a:pt x="1430" y="3241"/>
                    <a:pt x="1406" y="3218"/>
                    <a:pt x="1382" y="3218"/>
                  </a:cubicBezTo>
                  <a:cubicBezTo>
                    <a:pt x="739" y="3003"/>
                    <a:pt x="334" y="2408"/>
                    <a:pt x="358" y="1765"/>
                  </a:cubicBezTo>
                  <a:cubicBezTo>
                    <a:pt x="382" y="979"/>
                    <a:pt x="1025" y="360"/>
                    <a:pt x="1787" y="336"/>
                  </a:cubicBezTo>
                  <a:close/>
                  <a:moveTo>
                    <a:pt x="3311" y="2884"/>
                  </a:moveTo>
                  <a:lnTo>
                    <a:pt x="3311" y="11434"/>
                  </a:lnTo>
                  <a:cubicBezTo>
                    <a:pt x="3311" y="11457"/>
                    <a:pt x="3287" y="11481"/>
                    <a:pt x="3240" y="11481"/>
                  </a:cubicBezTo>
                  <a:lnTo>
                    <a:pt x="382" y="11481"/>
                  </a:lnTo>
                  <a:cubicBezTo>
                    <a:pt x="358" y="11481"/>
                    <a:pt x="334" y="11457"/>
                    <a:pt x="334" y="11434"/>
                  </a:cubicBezTo>
                  <a:lnTo>
                    <a:pt x="334" y="2884"/>
                  </a:lnTo>
                  <a:cubicBezTo>
                    <a:pt x="525" y="3194"/>
                    <a:pt x="834" y="3432"/>
                    <a:pt x="1192" y="3551"/>
                  </a:cubicBezTo>
                  <a:lnTo>
                    <a:pt x="1597" y="4099"/>
                  </a:lnTo>
                  <a:cubicBezTo>
                    <a:pt x="1668" y="4170"/>
                    <a:pt x="1716" y="4194"/>
                    <a:pt x="1811" y="4194"/>
                  </a:cubicBezTo>
                  <a:cubicBezTo>
                    <a:pt x="1906" y="4194"/>
                    <a:pt x="1954" y="4170"/>
                    <a:pt x="2025" y="4099"/>
                  </a:cubicBezTo>
                  <a:lnTo>
                    <a:pt x="2430" y="3551"/>
                  </a:lnTo>
                  <a:cubicBezTo>
                    <a:pt x="2787" y="3432"/>
                    <a:pt x="3097" y="3194"/>
                    <a:pt x="3311" y="2884"/>
                  </a:cubicBezTo>
                  <a:close/>
                  <a:moveTo>
                    <a:pt x="1876" y="0"/>
                  </a:moveTo>
                  <a:cubicBezTo>
                    <a:pt x="1847" y="0"/>
                    <a:pt x="1817" y="1"/>
                    <a:pt x="1787" y="3"/>
                  </a:cubicBezTo>
                  <a:cubicBezTo>
                    <a:pt x="834" y="26"/>
                    <a:pt x="25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40" y="11815"/>
                  </a:lnTo>
                  <a:cubicBezTo>
                    <a:pt x="3454" y="11815"/>
                    <a:pt x="3645" y="11648"/>
                    <a:pt x="3645" y="11434"/>
                  </a:cubicBezTo>
                  <a:lnTo>
                    <a:pt x="3645" y="1813"/>
                  </a:lnTo>
                  <a:cubicBezTo>
                    <a:pt x="3645" y="1312"/>
                    <a:pt x="3454" y="860"/>
                    <a:pt x="3097" y="503"/>
                  </a:cubicBezTo>
                  <a:cubicBezTo>
                    <a:pt x="2762" y="168"/>
                    <a:pt x="2322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3429788" y="1955108"/>
              <a:ext cx="32775" cy="36925"/>
            </a:xfrm>
            <a:custGeom>
              <a:rect b="b" l="l" r="r" t="t"/>
              <a:pathLst>
                <a:path extrusionOk="0" h="1477" w="1311">
                  <a:moveTo>
                    <a:pt x="739" y="0"/>
                  </a:moveTo>
                  <a:cubicBezTo>
                    <a:pt x="334" y="0"/>
                    <a:pt x="1" y="310"/>
                    <a:pt x="1" y="738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929" y="1477"/>
                    <a:pt x="1072" y="1429"/>
                    <a:pt x="1191" y="1334"/>
                  </a:cubicBezTo>
                  <a:lnTo>
                    <a:pt x="1263" y="1262"/>
                  </a:lnTo>
                  <a:cubicBezTo>
                    <a:pt x="1310" y="1215"/>
                    <a:pt x="1287" y="1119"/>
                    <a:pt x="1215" y="1072"/>
                  </a:cubicBezTo>
                  <a:cubicBezTo>
                    <a:pt x="1193" y="1039"/>
                    <a:pt x="1156" y="1021"/>
                    <a:pt x="1115" y="1021"/>
                  </a:cubicBezTo>
                  <a:cubicBezTo>
                    <a:pt x="1067" y="1021"/>
                    <a:pt x="1015" y="1045"/>
                    <a:pt x="977" y="1096"/>
                  </a:cubicBezTo>
                  <a:lnTo>
                    <a:pt x="953" y="1119"/>
                  </a:lnTo>
                  <a:cubicBezTo>
                    <a:pt x="906" y="1191"/>
                    <a:pt x="834" y="1191"/>
                    <a:pt x="739" y="1191"/>
                  </a:cubicBezTo>
                  <a:cubicBezTo>
                    <a:pt x="501" y="1191"/>
                    <a:pt x="334" y="1000"/>
                    <a:pt x="334" y="762"/>
                  </a:cubicBezTo>
                  <a:cubicBezTo>
                    <a:pt x="334" y="524"/>
                    <a:pt x="501" y="357"/>
                    <a:pt x="739" y="357"/>
                  </a:cubicBezTo>
                  <a:cubicBezTo>
                    <a:pt x="834" y="357"/>
                    <a:pt x="906" y="381"/>
                    <a:pt x="977" y="405"/>
                  </a:cubicBezTo>
                  <a:cubicBezTo>
                    <a:pt x="1010" y="430"/>
                    <a:pt x="1043" y="440"/>
                    <a:pt x="1075" y="440"/>
                  </a:cubicBezTo>
                  <a:cubicBezTo>
                    <a:pt x="1133" y="440"/>
                    <a:pt x="1184" y="404"/>
                    <a:pt x="1215" y="357"/>
                  </a:cubicBezTo>
                  <a:cubicBezTo>
                    <a:pt x="1287" y="262"/>
                    <a:pt x="1263" y="167"/>
                    <a:pt x="1168" y="119"/>
                  </a:cubicBezTo>
                  <a:cubicBezTo>
                    <a:pt x="1049" y="24"/>
                    <a:pt x="906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3419663" y="2074183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3419663" y="2093233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310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3419663" y="2113458"/>
              <a:ext cx="52425" cy="8975"/>
            </a:xfrm>
            <a:custGeom>
              <a:rect b="b" l="l" r="r" t="t"/>
              <a:pathLst>
                <a:path extrusionOk="0" h="359" w="2097">
                  <a:moveTo>
                    <a:pt x="168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3419663" y="2133708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3419663" y="2152758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3419663" y="2173008"/>
              <a:ext cx="26825" cy="8950"/>
            </a:xfrm>
            <a:custGeom>
              <a:rect b="b" l="l" r="r" t="t"/>
              <a:pathLst>
                <a:path extrusionOk="0" h="358" w="1073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3329188" y="2163483"/>
              <a:ext cx="26200" cy="36925"/>
            </a:xfrm>
            <a:custGeom>
              <a:rect b="b" l="l" r="r" t="t"/>
              <a:pathLst>
                <a:path extrusionOk="0" h="1477" w="1048">
                  <a:moveTo>
                    <a:pt x="524" y="334"/>
                  </a:moveTo>
                  <a:cubicBezTo>
                    <a:pt x="548" y="334"/>
                    <a:pt x="595" y="357"/>
                    <a:pt x="595" y="381"/>
                  </a:cubicBezTo>
                  <a:cubicBezTo>
                    <a:pt x="595" y="429"/>
                    <a:pt x="572" y="500"/>
                    <a:pt x="524" y="500"/>
                  </a:cubicBezTo>
                  <a:lnTo>
                    <a:pt x="357" y="500"/>
                  </a:lnTo>
                  <a:lnTo>
                    <a:pt x="357" y="334"/>
                  </a:lnTo>
                  <a:close/>
                  <a:moveTo>
                    <a:pt x="572" y="858"/>
                  </a:moveTo>
                  <a:cubicBezTo>
                    <a:pt x="643" y="858"/>
                    <a:pt x="691" y="881"/>
                    <a:pt x="714" y="977"/>
                  </a:cubicBezTo>
                  <a:cubicBezTo>
                    <a:pt x="714" y="1048"/>
                    <a:pt x="667" y="1120"/>
                    <a:pt x="572" y="1120"/>
                  </a:cubicBezTo>
                  <a:lnTo>
                    <a:pt x="357" y="1120"/>
                  </a:lnTo>
                  <a:lnTo>
                    <a:pt x="357" y="858"/>
                  </a:lnTo>
                  <a:close/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5"/>
                  </a:lnTo>
                  <a:cubicBezTo>
                    <a:pt x="48" y="1429"/>
                    <a:pt x="95" y="1477"/>
                    <a:pt x="191" y="1477"/>
                  </a:cubicBezTo>
                  <a:lnTo>
                    <a:pt x="572" y="1477"/>
                  </a:lnTo>
                  <a:cubicBezTo>
                    <a:pt x="834" y="1477"/>
                    <a:pt x="1048" y="1286"/>
                    <a:pt x="1048" y="1000"/>
                  </a:cubicBezTo>
                  <a:cubicBezTo>
                    <a:pt x="1048" y="858"/>
                    <a:pt x="1000" y="738"/>
                    <a:pt x="905" y="643"/>
                  </a:cubicBezTo>
                  <a:cubicBezTo>
                    <a:pt x="953" y="572"/>
                    <a:pt x="953" y="477"/>
                    <a:pt x="953" y="357"/>
                  </a:cubicBezTo>
                  <a:cubicBezTo>
                    <a:pt x="929" y="143"/>
                    <a:pt x="714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3297613" y="1931283"/>
              <a:ext cx="90525" cy="295325"/>
            </a:xfrm>
            <a:custGeom>
              <a:rect b="b" l="l" r="r" t="t"/>
              <a:pathLst>
                <a:path extrusionOk="0" h="11813" w="3621">
                  <a:moveTo>
                    <a:pt x="1811" y="8026"/>
                  </a:moveTo>
                  <a:lnTo>
                    <a:pt x="2168" y="8550"/>
                  </a:lnTo>
                  <a:cubicBezTo>
                    <a:pt x="2192" y="8574"/>
                    <a:pt x="2216" y="8598"/>
                    <a:pt x="2263" y="8598"/>
                  </a:cubicBezTo>
                  <a:cubicBezTo>
                    <a:pt x="2882" y="8812"/>
                    <a:pt x="3287" y="9407"/>
                    <a:pt x="3263" y="10050"/>
                  </a:cubicBezTo>
                  <a:cubicBezTo>
                    <a:pt x="3240" y="10836"/>
                    <a:pt x="2620" y="11455"/>
                    <a:pt x="1835" y="11479"/>
                  </a:cubicBezTo>
                  <a:cubicBezTo>
                    <a:pt x="1454" y="11479"/>
                    <a:pt x="1049" y="11336"/>
                    <a:pt x="763" y="11074"/>
                  </a:cubicBezTo>
                  <a:cubicBezTo>
                    <a:pt x="453" y="10812"/>
                    <a:pt x="310" y="10408"/>
                    <a:pt x="310" y="10026"/>
                  </a:cubicBezTo>
                  <a:cubicBezTo>
                    <a:pt x="310" y="9384"/>
                    <a:pt x="739" y="8812"/>
                    <a:pt x="1358" y="8598"/>
                  </a:cubicBezTo>
                  <a:cubicBezTo>
                    <a:pt x="1382" y="8598"/>
                    <a:pt x="1430" y="8574"/>
                    <a:pt x="1454" y="8550"/>
                  </a:cubicBezTo>
                  <a:lnTo>
                    <a:pt x="1811" y="8026"/>
                  </a:lnTo>
                  <a:close/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9979"/>
                  </a:lnTo>
                  <a:cubicBezTo>
                    <a:pt x="1" y="10455"/>
                    <a:pt x="168" y="10884"/>
                    <a:pt x="501" y="11241"/>
                  </a:cubicBezTo>
                  <a:cubicBezTo>
                    <a:pt x="858" y="11598"/>
                    <a:pt x="1287" y="11813"/>
                    <a:pt x="1811" y="11813"/>
                  </a:cubicBezTo>
                  <a:lnTo>
                    <a:pt x="1835" y="11813"/>
                  </a:lnTo>
                  <a:cubicBezTo>
                    <a:pt x="2787" y="11789"/>
                    <a:pt x="3597" y="11003"/>
                    <a:pt x="3621" y="10050"/>
                  </a:cubicBezTo>
                  <a:lnTo>
                    <a:pt x="3621" y="10003"/>
                  </a:lnTo>
                  <a:lnTo>
                    <a:pt x="3621" y="1953"/>
                  </a:lnTo>
                  <a:cubicBezTo>
                    <a:pt x="3621" y="1882"/>
                    <a:pt x="3573" y="1787"/>
                    <a:pt x="3478" y="1787"/>
                  </a:cubicBezTo>
                  <a:cubicBezTo>
                    <a:pt x="3359" y="1787"/>
                    <a:pt x="3263" y="1834"/>
                    <a:pt x="3263" y="1953"/>
                  </a:cubicBezTo>
                  <a:lnTo>
                    <a:pt x="3263" y="8931"/>
                  </a:lnTo>
                  <a:cubicBezTo>
                    <a:pt x="3049" y="8621"/>
                    <a:pt x="2763" y="8383"/>
                    <a:pt x="2406" y="8264"/>
                  </a:cubicBezTo>
                  <a:lnTo>
                    <a:pt x="1977" y="7716"/>
                  </a:lnTo>
                  <a:lnTo>
                    <a:pt x="1906" y="7621"/>
                  </a:lnTo>
                  <a:cubicBezTo>
                    <a:pt x="1868" y="7598"/>
                    <a:pt x="1830" y="7588"/>
                    <a:pt x="1793" y="7588"/>
                  </a:cubicBezTo>
                  <a:cubicBezTo>
                    <a:pt x="1715" y="7588"/>
                    <a:pt x="1645" y="7636"/>
                    <a:pt x="1596" y="7716"/>
                  </a:cubicBezTo>
                  <a:lnTo>
                    <a:pt x="1192" y="8264"/>
                  </a:lnTo>
                  <a:cubicBezTo>
                    <a:pt x="834" y="8383"/>
                    <a:pt x="525" y="8621"/>
                    <a:pt x="310" y="8931"/>
                  </a:cubicBezTo>
                  <a:lnTo>
                    <a:pt x="310" y="382"/>
                  </a:lnTo>
                  <a:cubicBezTo>
                    <a:pt x="310" y="358"/>
                    <a:pt x="358" y="334"/>
                    <a:pt x="382" y="334"/>
                  </a:cubicBezTo>
                  <a:lnTo>
                    <a:pt x="3240" y="334"/>
                  </a:lnTo>
                  <a:cubicBezTo>
                    <a:pt x="3263" y="334"/>
                    <a:pt x="3287" y="358"/>
                    <a:pt x="3287" y="382"/>
                  </a:cubicBezTo>
                  <a:lnTo>
                    <a:pt x="3287" y="1168"/>
                  </a:lnTo>
                  <a:cubicBezTo>
                    <a:pt x="3263" y="1239"/>
                    <a:pt x="3311" y="1334"/>
                    <a:pt x="3454" y="1334"/>
                  </a:cubicBezTo>
                  <a:cubicBezTo>
                    <a:pt x="3525" y="1334"/>
                    <a:pt x="3621" y="1239"/>
                    <a:pt x="3621" y="1168"/>
                  </a:cubicBezTo>
                  <a:lnTo>
                    <a:pt x="3621" y="382"/>
                  </a:lnTo>
                  <a:cubicBezTo>
                    <a:pt x="3621" y="167"/>
                    <a:pt x="3454" y="1"/>
                    <a:pt x="3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3"/>
            <p:cNvSpPr/>
            <p:nvPr/>
          </p:nvSpPr>
          <p:spPr>
            <a:xfrm>
              <a:off x="3316088" y="19759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3"/>
            <p:cNvSpPr/>
            <p:nvPr/>
          </p:nvSpPr>
          <p:spPr>
            <a:xfrm>
              <a:off x="3316088" y="19961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3"/>
            <p:cNvSpPr/>
            <p:nvPr/>
          </p:nvSpPr>
          <p:spPr>
            <a:xfrm>
              <a:off x="3316088" y="20158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310"/>
                    <a:pt x="2120" y="215"/>
                  </a:cubicBezTo>
                  <a:cubicBezTo>
                    <a:pt x="2120" y="96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3"/>
            <p:cNvSpPr/>
            <p:nvPr/>
          </p:nvSpPr>
          <p:spPr>
            <a:xfrm>
              <a:off x="3316088" y="20354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286"/>
                    <a:pt x="2120" y="191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3"/>
            <p:cNvSpPr/>
            <p:nvPr/>
          </p:nvSpPr>
          <p:spPr>
            <a:xfrm>
              <a:off x="3316088" y="2055708"/>
              <a:ext cx="53000" cy="8975"/>
            </a:xfrm>
            <a:custGeom>
              <a:rect b="b" l="l" r="r" t="t"/>
              <a:pathLst>
                <a:path extrusionOk="0" h="359" w="212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63"/>
                    <a:pt x="2120" y="144"/>
                  </a:cubicBezTo>
                  <a:cubicBezTo>
                    <a:pt x="2120" y="48"/>
                    <a:pt x="2024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3"/>
            <p:cNvSpPr/>
            <p:nvPr/>
          </p:nvSpPr>
          <p:spPr>
            <a:xfrm>
              <a:off x="3316088" y="2075358"/>
              <a:ext cx="26800" cy="8950"/>
            </a:xfrm>
            <a:custGeom>
              <a:rect b="b" l="l" r="r" t="t"/>
              <a:pathLst>
                <a:path extrusionOk="0" h="358" w="1072">
                  <a:moveTo>
                    <a:pt x="167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358"/>
                    <a:pt x="167" y="358"/>
                  </a:cubicBezTo>
                  <a:lnTo>
                    <a:pt x="881" y="358"/>
                  </a:lnTo>
                  <a:cubicBezTo>
                    <a:pt x="976" y="358"/>
                    <a:pt x="1072" y="310"/>
                    <a:pt x="1072" y="215"/>
                  </a:cubicBezTo>
                  <a:cubicBezTo>
                    <a:pt x="1072" y="96"/>
                    <a:pt x="1000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8" name="Google Shape;2718;p53"/>
          <p:cNvGrpSpPr/>
          <p:nvPr/>
        </p:nvGrpSpPr>
        <p:grpSpPr>
          <a:xfrm>
            <a:off x="3272903" y="1922986"/>
            <a:ext cx="342506" cy="355302"/>
            <a:chOff x="3676863" y="1930108"/>
            <a:chExt cx="286400" cy="297100"/>
          </a:xfrm>
        </p:grpSpPr>
        <p:sp>
          <p:nvSpPr>
            <p:cNvPr id="2719" name="Google Shape;2719;p53"/>
            <p:cNvSpPr/>
            <p:nvPr/>
          </p:nvSpPr>
          <p:spPr>
            <a:xfrm>
              <a:off x="3779863" y="1930108"/>
              <a:ext cx="79200" cy="79200"/>
            </a:xfrm>
            <a:custGeom>
              <a:rect b="b" l="l" r="r" t="t"/>
              <a:pathLst>
                <a:path extrusionOk="0" h="3168" w="3168">
                  <a:moveTo>
                    <a:pt x="1596" y="500"/>
                  </a:moveTo>
                  <a:lnTo>
                    <a:pt x="2763" y="2810"/>
                  </a:lnTo>
                  <a:lnTo>
                    <a:pt x="429" y="2810"/>
                  </a:lnTo>
                  <a:lnTo>
                    <a:pt x="1596" y="500"/>
                  </a:lnTo>
                  <a:close/>
                  <a:moveTo>
                    <a:pt x="1596" y="0"/>
                  </a:moveTo>
                  <a:cubicBezTo>
                    <a:pt x="1501" y="0"/>
                    <a:pt x="1406" y="71"/>
                    <a:pt x="1382" y="167"/>
                  </a:cubicBezTo>
                  <a:lnTo>
                    <a:pt x="48" y="2810"/>
                  </a:lnTo>
                  <a:cubicBezTo>
                    <a:pt x="1" y="2905"/>
                    <a:pt x="24" y="3024"/>
                    <a:pt x="120" y="3096"/>
                  </a:cubicBezTo>
                  <a:cubicBezTo>
                    <a:pt x="143" y="3144"/>
                    <a:pt x="191" y="3167"/>
                    <a:pt x="263" y="3167"/>
                  </a:cubicBezTo>
                  <a:lnTo>
                    <a:pt x="2906" y="3167"/>
                  </a:lnTo>
                  <a:cubicBezTo>
                    <a:pt x="3001" y="3167"/>
                    <a:pt x="3049" y="3144"/>
                    <a:pt x="3120" y="3072"/>
                  </a:cubicBezTo>
                  <a:cubicBezTo>
                    <a:pt x="3168" y="2977"/>
                    <a:pt x="3168" y="2905"/>
                    <a:pt x="3144" y="2810"/>
                  </a:cubicBezTo>
                  <a:lnTo>
                    <a:pt x="1810" y="167"/>
                  </a:lnTo>
                  <a:cubicBezTo>
                    <a:pt x="1763" y="71"/>
                    <a:pt x="1691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3"/>
            <p:cNvSpPr/>
            <p:nvPr/>
          </p:nvSpPr>
          <p:spPr>
            <a:xfrm>
              <a:off x="3732838" y="2021183"/>
              <a:ext cx="175650" cy="92900"/>
            </a:xfrm>
            <a:custGeom>
              <a:rect b="b" l="l" r="r" t="t"/>
              <a:pathLst>
                <a:path extrusionOk="0" h="3716" w="7026">
                  <a:moveTo>
                    <a:pt x="1834" y="1"/>
                  </a:moveTo>
                  <a:cubicBezTo>
                    <a:pt x="1763" y="1"/>
                    <a:pt x="1667" y="48"/>
                    <a:pt x="1643" y="143"/>
                  </a:cubicBezTo>
                  <a:lnTo>
                    <a:pt x="24" y="3358"/>
                  </a:lnTo>
                  <a:cubicBezTo>
                    <a:pt x="0" y="3454"/>
                    <a:pt x="0" y="3549"/>
                    <a:pt x="24" y="3597"/>
                  </a:cubicBezTo>
                  <a:cubicBezTo>
                    <a:pt x="48" y="3692"/>
                    <a:pt x="143" y="3716"/>
                    <a:pt x="238" y="3716"/>
                  </a:cubicBezTo>
                  <a:lnTo>
                    <a:pt x="6764" y="3716"/>
                  </a:lnTo>
                  <a:cubicBezTo>
                    <a:pt x="6835" y="3716"/>
                    <a:pt x="6906" y="3692"/>
                    <a:pt x="6954" y="3644"/>
                  </a:cubicBezTo>
                  <a:cubicBezTo>
                    <a:pt x="7026" y="3549"/>
                    <a:pt x="7026" y="3454"/>
                    <a:pt x="7002" y="3358"/>
                  </a:cubicBezTo>
                  <a:lnTo>
                    <a:pt x="5382" y="143"/>
                  </a:lnTo>
                  <a:cubicBezTo>
                    <a:pt x="5358" y="48"/>
                    <a:pt x="5263" y="1"/>
                    <a:pt x="5168" y="1"/>
                  </a:cubicBezTo>
                  <a:lnTo>
                    <a:pt x="3334" y="1"/>
                  </a:lnTo>
                  <a:cubicBezTo>
                    <a:pt x="3239" y="1"/>
                    <a:pt x="3191" y="48"/>
                    <a:pt x="3144" y="143"/>
                  </a:cubicBezTo>
                  <a:cubicBezTo>
                    <a:pt x="3120" y="263"/>
                    <a:pt x="3215" y="358"/>
                    <a:pt x="3334" y="358"/>
                  </a:cubicBezTo>
                  <a:lnTo>
                    <a:pt x="5120" y="358"/>
                  </a:lnTo>
                  <a:lnTo>
                    <a:pt x="6644" y="3358"/>
                  </a:lnTo>
                  <a:lnTo>
                    <a:pt x="381" y="3358"/>
                  </a:lnTo>
                  <a:lnTo>
                    <a:pt x="1905" y="358"/>
                  </a:lnTo>
                  <a:lnTo>
                    <a:pt x="2477" y="358"/>
                  </a:lnTo>
                  <a:cubicBezTo>
                    <a:pt x="2548" y="358"/>
                    <a:pt x="2620" y="310"/>
                    <a:pt x="2644" y="215"/>
                  </a:cubicBezTo>
                  <a:cubicBezTo>
                    <a:pt x="2667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3"/>
            <p:cNvSpPr/>
            <p:nvPr/>
          </p:nvSpPr>
          <p:spPr>
            <a:xfrm>
              <a:off x="3676863" y="2125383"/>
              <a:ext cx="286400" cy="101825"/>
            </a:xfrm>
            <a:custGeom>
              <a:rect b="b" l="l" r="r" t="t"/>
              <a:pathLst>
                <a:path extrusionOk="0" h="4073" w="11456">
                  <a:moveTo>
                    <a:pt x="2049" y="0"/>
                  </a:moveTo>
                  <a:cubicBezTo>
                    <a:pt x="1977" y="0"/>
                    <a:pt x="1882" y="72"/>
                    <a:pt x="1858" y="143"/>
                  </a:cubicBezTo>
                  <a:lnTo>
                    <a:pt x="72" y="3715"/>
                  </a:lnTo>
                  <a:cubicBezTo>
                    <a:pt x="1" y="3810"/>
                    <a:pt x="24" y="3929"/>
                    <a:pt x="96" y="4001"/>
                  </a:cubicBezTo>
                  <a:cubicBezTo>
                    <a:pt x="144" y="4049"/>
                    <a:pt x="215" y="4072"/>
                    <a:pt x="263" y="4072"/>
                  </a:cubicBezTo>
                  <a:lnTo>
                    <a:pt x="11170" y="4072"/>
                  </a:lnTo>
                  <a:cubicBezTo>
                    <a:pt x="11217" y="4072"/>
                    <a:pt x="11313" y="4049"/>
                    <a:pt x="11336" y="4001"/>
                  </a:cubicBezTo>
                  <a:cubicBezTo>
                    <a:pt x="11432" y="3929"/>
                    <a:pt x="11455" y="3810"/>
                    <a:pt x="11408" y="3715"/>
                  </a:cubicBezTo>
                  <a:lnTo>
                    <a:pt x="10384" y="1667"/>
                  </a:lnTo>
                  <a:cubicBezTo>
                    <a:pt x="10366" y="1594"/>
                    <a:pt x="10292" y="1563"/>
                    <a:pt x="10216" y="1563"/>
                  </a:cubicBezTo>
                  <a:cubicBezTo>
                    <a:pt x="10192" y="1563"/>
                    <a:pt x="10168" y="1566"/>
                    <a:pt x="10146" y="1572"/>
                  </a:cubicBezTo>
                  <a:cubicBezTo>
                    <a:pt x="10074" y="1620"/>
                    <a:pt x="10027" y="1739"/>
                    <a:pt x="10074" y="1810"/>
                  </a:cubicBezTo>
                  <a:lnTo>
                    <a:pt x="11027" y="3715"/>
                  </a:lnTo>
                  <a:lnTo>
                    <a:pt x="429" y="3715"/>
                  </a:lnTo>
                  <a:lnTo>
                    <a:pt x="2120" y="357"/>
                  </a:lnTo>
                  <a:lnTo>
                    <a:pt x="9312" y="357"/>
                  </a:lnTo>
                  <a:lnTo>
                    <a:pt x="9693" y="1096"/>
                  </a:lnTo>
                  <a:cubicBezTo>
                    <a:pt x="9730" y="1168"/>
                    <a:pt x="9808" y="1199"/>
                    <a:pt x="9885" y="1199"/>
                  </a:cubicBezTo>
                  <a:cubicBezTo>
                    <a:pt x="9909" y="1199"/>
                    <a:pt x="9933" y="1196"/>
                    <a:pt x="9955" y="1191"/>
                  </a:cubicBezTo>
                  <a:cubicBezTo>
                    <a:pt x="10027" y="1167"/>
                    <a:pt x="10050" y="1048"/>
                    <a:pt x="10027" y="953"/>
                  </a:cubicBezTo>
                  <a:lnTo>
                    <a:pt x="9622" y="143"/>
                  </a:lnTo>
                  <a:cubicBezTo>
                    <a:pt x="9598" y="72"/>
                    <a:pt x="9503" y="0"/>
                    <a:pt x="9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2" name="Google Shape;2722;p53"/>
          <p:cNvGrpSpPr/>
          <p:nvPr/>
        </p:nvGrpSpPr>
        <p:grpSpPr>
          <a:xfrm>
            <a:off x="1797586" y="1922149"/>
            <a:ext cx="357454" cy="356139"/>
            <a:chOff x="2698088" y="1929408"/>
            <a:chExt cx="298900" cy="297800"/>
          </a:xfrm>
        </p:grpSpPr>
        <p:sp>
          <p:nvSpPr>
            <p:cNvPr id="2723" name="Google Shape;2723;p53"/>
            <p:cNvSpPr/>
            <p:nvPr/>
          </p:nvSpPr>
          <p:spPr>
            <a:xfrm>
              <a:off x="2735013" y="1931283"/>
              <a:ext cx="170300" cy="140675"/>
            </a:xfrm>
            <a:custGeom>
              <a:rect b="b" l="l" r="r" t="t"/>
              <a:pathLst>
                <a:path extrusionOk="0" h="5627" w="6812">
                  <a:moveTo>
                    <a:pt x="6192" y="286"/>
                  </a:moveTo>
                  <a:cubicBezTo>
                    <a:pt x="6240" y="286"/>
                    <a:pt x="6335" y="334"/>
                    <a:pt x="6382" y="358"/>
                  </a:cubicBezTo>
                  <a:cubicBezTo>
                    <a:pt x="6454" y="405"/>
                    <a:pt x="6454" y="477"/>
                    <a:pt x="6454" y="572"/>
                  </a:cubicBezTo>
                  <a:lnTo>
                    <a:pt x="6216" y="1691"/>
                  </a:lnTo>
                  <a:cubicBezTo>
                    <a:pt x="6183" y="1811"/>
                    <a:pt x="6082" y="1866"/>
                    <a:pt x="5983" y="1866"/>
                  </a:cubicBezTo>
                  <a:cubicBezTo>
                    <a:pt x="5865" y="1866"/>
                    <a:pt x="5750" y="1787"/>
                    <a:pt x="5763" y="1644"/>
                  </a:cubicBezTo>
                  <a:cubicBezTo>
                    <a:pt x="5763" y="1572"/>
                    <a:pt x="5739" y="1525"/>
                    <a:pt x="5668" y="1477"/>
                  </a:cubicBezTo>
                  <a:cubicBezTo>
                    <a:pt x="5651" y="1468"/>
                    <a:pt x="5630" y="1463"/>
                    <a:pt x="5608" y="1463"/>
                  </a:cubicBezTo>
                  <a:cubicBezTo>
                    <a:pt x="5571" y="1463"/>
                    <a:pt x="5532" y="1479"/>
                    <a:pt x="5501" y="1525"/>
                  </a:cubicBezTo>
                  <a:lnTo>
                    <a:pt x="810" y="5216"/>
                  </a:lnTo>
                  <a:cubicBezTo>
                    <a:pt x="762" y="5240"/>
                    <a:pt x="691" y="5264"/>
                    <a:pt x="643" y="5264"/>
                  </a:cubicBezTo>
                  <a:cubicBezTo>
                    <a:pt x="596" y="5264"/>
                    <a:pt x="524" y="5240"/>
                    <a:pt x="500" y="5168"/>
                  </a:cubicBezTo>
                  <a:cubicBezTo>
                    <a:pt x="476" y="5121"/>
                    <a:pt x="405" y="5049"/>
                    <a:pt x="405" y="5002"/>
                  </a:cubicBezTo>
                  <a:cubicBezTo>
                    <a:pt x="405" y="4930"/>
                    <a:pt x="429" y="4883"/>
                    <a:pt x="500" y="4859"/>
                  </a:cubicBezTo>
                  <a:lnTo>
                    <a:pt x="5073" y="1215"/>
                  </a:lnTo>
                  <a:cubicBezTo>
                    <a:pt x="5144" y="1191"/>
                    <a:pt x="5168" y="1096"/>
                    <a:pt x="5144" y="1048"/>
                  </a:cubicBezTo>
                  <a:cubicBezTo>
                    <a:pt x="5144" y="977"/>
                    <a:pt x="5073" y="929"/>
                    <a:pt x="5025" y="929"/>
                  </a:cubicBezTo>
                  <a:cubicBezTo>
                    <a:pt x="4930" y="882"/>
                    <a:pt x="4882" y="834"/>
                    <a:pt x="4835" y="715"/>
                  </a:cubicBezTo>
                  <a:cubicBezTo>
                    <a:pt x="4811" y="596"/>
                    <a:pt x="4930" y="477"/>
                    <a:pt x="5049" y="453"/>
                  </a:cubicBezTo>
                  <a:lnTo>
                    <a:pt x="6192" y="286"/>
                  </a:lnTo>
                  <a:close/>
                  <a:moveTo>
                    <a:pt x="6144" y="1"/>
                  </a:moveTo>
                  <a:lnTo>
                    <a:pt x="5025" y="144"/>
                  </a:lnTo>
                  <a:cubicBezTo>
                    <a:pt x="4882" y="167"/>
                    <a:pt x="4715" y="239"/>
                    <a:pt x="4644" y="358"/>
                  </a:cubicBezTo>
                  <a:cubicBezTo>
                    <a:pt x="4549" y="477"/>
                    <a:pt x="4477" y="620"/>
                    <a:pt x="4525" y="763"/>
                  </a:cubicBezTo>
                  <a:cubicBezTo>
                    <a:pt x="4549" y="882"/>
                    <a:pt x="4596" y="1001"/>
                    <a:pt x="4692" y="1096"/>
                  </a:cubicBezTo>
                  <a:lnTo>
                    <a:pt x="286" y="4549"/>
                  </a:lnTo>
                  <a:cubicBezTo>
                    <a:pt x="48" y="4764"/>
                    <a:pt x="0" y="5121"/>
                    <a:pt x="191" y="5359"/>
                  </a:cubicBezTo>
                  <a:cubicBezTo>
                    <a:pt x="286" y="5502"/>
                    <a:pt x="405" y="5597"/>
                    <a:pt x="596" y="5621"/>
                  </a:cubicBezTo>
                  <a:cubicBezTo>
                    <a:pt x="620" y="5625"/>
                    <a:pt x="645" y="5627"/>
                    <a:pt x="669" y="5627"/>
                  </a:cubicBezTo>
                  <a:cubicBezTo>
                    <a:pt x="787" y="5627"/>
                    <a:pt x="902" y="5581"/>
                    <a:pt x="1000" y="5502"/>
                  </a:cubicBezTo>
                  <a:lnTo>
                    <a:pt x="5477" y="1977"/>
                  </a:lnTo>
                  <a:cubicBezTo>
                    <a:pt x="5549" y="2144"/>
                    <a:pt x="5668" y="2239"/>
                    <a:pt x="5859" y="2263"/>
                  </a:cubicBezTo>
                  <a:cubicBezTo>
                    <a:pt x="5891" y="2268"/>
                    <a:pt x="5923" y="2271"/>
                    <a:pt x="5956" y="2271"/>
                  </a:cubicBezTo>
                  <a:cubicBezTo>
                    <a:pt x="6216" y="2271"/>
                    <a:pt x="6486" y="2106"/>
                    <a:pt x="6549" y="1811"/>
                  </a:cubicBezTo>
                  <a:lnTo>
                    <a:pt x="6787" y="667"/>
                  </a:lnTo>
                  <a:cubicBezTo>
                    <a:pt x="6811" y="501"/>
                    <a:pt x="6787" y="286"/>
                    <a:pt x="6621" y="167"/>
                  </a:cubicBezTo>
                  <a:cubicBezTo>
                    <a:pt x="6502" y="48"/>
                    <a:pt x="6359" y="1"/>
                    <a:pt x="6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3"/>
            <p:cNvSpPr/>
            <p:nvPr/>
          </p:nvSpPr>
          <p:spPr>
            <a:xfrm>
              <a:off x="2698088" y="1929408"/>
              <a:ext cx="298900" cy="297800"/>
            </a:xfrm>
            <a:custGeom>
              <a:rect b="b" l="l" r="r" t="t"/>
              <a:pathLst>
                <a:path extrusionOk="0" h="11912" w="11956">
                  <a:moveTo>
                    <a:pt x="7336" y="5124"/>
                  </a:moveTo>
                  <a:lnTo>
                    <a:pt x="7336" y="10768"/>
                  </a:lnTo>
                  <a:lnTo>
                    <a:pt x="5359" y="10768"/>
                  </a:lnTo>
                  <a:lnTo>
                    <a:pt x="5359" y="5124"/>
                  </a:lnTo>
                  <a:close/>
                  <a:moveTo>
                    <a:pt x="11598" y="11126"/>
                  </a:moveTo>
                  <a:lnTo>
                    <a:pt x="11598" y="11602"/>
                  </a:lnTo>
                  <a:lnTo>
                    <a:pt x="406" y="11602"/>
                  </a:lnTo>
                  <a:lnTo>
                    <a:pt x="406" y="11126"/>
                  </a:lnTo>
                  <a:close/>
                  <a:moveTo>
                    <a:pt x="893" y="1"/>
                  </a:moveTo>
                  <a:cubicBezTo>
                    <a:pt x="792" y="1"/>
                    <a:pt x="715" y="88"/>
                    <a:pt x="715" y="195"/>
                  </a:cubicBezTo>
                  <a:lnTo>
                    <a:pt x="715" y="1004"/>
                  </a:lnTo>
                  <a:lnTo>
                    <a:pt x="525" y="1004"/>
                  </a:lnTo>
                  <a:cubicBezTo>
                    <a:pt x="429" y="1004"/>
                    <a:pt x="334" y="1052"/>
                    <a:pt x="334" y="1147"/>
                  </a:cubicBezTo>
                  <a:cubicBezTo>
                    <a:pt x="334" y="1266"/>
                    <a:pt x="406" y="1338"/>
                    <a:pt x="525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25" y="2243"/>
                  </a:lnTo>
                  <a:cubicBezTo>
                    <a:pt x="429" y="2243"/>
                    <a:pt x="358" y="2290"/>
                    <a:pt x="334" y="2386"/>
                  </a:cubicBezTo>
                  <a:cubicBezTo>
                    <a:pt x="310" y="2505"/>
                    <a:pt x="406" y="2600"/>
                    <a:pt x="525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25" y="3481"/>
                  </a:lnTo>
                  <a:cubicBezTo>
                    <a:pt x="429" y="3481"/>
                    <a:pt x="358" y="3553"/>
                    <a:pt x="334" y="3648"/>
                  </a:cubicBezTo>
                  <a:cubicBezTo>
                    <a:pt x="310" y="3767"/>
                    <a:pt x="406" y="3838"/>
                    <a:pt x="525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25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406" y="5100"/>
                    <a:pt x="525" y="5100"/>
                  </a:cubicBezTo>
                  <a:lnTo>
                    <a:pt x="715" y="5100"/>
                  </a:lnTo>
                  <a:lnTo>
                    <a:pt x="715" y="5982"/>
                  </a:lnTo>
                  <a:lnTo>
                    <a:pt x="525" y="5982"/>
                  </a:lnTo>
                  <a:cubicBezTo>
                    <a:pt x="429" y="5982"/>
                    <a:pt x="334" y="6053"/>
                    <a:pt x="334" y="6148"/>
                  </a:cubicBezTo>
                  <a:cubicBezTo>
                    <a:pt x="334" y="6267"/>
                    <a:pt x="406" y="6339"/>
                    <a:pt x="525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25" y="7244"/>
                  </a:lnTo>
                  <a:cubicBezTo>
                    <a:pt x="429" y="7244"/>
                    <a:pt x="358" y="7291"/>
                    <a:pt x="334" y="7387"/>
                  </a:cubicBezTo>
                  <a:cubicBezTo>
                    <a:pt x="310" y="7506"/>
                    <a:pt x="406" y="7601"/>
                    <a:pt x="525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25" y="8482"/>
                  </a:lnTo>
                  <a:cubicBezTo>
                    <a:pt x="429" y="8482"/>
                    <a:pt x="358" y="8554"/>
                    <a:pt x="334" y="8649"/>
                  </a:cubicBezTo>
                  <a:cubicBezTo>
                    <a:pt x="310" y="8768"/>
                    <a:pt x="406" y="8839"/>
                    <a:pt x="525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25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406" y="10101"/>
                    <a:pt x="525" y="10101"/>
                  </a:cubicBezTo>
                  <a:lnTo>
                    <a:pt x="715" y="10101"/>
                  </a:lnTo>
                  <a:lnTo>
                    <a:pt x="715" y="10721"/>
                  </a:lnTo>
                  <a:lnTo>
                    <a:pt x="310" y="10721"/>
                  </a:lnTo>
                  <a:cubicBezTo>
                    <a:pt x="167" y="10721"/>
                    <a:pt x="1" y="10840"/>
                    <a:pt x="1" y="11030"/>
                  </a:cubicBezTo>
                  <a:lnTo>
                    <a:pt x="1" y="11626"/>
                  </a:lnTo>
                  <a:cubicBezTo>
                    <a:pt x="1" y="11768"/>
                    <a:pt x="120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8" y="11792"/>
                    <a:pt x="11908" y="11626"/>
                  </a:cubicBezTo>
                  <a:lnTo>
                    <a:pt x="11908" y="11030"/>
                  </a:lnTo>
                  <a:cubicBezTo>
                    <a:pt x="11956" y="10911"/>
                    <a:pt x="11789" y="10768"/>
                    <a:pt x="11646" y="10768"/>
                  </a:cubicBezTo>
                  <a:lnTo>
                    <a:pt x="11146" y="10768"/>
                  </a:lnTo>
                  <a:lnTo>
                    <a:pt x="11146" y="3195"/>
                  </a:lnTo>
                  <a:cubicBezTo>
                    <a:pt x="11146" y="3100"/>
                    <a:pt x="11074" y="3029"/>
                    <a:pt x="11003" y="3029"/>
                  </a:cubicBezTo>
                  <a:cubicBezTo>
                    <a:pt x="10884" y="3029"/>
                    <a:pt x="10789" y="3076"/>
                    <a:pt x="10789" y="3195"/>
                  </a:cubicBezTo>
                  <a:lnTo>
                    <a:pt x="10789" y="10792"/>
                  </a:lnTo>
                  <a:lnTo>
                    <a:pt x="8812" y="10792"/>
                  </a:lnTo>
                  <a:lnTo>
                    <a:pt x="8812" y="1385"/>
                  </a:lnTo>
                  <a:lnTo>
                    <a:pt x="10789" y="1385"/>
                  </a:lnTo>
                  <a:lnTo>
                    <a:pt x="10789" y="2386"/>
                  </a:lnTo>
                  <a:cubicBezTo>
                    <a:pt x="10789" y="2481"/>
                    <a:pt x="10836" y="2576"/>
                    <a:pt x="10932" y="2576"/>
                  </a:cubicBezTo>
                  <a:cubicBezTo>
                    <a:pt x="11051" y="2576"/>
                    <a:pt x="11146" y="2505"/>
                    <a:pt x="11146" y="2386"/>
                  </a:cubicBezTo>
                  <a:lnTo>
                    <a:pt x="11146" y="1266"/>
                  </a:lnTo>
                  <a:cubicBezTo>
                    <a:pt x="11146" y="1123"/>
                    <a:pt x="11027" y="1028"/>
                    <a:pt x="10908" y="1028"/>
                  </a:cubicBezTo>
                  <a:lnTo>
                    <a:pt x="8741" y="1028"/>
                  </a:lnTo>
                  <a:cubicBezTo>
                    <a:pt x="8574" y="1028"/>
                    <a:pt x="8502" y="1147"/>
                    <a:pt x="8502" y="1266"/>
                  </a:cubicBezTo>
                  <a:lnTo>
                    <a:pt x="8502" y="10768"/>
                  </a:lnTo>
                  <a:lnTo>
                    <a:pt x="7693" y="10768"/>
                  </a:lnTo>
                  <a:lnTo>
                    <a:pt x="7693" y="5005"/>
                  </a:lnTo>
                  <a:cubicBezTo>
                    <a:pt x="7693" y="4862"/>
                    <a:pt x="7574" y="4767"/>
                    <a:pt x="7455" y="4767"/>
                  </a:cubicBezTo>
                  <a:lnTo>
                    <a:pt x="5264" y="4767"/>
                  </a:lnTo>
                  <a:cubicBezTo>
                    <a:pt x="5121" y="4767"/>
                    <a:pt x="5026" y="4886"/>
                    <a:pt x="5026" y="5005"/>
                  </a:cubicBezTo>
                  <a:lnTo>
                    <a:pt x="5026" y="10768"/>
                  </a:lnTo>
                  <a:lnTo>
                    <a:pt x="4240" y="10768"/>
                  </a:lnTo>
                  <a:lnTo>
                    <a:pt x="4240" y="7506"/>
                  </a:lnTo>
                  <a:cubicBezTo>
                    <a:pt x="4240" y="7363"/>
                    <a:pt x="4121" y="7268"/>
                    <a:pt x="4001" y="7268"/>
                  </a:cubicBezTo>
                  <a:lnTo>
                    <a:pt x="1763" y="7268"/>
                  </a:lnTo>
                  <a:cubicBezTo>
                    <a:pt x="1668" y="7268"/>
                    <a:pt x="1572" y="7363"/>
                    <a:pt x="1572" y="7458"/>
                  </a:cubicBezTo>
                  <a:lnTo>
                    <a:pt x="1572" y="8744"/>
                  </a:lnTo>
                  <a:cubicBezTo>
                    <a:pt x="1572" y="8768"/>
                    <a:pt x="1620" y="8816"/>
                    <a:pt x="1644" y="8863"/>
                  </a:cubicBezTo>
                  <a:cubicBezTo>
                    <a:pt x="1681" y="8882"/>
                    <a:pt x="1719" y="8891"/>
                    <a:pt x="1753" y="8891"/>
                  </a:cubicBezTo>
                  <a:cubicBezTo>
                    <a:pt x="1852" y="8891"/>
                    <a:pt x="1930" y="8820"/>
                    <a:pt x="1930" y="8696"/>
                  </a:cubicBezTo>
                  <a:lnTo>
                    <a:pt x="1930" y="7601"/>
                  </a:lnTo>
                  <a:lnTo>
                    <a:pt x="3906" y="7601"/>
                  </a:lnTo>
                  <a:lnTo>
                    <a:pt x="3906" y="10721"/>
                  </a:lnTo>
                  <a:lnTo>
                    <a:pt x="1882" y="10721"/>
                  </a:lnTo>
                  <a:lnTo>
                    <a:pt x="1882" y="9506"/>
                  </a:lnTo>
                  <a:cubicBezTo>
                    <a:pt x="1882" y="9411"/>
                    <a:pt x="1834" y="9339"/>
                    <a:pt x="1739" y="9339"/>
                  </a:cubicBezTo>
                  <a:cubicBezTo>
                    <a:pt x="1620" y="9339"/>
                    <a:pt x="1525" y="9387"/>
                    <a:pt x="1525" y="9506"/>
                  </a:cubicBezTo>
                  <a:lnTo>
                    <a:pt x="1525" y="10721"/>
                  </a:lnTo>
                  <a:lnTo>
                    <a:pt x="1072" y="10721"/>
                  </a:lnTo>
                  <a:lnTo>
                    <a:pt x="1072" y="195"/>
                  </a:lnTo>
                  <a:cubicBezTo>
                    <a:pt x="1072" y="99"/>
                    <a:pt x="1025" y="52"/>
                    <a:pt x="929" y="4"/>
                  </a:cubicBezTo>
                  <a:cubicBezTo>
                    <a:pt x="917" y="2"/>
                    <a:pt x="905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5" name="Google Shape;2725;p53"/>
          <p:cNvGrpSpPr/>
          <p:nvPr/>
        </p:nvGrpSpPr>
        <p:grpSpPr>
          <a:xfrm>
            <a:off x="4822994" y="1923674"/>
            <a:ext cx="288391" cy="354734"/>
            <a:chOff x="4718163" y="1930683"/>
            <a:chExt cx="241150" cy="296625"/>
          </a:xfrm>
        </p:grpSpPr>
        <p:sp>
          <p:nvSpPr>
            <p:cNvPr id="2726" name="Google Shape;2726;p53"/>
            <p:cNvSpPr/>
            <p:nvPr/>
          </p:nvSpPr>
          <p:spPr>
            <a:xfrm>
              <a:off x="4852713" y="2030708"/>
              <a:ext cx="106000" cy="196500"/>
            </a:xfrm>
            <a:custGeom>
              <a:rect b="b" l="l" r="r" t="t"/>
              <a:pathLst>
                <a:path extrusionOk="0" h="7860" w="4240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88"/>
                    <a:pt x="119" y="7859"/>
                    <a:pt x="238" y="7859"/>
                  </a:cubicBezTo>
                  <a:lnTo>
                    <a:pt x="4049" y="7859"/>
                  </a:lnTo>
                  <a:cubicBezTo>
                    <a:pt x="4144" y="7859"/>
                    <a:pt x="4239" y="7788"/>
                    <a:pt x="4239" y="7693"/>
                  </a:cubicBezTo>
                  <a:lnTo>
                    <a:pt x="4239" y="6026"/>
                  </a:lnTo>
                  <a:cubicBezTo>
                    <a:pt x="4239" y="6002"/>
                    <a:pt x="4192" y="5930"/>
                    <a:pt x="4168" y="5907"/>
                  </a:cubicBezTo>
                  <a:cubicBezTo>
                    <a:pt x="4128" y="5880"/>
                    <a:pt x="4086" y="5868"/>
                    <a:pt x="4047" y="5868"/>
                  </a:cubicBezTo>
                  <a:cubicBezTo>
                    <a:pt x="3945" y="5868"/>
                    <a:pt x="3858" y="5947"/>
                    <a:pt x="3858" y="6049"/>
                  </a:cubicBezTo>
                  <a:lnTo>
                    <a:pt x="3858" y="7502"/>
                  </a:lnTo>
                  <a:lnTo>
                    <a:pt x="358" y="7502"/>
                  </a:lnTo>
                  <a:lnTo>
                    <a:pt x="358" y="334"/>
                  </a:lnTo>
                  <a:lnTo>
                    <a:pt x="3858" y="334"/>
                  </a:lnTo>
                  <a:lnTo>
                    <a:pt x="3858" y="5240"/>
                  </a:lnTo>
                  <a:cubicBezTo>
                    <a:pt x="3858" y="5335"/>
                    <a:pt x="3930" y="5407"/>
                    <a:pt x="4025" y="5430"/>
                  </a:cubicBezTo>
                  <a:cubicBezTo>
                    <a:pt x="4037" y="5433"/>
                    <a:pt x="4050" y="5434"/>
                    <a:pt x="4061" y="5434"/>
                  </a:cubicBezTo>
                  <a:cubicBezTo>
                    <a:pt x="4163" y="5434"/>
                    <a:pt x="4239" y="5346"/>
                    <a:pt x="4239" y="5240"/>
                  </a:cubicBezTo>
                  <a:lnTo>
                    <a:pt x="4239" y="239"/>
                  </a:lnTo>
                  <a:cubicBezTo>
                    <a:pt x="4239" y="96"/>
                    <a:pt x="4120" y="1"/>
                    <a:pt x="4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3"/>
            <p:cNvSpPr/>
            <p:nvPr/>
          </p:nvSpPr>
          <p:spPr>
            <a:xfrm>
              <a:off x="4846763" y="1968708"/>
              <a:ext cx="31575" cy="45350"/>
            </a:xfrm>
            <a:custGeom>
              <a:rect b="b" l="l" r="r" t="t"/>
              <a:pathLst>
                <a:path extrusionOk="0" h="1814" w="1263">
                  <a:moveTo>
                    <a:pt x="619" y="980"/>
                  </a:moveTo>
                  <a:cubicBezTo>
                    <a:pt x="786" y="980"/>
                    <a:pt x="857" y="1099"/>
                    <a:pt x="857" y="1218"/>
                  </a:cubicBezTo>
                  <a:cubicBezTo>
                    <a:pt x="857" y="1338"/>
                    <a:pt x="738" y="1457"/>
                    <a:pt x="619" y="1457"/>
                  </a:cubicBezTo>
                  <a:cubicBezTo>
                    <a:pt x="609" y="1459"/>
                    <a:pt x="599" y="1460"/>
                    <a:pt x="589" y="1460"/>
                  </a:cubicBezTo>
                  <a:cubicBezTo>
                    <a:pt x="481" y="1460"/>
                    <a:pt x="381" y="1349"/>
                    <a:pt x="381" y="1218"/>
                  </a:cubicBezTo>
                  <a:cubicBezTo>
                    <a:pt x="381" y="1052"/>
                    <a:pt x="500" y="980"/>
                    <a:pt x="619" y="980"/>
                  </a:cubicBezTo>
                  <a:close/>
                  <a:moveTo>
                    <a:pt x="738" y="1"/>
                  </a:moveTo>
                  <a:cubicBezTo>
                    <a:pt x="696" y="1"/>
                    <a:pt x="652" y="18"/>
                    <a:pt x="619" y="52"/>
                  </a:cubicBezTo>
                  <a:cubicBezTo>
                    <a:pt x="596" y="75"/>
                    <a:pt x="119" y="433"/>
                    <a:pt x="24" y="1123"/>
                  </a:cubicBezTo>
                  <a:cubicBezTo>
                    <a:pt x="0" y="1480"/>
                    <a:pt x="238" y="1814"/>
                    <a:pt x="619" y="1814"/>
                  </a:cubicBezTo>
                  <a:cubicBezTo>
                    <a:pt x="977" y="1814"/>
                    <a:pt x="1262" y="1528"/>
                    <a:pt x="1262" y="1218"/>
                  </a:cubicBezTo>
                  <a:cubicBezTo>
                    <a:pt x="1262" y="885"/>
                    <a:pt x="977" y="623"/>
                    <a:pt x="667" y="623"/>
                  </a:cubicBezTo>
                  <a:lnTo>
                    <a:pt x="596" y="623"/>
                  </a:lnTo>
                  <a:cubicBezTo>
                    <a:pt x="715" y="433"/>
                    <a:pt x="834" y="314"/>
                    <a:pt x="834" y="314"/>
                  </a:cubicBezTo>
                  <a:cubicBezTo>
                    <a:pt x="929" y="266"/>
                    <a:pt x="929" y="147"/>
                    <a:pt x="857" y="75"/>
                  </a:cubicBezTo>
                  <a:cubicBezTo>
                    <a:pt x="832" y="24"/>
                    <a:pt x="786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3"/>
            <p:cNvSpPr/>
            <p:nvPr/>
          </p:nvSpPr>
          <p:spPr>
            <a:xfrm>
              <a:off x="4884263" y="1969958"/>
              <a:ext cx="28600" cy="47075"/>
            </a:xfrm>
            <a:custGeom>
              <a:rect b="b" l="l" r="r" t="t"/>
              <a:pathLst>
                <a:path extrusionOk="0" h="1883" w="1144">
                  <a:moveTo>
                    <a:pt x="524" y="324"/>
                  </a:moveTo>
                  <a:cubicBezTo>
                    <a:pt x="547" y="324"/>
                    <a:pt x="571" y="328"/>
                    <a:pt x="596" y="335"/>
                  </a:cubicBezTo>
                  <a:cubicBezTo>
                    <a:pt x="691" y="335"/>
                    <a:pt x="786" y="454"/>
                    <a:pt x="786" y="573"/>
                  </a:cubicBezTo>
                  <a:lnTo>
                    <a:pt x="786" y="1216"/>
                  </a:lnTo>
                  <a:cubicBezTo>
                    <a:pt x="786" y="1335"/>
                    <a:pt x="715" y="1454"/>
                    <a:pt x="596" y="1454"/>
                  </a:cubicBezTo>
                  <a:cubicBezTo>
                    <a:pt x="429" y="1454"/>
                    <a:pt x="310" y="1359"/>
                    <a:pt x="310" y="1216"/>
                  </a:cubicBezTo>
                  <a:lnTo>
                    <a:pt x="310" y="573"/>
                  </a:lnTo>
                  <a:cubicBezTo>
                    <a:pt x="310" y="432"/>
                    <a:pt x="396" y="324"/>
                    <a:pt x="524" y="324"/>
                  </a:cubicBezTo>
                  <a:close/>
                  <a:moveTo>
                    <a:pt x="566" y="0"/>
                  </a:moveTo>
                  <a:cubicBezTo>
                    <a:pt x="552" y="0"/>
                    <a:pt x="538" y="1"/>
                    <a:pt x="524" y="2"/>
                  </a:cubicBezTo>
                  <a:cubicBezTo>
                    <a:pt x="215" y="25"/>
                    <a:pt x="0" y="264"/>
                    <a:pt x="0" y="597"/>
                  </a:cubicBezTo>
                  <a:lnTo>
                    <a:pt x="0" y="1288"/>
                  </a:lnTo>
                  <a:cubicBezTo>
                    <a:pt x="0" y="1573"/>
                    <a:pt x="215" y="1835"/>
                    <a:pt x="524" y="1883"/>
                  </a:cubicBezTo>
                  <a:cubicBezTo>
                    <a:pt x="882" y="1883"/>
                    <a:pt x="1144" y="1573"/>
                    <a:pt x="1144" y="1216"/>
                  </a:cubicBezTo>
                  <a:lnTo>
                    <a:pt x="1144" y="597"/>
                  </a:lnTo>
                  <a:cubicBezTo>
                    <a:pt x="1144" y="255"/>
                    <a:pt x="881" y="0"/>
                    <a:pt x="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3"/>
            <p:cNvSpPr/>
            <p:nvPr/>
          </p:nvSpPr>
          <p:spPr>
            <a:xfrm>
              <a:off x="4928913" y="1968908"/>
              <a:ext cx="24425" cy="46350"/>
            </a:xfrm>
            <a:custGeom>
              <a:rect b="b" l="l" r="r" t="t"/>
              <a:pathLst>
                <a:path extrusionOk="0" h="1854" w="977">
                  <a:moveTo>
                    <a:pt x="779" y="1"/>
                  </a:moveTo>
                  <a:cubicBezTo>
                    <a:pt x="713" y="1"/>
                    <a:pt x="654" y="40"/>
                    <a:pt x="620" y="91"/>
                  </a:cubicBezTo>
                  <a:lnTo>
                    <a:pt x="1" y="1592"/>
                  </a:lnTo>
                  <a:cubicBezTo>
                    <a:pt x="1" y="1711"/>
                    <a:pt x="48" y="1830"/>
                    <a:pt x="96" y="1853"/>
                  </a:cubicBezTo>
                  <a:lnTo>
                    <a:pt x="167" y="1853"/>
                  </a:lnTo>
                  <a:cubicBezTo>
                    <a:pt x="239" y="1853"/>
                    <a:pt x="286" y="1830"/>
                    <a:pt x="310" y="1734"/>
                  </a:cubicBezTo>
                  <a:lnTo>
                    <a:pt x="953" y="258"/>
                  </a:lnTo>
                  <a:cubicBezTo>
                    <a:pt x="977" y="163"/>
                    <a:pt x="953" y="67"/>
                    <a:pt x="858" y="20"/>
                  </a:cubicBezTo>
                  <a:cubicBezTo>
                    <a:pt x="831" y="6"/>
                    <a:pt x="805" y="1"/>
                    <a:pt x="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3"/>
            <p:cNvSpPr/>
            <p:nvPr/>
          </p:nvSpPr>
          <p:spPr>
            <a:xfrm>
              <a:off x="4923563" y="1972958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405"/>
                    <a:pt x="215" y="405"/>
                  </a:cubicBezTo>
                  <a:cubicBezTo>
                    <a:pt x="310" y="405"/>
                    <a:pt x="405" y="310"/>
                    <a:pt x="405" y="215"/>
                  </a:cubicBezTo>
                  <a:cubicBezTo>
                    <a:pt x="405" y="96"/>
                    <a:pt x="310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3"/>
            <p:cNvSpPr/>
            <p:nvPr/>
          </p:nvSpPr>
          <p:spPr>
            <a:xfrm>
              <a:off x="4948563" y="2001533"/>
              <a:ext cx="10750" cy="10750"/>
            </a:xfrm>
            <a:custGeom>
              <a:rect b="b" l="l" r="r" t="t"/>
              <a:pathLst>
                <a:path extrusionOk="0" h="430" w="43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3"/>
            <p:cNvSpPr/>
            <p:nvPr/>
          </p:nvSpPr>
          <p:spPr>
            <a:xfrm>
              <a:off x="4739588" y="1930683"/>
              <a:ext cx="57775" cy="57775"/>
            </a:xfrm>
            <a:custGeom>
              <a:rect b="b" l="l" r="r" t="t"/>
              <a:pathLst>
                <a:path extrusionOk="0" h="2311" w="2311">
                  <a:moveTo>
                    <a:pt x="1167" y="358"/>
                  </a:moveTo>
                  <a:cubicBezTo>
                    <a:pt x="1620" y="358"/>
                    <a:pt x="1977" y="715"/>
                    <a:pt x="1977" y="1144"/>
                  </a:cubicBezTo>
                  <a:cubicBezTo>
                    <a:pt x="1977" y="1596"/>
                    <a:pt x="1620" y="1954"/>
                    <a:pt x="1167" y="1954"/>
                  </a:cubicBezTo>
                  <a:cubicBezTo>
                    <a:pt x="715" y="1954"/>
                    <a:pt x="358" y="1596"/>
                    <a:pt x="358" y="1144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24" y="1811"/>
                    <a:pt x="548" y="2311"/>
                    <a:pt x="1167" y="2311"/>
                  </a:cubicBezTo>
                  <a:cubicBezTo>
                    <a:pt x="1787" y="2311"/>
                    <a:pt x="2311" y="1811"/>
                    <a:pt x="2311" y="1144"/>
                  </a:cubicBezTo>
                  <a:cubicBezTo>
                    <a:pt x="2311" y="501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3"/>
            <p:cNvSpPr/>
            <p:nvPr/>
          </p:nvSpPr>
          <p:spPr>
            <a:xfrm>
              <a:off x="4718163" y="1997383"/>
              <a:ext cx="106575" cy="229925"/>
            </a:xfrm>
            <a:custGeom>
              <a:rect b="b" l="l" r="r" t="t"/>
              <a:pathLst>
                <a:path extrusionOk="0" h="9197" w="4263">
                  <a:moveTo>
                    <a:pt x="3025" y="5954"/>
                  </a:moveTo>
                  <a:lnTo>
                    <a:pt x="3025" y="8430"/>
                  </a:lnTo>
                  <a:cubicBezTo>
                    <a:pt x="3025" y="8645"/>
                    <a:pt x="2882" y="8811"/>
                    <a:pt x="2715" y="8835"/>
                  </a:cubicBezTo>
                  <a:cubicBezTo>
                    <a:pt x="2677" y="8845"/>
                    <a:pt x="2640" y="8849"/>
                    <a:pt x="2605" y="8849"/>
                  </a:cubicBezTo>
                  <a:cubicBezTo>
                    <a:pt x="2370" y="8849"/>
                    <a:pt x="2191" y="8658"/>
                    <a:pt x="2191" y="8430"/>
                  </a:cubicBezTo>
                  <a:lnTo>
                    <a:pt x="2191" y="5954"/>
                  </a:lnTo>
                  <a:close/>
                  <a:moveTo>
                    <a:pt x="1882" y="5977"/>
                  </a:moveTo>
                  <a:lnTo>
                    <a:pt x="1882" y="8454"/>
                  </a:lnTo>
                  <a:cubicBezTo>
                    <a:pt x="1882" y="8680"/>
                    <a:pt x="1689" y="8885"/>
                    <a:pt x="1425" y="8885"/>
                  </a:cubicBezTo>
                  <a:cubicBezTo>
                    <a:pt x="1411" y="8885"/>
                    <a:pt x="1396" y="8884"/>
                    <a:pt x="1381" y="8883"/>
                  </a:cubicBezTo>
                  <a:cubicBezTo>
                    <a:pt x="1191" y="8835"/>
                    <a:pt x="1048" y="8668"/>
                    <a:pt x="1048" y="8454"/>
                  </a:cubicBezTo>
                  <a:lnTo>
                    <a:pt x="1048" y="5977"/>
                  </a:lnTo>
                  <a:close/>
                  <a:moveTo>
                    <a:pt x="2001" y="0"/>
                  </a:moveTo>
                  <a:cubicBezTo>
                    <a:pt x="1596" y="0"/>
                    <a:pt x="1215" y="119"/>
                    <a:pt x="858" y="310"/>
                  </a:cubicBezTo>
                  <a:cubicBezTo>
                    <a:pt x="762" y="357"/>
                    <a:pt x="738" y="453"/>
                    <a:pt x="810" y="548"/>
                  </a:cubicBezTo>
                  <a:cubicBezTo>
                    <a:pt x="844" y="599"/>
                    <a:pt x="916" y="638"/>
                    <a:pt x="989" y="638"/>
                  </a:cubicBezTo>
                  <a:cubicBezTo>
                    <a:pt x="1017" y="638"/>
                    <a:pt x="1045" y="633"/>
                    <a:pt x="1072" y="619"/>
                  </a:cubicBezTo>
                  <a:cubicBezTo>
                    <a:pt x="1358" y="453"/>
                    <a:pt x="1667" y="357"/>
                    <a:pt x="2024" y="357"/>
                  </a:cubicBezTo>
                  <a:lnTo>
                    <a:pt x="2048" y="357"/>
                  </a:lnTo>
                  <a:cubicBezTo>
                    <a:pt x="3025" y="357"/>
                    <a:pt x="3834" y="1167"/>
                    <a:pt x="3834" y="2143"/>
                  </a:cubicBezTo>
                  <a:lnTo>
                    <a:pt x="3834" y="3763"/>
                  </a:lnTo>
                  <a:lnTo>
                    <a:pt x="3834" y="3787"/>
                  </a:lnTo>
                  <a:cubicBezTo>
                    <a:pt x="3834" y="3906"/>
                    <a:pt x="3715" y="3953"/>
                    <a:pt x="3620" y="3953"/>
                  </a:cubicBezTo>
                  <a:cubicBezTo>
                    <a:pt x="3477" y="3953"/>
                    <a:pt x="3430" y="3834"/>
                    <a:pt x="3430" y="3715"/>
                  </a:cubicBezTo>
                  <a:lnTo>
                    <a:pt x="3430" y="2048"/>
                  </a:lnTo>
                  <a:cubicBezTo>
                    <a:pt x="3430" y="1977"/>
                    <a:pt x="3358" y="1905"/>
                    <a:pt x="3310" y="1881"/>
                  </a:cubicBezTo>
                  <a:cubicBezTo>
                    <a:pt x="3295" y="1878"/>
                    <a:pt x="3280" y="1877"/>
                    <a:pt x="3266" y="1877"/>
                  </a:cubicBezTo>
                  <a:cubicBezTo>
                    <a:pt x="3168" y="1877"/>
                    <a:pt x="3096" y="1944"/>
                    <a:pt x="3096" y="2048"/>
                  </a:cubicBezTo>
                  <a:lnTo>
                    <a:pt x="3096" y="3763"/>
                  </a:lnTo>
                  <a:cubicBezTo>
                    <a:pt x="3096" y="4001"/>
                    <a:pt x="3263" y="4239"/>
                    <a:pt x="3477" y="4287"/>
                  </a:cubicBezTo>
                  <a:lnTo>
                    <a:pt x="3668" y="5596"/>
                  </a:lnTo>
                  <a:lnTo>
                    <a:pt x="3668" y="5620"/>
                  </a:lnTo>
                  <a:lnTo>
                    <a:pt x="500" y="5620"/>
                  </a:lnTo>
                  <a:lnTo>
                    <a:pt x="500" y="5596"/>
                  </a:lnTo>
                  <a:lnTo>
                    <a:pt x="691" y="4287"/>
                  </a:lnTo>
                  <a:cubicBezTo>
                    <a:pt x="929" y="4239"/>
                    <a:pt x="1096" y="4025"/>
                    <a:pt x="1096" y="3763"/>
                  </a:cubicBezTo>
                  <a:lnTo>
                    <a:pt x="1096" y="2048"/>
                  </a:lnTo>
                  <a:cubicBezTo>
                    <a:pt x="1096" y="1977"/>
                    <a:pt x="1048" y="1905"/>
                    <a:pt x="953" y="1881"/>
                  </a:cubicBezTo>
                  <a:cubicBezTo>
                    <a:pt x="937" y="1878"/>
                    <a:pt x="922" y="1877"/>
                    <a:pt x="908" y="1877"/>
                  </a:cubicBezTo>
                  <a:cubicBezTo>
                    <a:pt x="811" y="1877"/>
                    <a:pt x="738" y="1944"/>
                    <a:pt x="738" y="2048"/>
                  </a:cubicBezTo>
                  <a:lnTo>
                    <a:pt x="738" y="3787"/>
                  </a:lnTo>
                  <a:cubicBezTo>
                    <a:pt x="738" y="3906"/>
                    <a:pt x="643" y="4001"/>
                    <a:pt x="524" y="4001"/>
                  </a:cubicBezTo>
                  <a:cubicBezTo>
                    <a:pt x="405" y="4001"/>
                    <a:pt x="334" y="3906"/>
                    <a:pt x="334" y="3787"/>
                  </a:cubicBezTo>
                  <a:lnTo>
                    <a:pt x="334" y="2167"/>
                  </a:lnTo>
                  <a:cubicBezTo>
                    <a:pt x="334" y="1810"/>
                    <a:pt x="453" y="1453"/>
                    <a:pt x="643" y="1143"/>
                  </a:cubicBezTo>
                  <a:cubicBezTo>
                    <a:pt x="715" y="1048"/>
                    <a:pt x="691" y="953"/>
                    <a:pt x="619" y="905"/>
                  </a:cubicBezTo>
                  <a:cubicBezTo>
                    <a:pt x="579" y="875"/>
                    <a:pt x="544" y="862"/>
                    <a:pt x="510" y="862"/>
                  </a:cubicBezTo>
                  <a:cubicBezTo>
                    <a:pt x="464" y="862"/>
                    <a:pt x="423" y="887"/>
                    <a:pt x="381" y="929"/>
                  </a:cubicBezTo>
                  <a:cubicBezTo>
                    <a:pt x="119" y="1286"/>
                    <a:pt x="0" y="1691"/>
                    <a:pt x="0" y="2143"/>
                  </a:cubicBezTo>
                  <a:lnTo>
                    <a:pt x="0" y="3763"/>
                  </a:lnTo>
                  <a:cubicBezTo>
                    <a:pt x="0" y="3953"/>
                    <a:pt x="119" y="4144"/>
                    <a:pt x="286" y="4239"/>
                  </a:cubicBezTo>
                  <a:cubicBezTo>
                    <a:pt x="334" y="4239"/>
                    <a:pt x="334" y="4263"/>
                    <a:pt x="357" y="4263"/>
                  </a:cubicBezTo>
                  <a:lnTo>
                    <a:pt x="167" y="5573"/>
                  </a:lnTo>
                  <a:cubicBezTo>
                    <a:pt x="167" y="5692"/>
                    <a:pt x="215" y="5763"/>
                    <a:pt x="262" y="5858"/>
                  </a:cubicBezTo>
                  <a:cubicBezTo>
                    <a:pt x="334" y="5954"/>
                    <a:pt x="453" y="5977"/>
                    <a:pt x="524" y="5977"/>
                  </a:cubicBezTo>
                  <a:lnTo>
                    <a:pt x="762" y="5977"/>
                  </a:lnTo>
                  <a:lnTo>
                    <a:pt x="762" y="8430"/>
                  </a:lnTo>
                  <a:cubicBezTo>
                    <a:pt x="762" y="8811"/>
                    <a:pt x="1048" y="9145"/>
                    <a:pt x="1429" y="9192"/>
                  </a:cubicBezTo>
                  <a:cubicBezTo>
                    <a:pt x="1452" y="9194"/>
                    <a:pt x="1474" y="9195"/>
                    <a:pt x="1496" y="9195"/>
                  </a:cubicBezTo>
                  <a:cubicBezTo>
                    <a:pt x="1735" y="9195"/>
                    <a:pt x="1967" y="9083"/>
                    <a:pt x="2120" y="8930"/>
                  </a:cubicBezTo>
                  <a:cubicBezTo>
                    <a:pt x="2245" y="9119"/>
                    <a:pt x="2463" y="9197"/>
                    <a:pt x="2691" y="9197"/>
                  </a:cubicBezTo>
                  <a:cubicBezTo>
                    <a:pt x="2723" y="9197"/>
                    <a:pt x="2755" y="9195"/>
                    <a:pt x="2787" y="9192"/>
                  </a:cubicBezTo>
                  <a:cubicBezTo>
                    <a:pt x="3191" y="9145"/>
                    <a:pt x="3453" y="8811"/>
                    <a:pt x="3453" y="8430"/>
                  </a:cubicBezTo>
                  <a:lnTo>
                    <a:pt x="3453" y="5977"/>
                  </a:lnTo>
                  <a:lnTo>
                    <a:pt x="3691" y="5977"/>
                  </a:lnTo>
                  <a:cubicBezTo>
                    <a:pt x="3787" y="5977"/>
                    <a:pt x="3834" y="5954"/>
                    <a:pt x="3930" y="5930"/>
                  </a:cubicBezTo>
                  <a:cubicBezTo>
                    <a:pt x="4049" y="5835"/>
                    <a:pt x="4096" y="5715"/>
                    <a:pt x="4072" y="5573"/>
                  </a:cubicBezTo>
                  <a:lnTo>
                    <a:pt x="3906" y="4263"/>
                  </a:lnTo>
                  <a:lnTo>
                    <a:pt x="3930" y="4263"/>
                  </a:lnTo>
                  <a:cubicBezTo>
                    <a:pt x="4025" y="4239"/>
                    <a:pt x="4072" y="4168"/>
                    <a:pt x="4144" y="4072"/>
                  </a:cubicBezTo>
                  <a:cubicBezTo>
                    <a:pt x="4192" y="4001"/>
                    <a:pt x="4263" y="3882"/>
                    <a:pt x="4263" y="3763"/>
                  </a:cubicBezTo>
                  <a:lnTo>
                    <a:pt x="4263" y="2143"/>
                  </a:lnTo>
                  <a:cubicBezTo>
                    <a:pt x="4168" y="953"/>
                    <a:pt x="3215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4" name="Google Shape;2734;p53"/>
          <p:cNvGrpSpPr/>
          <p:nvPr/>
        </p:nvGrpSpPr>
        <p:grpSpPr>
          <a:xfrm>
            <a:off x="5516509" y="1922268"/>
            <a:ext cx="356019" cy="355302"/>
            <a:chOff x="5170638" y="1929508"/>
            <a:chExt cx="297700" cy="297100"/>
          </a:xfrm>
        </p:grpSpPr>
        <p:sp>
          <p:nvSpPr>
            <p:cNvPr id="2735" name="Google Shape;2735;p53"/>
            <p:cNvSpPr/>
            <p:nvPr/>
          </p:nvSpPr>
          <p:spPr>
            <a:xfrm>
              <a:off x="5170638" y="1929508"/>
              <a:ext cx="297700" cy="297100"/>
            </a:xfrm>
            <a:custGeom>
              <a:rect b="b" l="l" r="r" t="t"/>
              <a:pathLst>
                <a:path extrusionOk="0" h="11884" w="11908">
                  <a:moveTo>
                    <a:pt x="5644" y="1548"/>
                  </a:moveTo>
                  <a:lnTo>
                    <a:pt x="5644" y="2429"/>
                  </a:lnTo>
                  <a:cubicBezTo>
                    <a:pt x="4763" y="2453"/>
                    <a:pt x="3930" y="2834"/>
                    <a:pt x="3263" y="3501"/>
                  </a:cubicBezTo>
                  <a:cubicBezTo>
                    <a:pt x="2620" y="4168"/>
                    <a:pt x="2263" y="5025"/>
                    <a:pt x="2263" y="6001"/>
                  </a:cubicBezTo>
                  <a:cubicBezTo>
                    <a:pt x="2263" y="7811"/>
                    <a:pt x="3691" y="9335"/>
                    <a:pt x="5478" y="9502"/>
                  </a:cubicBezTo>
                  <a:cubicBezTo>
                    <a:pt x="5568" y="9508"/>
                    <a:pt x="5657" y="9511"/>
                    <a:pt x="5747" y="9511"/>
                  </a:cubicBezTo>
                  <a:cubicBezTo>
                    <a:pt x="6038" y="9511"/>
                    <a:pt x="6330" y="9480"/>
                    <a:pt x="6621" y="9407"/>
                  </a:cubicBezTo>
                  <a:cubicBezTo>
                    <a:pt x="6954" y="9335"/>
                    <a:pt x="7264" y="9216"/>
                    <a:pt x="7549" y="9050"/>
                  </a:cubicBezTo>
                  <a:cubicBezTo>
                    <a:pt x="7764" y="8931"/>
                    <a:pt x="7978" y="8788"/>
                    <a:pt x="8145" y="8645"/>
                  </a:cubicBezTo>
                  <a:cubicBezTo>
                    <a:pt x="8192" y="8645"/>
                    <a:pt x="8335" y="8454"/>
                    <a:pt x="8335" y="8454"/>
                  </a:cubicBezTo>
                  <a:cubicBezTo>
                    <a:pt x="8383" y="8502"/>
                    <a:pt x="9074" y="9002"/>
                    <a:pt x="9074" y="9026"/>
                  </a:cubicBezTo>
                  <a:cubicBezTo>
                    <a:pt x="8859" y="9264"/>
                    <a:pt x="8621" y="9455"/>
                    <a:pt x="8359" y="9621"/>
                  </a:cubicBezTo>
                  <a:cubicBezTo>
                    <a:pt x="8097" y="9812"/>
                    <a:pt x="7859" y="9931"/>
                    <a:pt x="7549" y="10050"/>
                  </a:cubicBezTo>
                  <a:cubicBezTo>
                    <a:pt x="7030" y="10261"/>
                    <a:pt x="6464" y="10380"/>
                    <a:pt x="5889" y="10380"/>
                  </a:cubicBezTo>
                  <a:cubicBezTo>
                    <a:pt x="5752" y="10380"/>
                    <a:pt x="5615" y="10373"/>
                    <a:pt x="5478" y="10359"/>
                  </a:cubicBezTo>
                  <a:cubicBezTo>
                    <a:pt x="4430" y="10288"/>
                    <a:pt x="3453" y="9812"/>
                    <a:pt x="2715" y="9050"/>
                  </a:cubicBezTo>
                  <a:cubicBezTo>
                    <a:pt x="2477" y="8788"/>
                    <a:pt x="2239" y="8526"/>
                    <a:pt x="2048" y="8216"/>
                  </a:cubicBezTo>
                  <a:cubicBezTo>
                    <a:pt x="1596" y="7478"/>
                    <a:pt x="1381" y="6597"/>
                    <a:pt x="1453" y="5692"/>
                  </a:cubicBezTo>
                  <a:cubicBezTo>
                    <a:pt x="1524" y="5049"/>
                    <a:pt x="1691" y="4382"/>
                    <a:pt x="2024" y="3810"/>
                  </a:cubicBezTo>
                  <a:cubicBezTo>
                    <a:pt x="2405" y="3120"/>
                    <a:pt x="3001" y="2525"/>
                    <a:pt x="3644" y="2143"/>
                  </a:cubicBezTo>
                  <a:cubicBezTo>
                    <a:pt x="4049" y="1953"/>
                    <a:pt x="4430" y="1786"/>
                    <a:pt x="4835" y="1667"/>
                  </a:cubicBezTo>
                  <a:cubicBezTo>
                    <a:pt x="4906" y="1667"/>
                    <a:pt x="5644" y="1548"/>
                    <a:pt x="5644" y="1548"/>
                  </a:cubicBezTo>
                  <a:close/>
                  <a:moveTo>
                    <a:pt x="5882" y="0"/>
                  </a:moveTo>
                  <a:cubicBezTo>
                    <a:pt x="4311" y="24"/>
                    <a:pt x="2858" y="667"/>
                    <a:pt x="1715" y="1762"/>
                  </a:cubicBezTo>
                  <a:cubicBezTo>
                    <a:pt x="619" y="2906"/>
                    <a:pt x="0" y="4358"/>
                    <a:pt x="0" y="5930"/>
                  </a:cubicBezTo>
                  <a:cubicBezTo>
                    <a:pt x="0" y="7502"/>
                    <a:pt x="619" y="9002"/>
                    <a:pt x="1762" y="10121"/>
                  </a:cubicBezTo>
                  <a:cubicBezTo>
                    <a:pt x="2882" y="11264"/>
                    <a:pt x="4382" y="11884"/>
                    <a:pt x="5954" y="11884"/>
                  </a:cubicBezTo>
                  <a:cubicBezTo>
                    <a:pt x="7168" y="11884"/>
                    <a:pt x="8359" y="11503"/>
                    <a:pt x="9383" y="10812"/>
                  </a:cubicBezTo>
                  <a:cubicBezTo>
                    <a:pt x="10360" y="10121"/>
                    <a:pt x="11098" y="9145"/>
                    <a:pt x="11526" y="8002"/>
                  </a:cubicBezTo>
                  <a:lnTo>
                    <a:pt x="11526" y="7883"/>
                  </a:lnTo>
                  <a:cubicBezTo>
                    <a:pt x="11484" y="7820"/>
                    <a:pt x="11423" y="7789"/>
                    <a:pt x="11365" y="7789"/>
                  </a:cubicBezTo>
                  <a:cubicBezTo>
                    <a:pt x="11291" y="7789"/>
                    <a:pt x="11220" y="7837"/>
                    <a:pt x="11193" y="7930"/>
                  </a:cubicBezTo>
                  <a:cubicBezTo>
                    <a:pt x="10812" y="8954"/>
                    <a:pt x="10098" y="9859"/>
                    <a:pt x="9169" y="10502"/>
                  </a:cubicBezTo>
                  <a:cubicBezTo>
                    <a:pt x="8216" y="11169"/>
                    <a:pt x="7121" y="11526"/>
                    <a:pt x="5954" y="11526"/>
                  </a:cubicBezTo>
                  <a:cubicBezTo>
                    <a:pt x="4454" y="11526"/>
                    <a:pt x="3072" y="10931"/>
                    <a:pt x="2001" y="9883"/>
                  </a:cubicBezTo>
                  <a:cubicBezTo>
                    <a:pt x="929" y="8812"/>
                    <a:pt x="357" y="7406"/>
                    <a:pt x="357" y="5930"/>
                  </a:cubicBezTo>
                  <a:cubicBezTo>
                    <a:pt x="357" y="3334"/>
                    <a:pt x="2263" y="977"/>
                    <a:pt x="4763" y="453"/>
                  </a:cubicBezTo>
                  <a:cubicBezTo>
                    <a:pt x="5097" y="381"/>
                    <a:pt x="5406" y="334"/>
                    <a:pt x="5763" y="334"/>
                  </a:cubicBezTo>
                  <a:lnTo>
                    <a:pt x="5763" y="1167"/>
                  </a:lnTo>
                  <a:cubicBezTo>
                    <a:pt x="5335" y="1191"/>
                    <a:pt x="4858" y="1262"/>
                    <a:pt x="4430" y="1405"/>
                  </a:cubicBezTo>
                  <a:cubicBezTo>
                    <a:pt x="4096" y="1524"/>
                    <a:pt x="3787" y="1667"/>
                    <a:pt x="3477" y="1858"/>
                  </a:cubicBezTo>
                  <a:cubicBezTo>
                    <a:pt x="3144" y="2048"/>
                    <a:pt x="2882" y="2263"/>
                    <a:pt x="2596" y="2525"/>
                  </a:cubicBezTo>
                  <a:cubicBezTo>
                    <a:pt x="1810" y="3287"/>
                    <a:pt x="1334" y="4263"/>
                    <a:pt x="1215" y="5335"/>
                  </a:cubicBezTo>
                  <a:cubicBezTo>
                    <a:pt x="1191" y="5597"/>
                    <a:pt x="1191" y="5882"/>
                    <a:pt x="1191" y="6097"/>
                  </a:cubicBezTo>
                  <a:cubicBezTo>
                    <a:pt x="1215" y="6621"/>
                    <a:pt x="1310" y="7121"/>
                    <a:pt x="1477" y="7621"/>
                  </a:cubicBezTo>
                  <a:cubicBezTo>
                    <a:pt x="1667" y="8097"/>
                    <a:pt x="1929" y="8550"/>
                    <a:pt x="2239" y="8931"/>
                  </a:cubicBezTo>
                  <a:cubicBezTo>
                    <a:pt x="3134" y="10059"/>
                    <a:pt x="4541" y="10689"/>
                    <a:pt x="5974" y="10689"/>
                  </a:cubicBezTo>
                  <a:cubicBezTo>
                    <a:pt x="6447" y="10689"/>
                    <a:pt x="6922" y="10620"/>
                    <a:pt x="7383" y="10479"/>
                  </a:cubicBezTo>
                  <a:cubicBezTo>
                    <a:pt x="7859" y="10336"/>
                    <a:pt x="8335" y="10097"/>
                    <a:pt x="8740" y="9788"/>
                  </a:cubicBezTo>
                  <a:cubicBezTo>
                    <a:pt x="9383" y="9359"/>
                    <a:pt x="9883" y="8716"/>
                    <a:pt x="10240" y="8002"/>
                  </a:cubicBezTo>
                  <a:cubicBezTo>
                    <a:pt x="10360" y="7764"/>
                    <a:pt x="10455" y="7502"/>
                    <a:pt x="10526" y="7240"/>
                  </a:cubicBezTo>
                  <a:cubicBezTo>
                    <a:pt x="10574" y="7121"/>
                    <a:pt x="10598" y="6978"/>
                    <a:pt x="10621" y="6859"/>
                  </a:cubicBezTo>
                  <a:cubicBezTo>
                    <a:pt x="10645" y="6740"/>
                    <a:pt x="10717" y="6144"/>
                    <a:pt x="10717" y="6144"/>
                  </a:cubicBezTo>
                  <a:lnTo>
                    <a:pt x="11550" y="6144"/>
                  </a:lnTo>
                  <a:cubicBezTo>
                    <a:pt x="11550" y="6502"/>
                    <a:pt x="11479" y="6859"/>
                    <a:pt x="11407" y="7216"/>
                  </a:cubicBezTo>
                  <a:cubicBezTo>
                    <a:pt x="11407" y="7240"/>
                    <a:pt x="11407" y="7287"/>
                    <a:pt x="11431" y="7335"/>
                  </a:cubicBezTo>
                  <a:cubicBezTo>
                    <a:pt x="11474" y="7378"/>
                    <a:pt x="11523" y="7396"/>
                    <a:pt x="11571" y="7396"/>
                  </a:cubicBezTo>
                  <a:cubicBezTo>
                    <a:pt x="11655" y="7396"/>
                    <a:pt x="11734" y="7340"/>
                    <a:pt x="11765" y="7264"/>
                  </a:cubicBezTo>
                  <a:cubicBezTo>
                    <a:pt x="11836" y="6883"/>
                    <a:pt x="11907" y="6454"/>
                    <a:pt x="11907" y="6049"/>
                  </a:cubicBezTo>
                  <a:cubicBezTo>
                    <a:pt x="11812" y="6001"/>
                    <a:pt x="11788" y="5930"/>
                    <a:pt x="11765" y="5882"/>
                  </a:cubicBezTo>
                  <a:cubicBezTo>
                    <a:pt x="11693" y="5811"/>
                    <a:pt x="11646" y="5811"/>
                    <a:pt x="11574" y="5811"/>
                  </a:cubicBezTo>
                  <a:lnTo>
                    <a:pt x="10526" y="5811"/>
                  </a:lnTo>
                  <a:cubicBezTo>
                    <a:pt x="10407" y="5811"/>
                    <a:pt x="10288" y="5930"/>
                    <a:pt x="10288" y="6049"/>
                  </a:cubicBezTo>
                  <a:cubicBezTo>
                    <a:pt x="10288" y="7025"/>
                    <a:pt x="9931" y="7978"/>
                    <a:pt x="9336" y="8740"/>
                  </a:cubicBezTo>
                  <a:lnTo>
                    <a:pt x="8526" y="8145"/>
                  </a:lnTo>
                  <a:cubicBezTo>
                    <a:pt x="8493" y="8112"/>
                    <a:pt x="8439" y="8094"/>
                    <a:pt x="8384" y="8094"/>
                  </a:cubicBezTo>
                  <a:cubicBezTo>
                    <a:pt x="8320" y="8094"/>
                    <a:pt x="8255" y="8117"/>
                    <a:pt x="8216" y="8169"/>
                  </a:cubicBezTo>
                  <a:cubicBezTo>
                    <a:pt x="7645" y="8764"/>
                    <a:pt x="6859" y="9121"/>
                    <a:pt x="6073" y="9145"/>
                  </a:cubicBezTo>
                  <a:lnTo>
                    <a:pt x="6073" y="8192"/>
                  </a:lnTo>
                  <a:cubicBezTo>
                    <a:pt x="6073" y="8073"/>
                    <a:pt x="5978" y="7954"/>
                    <a:pt x="5835" y="7954"/>
                  </a:cubicBezTo>
                  <a:cubicBezTo>
                    <a:pt x="4906" y="7930"/>
                    <a:pt x="4120" y="7264"/>
                    <a:pt x="3953" y="6382"/>
                  </a:cubicBezTo>
                  <a:cubicBezTo>
                    <a:pt x="3934" y="6304"/>
                    <a:pt x="3865" y="6257"/>
                    <a:pt x="3788" y="6257"/>
                  </a:cubicBezTo>
                  <a:cubicBezTo>
                    <a:pt x="3772" y="6257"/>
                    <a:pt x="3755" y="6259"/>
                    <a:pt x="3739" y="6263"/>
                  </a:cubicBezTo>
                  <a:cubicBezTo>
                    <a:pt x="3644" y="6287"/>
                    <a:pt x="3596" y="6382"/>
                    <a:pt x="3620" y="6478"/>
                  </a:cubicBezTo>
                  <a:cubicBezTo>
                    <a:pt x="3834" y="7478"/>
                    <a:pt x="4692" y="8216"/>
                    <a:pt x="5740" y="8311"/>
                  </a:cubicBezTo>
                  <a:lnTo>
                    <a:pt x="5740" y="9169"/>
                  </a:lnTo>
                  <a:lnTo>
                    <a:pt x="5716" y="9169"/>
                  </a:lnTo>
                  <a:cubicBezTo>
                    <a:pt x="5382" y="9145"/>
                    <a:pt x="5025" y="9073"/>
                    <a:pt x="4715" y="8931"/>
                  </a:cubicBezTo>
                  <a:cubicBezTo>
                    <a:pt x="4049" y="8669"/>
                    <a:pt x="3477" y="8169"/>
                    <a:pt x="3120" y="7549"/>
                  </a:cubicBezTo>
                  <a:cubicBezTo>
                    <a:pt x="2858" y="7073"/>
                    <a:pt x="2715" y="6406"/>
                    <a:pt x="2715" y="5835"/>
                  </a:cubicBezTo>
                  <a:cubicBezTo>
                    <a:pt x="2739" y="5073"/>
                    <a:pt x="3072" y="4287"/>
                    <a:pt x="3596" y="3739"/>
                  </a:cubicBezTo>
                  <a:cubicBezTo>
                    <a:pt x="3739" y="3572"/>
                    <a:pt x="3858" y="3453"/>
                    <a:pt x="4049" y="3334"/>
                  </a:cubicBezTo>
                  <a:cubicBezTo>
                    <a:pt x="4120" y="3287"/>
                    <a:pt x="4263" y="3191"/>
                    <a:pt x="4382" y="3144"/>
                  </a:cubicBezTo>
                  <a:lnTo>
                    <a:pt x="4739" y="3930"/>
                  </a:lnTo>
                  <a:cubicBezTo>
                    <a:pt x="4144" y="4287"/>
                    <a:pt x="3691" y="4930"/>
                    <a:pt x="3596" y="5597"/>
                  </a:cubicBezTo>
                  <a:cubicBezTo>
                    <a:pt x="3596" y="5620"/>
                    <a:pt x="3596" y="5692"/>
                    <a:pt x="3620" y="5716"/>
                  </a:cubicBezTo>
                  <a:cubicBezTo>
                    <a:pt x="3665" y="5761"/>
                    <a:pt x="3720" y="5782"/>
                    <a:pt x="3773" y="5782"/>
                  </a:cubicBezTo>
                  <a:cubicBezTo>
                    <a:pt x="3859" y="5782"/>
                    <a:pt x="3939" y="5724"/>
                    <a:pt x="3953" y="5620"/>
                  </a:cubicBezTo>
                  <a:cubicBezTo>
                    <a:pt x="4049" y="5025"/>
                    <a:pt x="4430" y="4477"/>
                    <a:pt x="5001" y="4192"/>
                  </a:cubicBezTo>
                  <a:cubicBezTo>
                    <a:pt x="5120" y="4144"/>
                    <a:pt x="5144" y="4001"/>
                    <a:pt x="5120" y="3882"/>
                  </a:cubicBezTo>
                  <a:lnTo>
                    <a:pt x="4739" y="2977"/>
                  </a:lnTo>
                  <a:cubicBezTo>
                    <a:pt x="5097" y="2834"/>
                    <a:pt x="5478" y="2739"/>
                    <a:pt x="5882" y="2739"/>
                  </a:cubicBezTo>
                  <a:cubicBezTo>
                    <a:pt x="6001" y="2739"/>
                    <a:pt x="6121" y="2620"/>
                    <a:pt x="6121" y="2501"/>
                  </a:cubicBezTo>
                  <a:lnTo>
                    <a:pt x="6121" y="238"/>
                  </a:lnTo>
                  <a:lnTo>
                    <a:pt x="6121" y="191"/>
                  </a:lnTo>
                  <a:cubicBezTo>
                    <a:pt x="6097" y="72"/>
                    <a:pt x="5978" y="0"/>
                    <a:pt x="5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5333763" y="1994383"/>
              <a:ext cx="33950" cy="53025"/>
            </a:xfrm>
            <a:custGeom>
              <a:rect b="b" l="l" r="r" t="t"/>
              <a:pathLst>
                <a:path extrusionOk="0" h="2121" w="1358">
                  <a:moveTo>
                    <a:pt x="191" y="1"/>
                  </a:moveTo>
                  <a:cubicBezTo>
                    <a:pt x="72" y="1"/>
                    <a:pt x="0" y="120"/>
                    <a:pt x="24" y="239"/>
                  </a:cubicBezTo>
                  <a:cubicBezTo>
                    <a:pt x="48" y="311"/>
                    <a:pt x="119" y="358"/>
                    <a:pt x="191" y="358"/>
                  </a:cubicBezTo>
                  <a:lnTo>
                    <a:pt x="882" y="358"/>
                  </a:lnTo>
                  <a:lnTo>
                    <a:pt x="239" y="1882"/>
                  </a:lnTo>
                  <a:cubicBezTo>
                    <a:pt x="191" y="1978"/>
                    <a:pt x="239" y="2025"/>
                    <a:pt x="286" y="2097"/>
                  </a:cubicBezTo>
                  <a:cubicBezTo>
                    <a:pt x="310" y="2120"/>
                    <a:pt x="381" y="2120"/>
                    <a:pt x="405" y="2120"/>
                  </a:cubicBezTo>
                  <a:cubicBezTo>
                    <a:pt x="477" y="2120"/>
                    <a:pt x="548" y="2097"/>
                    <a:pt x="548" y="2025"/>
                  </a:cubicBezTo>
                  <a:lnTo>
                    <a:pt x="1334" y="263"/>
                  </a:lnTo>
                  <a:cubicBezTo>
                    <a:pt x="1358" y="191"/>
                    <a:pt x="1334" y="96"/>
                    <a:pt x="1239" y="25"/>
                  </a:cubicBezTo>
                  <a:cubicBezTo>
                    <a:pt x="1215" y="1"/>
                    <a:pt x="1191" y="1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5369488" y="1993808"/>
              <a:ext cx="36325" cy="54800"/>
            </a:xfrm>
            <a:custGeom>
              <a:rect b="b" l="l" r="r" t="t"/>
              <a:pathLst>
                <a:path extrusionOk="0" h="2192" w="1453">
                  <a:moveTo>
                    <a:pt x="381" y="0"/>
                  </a:moveTo>
                  <a:cubicBezTo>
                    <a:pt x="357" y="0"/>
                    <a:pt x="310" y="24"/>
                    <a:pt x="310" y="48"/>
                  </a:cubicBezTo>
                  <a:lnTo>
                    <a:pt x="167" y="977"/>
                  </a:lnTo>
                  <a:lnTo>
                    <a:pt x="167" y="1000"/>
                  </a:lnTo>
                  <a:cubicBezTo>
                    <a:pt x="185" y="1127"/>
                    <a:pt x="285" y="1185"/>
                    <a:pt x="363" y="1185"/>
                  </a:cubicBezTo>
                  <a:cubicBezTo>
                    <a:pt x="389" y="1185"/>
                    <a:pt x="412" y="1179"/>
                    <a:pt x="429" y="1167"/>
                  </a:cubicBezTo>
                  <a:cubicBezTo>
                    <a:pt x="524" y="1119"/>
                    <a:pt x="596" y="1096"/>
                    <a:pt x="762" y="1096"/>
                  </a:cubicBezTo>
                  <a:lnTo>
                    <a:pt x="786" y="1096"/>
                  </a:lnTo>
                  <a:cubicBezTo>
                    <a:pt x="977" y="1167"/>
                    <a:pt x="1072" y="1334"/>
                    <a:pt x="1072" y="1477"/>
                  </a:cubicBezTo>
                  <a:cubicBezTo>
                    <a:pt x="1072" y="1691"/>
                    <a:pt x="881" y="1834"/>
                    <a:pt x="715" y="1834"/>
                  </a:cubicBezTo>
                  <a:cubicBezTo>
                    <a:pt x="524" y="1834"/>
                    <a:pt x="381" y="1715"/>
                    <a:pt x="357" y="1548"/>
                  </a:cubicBezTo>
                  <a:lnTo>
                    <a:pt x="357" y="1477"/>
                  </a:lnTo>
                  <a:cubicBezTo>
                    <a:pt x="357" y="1379"/>
                    <a:pt x="269" y="1293"/>
                    <a:pt x="168" y="1293"/>
                  </a:cubicBezTo>
                  <a:cubicBezTo>
                    <a:pt x="120" y="1293"/>
                    <a:pt x="70" y="1312"/>
                    <a:pt x="24" y="1358"/>
                  </a:cubicBezTo>
                  <a:cubicBezTo>
                    <a:pt x="0" y="1358"/>
                    <a:pt x="0" y="1405"/>
                    <a:pt x="0" y="1405"/>
                  </a:cubicBezTo>
                  <a:lnTo>
                    <a:pt x="0" y="1572"/>
                  </a:lnTo>
                  <a:cubicBezTo>
                    <a:pt x="48" y="1929"/>
                    <a:pt x="334" y="2191"/>
                    <a:pt x="715" y="2191"/>
                  </a:cubicBezTo>
                  <a:cubicBezTo>
                    <a:pt x="1096" y="2191"/>
                    <a:pt x="1382" y="1905"/>
                    <a:pt x="1429" y="1453"/>
                  </a:cubicBezTo>
                  <a:cubicBezTo>
                    <a:pt x="1453" y="1119"/>
                    <a:pt x="1262" y="834"/>
                    <a:pt x="905" y="715"/>
                  </a:cubicBezTo>
                  <a:lnTo>
                    <a:pt x="596" y="715"/>
                  </a:lnTo>
                  <a:lnTo>
                    <a:pt x="643" y="357"/>
                  </a:lnTo>
                  <a:lnTo>
                    <a:pt x="1143" y="357"/>
                  </a:lnTo>
                  <a:cubicBezTo>
                    <a:pt x="1262" y="357"/>
                    <a:pt x="1382" y="167"/>
                    <a:pt x="1239" y="24"/>
                  </a:cubicBezTo>
                  <a:cubicBezTo>
                    <a:pt x="1239" y="0"/>
                    <a:pt x="1239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3"/>
            <p:cNvSpPr/>
            <p:nvPr/>
          </p:nvSpPr>
          <p:spPr>
            <a:xfrm>
              <a:off x="5421288" y="1991808"/>
              <a:ext cx="30975" cy="60950"/>
            </a:xfrm>
            <a:custGeom>
              <a:rect b="b" l="l" r="r" t="t"/>
              <a:pathLst>
                <a:path extrusionOk="0" h="2438" w="1239">
                  <a:moveTo>
                    <a:pt x="1073" y="0"/>
                  </a:moveTo>
                  <a:cubicBezTo>
                    <a:pt x="997" y="0"/>
                    <a:pt x="923" y="31"/>
                    <a:pt x="905" y="104"/>
                  </a:cubicBezTo>
                  <a:lnTo>
                    <a:pt x="24" y="2200"/>
                  </a:lnTo>
                  <a:cubicBezTo>
                    <a:pt x="0" y="2271"/>
                    <a:pt x="24" y="2390"/>
                    <a:pt x="119" y="2438"/>
                  </a:cubicBezTo>
                  <a:lnTo>
                    <a:pt x="191" y="2438"/>
                  </a:lnTo>
                  <a:cubicBezTo>
                    <a:pt x="238" y="2438"/>
                    <a:pt x="310" y="2390"/>
                    <a:pt x="357" y="2343"/>
                  </a:cubicBezTo>
                  <a:lnTo>
                    <a:pt x="1215" y="247"/>
                  </a:lnTo>
                  <a:cubicBezTo>
                    <a:pt x="1238" y="152"/>
                    <a:pt x="1215" y="33"/>
                    <a:pt x="1143" y="9"/>
                  </a:cubicBezTo>
                  <a:cubicBezTo>
                    <a:pt x="1121" y="3"/>
                    <a:pt x="1097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5412338" y="1994983"/>
              <a:ext cx="13125" cy="13725"/>
            </a:xfrm>
            <a:custGeom>
              <a:rect b="b" l="l" r="r" t="t"/>
              <a:pathLst>
                <a:path extrusionOk="0" h="549" w="525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29"/>
                    <a:pt x="120" y="549"/>
                    <a:pt x="263" y="549"/>
                  </a:cubicBezTo>
                  <a:cubicBezTo>
                    <a:pt x="406" y="549"/>
                    <a:pt x="525" y="429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5447463" y="2036058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5"/>
                    <a:pt x="263" y="525"/>
                  </a:cubicBezTo>
                  <a:cubicBezTo>
                    <a:pt x="406" y="525"/>
                    <a:pt x="525" y="406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1" name="Google Shape;2741;p53"/>
          <p:cNvGrpSpPr/>
          <p:nvPr/>
        </p:nvGrpSpPr>
        <p:grpSpPr>
          <a:xfrm>
            <a:off x="6274094" y="1923674"/>
            <a:ext cx="356019" cy="353897"/>
            <a:chOff x="5676688" y="1930683"/>
            <a:chExt cx="297700" cy="295925"/>
          </a:xfrm>
        </p:grpSpPr>
        <p:sp>
          <p:nvSpPr>
            <p:cNvPr id="2742" name="Google Shape;2742;p53"/>
            <p:cNvSpPr/>
            <p:nvPr/>
          </p:nvSpPr>
          <p:spPr>
            <a:xfrm>
              <a:off x="5776113" y="2057508"/>
              <a:ext cx="86350" cy="8950"/>
            </a:xfrm>
            <a:custGeom>
              <a:rect b="b" l="l" r="r" t="t"/>
              <a:pathLst>
                <a:path extrusionOk="0" h="358" w="3454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3239" y="358"/>
                  </a:lnTo>
                  <a:cubicBezTo>
                    <a:pt x="3335" y="358"/>
                    <a:pt x="3406" y="310"/>
                    <a:pt x="3430" y="215"/>
                  </a:cubicBezTo>
                  <a:cubicBezTo>
                    <a:pt x="3454" y="96"/>
                    <a:pt x="3358" y="0"/>
                    <a:pt x="3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5776113" y="2080133"/>
              <a:ext cx="87550" cy="8950"/>
            </a:xfrm>
            <a:custGeom>
              <a:rect b="b" l="l" r="r" t="t"/>
              <a:pathLst>
                <a:path extrusionOk="0" h="358" w="350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406" y="357"/>
                    <a:pt x="3501" y="262"/>
                    <a:pt x="3454" y="143"/>
                  </a:cubicBezTo>
                  <a:cubicBezTo>
                    <a:pt x="3430" y="48"/>
                    <a:pt x="3335" y="0"/>
                    <a:pt x="3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5795763" y="2101558"/>
              <a:ext cx="48850" cy="8950"/>
            </a:xfrm>
            <a:custGeom>
              <a:rect b="b" l="l" r="r" t="t"/>
              <a:pathLst>
                <a:path extrusionOk="0" h="358" w="1954">
                  <a:moveTo>
                    <a:pt x="215" y="1"/>
                  </a:moveTo>
                  <a:cubicBezTo>
                    <a:pt x="120" y="1"/>
                    <a:pt x="48" y="72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763" y="358"/>
                  </a:lnTo>
                  <a:cubicBezTo>
                    <a:pt x="1882" y="358"/>
                    <a:pt x="1953" y="263"/>
                    <a:pt x="1929" y="143"/>
                  </a:cubicBezTo>
                  <a:cubicBezTo>
                    <a:pt x="1882" y="72"/>
                    <a:pt x="1787" y="1"/>
                    <a:pt x="1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5676688" y="1930683"/>
              <a:ext cx="297700" cy="295925"/>
            </a:xfrm>
            <a:custGeom>
              <a:rect b="b" l="l" r="r" t="t"/>
              <a:pathLst>
                <a:path extrusionOk="0" h="11837" w="11908">
                  <a:moveTo>
                    <a:pt x="5740" y="310"/>
                  </a:moveTo>
                  <a:lnTo>
                    <a:pt x="5740" y="2668"/>
                  </a:lnTo>
                  <a:cubicBezTo>
                    <a:pt x="4073" y="2763"/>
                    <a:pt x="2763" y="4097"/>
                    <a:pt x="2644" y="5740"/>
                  </a:cubicBezTo>
                  <a:lnTo>
                    <a:pt x="334" y="5740"/>
                  </a:lnTo>
                  <a:cubicBezTo>
                    <a:pt x="382" y="4311"/>
                    <a:pt x="953" y="2978"/>
                    <a:pt x="1953" y="1954"/>
                  </a:cubicBezTo>
                  <a:cubicBezTo>
                    <a:pt x="2977" y="953"/>
                    <a:pt x="4311" y="382"/>
                    <a:pt x="5740" y="310"/>
                  </a:cubicBezTo>
                  <a:close/>
                  <a:moveTo>
                    <a:pt x="11003" y="6121"/>
                  </a:moveTo>
                  <a:cubicBezTo>
                    <a:pt x="10955" y="7407"/>
                    <a:pt x="10455" y="8622"/>
                    <a:pt x="9526" y="9550"/>
                  </a:cubicBezTo>
                  <a:cubicBezTo>
                    <a:pt x="8598" y="10479"/>
                    <a:pt x="7407" y="10979"/>
                    <a:pt x="6097" y="11027"/>
                  </a:cubicBezTo>
                  <a:lnTo>
                    <a:pt x="6097" y="9908"/>
                  </a:lnTo>
                  <a:cubicBezTo>
                    <a:pt x="7073" y="9884"/>
                    <a:pt x="8002" y="9455"/>
                    <a:pt x="8717" y="8741"/>
                  </a:cubicBezTo>
                  <a:cubicBezTo>
                    <a:pt x="9431" y="8026"/>
                    <a:pt x="9812" y="7098"/>
                    <a:pt x="9884" y="6121"/>
                  </a:cubicBezTo>
                  <a:close/>
                  <a:moveTo>
                    <a:pt x="5978" y="3001"/>
                  </a:moveTo>
                  <a:cubicBezTo>
                    <a:pt x="6764" y="3001"/>
                    <a:pt x="7478" y="3287"/>
                    <a:pt x="8002" y="3835"/>
                  </a:cubicBezTo>
                  <a:cubicBezTo>
                    <a:pt x="8550" y="4359"/>
                    <a:pt x="8860" y="5073"/>
                    <a:pt x="8860" y="5859"/>
                  </a:cubicBezTo>
                  <a:cubicBezTo>
                    <a:pt x="8860" y="6002"/>
                    <a:pt x="8979" y="6097"/>
                    <a:pt x="9098" y="6097"/>
                  </a:cubicBezTo>
                  <a:lnTo>
                    <a:pt x="9550" y="6097"/>
                  </a:lnTo>
                  <a:cubicBezTo>
                    <a:pt x="9526" y="6978"/>
                    <a:pt x="9145" y="7812"/>
                    <a:pt x="8502" y="8455"/>
                  </a:cubicBezTo>
                  <a:cubicBezTo>
                    <a:pt x="7883" y="9074"/>
                    <a:pt x="7050" y="9455"/>
                    <a:pt x="6121" y="9479"/>
                  </a:cubicBezTo>
                  <a:lnTo>
                    <a:pt x="6121" y="9050"/>
                  </a:lnTo>
                  <a:cubicBezTo>
                    <a:pt x="6097" y="8955"/>
                    <a:pt x="5978" y="8860"/>
                    <a:pt x="5859" y="8836"/>
                  </a:cubicBezTo>
                  <a:cubicBezTo>
                    <a:pt x="5025" y="8812"/>
                    <a:pt x="4216" y="8407"/>
                    <a:pt x="3692" y="7764"/>
                  </a:cubicBezTo>
                  <a:cubicBezTo>
                    <a:pt x="3650" y="7723"/>
                    <a:pt x="3593" y="7697"/>
                    <a:pt x="3542" y="7697"/>
                  </a:cubicBezTo>
                  <a:cubicBezTo>
                    <a:pt x="3506" y="7697"/>
                    <a:pt x="3474" y="7711"/>
                    <a:pt x="3454" y="7740"/>
                  </a:cubicBezTo>
                  <a:cubicBezTo>
                    <a:pt x="3382" y="7788"/>
                    <a:pt x="3358" y="7907"/>
                    <a:pt x="3430" y="7979"/>
                  </a:cubicBezTo>
                  <a:cubicBezTo>
                    <a:pt x="4025" y="8693"/>
                    <a:pt x="4859" y="9098"/>
                    <a:pt x="5764" y="9169"/>
                  </a:cubicBezTo>
                  <a:lnTo>
                    <a:pt x="5764" y="11503"/>
                  </a:lnTo>
                  <a:cubicBezTo>
                    <a:pt x="4335" y="11479"/>
                    <a:pt x="2977" y="10884"/>
                    <a:pt x="1953" y="9836"/>
                  </a:cubicBezTo>
                  <a:cubicBezTo>
                    <a:pt x="953" y="8836"/>
                    <a:pt x="382" y="7502"/>
                    <a:pt x="358" y="6097"/>
                  </a:cubicBezTo>
                  <a:lnTo>
                    <a:pt x="2715" y="6097"/>
                  </a:lnTo>
                  <a:cubicBezTo>
                    <a:pt x="2739" y="6502"/>
                    <a:pt x="2834" y="6907"/>
                    <a:pt x="3001" y="7264"/>
                  </a:cubicBezTo>
                  <a:cubicBezTo>
                    <a:pt x="3018" y="7316"/>
                    <a:pt x="3073" y="7355"/>
                    <a:pt x="3137" y="7355"/>
                  </a:cubicBezTo>
                  <a:cubicBezTo>
                    <a:pt x="3162" y="7355"/>
                    <a:pt x="3189" y="7349"/>
                    <a:pt x="3215" y="7336"/>
                  </a:cubicBezTo>
                  <a:cubicBezTo>
                    <a:pt x="3335" y="7312"/>
                    <a:pt x="3382" y="7193"/>
                    <a:pt x="3335" y="7098"/>
                  </a:cubicBezTo>
                  <a:cubicBezTo>
                    <a:pt x="3144" y="6716"/>
                    <a:pt x="3073" y="6335"/>
                    <a:pt x="3073" y="5907"/>
                  </a:cubicBezTo>
                  <a:cubicBezTo>
                    <a:pt x="3073" y="4311"/>
                    <a:pt x="4382" y="3001"/>
                    <a:pt x="5978" y="3001"/>
                  </a:cubicBezTo>
                  <a:close/>
                  <a:moveTo>
                    <a:pt x="5954" y="1"/>
                  </a:moveTo>
                  <a:cubicBezTo>
                    <a:pt x="4382" y="1"/>
                    <a:pt x="2882" y="620"/>
                    <a:pt x="1763" y="1715"/>
                  </a:cubicBezTo>
                  <a:cubicBezTo>
                    <a:pt x="620" y="2859"/>
                    <a:pt x="1" y="4335"/>
                    <a:pt x="1" y="5907"/>
                  </a:cubicBezTo>
                  <a:cubicBezTo>
                    <a:pt x="1" y="7502"/>
                    <a:pt x="620" y="8979"/>
                    <a:pt x="1715" y="10074"/>
                  </a:cubicBezTo>
                  <a:cubicBezTo>
                    <a:pt x="2834" y="11194"/>
                    <a:pt x="4311" y="11813"/>
                    <a:pt x="5883" y="11837"/>
                  </a:cubicBezTo>
                  <a:cubicBezTo>
                    <a:pt x="5954" y="11837"/>
                    <a:pt x="6049" y="11813"/>
                    <a:pt x="6073" y="11741"/>
                  </a:cubicBezTo>
                  <a:cubicBezTo>
                    <a:pt x="6097" y="11717"/>
                    <a:pt x="6121" y="11670"/>
                    <a:pt x="6121" y="11598"/>
                  </a:cubicBezTo>
                  <a:lnTo>
                    <a:pt x="6121" y="11336"/>
                  </a:lnTo>
                  <a:cubicBezTo>
                    <a:pt x="7502" y="11265"/>
                    <a:pt x="8812" y="10741"/>
                    <a:pt x="9788" y="9741"/>
                  </a:cubicBezTo>
                  <a:cubicBezTo>
                    <a:pt x="10765" y="8765"/>
                    <a:pt x="11336" y="7502"/>
                    <a:pt x="11360" y="6097"/>
                  </a:cubicBezTo>
                  <a:lnTo>
                    <a:pt x="11646" y="6097"/>
                  </a:lnTo>
                  <a:cubicBezTo>
                    <a:pt x="11693" y="6097"/>
                    <a:pt x="11717" y="6097"/>
                    <a:pt x="11789" y="6050"/>
                  </a:cubicBezTo>
                  <a:cubicBezTo>
                    <a:pt x="11836" y="6002"/>
                    <a:pt x="11908" y="5931"/>
                    <a:pt x="11908" y="5859"/>
                  </a:cubicBezTo>
                  <a:cubicBezTo>
                    <a:pt x="11884" y="5383"/>
                    <a:pt x="11813" y="4883"/>
                    <a:pt x="11693" y="4430"/>
                  </a:cubicBezTo>
                  <a:cubicBezTo>
                    <a:pt x="11675" y="4338"/>
                    <a:pt x="11599" y="4303"/>
                    <a:pt x="11522" y="4303"/>
                  </a:cubicBezTo>
                  <a:cubicBezTo>
                    <a:pt x="11499" y="4303"/>
                    <a:pt x="11477" y="4306"/>
                    <a:pt x="11455" y="4311"/>
                  </a:cubicBezTo>
                  <a:cubicBezTo>
                    <a:pt x="11408" y="4335"/>
                    <a:pt x="11336" y="4430"/>
                    <a:pt x="11360" y="4526"/>
                  </a:cubicBezTo>
                  <a:cubicBezTo>
                    <a:pt x="11479" y="4930"/>
                    <a:pt x="11551" y="5359"/>
                    <a:pt x="11551" y="5764"/>
                  </a:cubicBezTo>
                  <a:lnTo>
                    <a:pt x="9193" y="5764"/>
                  </a:lnTo>
                  <a:cubicBezTo>
                    <a:pt x="9169" y="4954"/>
                    <a:pt x="8812" y="4192"/>
                    <a:pt x="8217" y="3621"/>
                  </a:cubicBezTo>
                  <a:cubicBezTo>
                    <a:pt x="7645" y="3049"/>
                    <a:pt x="6907" y="2739"/>
                    <a:pt x="6097" y="2692"/>
                  </a:cubicBezTo>
                  <a:lnTo>
                    <a:pt x="6097" y="358"/>
                  </a:lnTo>
                  <a:cubicBezTo>
                    <a:pt x="8264" y="406"/>
                    <a:pt x="10217" y="1715"/>
                    <a:pt x="11074" y="3716"/>
                  </a:cubicBezTo>
                  <a:lnTo>
                    <a:pt x="11098" y="3740"/>
                  </a:lnTo>
                  <a:cubicBezTo>
                    <a:pt x="11122" y="3835"/>
                    <a:pt x="11217" y="3859"/>
                    <a:pt x="11312" y="3859"/>
                  </a:cubicBezTo>
                  <a:cubicBezTo>
                    <a:pt x="11431" y="3835"/>
                    <a:pt x="11479" y="3716"/>
                    <a:pt x="11431" y="3621"/>
                  </a:cubicBezTo>
                  <a:lnTo>
                    <a:pt x="11408" y="3597"/>
                  </a:lnTo>
                  <a:cubicBezTo>
                    <a:pt x="10455" y="1406"/>
                    <a:pt x="8336" y="25"/>
                    <a:pt x="5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6" name="Google Shape;2746;p53"/>
          <p:cNvSpPr/>
          <p:nvPr/>
        </p:nvSpPr>
        <p:spPr>
          <a:xfrm>
            <a:off x="7034468" y="1925083"/>
            <a:ext cx="302622" cy="357454"/>
          </a:xfrm>
          <a:custGeom>
            <a:rect b="b" l="l" r="r" t="t"/>
            <a:pathLst>
              <a:path extrusionOk="0" h="11956" w="10122">
                <a:moveTo>
                  <a:pt x="2644" y="1620"/>
                </a:moveTo>
                <a:lnTo>
                  <a:pt x="4858" y="4144"/>
                </a:lnTo>
                <a:lnTo>
                  <a:pt x="4096" y="4144"/>
                </a:lnTo>
                <a:cubicBezTo>
                  <a:pt x="4001" y="4144"/>
                  <a:pt x="3953" y="4239"/>
                  <a:pt x="3953" y="4311"/>
                </a:cubicBezTo>
                <a:lnTo>
                  <a:pt x="3953" y="11503"/>
                </a:lnTo>
                <a:lnTo>
                  <a:pt x="1358" y="11503"/>
                </a:lnTo>
                <a:lnTo>
                  <a:pt x="1358" y="4311"/>
                </a:lnTo>
                <a:cubicBezTo>
                  <a:pt x="1358" y="4239"/>
                  <a:pt x="1262" y="4144"/>
                  <a:pt x="1191" y="4144"/>
                </a:cubicBezTo>
                <a:lnTo>
                  <a:pt x="405" y="4144"/>
                </a:lnTo>
                <a:lnTo>
                  <a:pt x="2644" y="1620"/>
                </a:lnTo>
                <a:close/>
                <a:moveTo>
                  <a:pt x="5025" y="0"/>
                </a:moveTo>
                <a:cubicBezTo>
                  <a:pt x="4954" y="0"/>
                  <a:pt x="4930" y="24"/>
                  <a:pt x="4858" y="48"/>
                </a:cubicBezTo>
                <a:lnTo>
                  <a:pt x="4263" y="739"/>
                </a:lnTo>
                <a:cubicBezTo>
                  <a:pt x="4239" y="763"/>
                  <a:pt x="4239" y="810"/>
                  <a:pt x="4239" y="834"/>
                </a:cubicBezTo>
                <a:cubicBezTo>
                  <a:pt x="4254" y="954"/>
                  <a:pt x="4335" y="1007"/>
                  <a:pt x="4416" y="1007"/>
                </a:cubicBezTo>
                <a:cubicBezTo>
                  <a:pt x="4465" y="1007"/>
                  <a:pt x="4513" y="988"/>
                  <a:pt x="4549" y="953"/>
                </a:cubicBezTo>
                <a:lnTo>
                  <a:pt x="5049" y="381"/>
                </a:lnTo>
                <a:lnTo>
                  <a:pt x="7311" y="2953"/>
                </a:lnTo>
                <a:lnTo>
                  <a:pt x="6549" y="2953"/>
                </a:lnTo>
                <a:cubicBezTo>
                  <a:pt x="6454" y="2953"/>
                  <a:pt x="6359" y="3049"/>
                  <a:pt x="6359" y="3120"/>
                </a:cubicBezTo>
                <a:lnTo>
                  <a:pt x="6359" y="5906"/>
                </a:lnTo>
                <a:lnTo>
                  <a:pt x="4858" y="7573"/>
                </a:lnTo>
                <a:cubicBezTo>
                  <a:pt x="4787" y="7645"/>
                  <a:pt x="4787" y="7764"/>
                  <a:pt x="4834" y="7883"/>
                </a:cubicBezTo>
                <a:cubicBezTo>
                  <a:pt x="4906" y="7978"/>
                  <a:pt x="4977" y="8050"/>
                  <a:pt x="5096" y="8050"/>
                </a:cubicBezTo>
                <a:lnTo>
                  <a:pt x="5811" y="8050"/>
                </a:lnTo>
                <a:lnTo>
                  <a:pt x="5811" y="11550"/>
                </a:lnTo>
                <a:lnTo>
                  <a:pt x="4311" y="11550"/>
                </a:lnTo>
                <a:lnTo>
                  <a:pt x="4311" y="4549"/>
                </a:lnTo>
                <a:lnTo>
                  <a:pt x="5025" y="4549"/>
                </a:lnTo>
                <a:cubicBezTo>
                  <a:pt x="5144" y="4549"/>
                  <a:pt x="5215" y="4501"/>
                  <a:pt x="5287" y="4406"/>
                </a:cubicBezTo>
                <a:cubicBezTo>
                  <a:pt x="5335" y="4287"/>
                  <a:pt x="5311" y="4168"/>
                  <a:pt x="5263" y="4073"/>
                </a:cubicBezTo>
                <a:lnTo>
                  <a:pt x="3525" y="2120"/>
                </a:lnTo>
                <a:lnTo>
                  <a:pt x="4001" y="1572"/>
                </a:lnTo>
                <a:cubicBezTo>
                  <a:pt x="4072" y="1525"/>
                  <a:pt x="4072" y="1429"/>
                  <a:pt x="4001" y="1382"/>
                </a:cubicBezTo>
                <a:cubicBezTo>
                  <a:pt x="3977" y="1334"/>
                  <a:pt x="3924" y="1310"/>
                  <a:pt x="3870" y="1310"/>
                </a:cubicBezTo>
                <a:cubicBezTo>
                  <a:pt x="3816" y="1310"/>
                  <a:pt x="3763" y="1334"/>
                  <a:pt x="3739" y="1382"/>
                </a:cubicBezTo>
                <a:lnTo>
                  <a:pt x="3287" y="1882"/>
                </a:lnTo>
                <a:lnTo>
                  <a:pt x="2882" y="1429"/>
                </a:lnTo>
                <a:cubicBezTo>
                  <a:pt x="2834" y="1406"/>
                  <a:pt x="2810" y="1382"/>
                  <a:pt x="2786" y="1382"/>
                </a:cubicBezTo>
                <a:cubicBezTo>
                  <a:pt x="2739" y="1354"/>
                  <a:pt x="2689" y="1340"/>
                  <a:pt x="2640" y="1340"/>
                </a:cubicBezTo>
                <a:cubicBezTo>
                  <a:pt x="2566" y="1340"/>
                  <a:pt x="2496" y="1372"/>
                  <a:pt x="2453" y="1429"/>
                </a:cubicBezTo>
                <a:lnTo>
                  <a:pt x="72" y="4144"/>
                </a:lnTo>
                <a:cubicBezTo>
                  <a:pt x="0" y="4239"/>
                  <a:pt x="0" y="4335"/>
                  <a:pt x="48" y="4478"/>
                </a:cubicBezTo>
                <a:cubicBezTo>
                  <a:pt x="95" y="4549"/>
                  <a:pt x="191" y="4620"/>
                  <a:pt x="310" y="4620"/>
                </a:cubicBezTo>
                <a:lnTo>
                  <a:pt x="1048" y="4620"/>
                </a:lnTo>
                <a:lnTo>
                  <a:pt x="1048" y="11789"/>
                </a:lnTo>
                <a:cubicBezTo>
                  <a:pt x="1048" y="11884"/>
                  <a:pt x="1143" y="11955"/>
                  <a:pt x="1238" y="11955"/>
                </a:cubicBezTo>
                <a:lnTo>
                  <a:pt x="8954" y="11955"/>
                </a:lnTo>
                <a:cubicBezTo>
                  <a:pt x="9026" y="11955"/>
                  <a:pt x="9121" y="11884"/>
                  <a:pt x="9121" y="11789"/>
                </a:cubicBezTo>
                <a:lnTo>
                  <a:pt x="9121" y="10360"/>
                </a:lnTo>
                <a:cubicBezTo>
                  <a:pt x="9121" y="10264"/>
                  <a:pt x="9073" y="10217"/>
                  <a:pt x="8978" y="10169"/>
                </a:cubicBezTo>
                <a:cubicBezTo>
                  <a:pt x="8966" y="10167"/>
                  <a:pt x="8954" y="10166"/>
                  <a:pt x="8942" y="10166"/>
                </a:cubicBezTo>
                <a:cubicBezTo>
                  <a:pt x="8840" y="10166"/>
                  <a:pt x="8764" y="10253"/>
                  <a:pt x="8764" y="10360"/>
                </a:cubicBezTo>
                <a:lnTo>
                  <a:pt x="8764" y="11646"/>
                </a:lnTo>
                <a:lnTo>
                  <a:pt x="6168" y="11646"/>
                </a:lnTo>
                <a:lnTo>
                  <a:pt x="6168" y="7954"/>
                </a:lnTo>
                <a:cubicBezTo>
                  <a:pt x="6168" y="7859"/>
                  <a:pt x="6097" y="7764"/>
                  <a:pt x="6001" y="7764"/>
                </a:cubicBezTo>
                <a:lnTo>
                  <a:pt x="5192" y="7764"/>
                </a:lnTo>
                <a:lnTo>
                  <a:pt x="7454" y="5240"/>
                </a:lnTo>
                <a:lnTo>
                  <a:pt x="9716" y="7764"/>
                </a:lnTo>
                <a:lnTo>
                  <a:pt x="8954" y="7764"/>
                </a:lnTo>
                <a:cubicBezTo>
                  <a:pt x="8859" y="7764"/>
                  <a:pt x="8764" y="7859"/>
                  <a:pt x="8764" y="7954"/>
                </a:cubicBezTo>
                <a:lnTo>
                  <a:pt x="8764" y="9550"/>
                </a:lnTo>
                <a:cubicBezTo>
                  <a:pt x="8764" y="9645"/>
                  <a:pt x="8835" y="9693"/>
                  <a:pt x="8907" y="9741"/>
                </a:cubicBezTo>
                <a:cubicBezTo>
                  <a:pt x="8919" y="9743"/>
                  <a:pt x="8931" y="9744"/>
                  <a:pt x="8943" y="9744"/>
                </a:cubicBezTo>
                <a:cubicBezTo>
                  <a:pt x="9045" y="9744"/>
                  <a:pt x="9121" y="9657"/>
                  <a:pt x="9121" y="9550"/>
                </a:cubicBezTo>
                <a:lnTo>
                  <a:pt x="9121" y="8097"/>
                </a:lnTo>
                <a:lnTo>
                  <a:pt x="9835" y="8097"/>
                </a:lnTo>
                <a:cubicBezTo>
                  <a:pt x="9931" y="8097"/>
                  <a:pt x="10050" y="8050"/>
                  <a:pt x="10097" y="7954"/>
                </a:cubicBezTo>
                <a:cubicBezTo>
                  <a:pt x="10121" y="7716"/>
                  <a:pt x="10121" y="7573"/>
                  <a:pt x="10026" y="7478"/>
                </a:cubicBezTo>
                <a:lnTo>
                  <a:pt x="7645" y="4787"/>
                </a:lnTo>
                <a:cubicBezTo>
                  <a:pt x="7621" y="4763"/>
                  <a:pt x="7573" y="4740"/>
                  <a:pt x="7549" y="4740"/>
                </a:cubicBezTo>
                <a:cubicBezTo>
                  <a:pt x="7508" y="4715"/>
                  <a:pt x="7463" y="4704"/>
                  <a:pt x="7420" y="4704"/>
                </a:cubicBezTo>
                <a:cubicBezTo>
                  <a:pt x="7339" y="4704"/>
                  <a:pt x="7262" y="4741"/>
                  <a:pt x="7216" y="4787"/>
                </a:cubicBezTo>
                <a:lnTo>
                  <a:pt x="6692" y="5430"/>
                </a:lnTo>
                <a:lnTo>
                  <a:pt x="6692" y="3239"/>
                </a:lnTo>
                <a:lnTo>
                  <a:pt x="7406" y="3239"/>
                </a:lnTo>
                <a:cubicBezTo>
                  <a:pt x="7525" y="3239"/>
                  <a:pt x="7621" y="3192"/>
                  <a:pt x="7668" y="3096"/>
                </a:cubicBezTo>
                <a:cubicBezTo>
                  <a:pt x="7740" y="2977"/>
                  <a:pt x="7692" y="2858"/>
                  <a:pt x="7645" y="2763"/>
                </a:cubicBezTo>
                <a:lnTo>
                  <a:pt x="5263" y="96"/>
                </a:lnTo>
                <a:cubicBezTo>
                  <a:pt x="5192" y="24"/>
                  <a:pt x="5120" y="0"/>
                  <a:pt x="50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7" name="Google Shape;2747;p53"/>
          <p:cNvGrpSpPr/>
          <p:nvPr/>
        </p:nvGrpSpPr>
        <p:grpSpPr>
          <a:xfrm>
            <a:off x="7742295" y="1924391"/>
            <a:ext cx="354614" cy="355332"/>
            <a:chOff x="6649513" y="1931283"/>
            <a:chExt cx="296525" cy="297125"/>
          </a:xfrm>
        </p:grpSpPr>
        <p:sp>
          <p:nvSpPr>
            <p:cNvPr id="2748" name="Google Shape;2748;p53"/>
            <p:cNvSpPr/>
            <p:nvPr/>
          </p:nvSpPr>
          <p:spPr>
            <a:xfrm>
              <a:off x="6762638" y="1953308"/>
              <a:ext cx="69675" cy="8950"/>
            </a:xfrm>
            <a:custGeom>
              <a:rect b="b" l="l" r="r" t="t"/>
              <a:pathLst>
                <a:path extrusionOk="0" h="358" w="2787">
                  <a:moveTo>
                    <a:pt x="191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2572" y="358"/>
                  </a:lnTo>
                  <a:cubicBezTo>
                    <a:pt x="2691" y="358"/>
                    <a:pt x="2786" y="263"/>
                    <a:pt x="2763" y="167"/>
                  </a:cubicBezTo>
                  <a:cubicBezTo>
                    <a:pt x="2739" y="72"/>
                    <a:pt x="2644" y="1"/>
                    <a:pt x="2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3"/>
            <p:cNvSpPr/>
            <p:nvPr/>
          </p:nvSpPr>
          <p:spPr>
            <a:xfrm>
              <a:off x="6777513" y="1972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191" y="1"/>
                  </a:moveTo>
                  <a:cubicBezTo>
                    <a:pt x="72" y="1"/>
                    <a:pt x="1" y="96"/>
                    <a:pt x="24" y="215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358" y="358"/>
                  </a:lnTo>
                  <a:cubicBezTo>
                    <a:pt x="1453" y="358"/>
                    <a:pt x="1501" y="286"/>
                    <a:pt x="1548" y="215"/>
                  </a:cubicBezTo>
                  <a:cubicBezTo>
                    <a:pt x="1572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3"/>
            <p:cNvSpPr/>
            <p:nvPr/>
          </p:nvSpPr>
          <p:spPr>
            <a:xfrm>
              <a:off x="6649513" y="1931283"/>
              <a:ext cx="296525" cy="297125"/>
            </a:xfrm>
            <a:custGeom>
              <a:rect b="b" l="l" r="r" t="t"/>
              <a:pathLst>
                <a:path extrusionOk="0" h="11885" w="11861">
                  <a:moveTo>
                    <a:pt x="11503" y="6550"/>
                  </a:moveTo>
                  <a:lnTo>
                    <a:pt x="11503" y="7716"/>
                  </a:lnTo>
                  <a:lnTo>
                    <a:pt x="8836" y="7716"/>
                  </a:lnTo>
                  <a:lnTo>
                    <a:pt x="8836" y="6550"/>
                  </a:lnTo>
                  <a:close/>
                  <a:moveTo>
                    <a:pt x="3001" y="6573"/>
                  </a:moveTo>
                  <a:lnTo>
                    <a:pt x="3001" y="7740"/>
                  </a:lnTo>
                  <a:lnTo>
                    <a:pt x="310" y="7740"/>
                  </a:lnTo>
                  <a:lnTo>
                    <a:pt x="310" y="6573"/>
                  </a:lnTo>
                  <a:close/>
                  <a:moveTo>
                    <a:pt x="7264" y="6573"/>
                  </a:moveTo>
                  <a:lnTo>
                    <a:pt x="7264" y="7740"/>
                  </a:lnTo>
                  <a:lnTo>
                    <a:pt x="4573" y="7740"/>
                  </a:lnTo>
                  <a:lnTo>
                    <a:pt x="4573" y="6573"/>
                  </a:lnTo>
                  <a:close/>
                  <a:moveTo>
                    <a:pt x="7216" y="10336"/>
                  </a:moveTo>
                  <a:lnTo>
                    <a:pt x="7216" y="11479"/>
                  </a:lnTo>
                  <a:lnTo>
                    <a:pt x="4549" y="11479"/>
                  </a:lnTo>
                  <a:lnTo>
                    <a:pt x="4549" y="10336"/>
                  </a:lnTo>
                  <a:close/>
                  <a:moveTo>
                    <a:pt x="11503" y="10336"/>
                  </a:moveTo>
                  <a:lnTo>
                    <a:pt x="11503" y="11479"/>
                  </a:lnTo>
                  <a:lnTo>
                    <a:pt x="8836" y="11479"/>
                  </a:lnTo>
                  <a:lnTo>
                    <a:pt x="8836" y="10336"/>
                  </a:lnTo>
                  <a:close/>
                  <a:moveTo>
                    <a:pt x="3358" y="1"/>
                  </a:moveTo>
                  <a:cubicBezTo>
                    <a:pt x="3168" y="1"/>
                    <a:pt x="3025" y="358"/>
                    <a:pt x="3025" y="358"/>
                  </a:cubicBezTo>
                  <a:lnTo>
                    <a:pt x="3025" y="2596"/>
                  </a:lnTo>
                  <a:cubicBezTo>
                    <a:pt x="3025" y="2763"/>
                    <a:pt x="3168" y="2954"/>
                    <a:pt x="3382" y="2954"/>
                  </a:cubicBezTo>
                  <a:lnTo>
                    <a:pt x="5764" y="2954"/>
                  </a:lnTo>
                  <a:lnTo>
                    <a:pt x="5764" y="4502"/>
                  </a:lnTo>
                  <a:lnTo>
                    <a:pt x="1977" y="4502"/>
                  </a:lnTo>
                  <a:cubicBezTo>
                    <a:pt x="1715" y="4502"/>
                    <a:pt x="1501" y="4692"/>
                    <a:pt x="1501" y="4978"/>
                  </a:cubicBezTo>
                  <a:lnTo>
                    <a:pt x="1501" y="6240"/>
                  </a:lnTo>
                  <a:lnTo>
                    <a:pt x="358" y="6240"/>
                  </a:lnTo>
                  <a:cubicBezTo>
                    <a:pt x="167" y="6240"/>
                    <a:pt x="0" y="6407"/>
                    <a:pt x="0" y="6597"/>
                  </a:cubicBezTo>
                  <a:lnTo>
                    <a:pt x="0" y="7740"/>
                  </a:lnTo>
                  <a:cubicBezTo>
                    <a:pt x="0" y="7907"/>
                    <a:pt x="143" y="8098"/>
                    <a:pt x="358" y="8098"/>
                  </a:cubicBezTo>
                  <a:lnTo>
                    <a:pt x="1501" y="8098"/>
                  </a:lnTo>
                  <a:lnTo>
                    <a:pt x="1501" y="10003"/>
                  </a:lnTo>
                  <a:lnTo>
                    <a:pt x="358" y="10003"/>
                  </a:lnTo>
                  <a:cubicBezTo>
                    <a:pt x="167" y="10003"/>
                    <a:pt x="0" y="10146"/>
                    <a:pt x="0" y="10360"/>
                  </a:cubicBezTo>
                  <a:lnTo>
                    <a:pt x="0" y="11693"/>
                  </a:lnTo>
                  <a:cubicBezTo>
                    <a:pt x="0" y="11789"/>
                    <a:pt x="72" y="11884"/>
                    <a:pt x="167" y="11884"/>
                  </a:cubicBezTo>
                  <a:lnTo>
                    <a:pt x="1001" y="11884"/>
                  </a:lnTo>
                  <a:cubicBezTo>
                    <a:pt x="1024" y="11884"/>
                    <a:pt x="1072" y="11884"/>
                    <a:pt x="1072" y="11836"/>
                  </a:cubicBezTo>
                  <a:cubicBezTo>
                    <a:pt x="1191" y="11693"/>
                    <a:pt x="1096" y="11527"/>
                    <a:pt x="953" y="11527"/>
                  </a:cubicBezTo>
                  <a:lnTo>
                    <a:pt x="310" y="11527"/>
                  </a:lnTo>
                  <a:lnTo>
                    <a:pt x="310" y="10360"/>
                  </a:lnTo>
                  <a:lnTo>
                    <a:pt x="3001" y="10360"/>
                  </a:lnTo>
                  <a:lnTo>
                    <a:pt x="3001" y="11527"/>
                  </a:lnTo>
                  <a:lnTo>
                    <a:pt x="1739" y="11527"/>
                  </a:lnTo>
                  <a:cubicBezTo>
                    <a:pt x="1667" y="11527"/>
                    <a:pt x="1596" y="11574"/>
                    <a:pt x="1572" y="11670"/>
                  </a:cubicBezTo>
                  <a:cubicBezTo>
                    <a:pt x="1548" y="11789"/>
                    <a:pt x="1620" y="11884"/>
                    <a:pt x="1739" y="11884"/>
                  </a:cubicBezTo>
                  <a:lnTo>
                    <a:pt x="3025" y="11884"/>
                  </a:lnTo>
                  <a:cubicBezTo>
                    <a:pt x="3215" y="11884"/>
                    <a:pt x="3382" y="11717"/>
                    <a:pt x="3382" y="11527"/>
                  </a:cubicBezTo>
                  <a:lnTo>
                    <a:pt x="3382" y="10360"/>
                  </a:lnTo>
                  <a:cubicBezTo>
                    <a:pt x="3382" y="10169"/>
                    <a:pt x="3239" y="10003"/>
                    <a:pt x="3025" y="10003"/>
                  </a:cubicBezTo>
                  <a:lnTo>
                    <a:pt x="1858" y="10003"/>
                  </a:lnTo>
                  <a:lnTo>
                    <a:pt x="1858" y="8098"/>
                  </a:lnTo>
                  <a:lnTo>
                    <a:pt x="3025" y="8098"/>
                  </a:lnTo>
                  <a:cubicBezTo>
                    <a:pt x="3215" y="8098"/>
                    <a:pt x="3382" y="7955"/>
                    <a:pt x="3382" y="7740"/>
                  </a:cubicBezTo>
                  <a:lnTo>
                    <a:pt x="3382" y="6597"/>
                  </a:lnTo>
                  <a:cubicBezTo>
                    <a:pt x="3382" y="6431"/>
                    <a:pt x="3239" y="6240"/>
                    <a:pt x="3025" y="6240"/>
                  </a:cubicBezTo>
                  <a:lnTo>
                    <a:pt x="1858" y="6240"/>
                  </a:lnTo>
                  <a:lnTo>
                    <a:pt x="1858" y="4978"/>
                  </a:lnTo>
                  <a:cubicBezTo>
                    <a:pt x="1858" y="4883"/>
                    <a:pt x="1929" y="4811"/>
                    <a:pt x="2025" y="4811"/>
                  </a:cubicBezTo>
                  <a:lnTo>
                    <a:pt x="5764" y="4811"/>
                  </a:lnTo>
                  <a:lnTo>
                    <a:pt x="5764" y="6240"/>
                  </a:lnTo>
                  <a:lnTo>
                    <a:pt x="4573" y="6240"/>
                  </a:lnTo>
                  <a:cubicBezTo>
                    <a:pt x="4406" y="6240"/>
                    <a:pt x="4216" y="6407"/>
                    <a:pt x="4216" y="6597"/>
                  </a:cubicBezTo>
                  <a:lnTo>
                    <a:pt x="4216" y="7740"/>
                  </a:lnTo>
                  <a:cubicBezTo>
                    <a:pt x="4216" y="7907"/>
                    <a:pt x="4358" y="8098"/>
                    <a:pt x="4573" y="8098"/>
                  </a:cubicBezTo>
                  <a:lnTo>
                    <a:pt x="5764" y="8098"/>
                  </a:lnTo>
                  <a:lnTo>
                    <a:pt x="5764" y="10003"/>
                  </a:lnTo>
                  <a:lnTo>
                    <a:pt x="4573" y="10003"/>
                  </a:lnTo>
                  <a:cubicBezTo>
                    <a:pt x="4406" y="10003"/>
                    <a:pt x="4216" y="10146"/>
                    <a:pt x="4216" y="10360"/>
                  </a:cubicBezTo>
                  <a:lnTo>
                    <a:pt x="4216" y="11527"/>
                  </a:lnTo>
                  <a:cubicBezTo>
                    <a:pt x="4216" y="11693"/>
                    <a:pt x="4358" y="11884"/>
                    <a:pt x="4573" y="11884"/>
                  </a:cubicBezTo>
                  <a:lnTo>
                    <a:pt x="7264" y="11884"/>
                  </a:lnTo>
                  <a:cubicBezTo>
                    <a:pt x="7431" y="11884"/>
                    <a:pt x="7621" y="11717"/>
                    <a:pt x="7621" y="11527"/>
                  </a:cubicBezTo>
                  <a:lnTo>
                    <a:pt x="7621" y="10360"/>
                  </a:lnTo>
                  <a:cubicBezTo>
                    <a:pt x="7621" y="10169"/>
                    <a:pt x="7454" y="10003"/>
                    <a:pt x="7264" y="10003"/>
                  </a:cubicBezTo>
                  <a:lnTo>
                    <a:pt x="6097" y="10003"/>
                  </a:lnTo>
                  <a:lnTo>
                    <a:pt x="6097" y="8098"/>
                  </a:lnTo>
                  <a:lnTo>
                    <a:pt x="7264" y="8098"/>
                  </a:lnTo>
                  <a:cubicBezTo>
                    <a:pt x="7431" y="8098"/>
                    <a:pt x="7621" y="7955"/>
                    <a:pt x="7621" y="7740"/>
                  </a:cubicBezTo>
                  <a:lnTo>
                    <a:pt x="7621" y="6597"/>
                  </a:lnTo>
                  <a:cubicBezTo>
                    <a:pt x="7621" y="6431"/>
                    <a:pt x="7454" y="6240"/>
                    <a:pt x="7264" y="6240"/>
                  </a:cubicBezTo>
                  <a:lnTo>
                    <a:pt x="6097" y="6240"/>
                  </a:lnTo>
                  <a:lnTo>
                    <a:pt x="6097" y="4811"/>
                  </a:lnTo>
                  <a:lnTo>
                    <a:pt x="9836" y="4811"/>
                  </a:lnTo>
                  <a:cubicBezTo>
                    <a:pt x="9931" y="4811"/>
                    <a:pt x="10002" y="4883"/>
                    <a:pt x="10002" y="4978"/>
                  </a:cubicBezTo>
                  <a:lnTo>
                    <a:pt x="10002" y="6240"/>
                  </a:lnTo>
                  <a:lnTo>
                    <a:pt x="8836" y="6240"/>
                  </a:lnTo>
                  <a:cubicBezTo>
                    <a:pt x="8645" y="6240"/>
                    <a:pt x="8478" y="6407"/>
                    <a:pt x="8478" y="6597"/>
                  </a:cubicBezTo>
                  <a:lnTo>
                    <a:pt x="8478" y="7740"/>
                  </a:lnTo>
                  <a:cubicBezTo>
                    <a:pt x="8478" y="7907"/>
                    <a:pt x="8621" y="8098"/>
                    <a:pt x="8836" y="8098"/>
                  </a:cubicBezTo>
                  <a:lnTo>
                    <a:pt x="10002" y="8098"/>
                  </a:lnTo>
                  <a:lnTo>
                    <a:pt x="10002" y="10003"/>
                  </a:lnTo>
                  <a:lnTo>
                    <a:pt x="8836" y="10003"/>
                  </a:lnTo>
                  <a:cubicBezTo>
                    <a:pt x="8645" y="10003"/>
                    <a:pt x="8478" y="10146"/>
                    <a:pt x="8478" y="10360"/>
                  </a:cubicBezTo>
                  <a:lnTo>
                    <a:pt x="8478" y="11527"/>
                  </a:lnTo>
                  <a:cubicBezTo>
                    <a:pt x="8478" y="11693"/>
                    <a:pt x="8621" y="11884"/>
                    <a:pt x="8836" y="11884"/>
                  </a:cubicBezTo>
                  <a:lnTo>
                    <a:pt x="11503" y="11884"/>
                  </a:lnTo>
                  <a:cubicBezTo>
                    <a:pt x="11693" y="11884"/>
                    <a:pt x="11860" y="11717"/>
                    <a:pt x="11860" y="11527"/>
                  </a:cubicBezTo>
                  <a:lnTo>
                    <a:pt x="11860" y="10360"/>
                  </a:lnTo>
                  <a:cubicBezTo>
                    <a:pt x="11860" y="10169"/>
                    <a:pt x="11717" y="10003"/>
                    <a:pt x="11503" y="10003"/>
                  </a:cubicBezTo>
                  <a:lnTo>
                    <a:pt x="10312" y="10003"/>
                  </a:lnTo>
                  <a:lnTo>
                    <a:pt x="10312" y="8098"/>
                  </a:lnTo>
                  <a:lnTo>
                    <a:pt x="11479" y="8074"/>
                  </a:lnTo>
                  <a:cubicBezTo>
                    <a:pt x="11670" y="8074"/>
                    <a:pt x="11836" y="7907"/>
                    <a:pt x="11836" y="7716"/>
                  </a:cubicBezTo>
                  <a:lnTo>
                    <a:pt x="11836" y="6573"/>
                  </a:lnTo>
                  <a:cubicBezTo>
                    <a:pt x="11836" y="6407"/>
                    <a:pt x="11693" y="6216"/>
                    <a:pt x="11479" y="6216"/>
                  </a:cubicBezTo>
                  <a:lnTo>
                    <a:pt x="10312" y="6216"/>
                  </a:lnTo>
                  <a:lnTo>
                    <a:pt x="10312" y="4930"/>
                  </a:lnTo>
                  <a:cubicBezTo>
                    <a:pt x="10312" y="4668"/>
                    <a:pt x="10122" y="4454"/>
                    <a:pt x="9836" y="4454"/>
                  </a:cubicBezTo>
                  <a:lnTo>
                    <a:pt x="6097" y="4454"/>
                  </a:lnTo>
                  <a:lnTo>
                    <a:pt x="6097" y="2906"/>
                  </a:lnTo>
                  <a:lnTo>
                    <a:pt x="8478" y="2906"/>
                  </a:lnTo>
                  <a:cubicBezTo>
                    <a:pt x="8645" y="2906"/>
                    <a:pt x="8836" y="2763"/>
                    <a:pt x="8836" y="2549"/>
                  </a:cubicBezTo>
                  <a:lnTo>
                    <a:pt x="8836" y="167"/>
                  </a:lnTo>
                  <a:cubicBezTo>
                    <a:pt x="8836" y="96"/>
                    <a:pt x="8740" y="1"/>
                    <a:pt x="8645" y="1"/>
                  </a:cubicBezTo>
                  <a:lnTo>
                    <a:pt x="7335" y="1"/>
                  </a:lnTo>
                  <a:cubicBezTo>
                    <a:pt x="7311" y="1"/>
                    <a:pt x="7288" y="1"/>
                    <a:pt x="7288" y="24"/>
                  </a:cubicBezTo>
                  <a:cubicBezTo>
                    <a:pt x="7169" y="167"/>
                    <a:pt x="7264" y="358"/>
                    <a:pt x="7407" y="358"/>
                  </a:cubicBezTo>
                  <a:lnTo>
                    <a:pt x="8502" y="358"/>
                  </a:lnTo>
                  <a:lnTo>
                    <a:pt x="8502" y="2596"/>
                  </a:lnTo>
                  <a:lnTo>
                    <a:pt x="3358" y="2596"/>
                  </a:lnTo>
                  <a:lnTo>
                    <a:pt x="3358" y="358"/>
                  </a:lnTo>
                  <a:lnTo>
                    <a:pt x="6597" y="358"/>
                  </a:lnTo>
                  <a:cubicBezTo>
                    <a:pt x="6692" y="358"/>
                    <a:pt x="6788" y="263"/>
                    <a:pt x="6788" y="167"/>
                  </a:cubicBezTo>
                  <a:cubicBezTo>
                    <a:pt x="6788" y="96"/>
                    <a:pt x="6692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1" name="Google Shape;2751;p53"/>
          <p:cNvGrpSpPr/>
          <p:nvPr/>
        </p:nvGrpSpPr>
        <p:grpSpPr>
          <a:xfrm>
            <a:off x="7740143" y="2448434"/>
            <a:ext cx="356767" cy="354584"/>
            <a:chOff x="6647713" y="2369483"/>
            <a:chExt cx="298325" cy="296500"/>
          </a:xfrm>
        </p:grpSpPr>
        <p:sp>
          <p:nvSpPr>
            <p:cNvPr id="2752" name="Google Shape;2752;p53"/>
            <p:cNvSpPr/>
            <p:nvPr/>
          </p:nvSpPr>
          <p:spPr>
            <a:xfrm>
              <a:off x="6648313" y="2370058"/>
              <a:ext cx="144700" cy="144100"/>
            </a:xfrm>
            <a:custGeom>
              <a:rect b="b" l="l" r="r" t="t"/>
              <a:pathLst>
                <a:path extrusionOk="0" h="5764" w="5788">
                  <a:moveTo>
                    <a:pt x="5550" y="1"/>
                  </a:moveTo>
                  <a:cubicBezTo>
                    <a:pt x="4573" y="1"/>
                    <a:pt x="3573" y="310"/>
                    <a:pt x="2739" y="811"/>
                  </a:cubicBezTo>
                  <a:cubicBezTo>
                    <a:pt x="1930" y="1287"/>
                    <a:pt x="1263" y="2001"/>
                    <a:pt x="787" y="2835"/>
                  </a:cubicBezTo>
                  <a:cubicBezTo>
                    <a:pt x="715" y="2930"/>
                    <a:pt x="739" y="3001"/>
                    <a:pt x="834" y="3073"/>
                  </a:cubicBezTo>
                  <a:cubicBezTo>
                    <a:pt x="867" y="3098"/>
                    <a:pt x="901" y="3108"/>
                    <a:pt x="932" y="3108"/>
                  </a:cubicBezTo>
                  <a:cubicBezTo>
                    <a:pt x="990" y="3108"/>
                    <a:pt x="1041" y="3072"/>
                    <a:pt x="1072" y="3025"/>
                  </a:cubicBezTo>
                  <a:cubicBezTo>
                    <a:pt x="1525" y="2239"/>
                    <a:pt x="2144" y="1573"/>
                    <a:pt x="2930" y="1144"/>
                  </a:cubicBezTo>
                  <a:cubicBezTo>
                    <a:pt x="3668" y="691"/>
                    <a:pt x="4573" y="429"/>
                    <a:pt x="5430" y="382"/>
                  </a:cubicBezTo>
                  <a:lnTo>
                    <a:pt x="5430" y="5454"/>
                  </a:lnTo>
                  <a:lnTo>
                    <a:pt x="358" y="5454"/>
                  </a:lnTo>
                  <a:cubicBezTo>
                    <a:pt x="406" y="4859"/>
                    <a:pt x="525" y="4287"/>
                    <a:pt x="715" y="3740"/>
                  </a:cubicBezTo>
                  <a:cubicBezTo>
                    <a:pt x="763" y="3644"/>
                    <a:pt x="715" y="3549"/>
                    <a:pt x="644" y="3478"/>
                  </a:cubicBezTo>
                  <a:cubicBezTo>
                    <a:pt x="621" y="3472"/>
                    <a:pt x="599" y="3469"/>
                    <a:pt x="577" y="3469"/>
                  </a:cubicBezTo>
                  <a:cubicBezTo>
                    <a:pt x="506" y="3469"/>
                    <a:pt x="442" y="3500"/>
                    <a:pt x="406" y="3573"/>
                  </a:cubicBezTo>
                  <a:cubicBezTo>
                    <a:pt x="167" y="4216"/>
                    <a:pt x="48" y="4859"/>
                    <a:pt x="1" y="5526"/>
                  </a:cubicBezTo>
                  <a:cubicBezTo>
                    <a:pt x="1" y="5573"/>
                    <a:pt x="48" y="5621"/>
                    <a:pt x="72" y="5669"/>
                  </a:cubicBezTo>
                  <a:cubicBezTo>
                    <a:pt x="120" y="5716"/>
                    <a:pt x="191" y="5764"/>
                    <a:pt x="287" y="5764"/>
                  </a:cubicBezTo>
                  <a:lnTo>
                    <a:pt x="5597" y="5764"/>
                  </a:lnTo>
                  <a:cubicBezTo>
                    <a:pt x="5692" y="5764"/>
                    <a:pt x="5788" y="5669"/>
                    <a:pt x="5788" y="5573"/>
                  </a:cubicBezTo>
                  <a:lnTo>
                    <a:pt x="5788" y="239"/>
                  </a:lnTo>
                  <a:cubicBezTo>
                    <a:pt x="5788" y="191"/>
                    <a:pt x="5764" y="120"/>
                    <a:pt x="5716" y="96"/>
                  </a:cubicBezTo>
                  <a:cubicBezTo>
                    <a:pt x="5669" y="48"/>
                    <a:pt x="5597" y="1"/>
                    <a:pt x="5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3"/>
            <p:cNvSpPr/>
            <p:nvPr/>
          </p:nvSpPr>
          <p:spPr>
            <a:xfrm>
              <a:off x="6647713" y="2521883"/>
              <a:ext cx="240550" cy="144100"/>
            </a:xfrm>
            <a:custGeom>
              <a:rect b="b" l="l" r="r" t="t"/>
              <a:pathLst>
                <a:path extrusionOk="0" h="5764" w="9622">
                  <a:moveTo>
                    <a:pt x="5859" y="358"/>
                  </a:moveTo>
                  <a:lnTo>
                    <a:pt x="9193" y="4025"/>
                  </a:lnTo>
                  <a:cubicBezTo>
                    <a:pt x="8217" y="4930"/>
                    <a:pt x="6979" y="5430"/>
                    <a:pt x="5621" y="5430"/>
                  </a:cubicBezTo>
                  <a:cubicBezTo>
                    <a:pt x="4216" y="5430"/>
                    <a:pt x="2930" y="4882"/>
                    <a:pt x="1930" y="3906"/>
                  </a:cubicBezTo>
                  <a:cubicBezTo>
                    <a:pt x="977" y="2953"/>
                    <a:pt x="430" y="1715"/>
                    <a:pt x="382" y="358"/>
                  </a:cubicBezTo>
                  <a:close/>
                  <a:moveTo>
                    <a:pt x="263" y="0"/>
                  </a:moveTo>
                  <a:cubicBezTo>
                    <a:pt x="215" y="0"/>
                    <a:pt x="191" y="0"/>
                    <a:pt x="120" y="48"/>
                  </a:cubicBezTo>
                  <a:cubicBezTo>
                    <a:pt x="49" y="96"/>
                    <a:pt x="1" y="167"/>
                    <a:pt x="1" y="239"/>
                  </a:cubicBezTo>
                  <a:cubicBezTo>
                    <a:pt x="25" y="1739"/>
                    <a:pt x="596" y="3096"/>
                    <a:pt x="1668" y="4144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50" y="5764"/>
                    <a:pt x="8455" y="5192"/>
                    <a:pt x="9503" y="4168"/>
                  </a:cubicBezTo>
                  <a:cubicBezTo>
                    <a:pt x="9622" y="4120"/>
                    <a:pt x="9622" y="3954"/>
                    <a:pt x="9527" y="3858"/>
                  </a:cubicBezTo>
                  <a:lnTo>
                    <a:pt x="6050" y="72"/>
                  </a:lnTo>
                  <a:cubicBezTo>
                    <a:pt x="6002" y="48"/>
                    <a:pt x="5955" y="0"/>
                    <a:pt x="5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3"/>
            <p:cNvSpPr/>
            <p:nvPr/>
          </p:nvSpPr>
          <p:spPr>
            <a:xfrm>
              <a:off x="6801913" y="2369483"/>
              <a:ext cx="144125" cy="243525"/>
            </a:xfrm>
            <a:custGeom>
              <a:rect b="b" l="l" r="r" t="t"/>
              <a:pathLst>
                <a:path extrusionOk="0" h="9741" w="5765">
                  <a:moveTo>
                    <a:pt x="239" y="0"/>
                  </a:moveTo>
                  <a:cubicBezTo>
                    <a:pt x="144" y="0"/>
                    <a:pt x="49" y="71"/>
                    <a:pt x="25" y="143"/>
                  </a:cubicBezTo>
                  <a:cubicBezTo>
                    <a:pt x="1" y="191"/>
                    <a:pt x="1" y="214"/>
                    <a:pt x="1" y="262"/>
                  </a:cubicBezTo>
                  <a:lnTo>
                    <a:pt x="1" y="5596"/>
                  </a:lnTo>
                  <a:cubicBezTo>
                    <a:pt x="1" y="5620"/>
                    <a:pt x="25" y="5692"/>
                    <a:pt x="49" y="5715"/>
                  </a:cubicBezTo>
                  <a:lnTo>
                    <a:pt x="1001" y="6763"/>
                  </a:lnTo>
                  <a:cubicBezTo>
                    <a:pt x="1040" y="6789"/>
                    <a:pt x="1094" y="6808"/>
                    <a:pt x="1142" y="6808"/>
                  </a:cubicBezTo>
                  <a:cubicBezTo>
                    <a:pt x="1182" y="6808"/>
                    <a:pt x="1218" y="6796"/>
                    <a:pt x="1239" y="6763"/>
                  </a:cubicBezTo>
                  <a:cubicBezTo>
                    <a:pt x="1311" y="6692"/>
                    <a:pt x="1335" y="6573"/>
                    <a:pt x="1239" y="6525"/>
                  </a:cubicBezTo>
                  <a:lnTo>
                    <a:pt x="358" y="5525"/>
                  </a:lnTo>
                  <a:lnTo>
                    <a:pt x="358" y="381"/>
                  </a:lnTo>
                  <a:cubicBezTo>
                    <a:pt x="1692" y="405"/>
                    <a:pt x="2954" y="976"/>
                    <a:pt x="3906" y="1929"/>
                  </a:cubicBezTo>
                  <a:cubicBezTo>
                    <a:pt x="4883" y="2905"/>
                    <a:pt x="5407" y="4215"/>
                    <a:pt x="5407" y="5596"/>
                  </a:cubicBezTo>
                  <a:cubicBezTo>
                    <a:pt x="5407" y="6882"/>
                    <a:pt x="4811" y="8311"/>
                    <a:pt x="3835" y="9311"/>
                  </a:cubicBezTo>
                  <a:lnTo>
                    <a:pt x="1787" y="7073"/>
                  </a:lnTo>
                  <a:cubicBezTo>
                    <a:pt x="1748" y="7047"/>
                    <a:pt x="1694" y="7028"/>
                    <a:pt x="1646" y="7028"/>
                  </a:cubicBezTo>
                  <a:cubicBezTo>
                    <a:pt x="1606" y="7028"/>
                    <a:pt x="1570" y="7041"/>
                    <a:pt x="1549" y="7073"/>
                  </a:cubicBezTo>
                  <a:cubicBezTo>
                    <a:pt x="1477" y="7144"/>
                    <a:pt x="1454" y="7263"/>
                    <a:pt x="1549" y="7311"/>
                  </a:cubicBezTo>
                  <a:lnTo>
                    <a:pt x="3668" y="9645"/>
                  </a:lnTo>
                  <a:cubicBezTo>
                    <a:pt x="3716" y="9692"/>
                    <a:pt x="3787" y="9740"/>
                    <a:pt x="3835" y="9740"/>
                  </a:cubicBezTo>
                  <a:cubicBezTo>
                    <a:pt x="3906" y="9740"/>
                    <a:pt x="3954" y="9692"/>
                    <a:pt x="4026" y="9669"/>
                  </a:cubicBezTo>
                  <a:cubicBezTo>
                    <a:pt x="5097" y="8573"/>
                    <a:pt x="5764" y="7025"/>
                    <a:pt x="5764" y="5620"/>
                  </a:cubicBezTo>
                  <a:cubicBezTo>
                    <a:pt x="5740" y="4120"/>
                    <a:pt x="5169" y="2715"/>
                    <a:pt x="4145" y="1667"/>
                  </a:cubicBezTo>
                  <a:cubicBezTo>
                    <a:pt x="3097" y="619"/>
                    <a:pt x="1716" y="24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5" name="Google Shape;2755;p53"/>
          <p:cNvGrpSpPr/>
          <p:nvPr/>
        </p:nvGrpSpPr>
        <p:grpSpPr>
          <a:xfrm>
            <a:off x="7007492" y="2448434"/>
            <a:ext cx="355302" cy="354584"/>
            <a:chOff x="6162513" y="2369483"/>
            <a:chExt cx="297100" cy="296500"/>
          </a:xfrm>
        </p:grpSpPr>
        <p:sp>
          <p:nvSpPr>
            <p:cNvPr id="2756" name="Google Shape;2756;p53"/>
            <p:cNvSpPr/>
            <p:nvPr/>
          </p:nvSpPr>
          <p:spPr>
            <a:xfrm>
              <a:off x="6197638" y="2404608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762" y="0"/>
                  </a:moveTo>
                  <a:cubicBezTo>
                    <a:pt x="1548" y="0"/>
                    <a:pt x="1334" y="24"/>
                    <a:pt x="1167" y="119"/>
                  </a:cubicBezTo>
                  <a:cubicBezTo>
                    <a:pt x="1072" y="143"/>
                    <a:pt x="1000" y="238"/>
                    <a:pt x="1072" y="333"/>
                  </a:cubicBezTo>
                  <a:cubicBezTo>
                    <a:pt x="1089" y="384"/>
                    <a:pt x="1141" y="434"/>
                    <a:pt x="1204" y="434"/>
                  </a:cubicBezTo>
                  <a:cubicBezTo>
                    <a:pt x="1230" y="434"/>
                    <a:pt x="1258" y="426"/>
                    <a:pt x="1286" y="405"/>
                  </a:cubicBezTo>
                  <a:cubicBezTo>
                    <a:pt x="1429" y="357"/>
                    <a:pt x="1596" y="333"/>
                    <a:pt x="1762" y="333"/>
                  </a:cubicBezTo>
                  <a:cubicBezTo>
                    <a:pt x="2525" y="333"/>
                    <a:pt x="3144" y="953"/>
                    <a:pt x="3144" y="1715"/>
                  </a:cubicBezTo>
                  <a:cubicBezTo>
                    <a:pt x="3144" y="2501"/>
                    <a:pt x="2525" y="3120"/>
                    <a:pt x="1762" y="3120"/>
                  </a:cubicBezTo>
                  <a:cubicBezTo>
                    <a:pt x="977" y="3120"/>
                    <a:pt x="357" y="2501"/>
                    <a:pt x="357" y="1715"/>
                  </a:cubicBezTo>
                  <a:cubicBezTo>
                    <a:pt x="357" y="1405"/>
                    <a:pt x="476" y="1072"/>
                    <a:pt x="691" y="834"/>
                  </a:cubicBezTo>
                  <a:cubicBezTo>
                    <a:pt x="738" y="762"/>
                    <a:pt x="738" y="643"/>
                    <a:pt x="643" y="595"/>
                  </a:cubicBezTo>
                  <a:cubicBezTo>
                    <a:pt x="621" y="562"/>
                    <a:pt x="584" y="544"/>
                    <a:pt x="543" y="544"/>
                  </a:cubicBezTo>
                  <a:cubicBezTo>
                    <a:pt x="495" y="544"/>
                    <a:pt x="443" y="568"/>
                    <a:pt x="405" y="619"/>
                  </a:cubicBezTo>
                  <a:cubicBezTo>
                    <a:pt x="143" y="953"/>
                    <a:pt x="0" y="1334"/>
                    <a:pt x="0" y="1762"/>
                  </a:cubicBezTo>
                  <a:cubicBezTo>
                    <a:pt x="0" y="2691"/>
                    <a:pt x="762" y="3501"/>
                    <a:pt x="1762" y="3501"/>
                  </a:cubicBezTo>
                  <a:cubicBezTo>
                    <a:pt x="2739" y="3501"/>
                    <a:pt x="3501" y="2739"/>
                    <a:pt x="3501" y="1739"/>
                  </a:cubicBezTo>
                  <a:cubicBezTo>
                    <a:pt x="3477" y="810"/>
                    <a:pt x="2715" y="0"/>
                    <a:pt x="1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3"/>
            <p:cNvSpPr/>
            <p:nvPr/>
          </p:nvSpPr>
          <p:spPr>
            <a:xfrm>
              <a:off x="6162513" y="2369483"/>
              <a:ext cx="158375" cy="157775"/>
            </a:xfrm>
            <a:custGeom>
              <a:rect b="b" l="l" r="r" t="t"/>
              <a:pathLst>
                <a:path extrusionOk="0" h="6311" w="6335">
                  <a:moveTo>
                    <a:pt x="3453" y="452"/>
                  </a:moveTo>
                  <a:lnTo>
                    <a:pt x="3453" y="738"/>
                  </a:lnTo>
                  <a:cubicBezTo>
                    <a:pt x="3453" y="881"/>
                    <a:pt x="3549" y="1000"/>
                    <a:pt x="3691" y="1072"/>
                  </a:cubicBezTo>
                  <a:cubicBezTo>
                    <a:pt x="3930" y="1119"/>
                    <a:pt x="4144" y="1215"/>
                    <a:pt x="4358" y="1334"/>
                  </a:cubicBezTo>
                  <a:cubicBezTo>
                    <a:pt x="4408" y="1373"/>
                    <a:pt x="4466" y="1392"/>
                    <a:pt x="4524" y="1392"/>
                  </a:cubicBezTo>
                  <a:cubicBezTo>
                    <a:pt x="4604" y="1392"/>
                    <a:pt x="4684" y="1355"/>
                    <a:pt x="4739" y="1286"/>
                  </a:cubicBezTo>
                  <a:lnTo>
                    <a:pt x="4977" y="1048"/>
                  </a:lnTo>
                  <a:lnTo>
                    <a:pt x="5335" y="1429"/>
                  </a:lnTo>
                  <a:lnTo>
                    <a:pt x="5096" y="1667"/>
                  </a:lnTo>
                  <a:cubicBezTo>
                    <a:pt x="4977" y="1786"/>
                    <a:pt x="4977" y="1929"/>
                    <a:pt x="5025" y="2048"/>
                  </a:cubicBezTo>
                  <a:cubicBezTo>
                    <a:pt x="5144" y="2262"/>
                    <a:pt x="5239" y="2477"/>
                    <a:pt x="5287" y="2715"/>
                  </a:cubicBezTo>
                  <a:cubicBezTo>
                    <a:pt x="5335" y="2858"/>
                    <a:pt x="5454" y="2953"/>
                    <a:pt x="5597" y="2953"/>
                  </a:cubicBezTo>
                  <a:lnTo>
                    <a:pt x="5930" y="2953"/>
                  </a:lnTo>
                  <a:lnTo>
                    <a:pt x="5930" y="3477"/>
                  </a:lnTo>
                  <a:lnTo>
                    <a:pt x="5597" y="3477"/>
                  </a:lnTo>
                  <a:cubicBezTo>
                    <a:pt x="5454" y="3477"/>
                    <a:pt x="5335" y="3572"/>
                    <a:pt x="5311" y="3715"/>
                  </a:cubicBezTo>
                  <a:cubicBezTo>
                    <a:pt x="5239" y="3953"/>
                    <a:pt x="5144" y="4168"/>
                    <a:pt x="5025" y="4382"/>
                  </a:cubicBezTo>
                  <a:cubicBezTo>
                    <a:pt x="4954" y="4501"/>
                    <a:pt x="4977" y="4668"/>
                    <a:pt x="5096" y="4763"/>
                  </a:cubicBezTo>
                  <a:lnTo>
                    <a:pt x="5335" y="5001"/>
                  </a:lnTo>
                  <a:lnTo>
                    <a:pt x="4977" y="5382"/>
                  </a:lnTo>
                  <a:lnTo>
                    <a:pt x="4739" y="5144"/>
                  </a:lnTo>
                  <a:cubicBezTo>
                    <a:pt x="4654" y="5058"/>
                    <a:pt x="4559" y="5015"/>
                    <a:pt x="4472" y="5015"/>
                  </a:cubicBezTo>
                  <a:cubicBezTo>
                    <a:pt x="4413" y="5015"/>
                    <a:pt x="4358" y="5034"/>
                    <a:pt x="4311" y="5072"/>
                  </a:cubicBezTo>
                  <a:cubicBezTo>
                    <a:pt x="4120" y="5192"/>
                    <a:pt x="3906" y="5263"/>
                    <a:pt x="3668" y="5334"/>
                  </a:cubicBezTo>
                  <a:cubicBezTo>
                    <a:pt x="3525" y="5358"/>
                    <a:pt x="3429" y="5477"/>
                    <a:pt x="3429" y="5668"/>
                  </a:cubicBezTo>
                  <a:lnTo>
                    <a:pt x="3429" y="5977"/>
                  </a:lnTo>
                  <a:lnTo>
                    <a:pt x="2882" y="5977"/>
                  </a:lnTo>
                  <a:lnTo>
                    <a:pt x="2882" y="5668"/>
                  </a:lnTo>
                  <a:cubicBezTo>
                    <a:pt x="2882" y="5501"/>
                    <a:pt x="2810" y="5382"/>
                    <a:pt x="2644" y="5334"/>
                  </a:cubicBezTo>
                  <a:cubicBezTo>
                    <a:pt x="2405" y="5263"/>
                    <a:pt x="2215" y="5192"/>
                    <a:pt x="2001" y="5072"/>
                  </a:cubicBezTo>
                  <a:cubicBezTo>
                    <a:pt x="1951" y="5033"/>
                    <a:pt x="1889" y="5014"/>
                    <a:pt x="1828" y="5014"/>
                  </a:cubicBezTo>
                  <a:cubicBezTo>
                    <a:pt x="1743" y="5014"/>
                    <a:pt x="1661" y="5051"/>
                    <a:pt x="1620" y="5120"/>
                  </a:cubicBezTo>
                  <a:lnTo>
                    <a:pt x="1381" y="5358"/>
                  </a:lnTo>
                  <a:lnTo>
                    <a:pt x="1024" y="4977"/>
                  </a:lnTo>
                  <a:lnTo>
                    <a:pt x="1262" y="4739"/>
                  </a:lnTo>
                  <a:cubicBezTo>
                    <a:pt x="1381" y="4620"/>
                    <a:pt x="1381" y="4477"/>
                    <a:pt x="1310" y="4358"/>
                  </a:cubicBezTo>
                  <a:cubicBezTo>
                    <a:pt x="1191" y="4144"/>
                    <a:pt x="1096" y="3929"/>
                    <a:pt x="1048" y="3691"/>
                  </a:cubicBezTo>
                  <a:cubicBezTo>
                    <a:pt x="1024" y="3548"/>
                    <a:pt x="905" y="3453"/>
                    <a:pt x="738" y="3453"/>
                  </a:cubicBezTo>
                  <a:lnTo>
                    <a:pt x="429" y="3453"/>
                  </a:lnTo>
                  <a:lnTo>
                    <a:pt x="429" y="2905"/>
                  </a:lnTo>
                  <a:lnTo>
                    <a:pt x="715" y="2905"/>
                  </a:lnTo>
                  <a:cubicBezTo>
                    <a:pt x="857" y="2905"/>
                    <a:pt x="977" y="2834"/>
                    <a:pt x="1048" y="2667"/>
                  </a:cubicBezTo>
                  <a:cubicBezTo>
                    <a:pt x="1096" y="2429"/>
                    <a:pt x="1191" y="2239"/>
                    <a:pt x="1310" y="2024"/>
                  </a:cubicBezTo>
                  <a:cubicBezTo>
                    <a:pt x="1405" y="1905"/>
                    <a:pt x="1381" y="1715"/>
                    <a:pt x="1262" y="1643"/>
                  </a:cubicBezTo>
                  <a:lnTo>
                    <a:pt x="1024" y="1405"/>
                  </a:lnTo>
                  <a:lnTo>
                    <a:pt x="1405" y="1048"/>
                  </a:lnTo>
                  <a:lnTo>
                    <a:pt x="1643" y="1286"/>
                  </a:lnTo>
                  <a:cubicBezTo>
                    <a:pt x="1710" y="1353"/>
                    <a:pt x="1785" y="1382"/>
                    <a:pt x="1859" y="1382"/>
                  </a:cubicBezTo>
                  <a:cubicBezTo>
                    <a:pt x="1916" y="1382"/>
                    <a:pt x="1972" y="1365"/>
                    <a:pt x="2024" y="1334"/>
                  </a:cubicBezTo>
                  <a:cubicBezTo>
                    <a:pt x="2239" y="1215"/>
                    <a:pt x="2453" y="1119"/>
                    <a:pt x="2691" y="1072"/>
                  </a:cubicBezTo>
                  <a:cubicBezTo>
                    <a:pt x="2834" y="1048"/>
                    <a:pt x="2929" y="929"/>
                    <a:pt x="2929" y="762"/>
                  </a:cubicBezTo>
                  <a:lnTo>
                    <a:pt x="2929" y="452"/>
                  </a:lnTo>
                  <a:close/>
                  <a:moveTo>
                    <a:pt x="2858" y="0"/>
                  </a:moveTo>
                  <a:cubicBezTo>
                    <a:pt x="2691" y="0"/>
                    <a:pt x="2524" y="143"/>
                    <a:pt x="2524" y="333"/>
                  </a:cubicBezTo>
                  <a:lnTo>
                    <a:pt x="2524" y="667"/>
                  </a:lnTo>
                  <a:cubicBezTo>
                    <a:pt x="2286" y="714"/>
                    <a:pt x="2024" y="810"/>
                    <a:pt x="1810" y="953"/>
                  </a:cubicBezTo>
                  <a:lnTo>
                    <a:pt x="1572" y="714"/>
                  </a:lnTo>
                  <a:cubicBezTo>
                    <a:pt x="1512" y="655"/>
                    <a:pt x="1435" y="625"/>
                    <a:pt x="1358" y="625"/>
                  </a:cubicBezTo>
                  <a:cubicBezTo>
                    <a:pt x="1280" y="625"/>
                    <a:pt x="1203" y="655"/>
                    <a:pt x="1143" y="714"/>
                  </a:cubicBezTo>
                  <a:lnTo>
                    <a:pt x="715" y="1119"/>
                  </a:lnTo>
                  <a:cubicBezTo>
                    <a:pt x="596" y="1262"/>
                    <a:pt x="596" y="1453"/>
                    <a:pt x="715" y="1572"/>
                  </a:cubicBezTo>
                  <a:lnTo>
                    <a:pt x="953" y="1810"/>
                  </a:lnTo>
                  <a:cubicBezTo>
                    <a:pt x="810" y="2048"/>
                    <a:pt x="715" y="2286"/>
                    <a:pt x="667" y="2524"/>
                  </a:cubicBezTo>
                  <a:lnTo>
                    <a:pt x="334" y="2524"/>
                  </a:lnTo>
                  <a:cubicBezTo>
                    <a:pt x="143" y="2524"/>
                    <a:pt x="0" y="2691"/>
                    <a:pt x="0" y="2858"/>
                  </a:cubicBezTo>
                  <a:lnTo>
                    <a:pt x="0" y="3453"/>
                  </a:lnTo>
                  <a:cubicBezTo>
                    <a:pt x="0" y="3644"/>
                    <a:pt x="143" y="3786"/>
                    <a:pt x="334" y="3786"/>
                  </a:cubicBezTo>
                  <a:lnTo>
                    <a:pt x="667" y="3786"/>
                  </a:lnTo>
                  <a:cubicBezTo>
                    <a:pt x="715" y="4025"/>
                    <a:pt x="810" y="4287"/>
                    <a:pt x="953" y="4501"/>
                  </a:cubicBezTo>
                  <a:lnTo>
                    <a:pt x="715" y="4739"/>
                  </a:lnTo>
                  <a:cubicBezTo>
                    <a:pt x="596" y="4858"/>
                    <a:pt x="596" y="5072"/>
                    <a:pt x="715" y="5192"/>
                  </a:cubicBezTo>
                  <a:lnTo>
                    <a:pt x="1143" y="5596"/>
                  </a:lnTo>
                  <a:cubicBezTo>
                    <a:pt x="1203" y="5656"/>
                    <a:pt x="1280" y="5686"/>
                    <a:pt x="1358" y="5686"/>
                  </a:cubicBezTo>
                  <a:cubicBezTo>
                    <a:pt x="1435" y="5686"/>
                    <a:pt x="1512" y="5656"/>
                    <a:pt x="1572" y="5596"/>
                  </a:cubicBezTo>
                  <a:lnTo>
                    <a:pt x="1810" y="5358"/>
                  </a:lnTo>
                  <a:cubicBezTo>
                    <a:pt x="2048" y="5501"/>
                    <a:pt x="2286" y="5596"/>
                    <a:pt x="2524" y="5644"/>
                  </a:cubicBezTo>
                  <a:lnTo>
                    <a:pt x="2524" y="5977"/>
                  </a:lnTo>
                  <a:cubicBezTo>
                    <a:pt x="2524" y="6168"/>
                    <a:pt x="2691" y="6311"/>
                    <a:pt x="2858" y="6311"/>
                  </a:cubicBezTo>
                  <a:lnTo>
                    <a:pt x="3453" y="6311"/>
                  </a:lnTo>
                  <a:cubicBezTo>
                    <a:pt x="3644" y="6311"/>
                    <a:pt x="3787" y="6168"/>
                    <a:pt x="3787" y="5977"/>
                  </a:cubicBezTo>
                  <a:lnTo>
                    <a:pt x="3787" y="5644"/>
                  </a:lnTo>
                  <a:cubicBezTo>
                    <a:pt x="4049" y="5596"/>
                    <a:pt x="4287" y="5501"/>
                    <a:pt x="4501" y="5358"/>
                  </a:cubicBezTo>
                  <a:lnTo>
                    <a:pt x="4739" y="5596"/>
                  </a:lnTo>
                  <a:cubicBezTo>
                    <a:pt x="4799" y="5656"/>
                    <a:pt x="4870" y="5686"/>
                    <a:pt x="4948" y="5686"/>
                  </a:cubicBezTo>
                  <a:cubicBezTo>
                    <a:pt x="5025" y="5686"/>
                    <a:pt x="5108" y="5656"/>
                    <a:pt x="5192" y="5596"/>
                  </a:cubicBezTo>
                  <a:lnTo>
                    <a:pt x="5597" y="5192"/>
                  </a:lnTo>
                  <a:cubicBezTo>
                    <a:pt x="5716" y="5072"/>
                    <a:pt x="5716" y="4858"/>
                    <a:pt x="5597" y="4739"/>
                  </a:cubicBezTo>
                  <a:lnTo>
                    <a:pt x="5358" y="4501"/>
                  </a:lnTo>
                  <a:cubicBezTo>
                    <a:pt x="5501" y="4287"/>
                    <a:pt x="5597" y="4025"/>
                    <a:pt x="5668" y="3786"/>
                  </a:cubicBezTo>
                  <a:lnTo>
                    <a:pt x="6025" y="3786"/>
                  </a:lnTo>
                  <a:cubicBezTo>
                    <a:pt x="6192" y="3786"/>
                    <a:pt x="6335" y="3644"/>
                    <a:pt x="6335" y="3453"/>
                  </a:cubicBezTo>
                  <a:lnTo>
                    <a:pt x="6335" y="2858"/>
                  </a:lnTo>
                  <a:cubicBezTo>
                    <a:pt x="6335" y="2691"/>
                    <a:pt x="6192" y="2524"/>
                    <a:pt x="6025" y="2524"/>
                  </a:cubicBezTo>
                  <a:lnTo>
                    <a:pt x="5668" y="2524"/>
                  </a:lnTo>
                  <a:cubicBezTo>
                    <a:pt x="5597" y="2286"/>
                    <a:pt x="5501" y="2024"/>
                    <a:pt x="5358" y="1810"/>
                  </a:cubicBezTo>
                  <a:lnTo>
                    <a:pt x="5597" y="1572"/>
                  </a:lnTo>
                  <a:cubicBezTo>
                    <a:pt x="5716" y="1453"/>
                    <a:pt x="5716" y="1262"/>
                    <a:pt x="5597" y="1119"/>
                  </a:cubicBezTo>
                  <a:lnTo>
                    <a:pt x="5192" y="714"/>
                  </a:lnTo>
                  <a:cubicBezTo>
                    <a:pt x="5132" y="655"/>
                    <a:pt x="5049" y="625"/>
                    <a:pt x="4965" y="625"/>
                  </a:cubicBezTo>
                  <a:cubicBezTo>
                    <a:pt x="4882" y="625"/>
                    <a:pt x="4799" y="655"/>
                    <a:pt x="4739" y="714"/>
                  </a:cubicBezTo>
                  <a:lnTo>
                    <a:pt x="4501" y="953"/>
                  </a:lnTo>
                  <a:cubicBezTo>
                    <a:pt x="4263" y="810"/>
                    <a:pt x="4025" y="714"/>
                    <a:pt x="3787" y="667"/>
                  </a:cubicBezTo>
                  <a:lnTo>
                    <a:pt x="3787" y="333"/>
                  </a:lnTo>
                  <a:cubicBezTo>
                    <a:pt x="3787" y="143"/>
                    <a:pt x="3644" y="0"/>
                    <a:pt x="3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3"/>
            <p:cNvSpPr/>
            <p:nvPr/>
          </p:nvSpPr>
          <p:spPr>
            <a:xfrm>
              <a:off x="6232763" y="2427808"/>
              <a:ext cx="16100" cy="41700"/>
            </a:xfrm>
            <a:custGeom>
              <a:rect b="b" l="l" r="r" t="t"/>
              <a:pathLst>
                <a:path extrusionOk="0" h="1668" w="644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lnTo>
                    <a:pt x="310" y="1477"/>
                  </a:lnTo>
                  <a:cubicBezTo>
                    <a:pt x="286" y="1573"/>
                    <a:pt x="381" y="1668"/>
                    <a:pt x="477" y="1668"/>
                  </a:cubicBezTo>
                  <a:cubicBezTo>
                    <a:pt x="548" y="1668"/>
                    <a:pt x="643" y="1573"/>
                    <a:pt x="643" y="1477"/>
                  </a:cubicBezTo>
                  <a:lnTo>
                    <a:pt x="643" y="168"/>
                  </a:lnTo>
                  <a:cubicBezTo>
                    <a:pt x="643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3"/>
            <p:cNvSpPr/>
            <p:nvPr/>
          </p:nvSpPr>
          <p:spPr>
            <a:xfrm>
              <a:off x="6319088" y="2526658"/>
              <a:ext cx="100050" cy="99425"/>
            </a:xfrm>
            <a:custGeom>
              <a:rect b="b" l="l" r="r" t="t"/>
              <a:pathLst>
                <a:path extrusionOk="0" h="3977" w="4002">
                  <a:moveTo>
                    <a:pt x="1977" y="0"/>
                  </a:moveTo>
                  <a:cubicBezTo>
                    <a:pt x="881" y="0"/>
                    <a:pt x="0" y="881"/>
                    <a:pt x="0" y="1977"/>
                  </a:cubicBezTo>
                  <a:cubicBezTo>
                    <a:pt x="0" y="3096"/>
                    <a:pt x="881" y="3977"/>
                    <a:pt x="1977" y="3977"/>
                  </a:cubicBezTo>
                  <a:cubicBezTo>
                    <a:pt x="2334" y="3977"/>
                    <a:pt x="2691" y="3882"/>
                    <a:pt x="3001" y="3715"/>
                  </a:cubicBezTo>
                  <a:cubicBezTo>
                    <a:pt x="3072" y="3667"/>
                    <a:pt x="3120" y="3572"/>
                    <a:pt x="3049" y="3477"/>
                  </a:cubicBezTo>
                  <a:cubicBezTo>
                    <a:pt x="3020" y="3419"/>
                    <a:pt x="2973" y="3388"/>
                    <a:pt x="2920" y="3388"/>
                  </a:cubicBezTo>
                  <a:cubicBezTo>
                    <a:pt x="2886" y="3388"/>
                    <a:pt x="2848" y="3401"/>
                    <a:pt x="2810" y="3429"/>
                  </a:cubicBezTo>
                  <a:cubicBezTo>
                    <a:pt x="2572" y="3572"/>
                    <a:pt x="2287" y="3667"/>
                    <a:pt x="1977" y="3667"/>
                  </a:cubicBezTo>
                  <a:cubicBezTo>
                    <a:pt x="1072" y="3667"/>
                    <a:pt x="310" y="2905"/>
                    <a:pt x="310" y="1977"/>
                  </a:cubicBezTo>
                  <a:cubicBezTo>
                    <a:pt x="310" y="1072"/>
                    <a:pt x="1072" y="310"/>
                    <a:pt x="1977" y="310"/>
                  </a:cubicBezTo>
                  <a:cubicBezTo>
                    <a:pt x="2906" y="310"/>
                    <a:pt x="3644" y="1072"/>
                    <a:pt x="3644" y="1977"/>
                  </a:cubicBezTo>
                  <a:cubicBezTo>
                    <a:pt x="3644" y="2310"/>
                    <a:pt x="3573" y="2643"/>
                    <a:pt x="3358" y="2905"/>
                  </a:cubicBezTo>
                  <a:cubicBezTo>
                    <a:pt x="3287" y="3001"/>
                    <a:pt x="3334" y="3096"/>
                    <a:pt x="3406" y="3143"/>
                  </a:cubicBezTo>
                  <a:cubicBezTo>
                    <a:pt x="3443" y="3172"/>
                    <a:pt x="3481" y="3185"/>
                    <a:pt x="3516" y="3185"/>
                  </a:cubicBezTo>
                  <a:cubicBezTo>
                    <a:pt x="3569" y="3185"/>
                    <a:pt x="3615" y="3154"/>
                    <a:pt x="3644" y="3096"/>
                  </a:cubicBezTo>
                  <a:cubicBezTo>
                    <a:pt x="3882" y="2762"/>
                    <a:pt x="4001" y="2381"/>
                    <a:pt x="4001" y="1953"/>
                  </a:cubicBezTo>
                  <a:cubicBezTo>
                    <a:pt x="4001" y="881"/>
                    <a:pt x="3096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3"/>
            <p:cNvSpPr/>
            <p:nvPr/>
          </p:nvSpPr>
          <p:spPr>
            <a:xfrm>
              <a:off x="6278588" y="2486158"/>
              <a:ext cx="181025" cy="179825"/>
            </a:xfrm>
            <a:custGeom>
              <a:rect b="b" l="l" r="r" t="t"/>
              <a:pathLst>
                <a:path extrusionOk="0" h="7193" w="7241">
                  <a:moveTo>
                    <a:pt x="3930" y="334"/>
                  </a:moveTo>
                  <a:lnTo>
                    <a:pt x="3930" y="715"/>
                  </a:lnTo>
                  <a:cubicBezTo>
                    <a:pt x="3930" y="858"/>
                    <a:pt x="4049" y="1025"/>
                    <a:pt x="4192" y="1048"/>
                  </a:cubicBezTo>
                  <a:cubicBezTo>
                    <a:pt x="4478" y="1096"/>
                    <a:pt x="4740" y="1215"/>
                    <a:pt x="4978" y="1382"/>
                  </a:cubicBezTo>
                  <a:cubicBezTo>
                    <a:pt x="5031" y="1417"/>
                    <a:pt x="5083" y="1433"/>
                    <a:pt x="5134" y="1433"/>
                  </a:cubicBezTo>
                  <a:cubicBezTo>
                    <a:pt x="5223" y="1433"/>
                    <a:pt x="5308" y="1386"/>
                    <a:pt x="5383" y="1310"/>
                  </a:cubicBezTo>
                  <a:lnTo>
                    <a:pt x="5693" y="1025"/>
                  </a:lnTo>
                  <a:lnTo>
                    <a:pt x="6169" y="1501"/>
                  </a:lnTo>
                  <a:lnTo>
                    <a:pt x="5859" y="1787"/>
                  </a:lnTo>
                  <a:cubicBezTo>
                    <a:pt x="5740" y="1906"/>
                    <a:pt x="5740" y="2096"/>
                    <a:pt x="5812" y="2215"/>
                  </a:cubicBezTo>
                  <a:cubicBezTo>
                    <a:pt x="5955" y="2454"/>
                    <a:pt x="6074" y="2715"/>
                    <a:pt x="6145" y="2977"/>
                  </a:cubicBezTo>
                  <a:cubicBezTo>
                    <a:pt x="6169" y="3144"/>
                    <a:pt x="6312" y="3263"/>
                    <a:pt x="6455" y="3263"/>
                  </a:cubicBezTo>
                  <a:lnTo>
                    <a:pt x="6883" y="3263"/>
                  </a:lnTo>
                  <a:lnTo>
                    <a:pt x="6883" y="3930"/>
                  </a:lnTo>
                  <a:lnTo>
                    <a:pt x="6502" y="3930"/>
                  </a:lnTo>
                  <a:cubicBezTo>
                    <a:pt x="6336" y="3930"/>
                    <a:pt x="6193" y="4049"/>
                    <a:pt x="6169" y="4192"/>
                  </a:cubicBezTo>
                  <a:cubicBezTo>
                    <a:pt x="6097" y="4478"/>
                    <a:pt x="5978" y="4740"/>
                    <a:pt x="5836" y="4978"/>
                  </a:cubicBezTo>
                  <a:cubicBezTo>
                    <a:pt x="5740" y="5121"/>
                    <a:pt x="5788" y="5287"/>
                    <a:pt x="5907" y="5383"/>
                  </a:cubicBezTo>
                  <a:lnTo>
                    <a:pt x="6193" y="5692"/>
                  </a:lnTo>
                  <a:lnTo>
                    <a:pt x="5716" y="6169"/>
                  </a:lnTo>
                  <a:lnTo>
                    <a:pt x="5431" y="5883"/>
                  </a:lnTo>
                  <a:cubicBezTo>
                    <a:pt x="5358" y="5810"/>
                    <a:pt x="5258" y="5782"/>
                    <a:pt x="5164" y="5782"/>
                  </a:cubicBezTo>
                  <a:cubicBezTo>
                    <a:pt x="5105" y="5782"/>
                    <a:pt x="5048" y="5793"/>
                    <a:pt x="5002" y="5811"/>
                  </a:cubicBezTo>
                  <a:cubicBezTo>
                    <a:pt x="4764" y="5954"/>
                    <a:pt x="4502" y="6073"/>
                    <a:pt x="4240" y="6145"/>
                  </a:cubicBezTo>
                  <a:cubicBezTo>
                    <a:pt x="4073" y="6169"/>
                    <a:pt x="3954" y="6311"/>
                    <a:pt x="3954" y="6478"/>
                  </a:cubicBezTo>
                  <a:lnTo>
                    <a:pt x="3954" y="6883"/>
                  </a:lnTo>
                  <a:lnTo>
                    <a:pt x="3287" y="6883"/>
                  </a:lnTo>
                  <a:lnTo>
                    <a:pt x="3287" y="6502"/>
                  </a:lnTo>
                  <a:cubicBezTo>
                    <a:pt x="3287" y="6359"/>
                    <a:pt x="3168" y="6192"/>
                    <a:pt x="3002" y="6169"/>
                  </a:cubicBezTo>
                  <a:cubicBezTo>
                    <a:pt x="2740" y="6121"/>
                    <a:pt x="2478" y="5978"/>
                    <a:pt x="2240" y="5835"/>
                  </a:cubicBezTo>
                  <a:cubicBezTo>
                    <a:pt x="2187" y="5800"/>
                    <a:pt x="2131" y="5784"/>
                    <a:pt x="2076" y="5784"/>
                  </a:cubicBezTo>
                  <a:cubicBezTo>
                    <a:pt x="1981" y="5784"/>
                    <a:pt x="1886" y="5831"/>
                    <a:pt x="1811" y="5907"/>
                  </a:cubicBezTo>
                  <a:lnTo>
                    <a:pt x="1525" y="6192"/>
                  </a:lnTo>
                  <a:lnTo>
                    <a:pt x="1049" y="5716"/>
                  </a:lnTo>
                  <a:lnTo>
                    <a:pt x="1335" y="5430"/>
                  </a:lnTo>
                  <a:cubicBezTo>
                    <a:pt x="1454" y="5311"/>
                    <a:pt x="1454" y="5121"/>
                    <a:pt x="1406" y="5002"/>
                  </a:cubicBezTo>
                  <a:cubicBezTo>
                    <a:pt x="1263" y="4763"/>
                    <a:pt x="1144" y="4502"/>
                    <a:pt x="1073" y="4240"/>
                  </a:cubicBezTo>
                  <a:cubicBezTo>
                    <a:pt x="1049" y="4073"/>
                    <a:pt x="906" y="3954"/>
                    <a:pt x="739" y="3954"/>
                  </a:cubicBezTo>
                  <a:lnTo>
                    <a:pt x="334" y="3954"/>
                  </a:lnTo>
                  <a:lnTo>
                    <a:pt x="334" y="3287"/>
                  </a:lnTo>
                  <a:lnTo>
                    <a:pt x="715" y="3287"/>
                  </a:lnTo>
                  <a:cubicBezTo>
                    <a:pt x="858" y="3287"/>
                    <a:pt x="1025" y="3168"/>
                    <a:pt x="1049" y="3001"/>
                  </a:cubicBezTo>
                  <a:cubicBezTo>
                    <a:pt x="1096" y="2739"/>
                    <a:pt x="1216" y="2477"/>
                    <a:pt x="1382" y="2239"/>
                  </a:cubicBezTo>
                  <a:cubicBezTo>
                    <a:pt x="1454" y="2096"/>
                    <a:pt x="1430" y="1930"/>
                    <a:pt x="1311" y="1811"/>
                  </a:cubicBezTo>
                  <a:lnTo>
                    <a:pt x="1025" y="1525"/>
                  </a:lnTo>
                  <a:lnTo>
                    <a:pt x="1501" y="1048"/>
                  </a:lnTo>
                  <a:lnTo>
                    <a:pt x="1787" y="1334"/>
                  </a:lnTo>
                  <a:cubicBezTo>
                    <a:pt x="1860" y="1407"/>
                    <a:pt x="1960" y="1435"/>
                    <a:pt x="2053" y="1435"/>
                  </a:cubicBezTo>
                  <a:cubicBezTo>
                    <a:pt x="2113" y="1435"/>
                    <a:pt x="2170" y="1424"/>
                    <a:pt x="2216" y="1406"/>
                  </a:cubicBezTo>
                  <a:cubicBezTo>
                    <a:pt x="2454" y="1263"/>
                    <a:pt x="2716" y="1144"/>
                    <a:pt x="2978" y="1072"/>
                  </a:cubicBezTo>
                  <a:cubicBezTo>
                    <a:pt x="3121" y="1048"/>
                    <a:pt x="3240" y="906"/>
                    <a:pt x="3240" y="739"/>
                  </a:cubicBezTo>
                  <a:lnTo>
                    <a:pt x="3240" y="334"/>
                  </a:lnTo>
                  <a:close/>
                  <a:moveTo>
                    <a:pt x="3240" y="1"/>
                  </a:moveTo>
                  <a:cubicBezTo>
                    <a:pt x="3073" y="1"/>
                    <a:pt x="2906" y="167"/>
                    <a:pt x="2906" y="334"/>
                  </a:cubicBezTo>
                  <a:lnTo>
                    <a:pt x="2906" y="763"/>
                  </a:lnTo>
                  <a:cubicBezTo>
                    <a:pt x="2621" y="810"/>
                    <a:pt x="2311" y="953"/>
                    <a:pt x="2049" y="1120"/>
                  </a:cubicBezTo>
                  <a:lnTo>
                    <a:pt x="1763" y="810"/>
                  </a:lnTo>
                  <a:cubicBezTo>
                    <a:pt x="1704" y="739"/>
                    <a:pt x="1614" y="703"/>
                    <a:pt x="1525" y="703"/>
                  </a:cubicBezTo>
                  <a:cubicBezTo>
                    <a:pt x="1436" y="703"/>
                    <a:pt x="1346" y="739"/>
                    <a:pt x="1287" y="810"/>
                  </a:cubicBezTo>
                  <a:lnTo>
                    <a:pt x="811" y="1287"/>
                  </a:lnTo>
                  <a:cubicBezTo>
                    <a:pt x="692" y="1406"/>
                    <a:pt x="692" y="1644"/>
                    <a:pt x="811" y="1763"/>
                  </a:cubicBezTo>
                  <a:lnTo>
                    <a:pt x="1096" y="2072"/>
                  </a:lnTo>
                  <a:cubicBezTo>
                    <a:pt x="930" y="2334"/>
                    <a:pt x="811" y="2620"/>
                    <a:pt x="739" y="2930"/>
                  </a:cubicBezTo>
                  <a:lnTo>
                    <a:pt x="334" y="2930"/>
                  </a:lnTo>
                  <a:cubicBezTo>
                    <a:pt x="144" y="2930"/>
                    <a:pt x="1" y="3073"/>
                    <a:pt x="1" y="3263"/>
                  </a:cubicBezTo>
                  <a:lnTo>
                    <a:pt x="1" y="3930"/>
                  </a:lnTo>
                  <a:cubicBezTo>
                    <a:pt x="1" y="4121"/>
                    <a:pt x="144" y="4263"/>
                    <a:pt x="334" y="4263"/>
                  </a:cubicBezTo>
                  <a:lnTo>
                    <a:pt x="715" y="4263"/>
                  </a:lnTo>
                  <a:cubicBezTo>
                    <a:pt x="763" y="4573"/>
                    <a:pt x="930" y="4859"/>
                    <a:pt x="1073" y="5121"/>
                  </a:cubicBezTo>
                  <a:lnTo>
                    <a:pt x="763" y="5430"/>
                  </a:lnTo>
                  <a:cubicBezTo>
                    <a:pt x="644" y="5549"/>
                    <a:pt x="644" y="5788"/>
                    <a:pt x="763" y="5907"/>
                  </a:cubicBezTo>
                  <a:lnTo>
                    <a:pt x="1239" y="6383"/>
                  </a:lnTo>
                  <a:cubicBezTo>
                    <a:pt x="1299" y="6442"/>
                    <a:pt x="1394" y="6472"/>
                    <a:pt x="1486" y="6472"/>
                  </a:cubicBezTo>
                  <a:cubicBezTo>
                    <a:pt x="1579" y="6472"/>
                    <a:pt x="1668" y="6442"/>
                    <a:pt x="1716" y="6383"/>
                  </a:cubicBezTo>
                  <a:lnTo>
                    <a:pt x="2025" y="6073"/>
                  </a:lnTo>
                  <a:cubicBezTo>
                    <a:pt x="2287" y="6264"/>
                    <a:pt x="2597" y="6383"/>
                    <a:pt x="2883" y="6431"/>
                  </a:cubicBezTo>
                  <a:lnTo>
                    <a:pt x="2883" y="6859"/>
                  </a:lnTo>
                  <a:cubicBezTo>
                    <a:pt x="2883" y="7026"/>
                    <a:pt x="3025" y="7193"/>
                    <a:pt x="3216" y="7193"/>
                  </a:cubicBezTo>
                  <a:lnTo>
                    <a:pt x="3907" y="7193"/>
                  </a:lnTo>
                  <a:cubicBezTo>
                    <a:pt x="4073" y="7193"/>
                    <a:pt x="4216" y="7026"/>
                    <a:pt x="4216" y="6859"/>
                  </a:cubicBezTo>
                  <a:lnTo>
                    <a:pt x="4216" y="6478"/>
                  </a:lnTo>
                  <a:cubicBezTo>
                    <a:pt x="4526" y="6407"/>
                    <a:pt x="4812" y="6264"/>
                    <a:pt x="5097" y="6121"/>
                  </a:cubicBezTo>
                  <a:lnTo>
                    <a:pt x="5383" y="6407"/>
                  </a:lnTo>
                  <a:cubicBezTo>
                    <a:pt x="5443" y="6466"/>
                    <a:pt x="5532" y="6496"/>
                    <a:pt x="5621" y="6496"/>
                  </a:cubicBezTo>
                  <a:cubicBezTo>
                    <a:pt x="5711" y="6496"/>
                    <a:pt x="5800" y="6466"/>
                    <a:pt x="5859" y="6407"/>
                  </a:cubicBezTo>
                  <a:lnTo>
                    <a:pt x="6336" y="5930"/>
                  </a:lnTo>
                  <a:cubicBezTo>
                    <a:pt x="6455" y="5811"/>
                    <a:pt x="6455" y="5573"/>
                    <a:pt x="6336" y="5454"/>
                  </a:cubicBezTo>
                  <a:lnTo>
                    <a:pt x="6050" y="5168"/>
                  </a:lnTo>
                  <a:cubicBezTo>
                    <a:pt x="6217" y="4883"/>
                    <a:pt x="6336" y="4597"/>
                    <a:pt x="6407" y="4287"/>
                  </a:cubicBezTo>
                  <a:lnTo>
                    <a:pt x="6812" y="4287"/>
                  </a:lnTo>
                  <a:cubicBezTo>
                    <a:pt x="7002" y="4287"/>
                    <a:pt x="7145" y="4144"/>
                    <a:pt x="7145" y="3978"/>
                  </a:cubicBezTo>
                  <a:lnTo>
                    <a:pt x="7145" y="3287"/>
                  </a:lnTo>
                  <a:cubicBezTo>
                    <a:pt x="7241" y="3073"/>
                    <a:pt x="7098" y="2930"/>
                    <a:pt x="6883" y="2930"/>
                  </a:cubicBezTo>
                  <a:lnTo>
                    <a:pt x="6455" y="2930"/>
                  </a:lnTo>
                  <a:cubicBezTo>
                    <a:pt x="6407" y="2620"/>
                    <a:pt x="6264" y="2334"/>
                    <a:pt x="6097" y="2072"/>
                  </a:cubicBezTo>
                  <a:lnTo>
                    <a:pt x="6407" y="1763"/>
                  </a:lnTo>
                  <a:cubicBezTo>
                    <a:pt x="6455" y="1715"/>
                    <a:pt x="6479" y="1644"/>
                    <a:pt x="6479" y="1596"/>
                  </a:cubicBezTo>
                  <a:cubicBezTo>
                    <a:pt x="6526" y="1477"/>
                    <a:pt x="6455" y="1382"/>
                    <a:pt x="6407" y="1287"/>
                  </a:cubicBezTo>
                  <a:lnTo>
                    <a:pt x="5931" y="810"/>
                  </a:lnTo>
                  <a:cubicBezTo>
                    <a:pt x="5859" y="763"/>
                    <a:pt x="5836" y="715"/>
                    <a:pt x="5740" y="715"/>
                  </a:cubicBezTo>
                  <a:cubicBezTo>
                    <a:pt x="5712" y="709"/>
                    <a:pt x="5684" y="706"/>
                    <a:pt x="5656" y="706"/>
                  </a:cubicBezTo>
                  <a:cubicBezTo>
                    <a:pt x="5566" y="706"/>
                    <a:pt x="5480" y="738"/>
                    <a:pt x="5407" y="810"/>
                  </a:cubicBezTo>
                  <a:lnTo>
                    <a:pt x="5121" y="1120"/>
                  </a:lnTo>
                  <a:cubicBezTo>
                    <a:pt x="4859" y="929"/>
                    <a:pt x="4550" y="810"/>
                    <a:pt x="4264" y="763"/>
                  </a:cubicBezTo>
                  <a:lnTo>
                    <a:pt x="4264" y="334"/>
                  </a:lnTo>
                  <a:cubicBezTo>
                    <a:pt x="4264" y="167"/>
                    <a:pt x="4097" y="1"/>
                    <a:pt x="3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3"/>
            <p:cNvSpPr/>
            <p:nvPr/>
          </p:nvSpPr>
          <p:spPr>
            <a:xfrm>
              <a:off x="6355988" y="2553433"/>
              <a:ext cx="26825" cy="42900"/>
            </a:xfrm>
            <a:custGeom>
              <a:rect b="b" l="l" r="r" t="t"/>
              <a:pathLst>
                <a:path extrusionOk="0" h="1716" w="1073">
                  <a:moveTo>
                    <a:pt x="549" y="1"/>
                  </a:moveTo>
                  <a:cubicBezTo>
                    <a:pt x="310" y="1"/>
                    <a:pt x="96" y="167"/>
                    <a:pt x="25" y="382"/>
                  </a:cubicBezTo>
                  <a:cubicBezTo>
                    <a:pt x="1" y="477"/>
                    <a:pt x="72" y="572"/>
                    <a:pt x="120" y="596"/>
                  </a:cubicBezTo>
                  <a:cubicBezTo>
                    <a:pt x="136" y="599"/>
                    <a:pt x="151" y="601"/>
                    <a:pt x="166" y="601"/>
                  </a:cubicBezTo>
                  <a:cubicBezTo>
                    <a:pt x="263" y="601"/>
                    <a:pt x="337" y="539"/>
                    <a:pt x="358" y="477"/>
                  </a:cubicBezTo>
                  <a:cubicBezTo>
                    <a:pt x="382" y="382"/>
                    <a:pt x="453" y="358"/>
                    <a:pt x="501" y="358"/>
                  </a:cubicBezTo>
                  <a:cubicBezTo>
                    <a:pt x="596" y="358"/>
                    <a:pt x="644" y="405"/>
                    <a:pt x="644" y="501"/>
                  </a:cubicBezTo>
                  <a:lnTo>
                    <a:pt x="644" y="525"/>
                  </a:lnTo>
                  <a:cubicBezTo>
                    <a:pt x="620" y="644"/>
                    <a:pt x="596" y="739"/>
                    <a:pt x="549" y="810"/>
                  </a:cubicBezTo>
                  <a:cubicBezTo>
                    <a:pt x="334" y="1096"/>
                    <a:pt x="215" y="1239"/>
                    <a:pt x="144" y="1334"/>
                  </a:cubicBezTo>
                  <a:cubicBezTo>
                    <a:pt x="72" y="1453"/>
                    <a:pt x="25" y="1525"/>
                    <a:pt x="72" y="1596"/>
                  </a:cubicBezTo>
                  <a:cubicBezTo>
                    <a:pt x="96" y="1668"/>
                    <a:pt x="120" y="1691"/>
                    <a:pt x="191" y="1715"/>
                  </a:cubicBezTo>
                  <a:lnTo>
                    <a:pt x="906" y="1715"/>
                  </a:lnTo>
                  <a:cubicBezTo>
                    <a:pt x="977" y="1715"/>
                    <a:pt x="1073" y="1668"/>
                    <a:pt x="1073" y="1572"/>
                  </a:cubicBezTo>
                  <a:cubicBezTo>
                    <a:pt x="1073" y="1453"/>
                    <a:pt x="1025" y="1358"/>
                    <a:pt x="906" y="1358"/>
                  </a:cubicBezTo>
                  <a:lnTo>
                    <a:pt x="572" y="1358"/>
                  </a:lnTo>
                  <a:cubicBezTo>
                    <a:pt x="620" y="1263"/>
                    <a:pt x="715" y="1168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96"/>
                  </a:lnTo>
                  <a:lnTo>
                    <a:pt x="1049" y="525"/>
                  </a:lnTo>
                  <a:lnTo>
                    <a:pt x="1049" y="501"/>
                  </a:lnTo>
                  <a:cubicBezTo>
                    <a:pt x="1049" y="239"/>
                    <a:pt x="811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2" name="Google Shape;2762;p53"/>
          <p:cNvGrpSpPr/>
          <p:nvPr/>
        </p:nvGrpSpPr>
        <p:grpSpPr>
          <a:xfrm>
            <a:off x="6273376" y="2449122"/>
            <a:ext cx="356019" cy="354614"/>
            <a:chOff x="5676088" y="2370058"/>
            <a:chExt cx="297700" cy="296525"/>
          </a:xfrm>
        </p:grpSpPr>
        <p:sp>
          <p:nvSpPr>
            <p:cNvPr id="2763" name="Google Shape;2763;p53"/>
            <p:cNvSpPr/>
            <p:nvPr/>
          </p:nvSpPr>
          <p:spPr>
            <a:xfrm>
              <a:off x="5787438" y="249210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120"/>
                    <a:pt x="2929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3"/>
            <p:cNvSpPr/>
            <p:nvPr/>
          </p:nvSpPr>
          <p:spPr>
            <a:xfrm>
              <a:off x="5787438" y="251295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71" y="72"/>
                    <a:pt x="24" y="143"/>
                  </a:cubicBezTo>
                  <a:cubicBezTo>
                    <a:pt x="0" y="262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3001" y="310"/>
                    <a:pt x="3001" y="191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3"/>
            <p:cNvSpPr/>
            <p:nvPr/>
          </p:nvSpPr>
          <p:spPr>
            <a:xfrm>
              <a:off x="5804088" y="2534983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191" y="0"/>
                  </a:moveTo>
                  <a:cubicBezTo>
                    <a:pt x="72" y="0"/>
                    <a:pt x="1" y="72"/>
                    <a:pt x="25" y="191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5" y="72"/>
                    <a:pt x="1620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3"/>
            <p:cNvSpPr/>
            <p:nvPr/>
          </p:nvSpPr>
          <p:spPr>
            <a:xfrm>
              <a:off x="5753488" y="2448658"/>
              <a:ext cx="141125" cy="140525"/>
            </a:xfrm>
            <a:custGeom>
              <a:rect b="b" l="l" r="r" t="t"/>
              <a:pathLst>
                <a:path extrusionOk="0" h="5621" w="5645">
                  <a:moveTo>
                    <a:pt x="2811" y="0"/>
                  </a:moveTo>
                  <a:cubicBezTo>
                    <a:pt x="1263" y="0"/>
                    <a:pt x="1" y="1262"/>
                    <a:pt x="1" y="2810"/>
                  </a:cubicBezTo>
                  <a:cubicBezTo>
                    <a:pt x="48" y="4335"/>
                    <a:pt x="1310" y="5621"/>
                    <a:pt x="2882" y="5621"/>
                  </a:cubicBezTo>
                  <a:cubicBezTo>
                    <a:pt x="3358" y="5621"/>
                    <a:pt x="3835" y="5501"/>
                    <a:pt x="4240" y="5263"/>
                  </a:cubicBezTo>
                  <a:cubicBezTo>
                    <a:pt x="4335" y="5192"/>
                    <a:pt x="4359" y="5120"/>
                    <a:pt x="4311" y="5025"/>
                  </a:cubicBezTo>
                  <a:cubicBezTo>
                    <a:pt x="4263" y="4962"/>
                    <a:pt x="4216" y="4930"/>
                    <a:pt x="4161" y="4930"/>
                  </a:cubicBezTo>
                  <a:cubicBezTo>
                    <a:pt x="4134" y="4930"/>
                    <a:pt x="4105" y="4938"/>
                    <a:pt x="4073" y="4954"/>
                  </a:cubicBezTo>
                  <a:cubicBezTo>
                    <a:pt x="3716" y="5168"/>
                    <a:pt x="3287" y="5287"/>
                    <a:pt x="2858" y="5287"/>
                  </a:cubicBezTo>
                  <a:cubicBezTo>
                    <a:pt x="1477" y="5287"/>
                    <a:pt x="382" y="4192"/>
                    <a:pt x="382" y="2810"/>
                  </a:cubicBezTo>
                  <a:cubicBezTo>
                    <a:pt x="382" y="1453"/>
                    <a:pt x="1477" y="358"/>
                    <a:pt x="2858" y="358"/>
                  </a:cubicBezTo>
                  <a:cubicBezTo>
                    <a:pt x="4216" y="358"/>
                    <a:pt x="5311" y="1453"/>
                    <a:pt x="5311" y="2810"/>
                  </a:cubicBezTo>
                  <a:cubicBezTo>
                    <a:pt x="5311" y="3453"/>
                    <a:pt x="5073" y="4073"/>
                    <a:pt x="4644" y="4525"/>
                  </a:cubicBezTo>
                  <a:cubicBezTo>
                    <a:pt x="4573" y="4573"/>
                    <a:pt x="4573" y="4692"/>
                    <a:pt x="4644" y="4763"/>
                  </a:cubicBezTo>
                  <a:cubicBezTo>
                    <a:pt x="4668" y="4787"/>
                    <a:pt x="4710" y="4799"/>
                    <a:pt x="4755" y="4799"/>
                  </a:cubicBezTo>
                  <a:cubicBezTo>
                    <a:pt x="4799" y="4799"/>
                    <a:pt x="4847" y="4787"/>
                    <a:pt x="4883" y="4763"/>
                  </a:cubicBezTo>
                  <a:cubicBezTo>
                    <a:pt x="5383" y="4215"/>
                    <a:pt x="5645" y="3525"/>
                    <a:pt x="5645" y="2810"/>
                  </a:cubicBezTo>
                  <a:cubicBezTo>
                    <a:pt x="5645" y="1262"/>
                    <a:pt x="4359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3"/>
            <p:cNvSpPr/>
            <p:nvPr/>
          </p:nvSpPr>
          <p:spPr>
            <a:xfrm>
              <a:off x="5676088" y="2370058"/>
              <a:ext cx="297700" cy="296525"/>
            </a:xfrm>
            <a:custGeom>
              <a:rect b="b" l="l" r="r" t="t"/>
              <a:pathLst>
                <a:path extrusionOk="0" h="11861" w="11908">
                  <a:moveTo>
                    <a:pt x="8931" y="1168"/>
                  </a:moveTo>
                  <a:cubicBezTo>
                    <a:pt x="9693" y="1644"/>
                    <a:pt x="10336" y="2311"/>
                    <a:pt x="10789" y="3073"/>
                  </a:cubicBezTo>
                  <a:cubicBezTo>
                    <a:pt x="11265" y="3883"/>
                    <a:pt x="11527" y="4811"/>
                    <a:pt x="11575" y="5716"/>
                  </a:cubicBezTo>
                  <a:lnTo>
                    <a:pt x="10408" y="5716"/>
                  </a:lnTo>
                  <a:cubicBezTo>
                    <a:pt x="10384" y="5192"/>
                    <a:pt x="10265" y="4645"/>
                    <a:pt x="10050" y="4168"/>
                  </a:cubicBezTo>
                  <a:cubicBezTo>
                    <a:pt x="10027" y="4121"/>
                    <a:pt x="9955" y="4073"/>
                    <a:pt x="9908" y="4049"/>
                  </a:cubicBezTo>
                  <a:lnTo>
                    <a:pt x="9241" y="4002"/>
                  </a:lnTo>
                  <a:lnTo>
                    <a:pt x="9503" y="3406"/>
                  </a:lnTo>
                  <a:cubicBezTo>
                    <a:pt x="9550" y="3335"/>
                    <a:pt x="9550" y="3287"/>
                    <a:pt x="9479" y="3216"/>
                  </a:cubicBezTo>
                  <a:cubicBezTo>
                    <a:pt x="9145" y="2811"/>
                    <a:pt x="8764" y="2430"/>
                    <a:pt x="8312" y="2144"/>
                  </a:cubicBezTo>
                  <a:lnTo>
                    <a:pt x="8931" y="1168"/>
                  </a:lnTo>
                  <a:close/>
                  <a:moveTo>
                    <a:pt x="3025" y="1192"/>
                  </a:moveTo>
                  <a:lnTo>
                    <a:pt x="3621" y="2216"/>
                  </a:lnTo>
                  <a:cubicBezTo>
                    <a:pt x="3168" y="2501"/>
                    <a:pt x="2763" y="2859"/>
                    <a:pt x="2454" y="3287"/>
                  </a:cubicBezTo>
                  <a:cubicBezTo>
                    <a:pt x="2430" y="3335"/>
                    <a:pt x="2406" y="3406"/>
                    <a:pt x="2430" y="3454"/>
                  </a:cubicBezTo>
                  <a:lnTo>
                    <a:pt x="2692" y="4049"/>
                  </a:lnTo>
                  <a:lnTo>
                    <a:pt x="2049" y="4121"/>
                  </a:lnTo>
                  <a:cubicBezTo>
                    <a:pt x="1977" y="4121"/>
                    <a:pt x="1930" y="4168"/>
                    <a:pt x="1882" y="4240"/>
                  </a:cubicBezTo>
                  <a:cubicBezTo>
                    <a:pt x="1692" y="4740"/>
                    <a:pt x="1572" y="5240"/>
                    <a:pt x="1525" y="5788"/>
                  </a:cubicBezTo>
                  <a:lnTo>
                    <a:pt x="382" y="5788"/>
                  </a:lnTo>
                  <a:cubicBezTo>
                    <a:pt x="406" y="4692"/>
                    <a:pt x="763" y="3644"/>
                    <a:pt x="1382" y="2739"/>
                  </a:cubicBezTo>
                  <a:cubicBezTo>
                    <a:pt x="1834" y="2120"/>
                    <a:pt x="2406" y="1596"/>
                    <a:pt x="3025" y="1192"/>
                  </a:cubicBezTo>
                  <a:close/>
                  <a:moveTo>
                    <a:pt x="6550" y="1882"/>
                  </a:moveTo>
                  <a:cubicBezTo>
                    <a:pt x="7050" y="1977"/>
                    <a:pt x="7526" y="2120"/>
                    <a:pt x="7979" y="2382"/>
                  </a:cubicBezTo>
                  <a:cubicBezTo>
                    <a:pt x="8407" y="2668"/>
                    <a:pt x="8812" y="2978"/>
                    <a:pt x="9122" y="3382"/>
                  </a:cubicBezTo>
                  <a:lnTo>
                    <a:pt x="8860" y="3930"/>
                  </a:lnTo>
                  <a:cubicBezTo>
                    <a:pt x="8836" y="4025"/>
                    <a:pt x="8836" y="4121"/>
                    <a:pt x="8860" y="4216"/>
                  </a:cubicBezTo>
                  <a:cubicBezTo>
                    <a:pt x="8931" y="4287"/>
                    <a:pt x="8979" y="4359"/>
                    <a:pt x="9098" y="4359"/>
                  </a:cubicBezTo>
                  <a:lnTo>
                    <a:pt x="9717" y="4406"/>
                  </a:lnTo>
                  <a:cubicBezTo>
                    <a:pt x="9908" y="4883"/>
                    <a:pt x="10027" y="5407"/>
                    <a:pt x="10027" y="5907"/>
                  </a:cubicBezTo>
                  <a:cubicBezTo>
                    <a:pt x="10027" y="6407"/>
                    <a:pt x="9931" y="6907"/>
                    <a:pt x="9717" y="7383"/>
                  </a:cubicBezTo>
                  <a:lnTo>
                    <a:pt x="9098" y="7455"/>
                  </a:lnTo>
                  <a:cubicBezTo>
                    <a:pt x="9003" y="7455"/>
                    <a:pt x="8931" y="7502"/>
                    <a:pt x="8860" y="7598"/>
                  </a:cubicBezTo>
                  <a:cubicBezTo>
                    <a:pt x="8812" y="7693"/>
                    <a:pt x="8812" y="7788"/>
                    <a:pt x="8860" y="7860"/>
                  </a:cubicBezTo>
                  <a:lnTo>
                    <a:pt x="9122" y="8431"/>
                  </a:lnTo>
                  <a:cubicBezTo>
                    <a:pt x="8812" y="8836"/>
                    <a:pt x="8407" y="9169"/>
                    <a:pt x="7979" y="9407"/>
                  </a:cubicBezTo>
                  <a:cubicBezTo>
                    <a:pt x="7526" y="9669"/>
                    <a:pt x="7050" y="9836"/>
                    <a:pt x="6550" y="9908"/>
                  </a:cubicBezTo>
                  <a:lnTo>
                    <a:pt x="6192" y="9407"/>
                  </a:lnTo>
                  <a:cubicBezTo>
                    <a:pt x="6121" y="9312"/>
                    <a:pt x="6026" y="9288"/>
                    <a:pt x="5954" y="9288"/>
                  </a:cubicBezTo>
                  <a:cubicBezTo>
                    <a:pt x="5859" y="9288"/>
                    <a:pt x="5764" y="9360"/>
                    <a:pt x="5716" y="9407"/>
                  </a:cubicBezTo>
                  <a:lnTo>
                    <a:pt x="5359" y="9908"/>
                  </a:lnTo>
                  <a:cubicBezTo>
                    <a:pt x="4835" y="9836"/>
                    <a:pt x="4359" y="9669"/>
                    <a:pt x="3930" y="9407"/>
                  </a:cubicBezTo>
                  <a:cubicBezTo>
                    <a:pt x="3478" y="9146"/>
                    <a:pt x="3097" y="8812"/>
                    <a:pt x="2763" y="8431"/>
                  </a:cubicBezTo>
                  <a:lnTo>
                    <a:pt x="3025" y="7860"/>
                  </a:lnTo>
                  <a:cubicBezTo>
                    <a:pt x="3049" y="7764"/>
                    <a:pt x="3049" y="7693"/>
                    <a:pt x="3025" y="7598"/>
                  </a:cubicBezTo>
                  <a:cubicBezTo>
                    <a:pt x="2978" y="7502"/>
                    <a:pt x="2906" y="7455"/>
                    <a:pt x="2787" y="7455"/>
                  </a:cubicBezTo>
                  <a:lnTo>
                    <a:pt x="2168" y="7383"/>
                  </a:lnTo>
                  <a:cubicBezTo>
                    <a:pt x="1977" y="6955"/>
                    <a:pt x="1906" y="6502"/>
                    <a:pt x="1906" y="6026"/>
                  </a:cubicBezTo>
                  <a:lnTo>
                    <a:pt x="1906" y="5859"/>
                  </a:lnTo>
                  <a:cubicBezTo>
                    <a:pt x="1906" y="5359"/>
                    <a:pt x="1977" y="4859"/>
                    <a:pt x="2192" y="4383"/>
                  </a:cubicBezTo>
                  <a:lnTo>
                    <a:pt x="2811" y="4335"/>
                  </a:lnTo>
                  <a:cubicBezTo>
                    <a:pt x="2906" y="4335"/>
                    <a:pt x="3001" y="4264"/>
                    <a:pt x="3049" y="4168"/>
                  </a:cubicBezTo>
                  <a:cubicBezTo>
                    <a:pt x="3120" y="4073"/>
                    <a:pt x="3120" y="4002"/>
                    <a:pt x="3049" y="3906"/>
                  </a:cubicBezTo>
                  <a:lnTo>
                    <a:pt x="2787" y="3335"/>
                  </a:lnTo>
                  <a:cubicBezTo>
                    <a:pt x="3120" y="2954"/>
                    <a:pt x="3525" y="2597"/>
                    <a:pt x="3978" y="2358"/>
                  </a:cubicBezTo>
                  <a:cubicBezTo>
                    <a:pt x="4406" y="2120"/>
                    <a:pt x="4883" y="1977"/>
                    <a:pt x="5359" y="1882"/>
                  </a:cubicBezTo>
                  <a:lnTo>
                    <a:pt x="5716" y="2382"/>
                  </a:lnTo>
                  <a:cubicBezTo>
                    <a:pt x="5764" y="2478"/>
                    <a:pt x="5859" y="2501"/>
                    <a:pt x="5954" y="2501"/>
                  </a:cubicBezTo>
                  <a:cubicBezTo>
                    <a:pt x="6026" y="2501"/>
                    <a:pt x="6121" y="2454"/>
                    <a:pt x="6192" y="2382"/>
                  </a:cubicBezTo>
                  <a:lnTo>
                    <a:pt x="6550" y="1882"/>
                  </a:lnTo>
                  <a:close/>
                  <a:moveTo>
                    <a:pt x="11575" y="6073"/>
                  </a:moveTo>
                  <a:cubicBezTo>
                    <a:pt x="11551" y="7026"/>
                    <a:pt x="11265" y="7955"/>
                    <a:pt x="10789" y="8765"/>
                  </a:cubicBezTo>
                  <a:cubicBezTo>
                    <a:pt x="10360" y="9527"/>
                    <a:pt x="9693" y="10193"/>
                    <a:pt x="8931" y="10670"/>
                  </a:cubicBezTo>
                  <a:lnTo>
                    <a:pt x="8336" y="9646"/>
                  </a:lnTo>
                  <a:cubicBezTo>
                    <a:pt x="8764" y="9360"/>
                    <a:pt x="9169" y="9003"/>
                    <a:pt x="9479" y="8574"/>
                  </a:cubicBezTo>
                  <a:cubicBezTo>
                    <a:pt x="9527" y="8526"/>
                    <a:pt x="9550" y="8455"/>
                    <a:pt x="9527" y="8407"/>
                  </a:cubicBezTo>
                  <a:lnTo>
                    <a:pt x="9241" y="7812"/>
                  </a:lnTo>
                  <a:lnTo>
                    <a:pt x="9908" y="7740"/>
                  </a:lnTo>
                  <a:cubicBezTo>
                    <a:pt x="9955" y="7740"/>
                    <a:pt x="10027" y="7693"/>
                    <a:pt x="10050" y="7621"/>
                  </a:cubicBezTo>
                  <a:cubicBezTo>
                    <a:pt x="10265" y="7121"/>
                    <a:pt x="10384" y="6621"/>
                    <a:pt x="10408" y="6073"/>
                  </a:cubicBezTo>
                  <a:close/>
                  <a:moveTo>
                    <a:pt x="1549" y="6121"/>
                  </a:moveTo>
                  <a:lnTo>
                    <a:pt x="1549" y="6169"/>
                  </a:lnTo>
                  <a:cubicBezTo>
                    <a:pt x="1549" y="6407"/>
                    <a:pt x="1596" y="6669"/>
                    <a:pt x="1620" y="6907"/>
                  </a:cubicBezTo>
                  <a:cubicBezTo>
                    <a:pt x="1692" y="7145"/>
                    <a:pt x="1739" y="7383"/>
                    <a:pt x="1858" y="7621"/>
                  </a:cubicBezTo>
                  <a:cubicBezTo>
                    <a:pt x="1858" y="7669"/>
                    <a:pt x="1858" y="7669"/>
                    <a:pt x="1882" y="7693"/>
                  </a:cubicBezTo>
                  <a:cubicBezTo>
                    <a:pt x="1930" y="7740"/>
                    <a:pt x="1977" y="7788"/>
                    <a:pt x="2049" y="7812"/>
                  </a:cubicBezTo>
                  <a:lnTo>
                    <a:pt x="2692" y="7860"/>
                  </a:lnTo>
                  <a:lnTo>
                    <a:pt x="2430" y="8455"/>
                  </a:lnTo>
                  <a:cubicBezTo>
                    <a:pt x="2406" y="8526"/>
                    <a:pt x="2406" y="8574"/>
                    <a:pt x="2454" y="8645"/>
                  </a:cubicBezTo>
                  <a:cubicBezTo>
                    <a:pt x="2787" y="9050"/>
                    <a:pt x="3168" y="9431"/>
                    <a:pt x="3621" y="9717"/>
                  </a:cubicBezTo>
                  <a:lnTo>
                    <a:pt x="3049" y="10693"/>
                  </a:lnTo>
                  <a:cubicBezTo>
                    <a:pt x="2263" y="10193"/>
                    <a:pt x="1596" y="9527"/>
                    <a:pt x="1144" y="8765"/>
                  </a:cubicBezTo>
                  <a:cubicBezTo>
                    <a:pt x="668" y="7955"/>
                    <a:pt x="406" y="7026"/>
                    <a:pt x="382" y="6121"/>
                  </a:cubicBezTo>
                  <a:close/>
                  <a:moveTo>
                    <a:pt x="5978" y="9741"/>
                  </a:moveTo>
                  <a:lnTo>
                    <a:pt x="6359" y="10289"/>
                  </a:lnTo>
                  <a:cubicBezTo>
                    <a:pt x="6377" y="10323"/>
                    <a:pt x="6420" y="10346"/>
                    <a:pt x="6460" y="10346"/>
                  </a:cubicBezTo>
                  <a:cubicBezTo>
                    <a:pt x="6475" y="10346"/>
                    <a:pt x="6489" y="10343"/>
                    <a:pt x="6502" y="10336"/>
                  </a:cubicBezTo>
                  <a:cubicBezTo>
                    <a:pt x="7050" y="10289"/>
                    <a:pt x="7550" y="10098"/>
                    <a:pt x="8026" y="9860"/>
                  </a:cubicBezTo>
                  <a:lnTo>
                    <a:pt x="8288" y="10336"/>
                  </a:lnTo>
                  <a:lnTo>
                    <a:pt x="8598" y="10884"/>
                  </a:lnTo>
                  <a:cubicBezTo>
                    <a:pt x="7788" y="11289"/>
                    <a:pt x="6907" y="11527"/>
                    <a:pt x="5978" y="11527"/>
                  </a:cubicBezTo>
                  <a:cubicBezTo>
                    <a:pt x="5049" y="11527"/>
                    <a:pt x="4121" y="11289"/>
                    <a:pt x="3335" y="10884"/>
                  </a:cubicBezTo>
                  <a:lnTo>
                    <a:pt x="3930" y="9860"/>
                  </a:lnTo>
                  <a:cubicBezTo>
                    <a:pt x="4406" y="10098"/>
                    <a:pt x="4907" y="10289"/>
                    <a:pt x="5430" y="10336"/>
                  </a:cubicBezTo>
                  <a:cubicBezTo>
                    <a:pt x="5502" y="10336"/>
                    <a:pt x="5549" y="10312"/>
                    <a:pt x="5597" y="10289"/>
                  </a:cubicBezTo>
                  <a:lnTo>
                    <a:pt x="5978" y="9741"/>
                  </a:lnTo>
                  <a:close/>
                  <a:moveTo>
                    <a:pt x="5978" y="1"/>
                  </a:moveTo>
                  <a:cubicBezTo>
                    <a:pt x="5526" y="1"/>
                    <a:pt x="5073" y="72"/>
                    <a:pt x="4645" y="168"/>
                  </a:cubicBezTo>
                  <a:cubicBezTo>
                    <a:pt x="4549" y="191"/>
                    <a:pt x="4478" y="287"/>
                    <a:pt x="4525" y="358"/>
                  </a:cubicBezTo>
                  <a:cubicBezTo>
                    <a:pt x="4545" y="437"/>
                    <a:pt x="4614" y="483"/>
                    <a:pt x="4678" y="483"/>
                  </a:cubicBezTo>
                  <a:cubicBezTo>
                    <a:pt x="4691" y="483"/>
                    <a:pt x="4704" y="481"/>
                    <a:pt x="4716" y="477"/>
                  </a:cubicBezTo>
                  <a:cubicBezTo>
                    <a:pt x="5145" y="382"/>
                    <a:pt x="5549" y="334"/>
                    <a:pt x="5978" y="334"/>
                  </a:cubicBezTo>
                  <a:cubicBezTo>
                    <a:pt x="6931" y="334"/>
                    <a:pt x="7812" y="572"/>
                    <a:pt x="8622" y="977"/>
                  </a:cubicBezTo>
                  <a:lnTo>
                    <a:pt x="8026" y="2001"/>
                  </a:lnTo>
                  <a:cubicBezTo>
                    <a:pt x="7550" y="1763"/>
                    <a:pt x="7050" y="1573"/>
                    <a:pt x="6502" y="1525"/>
                  </a:cubicBezTo>
                  <a:cubicBezTo>
                    <a:pt x="6454" y="1525"/>
                    <a:pt x="6383" y="1549"/>
                    <a:pt x="6359" y="1573"/>
                  </a:cubicBezTo>
                  <a:lnTo>
                    <a:pt x="5978" y="2120"/>
                  </a:lnTo>
                  <a:lnTo>
                    <a:pt x="5597" y="1573"/>
                  </a:lnTo>
                  <a:cubicBezTo>
                    <a:pt x="5562" y="1538"/>
                    <a:pt x="5527" y="1516"/>
                    <a:pt x="5483" y="1516"/>
                  </a:cubicBezTo>
                  <a:cubicBezTo>
                    <a:pt x="5467" y="1516"/>
                    <a:pt x="5450" y="1519"/>
                    <a:pt x="5430" y="1525"/>
                  </a:cubicBezTo>
                  <a:cubicBezTo>
                    <a:pt x="4907" y="1573"/>
                    <a:pt x="4406" y="1763"/>
                    <a:pt x="3930" y="2001"/>
                  </a:cubicBezTo>
                  <a:lnTo>
                    <a:pt x="3335" y="977"/>
                  </a:lnTo>
                  <a:cubicBezTo>
                    <a:pt x="3525" y="858"/>
                    <a:pt x="3740" y="787"/>
                    <a:pt x="3954" y="691"/>
                  </a:cubicBezTo>
                  <a:lnTo>
                    <a:pt x="3978" y="691"/>
                  </a:lnTo>
                  <a:cubicBezTo>
                    <a:pt x="4073" y="668"/>
                    <a:pt x="4121" y="549"/>
                    <a:pt x="4073" y="453"/>
                  </a:cubicBezTo>
                  <a:cubicBezTo>
                    <a:pt x="4056" y="384"/>
                    <a:pt x="3987" y="339"/>
                    <a:pt x="3914" y="339"/>
                  </a:cubicBezTo>
                  <a:cubicBezTo>
                    <a:pt x="3888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7"/>
                    <a:pt x="1739" y="1525"/>
                    <a:pt x="1072" y="2501"/>
                  </a:cubicBezTo>
                  <a:cubicBezTo>
                    <a:pt x="382" y="3525"/>
                    <a:pt x="1" y="4668"/>
                    <a:pt x="1" y="5907"/>
                  </a:cubicBezTo>
                  <a:cubicBezTo>
                    <a:pt x="1" y="6978"/>
                    <a:pt x="286" y="8002"/>
                    <a:pt x="834" y="8907"/>
                  </a:cubicBezTo>
                  <a:cubicBezTo>
                    <a:pt x="1334" y="9789"/>
                    <a:pt x="2073" y="10503"/>
                    <a:pt x="2978" y="11051"/>
                  </a:cubicBezTo>
                  <a:cubicBezTo>
                    <a:pt x="3859" y="11551"/>
                    <a:pt x="4907" y="11860"/>
                    <a:pt x="5954" y="11860"/>
                  </a:cubicBezTo>
                  <a:cubicBezTo>
                    <a:pt x="6978" y="11860"/>
                    <a:pt x="8026" y="11575"/>
                    <a:pt x="8931" y="11051"/>
                  </a:cubicBezTo>
                  <a:cubicBezTo>
                    <a:pt x="9812" y="10551"/>
                    <a:pt x="10551" y="9789"/>
                    <a:pt x="11074" y="8907"/>
                  </a:cubicBezTo>
                  <a:cubicBezTo>
                    <a:pt x="11598" y="7979"/>
                    <a:pt x="11908" y="6931"/>
                    <a:pt x="11908" y="5907"/>
                  </a:cubicBezTo>
                  <a:cubicBezTo>
                    <a:pt x="11908" y="4859"/>
                    <a:pt x="11622" y="3811"/>
                    <a:pt x="11098" y="2930"/>
                  </a:cubicBezTo>
                  <a:cubicBezTo>
                    <a:pt x="10598" y="2073"/>
                    <a:pt x="9884" y="1358"/>
                    <a:pt x="9003" y="834"/>
                  </a:cubicBezTo>
                  <a:cubicBezTo>
                    <a:pt x="8098" y="310"/>
                    <a:pt x="7050" y="1"/>
                    <a:pt x="5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8" name="Google Shape;2768;p53"/>
          <p:cNvGrpSpPr/>
          <p:nvPr/>
        </p:nvGrpSpPr>
        <p:grpSpPr>
          <a:xfrm>
            <a:off x="5514356" y="2449122"/>
            <a:ext cx="356049" cy="355332"/>
            <a:chOff x="5168838" y="2370058"/>
            <a:chExt cx="297725" cy="297125"/>
          </a:xfrm>
        </p:grpSpPr>
        <p:sp>
          <p:nvSpPr>
            <p:cNvPr id="2769" name="Google Shape;2769;p53"/>
            <p:cNvSpPr/>
            <p:nvPr/>
          </p:nvSpPr>
          <p:spPr>
            <a:xfrm>
              <a:off x="520873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86" y="358"/>
                  </a:lnTo>
                  <a:cubicBezTo>
                    <a:pt x="381" y="358"/>
                    <a:pt x="477" y="287"/>
                    <a:pt x="477" y="191"/>
                  </a:cubicBezTo>
                  <a:cubicBezTo>
                    <a:pt x="477" y="72"/>
                    <a:pt x="405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3"/>
            <p:cNvSpPr/>
            <p:nvPr/>
          </p:nvSpPr>
          <p:spPr>
            <a:xfrm>
              <a:off x="5276013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6" y="287"/>
                    <a:pt x="596" y="191"/>
                  </a:cubicBezTo>
                  <a:cubicBezTo>
                    <a:pt x="596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3"/>
            <p:cNvSpPr/>
            <p:nvPr/>
          </p:nvSpPr>
          <p:spPr>
            <a:xfrm>
              <a:off x="5299813" y="2424833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3"/>
            <p:cNvSpPr/>
            <p:nvPr/>
          </p:nvSpPr>
          <p:spPr>
            <a:xfrm>
              <a:off x="5253388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3"/>
            <p:cNvSpPr/>
            <p:nvPr/>
          </p:nvSpPr>
          <p:spPr>
            <a:xfrm>
              <a:off x="5228988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191"/>
                  </a:cubicBezTo>
                  <a:cubicBezTo>
                    <a:pt x="595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3"/>
            <p:cNvSpPr/>
            <p:nvPr/>
          </p:nvSpPr>
          <p:spPr>
            <a:xfrm>
              <a:off x="532363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3"/>
            <p:cNvSpPr/>
            <p:nvPr/>
          </p:nvSpPr>
          <p:spPr>
            <a:xfrm>
              <a:off x="539448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3"/>
            <p:cNvSpPr/>
            <p:nvPr/>
          </p:nvSpPr>
          <p:spPr>
            <a:xfrm>
              <a:off x="5415913" y="2424833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3"/>
            <p:cNvSpPr/>
            <p:nvPr/>
          </p:nvSpPr>
          <p:spPr>
            <a:xfrm>
              <a:off x="5441513" y="2424833"/>
              <a:ext cx="11950" cy="8950"/>
            </a:xfrm>
            <a:custGeom>
              <a:rect b="b" l="l" r="r" t="t"/>
              <a:pathLst>
                <a:path extrusionOk="0" h="358" w="478">
                  <a:moveTo>
                    <a:pt x="215" y="1"/>
                  </a:moveTo>
                  <a:cubicBezTo>
                    <a:pt x="120" y="1"/>
                    <a:pt x="25" y="48"/>
                    <a:pt x="25" y="144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87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06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3"/>
            <p:cNvSpPr/>
            <p:nvPr/>
          </p:nvSpPr>
          <p:spPr>
            <a:xfrm>
              <a:off x="5168838" y="2370058"/>
              <a:ext cx="297725" cy="297125"/>
            </a:xfrm>
            <a:custGeom>
              <a:rect b="b" l="l" r="r" t="t"/>
              <a:pathLst>
                <a:path extrusionOk="0" h="11885" w="11909">
                  <a:moveTo>
                    <a:pt x="11527" y="11051"/>
                  </a:moveTo>
                  <a:lnTo>
                    <a:pt x="11527" y="11527"/>
                  </a:lnTo>
                  <a:lnTo>
                    <a:pt x="334" y="11527"/>
                  </a:lnTo>
                  <a:lnTo>
                    <a:pt x="334" y="11051"/>
                  </a:lnTo>
                  <a:close/>
                  <a:moveTo>
                    <a:pt x="930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29" y="4740"/>
                    <a:pt x="334" y="4788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5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29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4" y="10717"/>
                    <a:pt x="1" y="10836"/>
                    <a:pt x="1" y="11027"/>
                  </a:cubicBezTo>
                  <a:lnTo>
                    <a:pt x="1" y="11575"/>
                  </a:lnTo>
                  <a:cubicBezTo>
                    <a:pt x="1" y="11741"/>
                    <a:pt x="120" y="11884"/>
                    <a:pt x="310" y="11884"/>
                  </a:cubicBezTo>
                  <a:lnTo>
                    <a:pt x="11622" y="11884"/>
                  </a:lnTo>
                  <a:cubicBezTo>
                    <a:pt x="11765" y="11884"/>
                    <a:pt x="11908" y="11765"/>
                    <a:pt x="11908" y="11575"/>
                  </a:cubicBezTo>
                  <a:lnTo>
                    <a:pt x="11908" y="10979"/>
                  </a:lnTo>
                  <a:cubicBezTo>
                    <a:pt x="11884" y="10908"/>
                    <a:pt x="11860" y="10813"/>
                    <a:pt x="11789" y="10789"/>
                  </a:cubicBezTo>
                  <a:cubicBezTo>
                    <a:pt x="11765" y="10741"/>
                    <a:pt x="11741" y="10717"/>
                    <a:pt x="11670" y="10717"/>
                  </a:cubicBezTo>
                  <a:cubicBezTo>
                    <a:pt x="11646" y="10717"/>
                    <a:pt x="11622" y="10717"/>
                    <a:pt x="11598" y="10693"/>
                  </a:cubicBezTo>
                  <a:cubicBezTo>
                    <a:pt x="11479" y="10670"/>
                    <a:pt x="11313" y="10670"/>
                    <a:pt x="11194" y="10598"/>
                  </a:cubicBezTo>
                  <a:cubicBezTo>
                    <a:pt x="11051" y="10551"/>
                    <a:pt x="10908" y="10432"/>
                    <a:pt x="10813" y="10265"/>
                  </a:cubicBezTo>
                  <a:cubicBezTo>
                    <a:pt x="10717" y="10122"/>
                    <a:pt x="10670" y="9955"/>
                    <a:pt x="10646" y="9765"/>
                  </a:cubicBezTo>
                  <a:lnTo>
                    <a:pt x="10646" y="9741"/>
                  </a:lnTo>
                  <a:lnTo>
                    <a:pt x="9717" y="4526"/>
                  </a:lnTo>
                  <a:lnTo>
                    <a:pt x="9717" y="4478"/>
                  </a:lnTo>
                  <a:cubicBezTo>
                    <a:pt x="9693" y="4383"/>
                    <a:pt x="9622" y="4311"/>
                    <a:pt x="9527" y="4311"/>
                  </a:cubicBezTo>
                  <a:cubicBezTo>
                    <a:pt x="9408" y="4311"/>
                    <a:pt x="9360" y="4406"/>
                    <a:pt x="9384" y="4526"/>
                  </a:cubicBezTo>
                  <a:lnTo>
                    <a:pt x="10336" y="9836"/>
                  </a:lnTo>
                  <a:cubicBezTo>
                    <a:pt x="10360" y="10193"/>
                    <a:pt x="10527" y="10479"/>
                    <a:pt x="10717" y="10693"/>
                  </a:cubicBezTo>
                  <a:lnTo>
                    <a:pt x="6740" y="10693"/>
                  </a:lnTo>
                  <a:lnTo>
                    <a:pt x="6740" y="10717"/>
                  </a:lnTo>
                  <a:cubicBezTo>
                    <a:pt x="6740" y="10717"/>
                    <a:pt x="6264" y="10455"/>
                    <a:pt x="6240" y="10146"/>
                  </a:cubicBezTo>
                  <a:lnTo>
                    <a:pt x="6240" y="10122"/>
                  </a:lnTo>
                  <a:lnTo>
                    <a:pt x="5788" y="7598"/>
                  </a:lnTo>
                  <a:lnTo>
                    <a:pt x="6407" y="4002"/>
                  </a:lnTo>
                  <a:cubicBezTo>
                    <a:pt x="6431" y="3763"/>
                    <a:pt x="6526" y="3525"/>
                    <a:pt x="6669" y="3311"/>
                  </a:cubicBezTo>
                  <a:cubicBezTo>
                    <a:pt x="6836" y="3097"/>
                    <a:pt x="6978" y="2930"/>
                    <a:pt x="7193" y="2763"/>
                  </a:cubicBezTo>
                  <a:cubicBezTo>
                    <a:pt x="7393" y="2630"/>
                    <a:pt x="7629" y="2555"/>
                    <a:pt x="7867" y="2555"/>
                  </a:cubicBezTo>
                  <a:cubicBezTo>
                    <a:pt x="7968" y="2555"/>
                    <a:pt x="8070" y="2568"/>
                    <a:pt x="8169" y="2597"/>
                  </a:cubicBezTo>
                  <a:cubicBezTo>
                    <a:pt x="8741" y="2739"/>
                    <a:pt x="9122" y="3287"/>
                    <a:pt x="9265" y="3811"/>
                  </a:cubicBezTo>
                  <a:cubicBezTo>
                    <a:pt x="9284" y="3890"/>
                    <a:pt x="9353" y="3936"/>
                    <a:pt x="9430" y="3936"/>
                  </a:cubicBezTo>
                  <a:cubicBezTo>
                    <a:pt x="9446" y="3936"/>
                    <a:pt x="9463" y="3934"/>
                    <a:pt x="9479" y="3930"/>
                  </a:cubicBezTo>
                  <a:cubicBezTo>
                    <a:pt x="9574" y="3906"/>
                    <a:pt x="9622" y="3811"/>
                    <a:pt x="9598" y="3716"/>
                  </a:cubicBezTo>
                  <a:cubicBezTo>
                    <a:pt x="9574" y="3573"/>
                    <a:pt x="9503" y="3430"/>
                    <a:pt x="9408" y="3287"/>
                  </a:cubicBezTo>
                  <a:lnTo>
                    <a:pt x="9336" y="3097"/>
                  </a:lnTo>
                  <a:cubicBezTo>
                    <a:pt x="9146" y="2835"/>
                    <a:pt x="8931" y="2597"/>
                    <a:pt x="8669" y="2454"/>
                  </a:cubicBezTo>
                  <a:cubicBezTo>
                    <a:pt x="8410" y="2291"/>
                    <a:pt x="8095" y="2207"/>
                    <a:pt x="7785" y="2207"/>
                  </a:cubicBezTo>
                  <a:cubicBezTo>
                    <a:pt x="7640" y="2207"/>
                    <a:pt x="7496" y="2225"/>
                    <a:pt x="7359" y="2263"/>
                  </a:cubicBezTo>
                  <a:cubicBezTo>
                    <a:pt x="7074" y="2358"/>
                    <a:pt x="6836" y="2525"/>
                    <a:pt x="6645" y="2739"/>
                  </a:cubicBezTo>
                  <a:cubicBezTo>
                    <a:pt x="6526" y="2859"/>
                    <a:pt x="6431" y="2978"/>
                    <a:pt x="6383" y="3097"/>
                  </a:cubicBezTo>
                  <a:cubicBezTo>
                    <a:pt x="6240" y="3335"/>
                    <a:pt x="6145" y="3597"/>
                    <a:pt x="6073" y="3906"/>
                  </a:cubicBezTo>
                  <a:lnTo>
                    <a:pt x="5597" y="6574"/>
                  </a:lnTo>
                  <a:lnTo>
                    <a:pt x="5550" y="6193"/>
                  </a:lnTo>
                  <a:cubicBezTo>
                    <a:pt x="5550" y="6169"/>
                    <a:pt x="5550" y="6097"/>
                    <a:pt x="5526" y="6073"/>
                  </a:cubicBezTo>
                  <a:cubicBezTo>
                    <a:pt x="5454" y="5835"/>
                    <a:pt x="5335" y="5621"/>
                    <a:pt x="5192" y="5454"/>
                  </a:cubicBezTo>
                  <a:cubicBezTo>
                    <a:pt x="4960" y="5186"/>
                    <a:pt x="4621" y="5012"/>
                    <a:pt x="4275" y="5012"/>
                  </a:cubicBezTo>
                  <a:cubicBezTo>
                    <a:pt x="4159" y="5012"/>
                    <a:pt x="4043" y="5032"/>
                    <a:pt x="3930" y="5073"/>
                  </a:cubicBezTo>
                  <a:cubicBezTo>
                    <a:pt x="3859" y="5097"/>
                    <a:pt x="3763" y="5145"/>
                    <a:pt x="3668" y="5216"/>
                  </a:cubicBezTo>
                  <a:cubicBezTo>
                    <a:pt x="3502" y="5335"/>
                    <a:pt x="3382" y="5478"/>
                    <a:pt x="3263" y="5669"/>
                  </a:cubicBezTo>
                  <a:cubicBezTo>
                    <a:pt x="3144" y="5835"/>
                    <a:pt x="3073" y="6026"/>
                    <a:pt x="3049" y="6216"/>
                  </a:cubicBezTo>
                  <a:lnTo>
                    <a:pt x="2620" y="8574"/>
                  </a:lnTo>
                  <a:cubicBezTo>
                    <a:pt x="2597" y="8669"/>
                    <a:pt x="2692" y="8765"/>
                    <a:pt x="2787" y="8788"/>
                  </a:cubicBezTo>
                  <a:cubicBezTo>
                    <a:pt x="2795" y="8791"/>
                    <a:pt x="2803" y="8792"/>
                    <a:pt x="2811" y="8792"/>
                  </a:cubicBezTo>
                  <a:cubicBezTo>
                    <a:pt x="2878" y="8792"/>
                    <a:pt x="2956" y="8709"/>
                    <a:pt x="2978" y="8645"/>
                  </a:cubicBezTo>
                  <a:lnTo>
                    <a:pt x="3406" y="6288"/>
                  </a:lnTo>
                  <a:cubicBezTo>
                    <a:pt x="3430" y="6145"/>
                    <a:pt x="3502" y="5978"/>
                    <a:pt x="3573" y="5835"/>
                  </a:cubicBezTo>
                  <a:cubicBezTo>
                    <a:pt x="3738" y="5571"/>
                    <a:pt x="4040" y="5376"/>
                    <a:pt x="4353" y="5376"/>
                  </a:cubicBezTo>
                  <a:cubicBezTo>
                    <a:pt x="4492" y="5376"/>
                    <a:pt x="4632" y="5414"/>
                    <a:pt x="4764" y="5502"/>
                  </a:cubicBezTo>
                  <a:cubicBezTo>
                    <a:pt x="4859" y="5573"/>
                    <a:pt x="4930" y="5669"/>
                    <a:pt x="5002" y="5740"/>
                  </a:cubicBezTo>
                  <a:cubicBezTo>
                    <a:pt x="5121" y="5907"/>
                    <a:pt x="5216" y="6073"/>
                    <a:pt x="5240" y="6288"/>
                  </a:cubicBezTo>
                  <a:lnTo>
                    <a:pt x="5931" y="10193"/>
                  </a:lnTo>
                  <a:cubicBezTo>
                    <a:pt x="5954" y="10384"/>
                    <a:pt x="6097" y="10693"/>
                    <a:pt x="6097" y="10693"/>
                  </a:cubicBezTo>
                  <a:lnTo>
                    <a:pt x="2501" y="10693"/>
                  </a:lnTo>
                  <a:cubicBezTo>
                    <a:pt x="2501" y="10693"/>
                    <a:pt x="2692" y="10384"/>
                    <a:pt x="2692" y="10193"/>
                  </a:cubicBezTo>
                  <a:lnTo>
                    <a:pt x="2811" y="9431"/>
                  </a:lnTo>
                  <a:cubicBezTo>
                    <a:pt x="2835" y="9360"/>
                    <a:pt x="2739" y="9265"/>
                    <a:pt x="2644" y="9241"/>
                  </a:cubicBezTo>
                  <a:cubicBezTo>
                    <a:pt x="2631" y="9232"/>
                    <a:pt x="2617" y="9228"/>
                    <a:pt x="2603" y="9228"/>
                  </a:cubicBezTo>
                  <a:cubicBezTo>
                    <a:pt x="2540" y="9228"/>
                    <a:pt x="2473" y="9306"/>
                    <a:pt x="2454" y="9384"/>
                  </a:cubicBezTo>
                  <a:lnTo>
                    <a:pt x="2335" y="10122"/>
                  </a:lnTo>
                  <a:lnTo>
                    <a:pt x="2335" y="10146"/>
                  </a:lnTo>
                  <a:cubicBezTo>
                    <a:pt x="2287" y="10455"/>
                    <a:pt x="2096" y="10693"/>
                    <a:pt x="1811" y="10693"/>
                  </a:cubicBezTo>
                  <a:cubicBezTo>
                    <a:pt x="1811" y="10693"/>
                    <a:pt x="1787" y="10693"/>
                    <a:pt x="1763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9" name="Google Shape;2779;p53"/>
          <p:cNvGrpSpPr/>
          <p:nvPr/>
        </p:nvGrpSpPr>
        <p:grpSpPr>
          <a:xfrm>
            <a:off x="4770285" y="2512505"/>
            <a:ext cx="355332" cy="227849"/>
            <a:chOff x="4674088" y="2423058"/>
            <a:chExt cx="297125" cy="190525"/>
          </a:xfrm>
        </p:grpSpPr>
        <p:sp>
          <p:nvSpPr>
            <p:cNvPr id="2780" name="Google Shape;2780;p53"/>
            <p:cNvSpPr/>
            <p:nvPr/>
          </p:nvSpPr>
          <p:spPr>
            <a:xfrm>
              <a:off x="4674088" y="2423058"/>
              <a:ext cx="297125" cy="190525"/>
            </a:xfrm>
            <a:custGeom>
              <a:rect b="b" l="l" r="r" t="t"/>
              <a:pathLst>
                <a:path extrusionOk="0" h="7621" w="11885">
                  <a:moveTo>
                    <a:pt x="5931" y="1048"/>
                  </a:moveTo>
                  <a:cubicBezTo>
                    <a:pt x="6764" y="1667"/>
                    <a:pt x="7264" y="2691"/>
                    <a:pt x="7264" y="3787"/>
                  </a:cubicBezTo>
                  <a:cubicBezTo>
                    <a:pt x="7264" y="4882"/>
                    <a:pt x="6740" y="5906"/>
                    <a:pt x="5931" y="6525"/>
                  </a:cubicBezTo>
                  <a:cubicBezTo>
                    <a:pt x="5121" y="5930"/>
                    <a:pt x="4597" y="4906"/>
                    <a:pt x="4597" y="3811"/>
                  </a:cubicBezTo>
                  <a:cubicBezTo>
                    <a:pt x="4597" y="3096"/>
                    <a:pt x="4788" y="2406"/>
                    <a:pt x="5216" y="1810"/>
                  </a:cubicBezTo>
                  <a:cubicBezTo>
                    <a:pt x="5431" y="1524"/>
                    <a:pt x="5669" y="1286"/>
                    <a:pt x="5931" y="1048"/>
                  </a:cubicBezTo>
                  <a:close/>
                  <a:moveTo>
                    <a:pt x="8074" y="0"/>
                  </a:moveTo>
                  <a:cubicBezTo>
                    <a:pt x="7884" y="0"/>
                    <a:pt x="7693" y="0"/>
                    <a:pt x="7503" y="24"/>
                  </a:cubicBezTo>
                  <a:cubicBezTo>
                    <a:pt x="7407" y="24"/>
                    <a:pt x="7360" y="119"/>
                    <a:pt x="7360" y="238"/>
                  </a:cubicBezTo>
                  <a:cubicBezTo>
                    <a:pt x="7360" y="334"/>
                    <a:pt x="7431" y="381"/>
                    <a:pt x="7574" y="381"/>
                  </a:cubicBezTo>
                  <a:cubicBezTo>
                    <a:pt x="7741" y="358"/>
                    <a:pt x="7884" y="358"/>
                    <a:pt x="8074" y="358"/>
                  </a:cubicBezTo>
                  <a:cubicBezTo>
                    <a:pt x="9979" y="358"/>
                    <a:pt x="11551" y="1905"/>
                    <a:pt x="11551" y="3834"/>
                  </a:cubicBezTo>
                  <a:cubicBezTo>
                    <a:pt x="11551" y="5787"/>
                    <a:pt x="10003" y="7311"/>
                    <a:pt x="8074" y="7311"/>
                  </a:cubicBezTo>
                  <a:cubicBezTo>
                    <a:pt x="7407" y="7311"/>
                    <a:pt x="6788" y="7145"/>
                    <a:pt x="6264" y="6811"/>
                  </a:cubicBezTo>
                  <a:cubicBezTo>
                    <a:pt x="7121" y="6097"/>
                    <a:pt x="7645" y="5073"/>
                    <a:pt x="7645" y="3882"/>
                  </a:cubicBezTo>
                  <a:cubicBezTo>
                    <a:pt x="7645" y="2691"/>
                    <a:pt x="7121" y="1620"/>
                    <a:pt x="6264" y="929"/>
                  </a:cubicBezTo>
                  <a:cubicBezTo>
                    <a:pt x="6431" y="810"/>
                    <a:pt x="6645" y="715"/>
                    <a:pt x="6812" y="619"/>
                  </a:cubicBezTo>
                  <a:cubicBezTo>
                    <a:pt x="6907" y="596"/>
                    <a:pt x="6979" y="477"/>
                    <a:pt x="6907" y="381"/>
                  </a:cubicBezTo>
                  <a:cubicBezTo>
                    <a:pt x="6890" y="331"/>
                    <a:pt x="6826" y="280"/>
                    <a:pt x="6756" y="280"/>
                  </a:cubicBezTo>
                  <a:cubicBezTo>
                    <a:pt x="6727" y="280"/>
                    <a:pt x="6697" y="289"/>
                    <a:pt x="6669" y="310"/>
                  </a:cubicBezTo>
                  <a:cubicBezTo>
                    <a:pt x="6407" y="381"/>
                    <a:pt x="6169" y="548"/>
                    <a:pt x="5931" y="691"/>
                  </a:cubicBezTo>
                  <a:cubicBezTo>
                    <a:pt x="5335" y="262"/>
                    <a:pt x="4597" y="24"/>
                    <a:pt x="3811" y="24"/>
                  </a:cubicBezTo>
                  <a:cubicBezTo>
                    <a:pt x="1692" y="24"/>
                    <a:pt x="1" y="1763"/>
                    <a:pt x="1" y="3834"/>
                  </a:cubicBezTo>
                  <a:cubicBezTo>
                    <a:pt x="1" y="4168"/>
                    <a:pt x="25" y="4477"/>
                    <a:pt x="120" y="4787"/>
                  </a:cubicBezTo>
                  <a:cubicBezTo>
                    <a:pt x="140" y="4866"/>
                    <a:pt x="209" y="4912"/>
                    <a:pt x="286" y="4912"/>
                  </a:cubicBezTo>
                  <a:cubicBezTo>
                    <a:pt x="302" y="4912"/>
                    <a:pt x="318" y="4910"/>
                    <a:pt x="334" y="4906"/>
                  </a:cubicBezTo>
                  <a:cubicBezTo>
                    <a:pt x="430" y="4882"/>
                    <a:pt x="477" y="4787"/>
                    <a:pt x="453" y="4692"/>
                  </a:cubicBezTo>
                  <a:cubicBezTo>
                    <a:pt x="382" y="4430"/>
                    <a:pt x="334" y="4144"/>
                    <a:pt x="334" y="3834"/>
                  </a:cubicBezTo>
                  <a:cubicBezTo>
                    <a:pt x="334" y="1929"/>
                    <a:pt x="1882" y="358"/>
                    <a:pt x="3811" y="358"/>
                  </a:cubicBezTo>
                  <a:cubicBezTo>
                    <a:pt x="4454" y="358"/>
                    <a:pt x="5097" y="548"/>
                    <a:pt x="5621" y="858"/>
                  </a:cubicBezTo>
                  <a:cubicBezTo>
                    <a:pt x="5359" y="1072"/>
                    <a:pt x="5121" y="1334"/>
                    <a:pt x="4907" y="1643"/>
                  </a:cubicBezTo>
                  <a:cubicBezTo>
                    <a:pt x="4478" y="2286"/>
                    <a:pt x="4240" y="3049"/>
                    <a:pt x="4240" y="3811"/>
                  </a:cubicBezTo>
                  <a:cubicBezTo>
                    <a:pt x="4240" y="5001"/>
                    <a:pt x="4764" y="6073"/>
                    <a:pt x="5621" y="6764"/>
                  </a:cubicBezTo>
                  <a:cubicBezTo>
                    <a:pt x="5097" y="7073"/>
                    <a:pt x="4478" y="7264"/>
                    <a:pt x="3811" y="7264"/>
                  </a:cubicBezTo>
                  <a:cubicBezTo>
                    <a:pt x="2501" y="7264"/>
                    <a:pt x="1311" y="6549"/>
                    <a:pt x="715" y="5382"/>
                  </a:cubicBezTo>
                  <a:cubicBezTo>
                    <a:pt x="697" y="5310"/>
                    <a:pt x="623" y="5279"/>
                    <a:pt x="547" y="5279"/>
                  </a:cubicBezTo>
                  <a:cubicBezTo>
                    <a:pt x="524" y="5279"/>
                    <a:pt x="500" y="5281"/>
                    <a:pt x="477" y="5287"/>
                  </a:cubicBezTo>
                  <a:cubicBezTo>
                    <a:pt x="382" y="5335"/>
                    <a:pt x="358" y="5454"/>
                    <a:pt x="382" y="5525"/>
                  </a:cubicBezTo>
                  <a:cubicBezTo>
                    <a:pt x="1049" y="6811"/>
                    <a:pt x="2359" y="7621"/>
                    <a:pt x="3787" y="7621"/>
                  </a:cubicBezTo>
                  <a:cubicBezTo>
                    <a:pt x="4550" y="7621"/>
                    <a:pt x="5288" y="7383"/>
                    <a:pt x="5883" y="6954"/>
                  </a:cubicBezTo>
                  <a:cubicBezTo>
                    <a:pt x="6502" y="7383"/>
                    <a:pt x="7241" y="7621"/>
                    <a:pt x="8003" y="7621"/>
                  </a:cubicBezTo>
                  <a:cubicBezTo>
                    <a:pt x="10122" y="7621"/>
                    <a:pt x="11813" y="5882"/>
                    <a:pt x="11813" y="3811"/>
                  </a:cubicBezTo>
                  <a:cubicBezTo>
                    <a:pt x="11884" y="1691"/>
                    <a:pt x="10194" y="0"/>
                    <a:pt x="8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3"/>
            <p:cNvSpPr/>
            <p:nvPr/>
          </p:nvSpPr>
          <p:spPr>
            <a:xfrm>
              <a:off x="4703263" y="2505208"/>
              <a:ext cx="57200" cy="8950"/>
            </a:xfrm>
            <a:custGeom>
              <a:rect b="b" l="l" r="r" t="t"/>
              <a:pathLst>
                <a:path extrusionOk="0" h="358" w="2288">
                  <a:moveTo>
                    <a:pt x="168" y="1"/>
                  </a:moveTo>
                  <a:cubicBezTo>
                    <a:pt x="96" y="1"/>
                    <a:pt x="25" y="48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39" y="286"/>
                    <a:pt x="2263" y="191"/>
                  </a:cubicBezTo>
                  <a:cubicBezTo>
                    <a:pt x="2287" y="72"/>
                    <a:pt x="2192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3"/>
            <p:cNvSpPr/>
            <p:nvPr/>
          </p:nvSpPr>
          <p:spPr>
            <a:xfrm>
              <a:off x="4703263" y="2523083"/>
              <a:ext cx="39325" cy="8350"/>
            </a:xfrm>
            <a:custGeom>
              <a:rect b="b" l="l" r="r" t="t"/>
              <a:pathLst>
                <a:path extrusionOk="0" h="334" w="1573">
                  <a:moveTo>
                    <a:pt x="168" y="0"/>
                  </a:moveTo>
                  <a:cubicBezTo>
                    <a:pt x="96" y="0"/>
                    <a:pt x="25" y="48"/>
                    <a:pt x="1" y="143"/>
                  </a:cubicBezTo>
                  <a:cubicBezTo>
                    <a:pt x="1" y="238"/>
                    <a:pt x="96" y="334"/>
                    <a:pt x="168" y="334"/>
                  </a:cubicBezTo>
                  <a:lnTo>
                    <a:pt x="1358" y="334"/>
                  </a:lnTo>
                  <a:cubicBezTo>
                    <a:pt x="1454" y="334"/>
                    <a:pt x="1525" y="286"/>
                    <a:pt x="1549" y="191"/>
                  </a:cubicBezTo>
                  <a:cubicBezTo>
                    <a:pt x="1573" y="72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53"/>
            <p:cNvSpPr/>
            <p:nvPr/>
          </p:nvSpPr>
          <p:spPr>
            <a:xfrm>
              <a:off x="4884863" y="2505208"/>
              <a:ext cx="57775" cy="8950"/>
            </a:xfrm>
            <a:custGeom>
              <a:rect b="b" l="l" r="r" t="t"/>
              <a:pathLst>
                <a:path extrusionOk="0" h="358" w="2311">
                  <a:moveTo>
                    <a:pt x="215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191" y="358"/>
                    <a:pt x="2263" y="286"/>
                    <a:pt x="2286" y="191"/>
                  </a:cubicBezTo>
                  <a:cubicBezTo>
                    <a:pt x="2310" y="72"/>
                    <a:pt x="2239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53"/>
            <p:cNvSpPr/>
            <p:nvPr/>
          </p:nvSpPr>
          <p:spPr>
            <a:xfrm>
              <a:off x="4902713" y="2523083"/>
              <a:ext cx="39325" cy="8350"/>
            </a:xfrm>
            <a:custGeom>
              <a:rect b="b" l="l" r="r" t="t"/>
              <a:pathLst>
                <a:path extrusionOk="0" h="334" w="1573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34"/>
                    <a:pt x="215" y="334"/>
                  </a:cubicBezTo>
                  <a:lnTo>
                    <a:pt x="1406" y="334"/>
                  </a:lnTo>
                  <a:cubicBezTo>
                    <a:pt x="1477" y="334"/>
                    <a:pt x="1572" y="286"/>
                    <a:pt x="1572" y="191"/>
                  </a:cubicBezTo>
                  <a:cubicBezTo>
                    <a:pt x="1572" y="72"/>
                    <a:pt x="1525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5" name="Google Shape;2785;p53"/>
          <p:cNvSpPr/>
          <p:nvPr/>
        </p:nvSpPr>
        <p:spPr>
          <a:xfrm>
            <a:off x="4088105" y="2734489"/>
            <a:ext cx="10733" cy="18656"/>
          </a:xfrm>
          <a:custGeom>
            <a:rect b="b" l="l" r="r" t="t"/>
            <a:pathLst>
              <a:path extrusionOk="0" h="624" w="359">
                <a:moveTo>
                  <a:pt x="179" y="1"/>
                </a:moveTo>
                <a:cubicBezTo>
                  <a:pt x="77" y="1"/>
                  <a:pt x="1" y="88"/>
                  <a:pt x="1" y="195"/>
                </a:cubicBezTo>
                <a:lnTo>
                  <a:pt x="1" y="433"/>
                </a:lnTo>
                <a:cubicBezTo>
                  <a:pt x="1" y="528"/>
                  <a:pt x="72" y="624"/>
                  <a:pt x="168" y="624"/>
                </a:cubicBezTo>
                <a:cubicBezTo>
                  <a:pt x="287" y="624"/>
                  <a:pt x="358" y="552"/>
                  <a:pt x="358" y="433"/>
                </a:cubicBezTo>
                <a:lnTo>
                  <a:pt x="358" y="195"/>
                </a:lnTo>
                <a:cubicBezTo>
                  <a:pt x="358" y="100"/>
                  <a:pt x="311" y="52"/>
                  <a:pt x="215" y="4"/>
                </a:cubicBezTo>
                <a:cubicBezTo>
                  <a:pt x="203" y="2"/>
                  <a:pt x="191" y="1"/>
                  <a:pt x="1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53"/>
          <p:cNvSpPr/>
          <p:nvPr/>
        </p:nvSpPr>
        <p:spPr>
          <a:xfrm>
            <a:off x="4318814" y="2701154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53"/>
          <p:cNvSpPr/>
          <p:nvPr/>
        </p:nvSpPr>
        <p:spPr>
          <a:xfrm>
            <a:off x="4318814" y="2728898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48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53"/>
          <p:cNvSpPr/>
          <p:nvPr/>
        </p:nvSpPr>
        <p:spPr>
          <a:xfrm>
            <a:off x="4318814" y="2672662"/>
            <a:ext cx="10703" cy="17819"/>
          </a:xfrm>
          <a:custGeom>
            <a:rect b="b" l="l" r="r" t="t"/>
            <a:pathLst>
              <a:path extrusionOk="0" h="596" w="358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53"/>
          <p:cNvSpPr/>
          <p:nvPr/>
        </p:nvSpPr>
        <p:spPr>
          <a:xfrm>
            <a:off x="4318814" y="2644888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25"/>
                  <a:pt x="72" y="596"/>
                  <a:pt x="167" y="596"/>
                </a:cubicBezTo>
                <a:cubicBezTo>
                  <a:pt x="263" y="596"/>
                  <a:pt x="358" y="525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53"/>
          <p:cNvSpPr/>
          <p:nvPr/>
        </p:nvSpPr>
        <p:spPr>
          <a:xfrm>
            <a:off x="4318814" y="2617830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72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72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53"/>
          <p:cNvSpPr/>
          <p:nvPr/>
        </p:nvSpPr>
        <p:spPr>
          <a:xfrm>
            <a:off x="4318814" y="259008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67"/>
                </a:cubicBezTo>
                <a:lnTo>
                  <a:pt x="1" y="405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05"/>
                </a:cubicBezTo>
                <a:lnTo>
                  <a:pt x="358" y="167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53"/>
          <p:cNvSpPr/>
          <p:nvPr/>
        </p:nvSpPr>
        <p:spPr>
          <a:xfrm>
            <a:off x="4273250" y="2748122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96" y="1"/>
                  <a:pt x="1" y="96"/>
                  <a:pt x="1" y="191"/>
                </a:cubicBezTo>
                <a:lnTo>
                  <a:pt x="1" y="430"/>
                </a:lnTo>
                <a:cubicBezTo>
                  <a:pt x="1" y="525"/>
                  <a:pt x="96" y="596"/>
                  <a:pt x="167" y="596"/>
                </a:cubicBezTo>
                <a:cubicBezTo>
                  <a:pt x="263" y="596"/>
                  <a:pt x="358" y="525"/>
                  <a:pt x="358" y="430"/>
                </a:cubicBezTo>
                <a:lnTo>
                  <a:pt x="358" y="191"/>
                </a:lnTo>
                <a:cubicBezTo>
                  <a:pt x="358" y="72"/>
                  <a:pt x="263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53"/>
          <p:cNvSpPr/>
          <p:nvPr/>
        </p:nvSpPr>
        <p:spPr>
          <a:xfrm>
            <a:off x="4273250" y="2692603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53"/>
          <p:cNvSpPr/>
          <p:nvPr/>
        </p:nvSpPr>
        <p:spPr>
          <a:xfrm>
            <a:off x="4273250" y="2719660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67" y="596"/>
                </a:cubicBezTo>
                <a:cubicBezTo>
                  <a:pt x="263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53"/>
          <p:cNvSpPr/>
          <p:nvPr/>
        </p:nvSpPr>
        <p:spPr>
          <a:xfrm>
            <a:off x="4273250" y="266554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53"/>
          <p:cNvSpPr/>
          <p:nvPr/>
        </p:nvSpPr>
        <p:spPr>
          <a:xfrm>
            <a:off x="4135821" y="2679060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53"/>
          <p:cNvSpPr/>
          <p:nvPr/>
        </p:nvSpPr>
        <p:spPr>
          <a:xfrm>
            <a:off x="4135821" y="2623541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72" y="596"/>
                  <a:pt x="167" y="596"/>
                </a:cubicBezTo>
                <a:cubicBezTo>
                  <a:pt x="262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53"/>
          <p:cNvSpPr/>
          <p:nvPr/>
        </p:nvSpPr>
        <p:spPr>
          <a:xfrm>
            <a:off x="4135821" y="2651315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2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53"/>
          <p:cNvSpPr/>
          <p:nvPr/>
        </p:nvSpPr>
        <p:spPr>
          <a:xfrm>
            <a:off x="4135821" y="2707552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53"/>
          <p:cNvSpPr/>
          <p:nvPr/>
        </p:nvSpPr>
        <p:spPr>
          <a:xfrm>
            <a:off x="4135821" y="273532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72" y="596"/>
                  <a:pt x="167" y="596"/>
                </a:cubicBezTo>
                <a:cubicBezTo>
                  <a:pt x="262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10" y="48"/>
                  <a:pt x="262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53"/>
          <p:cNvSpPr/>
          <p:nvPr/>
        </p:nvSpPr>
        <p:spPr>
          <a:xfrm>
            <a:off x="4261859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67" y="1"/>
                </a:moveTo>
                <a:cubicBezTo>
                  <a:pt x="72" y="1"/>
                  <a:pt x="1" y="48"/>
                  <a:pt x="1" y="143"/>
                </a:cubicBezTo>
                <a:cubicBezTo>
                  <a:pt x="1" y="263"/>
                  <a:pt x="48" y="358"/>
                  <a:pt x="167" y="358"/>
                </a:cubicBezTo>
                <a:lnTo>
                  <a:pt x="405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24" y="1"/>
                  <a:pt x="4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53"/>
          <p:cNvSpPr/>
          <p:nvPr/>
        </p:nvSpPr>
        <p:spPr>
          <a:xfrm>
            <a:off x="4316691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0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53"/>
          <p:cNvSpPr/>
          <p:nvPr/>
        </p:nvSpPr>
        <p:spPr>
          <a:xfrm>
            <a:off x="4073874" y="2515313"/>
            <a:ext cx="17849" cy="10703"/>
          </a:xfrm>
          <a:custGeom>
            <a:rect b="b" l="l" r="r" t="t"/>
            <a:pathLst>
              <a:path extrusionOk="0" h="358" w="597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5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53"/>
          <p:cNvSpPr/>
          <p:nvPr/>
        </p:nvSpPr>
        <p:spPr>
          <a:xfrm>
            <a:off x="4288916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4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53"/>
          <p:cNvSpPr/>
          <p:nvPr/>
        </p:nvSpPr>
        <p:spPr>
          <a:xfrm>
            <a:off x="4101648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53"/>
          <p:cNvSpPr/>
          <p:nvPr/>
        </p:nvSpPr>
        <p:spPr>
          <a:xfrm>
            <a:off x="4233368" y="2515313"/>
            <a:ext cx="18566" cy="10703"/>
          </a:xfrm>
          <a:custGeom>
            <a:rect b="b" l="l" r="r" t="t"/>
            <a:pathLst>
              <a:path extrusionOk="0" h="358" w="621">
                <a:moveTo>
                  <a:pt x="191" y="1"/>
                </a:moveTo>
                <a:cubicBezTo>
                  <a:pt x="120" y="1"/>
                  <a:pt x="49" y="48"/>
                  <a:pt x="25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30" y="358"/>
                </a:lnTo>
                <a:cubicBezTo>
                  <a:pt x="525" y="358"/>
                  <a:pt x="620" y="286"/>
                  <a:pt x="620" y="215"/>
                </a:cubicBezTo>
                <a:cubicBezTo>
                  <a:pt x="620" y="96"/>
                  <a:pt x="549" y="1"/>
                  <a:pt x="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53"/>
          <p:cNvSpPr/>
          <p:nvPr/>
        </p:nvSpPr>
        <p:spPr>
          <a:xfrm>
            <a:off x="4129423" y="2515313"/>
            <a:ext cx="18536" cy="10703"/>
          </a:xfrm>
          <a:custGeom>
            <a:rect b="b" l="l" r="r" t="t"/>
            <a:pathLst>
              <a:path extrusionOk="0" h="358" w="620">
                <a:moveTo>
                  <a:pt x="215" y="1"/>
                </a:moveTo>
                <a:cubicBezTo>
                  <a:pt x="119" y="1"/>
                  <a:pt x="48" y="48"/>
                  <a:pt x="24" y="143"/>
                </a:cubicBezTo>
                <a:cubicBezTo>
                  <a:pt x="0" y="263"/>
                  <a:pt x="95" y="358"/>
                  <a:pt x="215" y="358"/>
                </a:cubicBezTo>
                <a:lnTo>
                  <a:pt x="453" y="358"/>
                </a:lnTo>
                <a:cubicBezTo>
                  <a:pt x="524" y="358"/>
                  <a:pt x="619" y="286"/>
                  <a:pt x="619" y="215"/>
                </a:cubicBezTo>
                <a:cubicBezTo>
                  <a:pt x="619" y="96"/>
                  <a:pt x="572" y="1"/>
                  <a:pt x="4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53"/>
          <p:cNvSpPr/>
          <p:nvPr/>
        </p:nvSpPr>
        <p:spPr>
          <a:xfrm>
            <a:off x="4385036" y="2501082"/>
            <a:ext cx="39196" cy="39196"/>
          </a:xfrm>
          <a:custGeom>
            <a:rect b="b" l="l" r="r" t="t"/>
            <a:pathLst>
              <a:path extrusionOk="0" h="1311" w="1311">
                <a:moveTo>
                  <a:pt x="667" y="357"/>
                </a:moveTo>
                <a:cubicBezTo>
                  <a:pt x="810" y="357"/>
                  <a:pt x="953" y="500"/>
                  <a:pt x="953" y="643"/>
                </a:cubicBezTo>
                <a:cubicBezTo>
                  <a:pt x="953" y="810"/>
                  <a:pt x="834" y="953"/>
                  <a:pt x="667" y="953"/>
                </a:cubicBezTo>
                <a:cubicBezTo>
                  <a:pt x="524" y="953"/>
                  <a:pt x="358" y="834"/>
                  <a:pt x="358" y="643"/>
                </a:cubicBezTo>
                <a:cubicBezTo>
                  <a:pt x="358" y="500"/>
                  <a:pt x="477" y="357"/>
                  <a:pt x="667" y="357"/>
                </a:cubicBezTo>
                <a:close/>
                <a:moveTo>
                  <a:pt x="667" y="0"/>
                </a:moveTo>
                <a:cubicBezTo>
                  <a:pt x="310" y="0"/>
                  <a:pt x="0" y="286"/>
                  <a:pt x="0" y="643"/>
                </a:cubicBezTo>
                <a:cubicBezTo>
                  <a:pt x="0" y="1000"/>
                  <a:pt x="310" y="1310"/>
                  <a:pt x="667" y="1310"/>
                </a:cubicBezTo>
                <a:cubicBezTo>
                  <a:pt x="1024" y="1310"/>
                  <a:pt x="1310" y="1000"/>
                  <a:pt x="1310" y="643"/>
                </a:cubicBezTo>
                <a:cubicBezTo>
                  <a:pt x="1310" y="286"/>
                  <a:pt x="1024" y="0"/>
                  <a:pt x="6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53"/>
          <p:cNvSpPr/>
          <p:nvPr/>
        </p:nvSpPr>
        <p:spPr>
          <a:xfrm>
            <a:off x="4073874" y="2479018"/>
            <a:ext cx="296224" cy="247790"/>
          </a:xfrm>
          <a:custGeom>
            <a:rect b="b" l="l" r="r" t="t"/>
            <a:pathLst>
              <a:path extrusionOk="0" h="8288" w="9908">
                <a:moveTo>
                  <a:pt x="5811" y="2334"/>
                </a:moveTo>
                <a:cubicBezTo>
                  <a:pt x="5954" y="2334"/>
                  <a:pt x="6121" y="2453"/>
                  <a:pt x="6121" y="2643"/>
                </a:cubicBezTo>
                <a:cubicBezTo>
                  <a:pt x="6121" y="2810"/>
                  <a:pt x="6002" y="2929"/>
                  <a:pt x="5811" y="2929"/>
                </a:cubicBezTo>
                <a:cubicBezTo>
                  <a:pt x="5645" y="2929"/>
                  <a:pt x="5526" y="2810"/>
                  <a:pt x="5526" y="2643"/>
                </a:cubicBezTo>
                <a:cubicBezTo>
                  <a:pt x="5526" y="2453"/>
                  <a:pt x="5669" y="2334"/>
                  <a:pt x="5811" y="2334"/>
                </a:cubicBezTo>
                <a:close/>
                <a:moveTo>
                  <a:pt x="2215" y="3596"/>
                </a:moveTo>
                <a:cubicBezTo>
                  <a:pt x="2358" y="3596"/>
                  <a:pt x="2501" y="3715"/>
                  <a:pt x="2501" y="3882"/>
                </a:cubicBezTo>
                <a:cubicBezTo>
                  <a:pt x="2501" y="4048"/>
                  <a:pt x="2382" y="4191"/>
                  <a:pt x="2215" y="4191"/>
                </a:cubicBezTo>
                <a:cubicBezTo>
                  <a:pt x="2025" y="4191"/>
                  <a:pt x="1906" y="4072"/>
                  <a:pt x="1906" y="3882"/>
                </a:cubicBezTo>
                <a:cubicBezTo>
                  <a:pt x="1906" y="3715"/>
                  <a:pt x="2073" y="3596"/>
                  <a:pt x="2215" y="3596"/>
                </a:cubicBezTo>
                <a:close/>
                <a:moveTo>
                  <a:pt x="4287" y="4834"/>
                </a:moveTo>
                <a:cubicBezTo>
                  <a:pt x="4454" y="4834"/>
                  <a:pt x="4597" y="4953"/>
                  <a:pt x="4597" y="5144"/>
                </a:cubicBezTo>
                <a:cubicBezTo>
                  <a:pt x="4597" y="5311"/>
                  <a:pt x="4478" y="5430"/>
                  <a:pt x="4287" y="5430"/>
                </a:cubicBezTo>
                <a:cubicBezTo>
                  <a:pt x="4121" y="5430"/>
                  <a:pt x="4002" y="5311"/>
                  <a:pt x="4002" y="5144"/>
                </a:cubicBezTo>
                <a:cubicBezTo>
                  <a:pt x="4002" y="4953"/>
                  <a:pt x="4121" y="4834"/>
                  <a:pt x="4287" y="4834"/>
                </a:cubicBezTo>
                <a:close/>
                <a:moveTo>
                  <a:pt x="667" y="7382"/>
                </a:moveTo>
                <a:cubicBezTo>
                  <a:pt x="810" y="7382"/>
                  <a:pt x="953" y="7502"/>
                  <a:pt x="953" y="7668"/>
                </a:cubicBezTo>
                <a:cubicBezTo>
                  <a:pt x="953" y="7811"/>
                  <a:pt x="834" y="7978"/>
                  <a:pt x="667" y="7978"/>
                </a:cubicBezTo>
                <a:cubicBezTo>
                  <a:pt x="477" y="7978"/>
                  <a:pt x="358" y="7859"/>
                  <a:pt x="358" y="7668"/>
                </a:cubicBezTo>
                <a:cubicBezTo>
                  <a:pt x="358" y="7502"/>
                  <a:pt x="477" y="7382"/>
                  <a:pt x="667" y="7382"/>
                </a:cubicBezTo>
                <a:close/>
                <a:moveTo>
                  <a:pt x="8598" y="0"/>
                </a:moveTo>
                <a:cubicBezTo>
                  <a:pt x="7907" y="0"/>
                  <a:pt x="7312" y="595"/>
                  <a:pt x="7312" y="1310"/>
                </a:cubicBezTo>
                <a:cubicBezTo>
                  <a:pt x="7312" y="1453"/>
                  <a:pt x="7336" y="1572"/>
                  <a:pt x="7359" y="1691"/>
                </a:cubicBezTo>
                <a:lnTo>
                  <a:pt x="6407" y="2143"/>
                </a:lnTo>
                <a:cubicBezTo>
                  <a:pt x="6288" y="1977"/>
                  <a:pt x="6121" y="1905"/>
                  <a:pt x="5930" y="1905"/>
                </a:cubicBezTo>
                <a:cubicBezTo>
                  <a:pt x="5573" y="1905"/>
                  <a:pt x="5264" y="2191"/>
                  <a:pt x="5264" y="2548"/>
                </a:cubicBezTo>
                <a:cubicBezTo>
                  <a:pt x="5264" y="2739"/>
                  <a:pt x="5335" y="2882"/>
                  <a:pt x="5454" y="3001"/>
                </a:cubicBezTo>
                <a:lnTo>
                  <a:pt x="4573" y="4453"/>
                </a:lnTo>
                <a:cubicBezTo>
                  <a:pt x="4502" y="4429"/>
                  <a:pt x="4454" y="4429"/>
                  <a:pt x="4383" y="4429"/>
                </a:cubicBezTo>
                <a:cubicBezTo>
                  <a:pt x="4192" y="4429"/>
                  <a:pt x="4025" y="4525"/>
                  <a:pt x="3906" y="4620"/>
                </a:cubicBezTo>
                <a:lnTo>
                  <a:pt x="2930" y="4025"/>
                </a:lnTo>
                <a:cubicBezTo>
                  <a:pt x="2954" y="3977"/>
                  <a:pt x="2954" y="3882"/>
                  <a:pt x="2954" y="3834"/>
                </a:cubicBezTo>
                <a:cubicBezTo>
                  <a:pt x="2954" y="3477"/>
                  <a:pt x="2644" y="3167"/>
                  <a:pt x="2287" y="3167"/>
                </a:cubicBezTo>
                <a:cubicBezTo>
                  <a:pt x="1953" y="3167"/>
                  <a:pt x="1644" y="3477"/>
                  <a:pt x="1644" y="3834"/>
                </a:cubicBezTo>
                <a:cubicBezTo>
                  <a:pt x="1644" y="3977"/>
                  <a:pt x="1692" y="4120"/>
                  <a:pt x="1787" y="4239"/>
                </a:cubicBezTo>
                <a:lnTo>
                  <a:pt x="787" y="6954"/>
                </a:lnTo>
                <a:lnTo>
                  <a:pt x="715" y="6954"/>
                </a:lnTo>
                <a:cubicBezTo>
                  <a:pt x="358" y="6954"/>
                  <a:pt x="72" y="7240"/>
                  <a:pt x="72" y="7597"/>
                </a:cubicBezTo>
                <a:cubicBezTo>
                  <a:pt x="1" y="8002"/>
                  <a:pt x="310" y="8287"/>
                  <a:pt x="667" y="8287"/>
                </a:cubicBezTo>
                <a:cubicBezTo>
                  <a:pt x="1025" y="8287"/>
                  <a:pt x="1310" y="8002"/>
                  <a:pt x="1310" y="7644"/>
                </a:cubicBezTo>
                <a:cubicBezTo>
                  <a:pt x="1310" y="7430"/>
                  <a:pt x="1239" y="7240"/>
                  <a:pt x="1049" y="7144"/>
                </a:cubicBezTo>
                <a:lnTo>
                  <a:pt x="2025" y="4477"/>
                </a:lnTo>
                <a:cubicBezTo>
                  <a:pt x="2096" y="4525"/>
                  <a:pt x="2144" y="4525"/>
                  <a:pt x="2215" y="4525"/>
                </a:cubicBezTo>
                <a:cubicBezTo>
                  <a:pt x="2358" y="4525"/>
                  <a:pt x="2501" y="4453"/>
                  <a:pt x="2596" y="4358"/>
                </a:cubicBezTo>
                <a:lnTo>
                  <a:pt x="3644" y="5001"/>
                </a:lnTo>
                <a:lnTo>
                  <a:pt x="3644" y="5120"/>
                </a:lnTo>
                <a:cubicBezTo>
                  <a:pt x="3644" y="5477"/>
                  <a:pt x="3930" y="5763"/>
                  <a:pt x="4287" y="5763"/>
                </a:cubicBezTo>
                <a:cubicBezTo>
                  <a:pt x="4645" y="5763"/>
                  <a:pt x="4954" y="5477"/>
                  <a:pt x="4954" y="5120"/>
                </a:cubicBezTo>
                <a:cubicBezTo>
                  <a:pt x="4954" y="4930"/>
                  <a:pt x="4883" y="4787"/>
                  <a:pt x="4764" y="4668"/>
                </a:cubicBezTo>
                <a:lnTo>
                  <a:pt x="5669" y="3215"/>
                </a:lnTo>
                <a:cubicBezTo>
                  <a:pt x="5716" y="3239"/>
                  <a:pt x="5788" y="3239"/>
                  <a:pt x="5835" y="3239"/>
                </a:cubicBezTo>
                <a:cubicBezTo>
                  <a:pt x="6192" y="3239"/>
                  <a:pt x="6502" y="2929"/>
                  <a:pt x="6502" y="2572"/>
                </a:cubicBezTo>
                <a:lnTo>
                  <a:pt x="6502" y="2501"/>
                </a:lnTo>
                <a:lnTo>
                  <a:pt x="7455" y="2048"/>
                </a:lnTo>
                <a:cubicBezTo>
                  <a:pt x="7693" y="2405"/>
                  <a:pt x="8098" y="2643"/>
                  <a:pt x="8550" y="2643"/>
                </a:cubicBezTo>
                <a:cubicBezTo>
                  <a:pt x="8812" y="2643"/>
                  <a:pt x="9050" y="2548"/>
                  <a:pt x="9288" y="2405"/>
                </a:cubicBezTo>
                <a:cubicBezTo>
                  <a:pt x="9384" y="2334"/>
                  <a:pt x="9384" y="2262"/>
                  <a:pt x="9360" y="2167"/>
                </a:cubicBezTo>
                <a:cubicBezTo>
                  <a:pt x="9312" y="2104"/>
                  <a:pt x="9265" y="2082"/>
                  <a:pt x="9210" y="2082"/>
                </a:cubicBezTo>
                <a:cubicBezTo>
                  <a:pt x="9182" y="2082"/>
                  <a:pt x="9153" y="2088"/>
                  <a:pt x="9122" y="2096"/>
                </a:cubicBezTo>
                <a:cubicBezTo>
                  <a:pt x="8979" y="2215"/>
                  <a:pt x="8764" y="2286"/>
                  <a:pt x="8574" y="2286"/>
                </a:cubicBezTo>
                <a:cubicBezTo>
                  <a:pt x="8050" y="2286"/>
                  <a:pt x="7597" y="1834"/>
                  <a:pt x="7597" y="1310"/>
                </a:cubicBezTo>
                <a:cubicBezTo>
                  <a:pt x="7597" y="762"/>
                  <a:pt x="8050" y="310"/>
                  <a:pt x="8574" y="310"/>
                </a:cubicBezTo>
                <a:cubicBezTo>
                  <a:pt x="9122" y="310"/>
                  <a:pt x="9574" y="762"/>
                  <a:pt x="9574" y="1310"/>
                </a:cubicBezTo>
                <a:cubicBezTo>
                  <a:pt x="9574" y="1381"/>
                  <a:pt x="9574" y="1477"/>
                  <a:pt x="9526" y="1572"/>
                </a:cubicBezTo>
                <a:cubicBezTo>
                  <a:pt x="9503" y="1667"/>
                  <a:pt x="9574" y="1738"/>
                  <a:pt x="9646" y="1786"/>
                </a:cubicBezTo>
                <a:cubicBezTo>
                  <a:pt x="9658" y="1789"/>
                  <a:pt x="9671" y="1791"/>
                  <a:pt x="9684" y="1791"/>
                </a:cubicBezTo>
                <a:cubicBezTo>
                  <a:pt x="9765" y="1791"/>
                  <a:pt x="9839" y="1729"/>
                  <a:pt x="9860" y="1667"/>
                </a:cubicBezTo>
                <a:cubicBezTo>
                  <a:pt x="9884" y="1548"/>
                  <a:pt x="9908" y="1429"/>
                  <a:pt x="9908" y="1310"/>
                </a:cubicBezTo>
                <a:cubicBezTo>
                  <a:pt x="9908" y="595"/>
                  <a:pt x="9312" y="0"/>
                  <a:pt x="85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53"/>
          <p:cNvSpPr/>
          <p:nvPr/>
        </p:nvSpPr>
        <p:spPr>
          <a:xfrm>
            <a:off x="4399267" y="2627099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91" y="596"/>
                </a:cubicBezTo>
                <a:cubicBezTo>
                  <a:pt x="287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53"/>
          <p:cNvSpPr/>
          <p:nvPr/>
        </p:nvSpPr>
        <p:spPr>
          <a:xfrm>
            <a:off x="4399267" y="2572267"/>
            <a:ext cx="10703" cy="17849"/>
          </a:xfrm>
          <a:custGeom>
            <a:rect b="b" l="l" r="r" t="t"/>
            <a:pathLst>
              <a:path extrusionOk="0" h="597" w="358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53"/>
          <p:cNvSpPr/>
          <p:nvPr/>
        </p:nvSpPr>
        <p:spPr>
          <a:xfrm>
            <a:off x="4399267" y="2654873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53"/>
          <p:cNvSpPr/>
          <p:nvPr/>
        </p:nvSpPr>
        <p:spPr>
          <a:xfrm>
            <a:off x="4399267" y="2600042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53"/>
          <p:cNvSpPr/>
          <p:nvPr/>
        </p:nvSpPr>
        <p:spPr>
          <a:xfrm>
            <a:off x="4399267" y="2711110"/>
            <a:ext cx="10703" cy="17819"/>
          </a:xfrm>
          <a:custGeom>
            <a:rect b="b" l="l" r="r" t="t"/>
            <a:pathLst>
              <a:path extrusionOk="0" h="596" w="358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53"/>
          <p:cNvSpPr/>
          <p:nvPr/>
        </p:nvSpPr>
        <p:spPr>
          <a:xfrm>
            <a:off x="4399267" y="2738884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53"/>
          <p:cNvSpPr/>
          <p:nvPr/>
        </p:nvSpPr>
        <p:spPr>
          <a:xfrm>
            <a:off x="4399267" y="2682618"/>
            <a:ext cx="10703" cy="17849"/>
          </a:xfrm>
          <a:custGeom>
            <a:rect b="b" l="l" r="r" t="t"/>
            <a:pathLst>
              <a:path extrusionOk="0" h="597" w="358">
                <a:moveTo>
                  <a:pt x="191" y="1"/>
                </a:moveTo>
                <a:cubicBezTo>
                  <a:pt x="96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53"/>
          <p:cNvSpPr/>
          <p:nvPr/>
        </p:nvSpPr>
        <p:spPr>
          <a:xfrm>
            <a:off x="4022630" y="2449091"/>
            <a:ext cx="356019" cy="355332"/>
          </a:xfrm>
          <a:custGeom>
            <a:rect b="b" l="l" r="r" t="t"/>
            <a:pathLst>
              <a:path extrusionOk="0" h="11885" w="11908">
                <a:moveTo>
                  <a:pt x="905" y="1"/>
                </a:moveTo>
                <a:cubicBezTo>
                  <a:pt x="786" y="1"/>
                  <a:pt x="714" y="72"/>
                  <a:pt x="714" y="191"/>
                </a:cubicBezTo>
                <a:lnTo>
                  <a:pt x="714" y="1001"/>
                </a:lnTo>
                <a:lnTo>
                  <a:pt x="500" y="1001"/>
                </a:lnTo>
                <a:cubicBezTo>
                  <a:pt x="405" y="1001"/>
                  <a:pt x="333" y="1049"/>
                  <a:pt x="333" y="1144"/>
                </a:cubicBezTo>
                <a:cubicBezTo>
                  <a:pt x="333" y="1263"/>
                  <a:pt x="381" y="1358"/>
                  <a:pt x="500" y="1358"/>
                </a:cubicBezTo>
                <a:lnTo>
                  <a:pt x="714" y="1358"/>
                </a:lnTo>
                <a:lnTo>
                  <a:pt x="714" y="2239"/>
                </a:lnTo>
                <a:lnTo>
                  <a:pt x="500" y="2239"/>
                </a:lnTo>
                <a:cubicBezTo>
                  <a:pt x="405" y="2239"/>
                  <a:pt x="333" y="2287"/>
                  <a:pt x="333" y="2382"/>
                </a:cubicBezTo>
                <a:cubicBezTo>
                  <a:pt x="333" y="2501"/>
                  <a:pt x="381" y="2597"/>
                  <a:pt x="500" y="2597"/>
                </a:cubicBezTo>
                <a:lnTo>
                  <a:pt x="714" y="2597"/>
                </a:lnTo>
                <a:lnTo>
                  <a:pt x="714" y="3478"/>
                </a:lnTo>
                <a:lnTo>
                  <a:pt x="500" y="3478"/>
                </a:lnTo>
                <a:cubicBezTo>
                  <a:pt x="405" y="3478"/>
                  <a:pt x="333" y="3549"/>
                  <a:pt x="333" y="3644"/>
                </a:cubicBezTo>
                <a:cubicBezTo>
                  <a:pt x="333" y="3763"/>
                  <a:pt x="381" y="3835"/>
                  <a:pt x="500" y="3835"/>
                </a:cubicBezTo>
                <a:lnTo>
                  <a:pt x="714" y="3835"/>
                </a:lnTo>
                <a:lnTo>
                  <a:pt x="714" y="4740"/>
                </a:lnTo>
                <a:lnTo>
                  <a:pt x="500" y="4740"/>
                </a:lnTo>
                <a:cubicBezTo>
                  <a:pt x="405" y="4740"/>
                  <a:pt x="333" y="4788"/>
                  <a:pt x="333" y="4883"/>
                </a:cubicBezTo>
                <a:cubicBezTo>
                  <a:pt x="333" y="5002"/>
                  <a:pt x="381" y="5097"/>
                  <a:pt x="500" y="5097"/>
                </a:cubicBezTo>
                <a:lnTo>
                  <a:pt x="714" y="5097"/>
                </a:lnTo>
                <a:lnTo>
                  <a:pt x="714" y="5978"/>
                </a:lnTo>
                <a:lnTo>
                  <a:pt x="500" y="5978"/>
                </a:lnTo>
                <a:cubicBezTo>
                  <a:pt x="405" y="5978"/>
                  <a:pt x="333" y="6050"/>
                  <a:pt x="333" y="6145"/>
                </a:cubicBezTo>
                <a:cubicBezTo>
                  <a:pt x="333" y="6264"/>
                  <a:pt x="381" y="6335"/>
                  <a:pt x="500" y="6335"/>
                </a:cubicBezTo>
                <a:lnTo>
                  <a:pt x="714" y="6335"/>
                </a:lnTo>
                <a:lnTo>
                  <a:pt x="714" y="7240"/>
                </a:lnTo>
                <a:lnTo>
                  <a:pt x="500" y="7240"/>
                </a:lnTo>
                <a:cubicBezTo>
                  <a:pt x="405" y="7240"/>
                  <a:pt x="333" y="7288"/>
                  <a:pt x="333" y="7383"/>
                </a:cubicBezTo>
                <a:cubicBezTo>
                  <a:pt x="333" y="7502"/>
                  <a:pt x="381" y="7598"/>
                  <a:pt x="500" y="7598"/>
                </a:cubicBezTo>
                <a:lnTo>
                  <a:pt x="714" y="7598"/>
                </a:lnTo>
                <a:lnTo>
                  <a:pt x="714" y="8479"/>
                </a:lnTo>
                <a:lnTo>
                  <a:pt x="500" y="8479"/>
                </a:lnTo>
                <a:cubicBezTo>
                  <a:pt x="405" y="8479"/>
                  <a:pt x="333" y="8550"/>
                  <a:pt x="333" y="8645"/>
                </a:cubicBezTo>
                <a:cubicBezTo>
                  <a:pt x="333" y="8765"/>
                  <a:pt x="381" y="8836"/>
                  <a:pt x="500" y="8836"/>
                </a:cubicBezTo>
                <a:lnTo>
                  <a:pt x="714" y="8836"/>
                </a:lnTo>
                <a:lnTo>
                  <a:pt x="714" y="9741"/>
                </a:lnTo>
                <a:lnTo>
                  <a:pt x="500" y="9741"/>
                </a:lnTo>
                <a:cubicBezTo>
                  <a:pt x="405" y="9741"/>
                  <a:pt x="333" y="9789"/>
                  <a:pt x="333" y="9884"/>
                </a:cubicBezTo>
                <a:cubicBezTo>
                  <a:pt x="333" y="10003"/>
                  <a:pt x="381" y="10098"/>
                  <a:pt x="500" y="10098"/>
                </a:cubicBezTo>
                <a:lnTo>
                  <a:pt x="714" y="10098"/>
                </a:lnTo>
                <a:lnTo>
                  <a:pt x="714" y="10717"/>
                </a:lnTo>
                <a:lnTo>
                  <a:pt x="286" y="10717"/>
                </a:lnTo>
                <a:cubicBezTo>
                  <a:pt x="143" y="10717"/>
                  <a:pt x="0" y="10836"/>
                  <a:pt x="0" y="11027"/>
                </a:cubicBezTo>
                <a:lnTo>
                  <a:pt x="0" y="11575"/>
                </a:lnTo>
                <a:cubicBezTo>
                  <a:pt x="0" y="11741"/>
                  <a:pt x="119" y="11884"/>
                  <a:pt x="286" y="11884"/>
                </a:cubicBezTo>
                <a:lnTo>
                  <a:pt x="11598" y="11884"/>
                </a:lnTo>
                <a:cubicBezTo>
                  <a:pt x="11764" y="11884"/>
                  <a:pt x="11907" y="11765"/>
                  <a:pt x="11907" y="11575"/>
                </a:cubicBezTo>
                <a:lnTo>
                  <a:pt x="11907" y="10979"/>
                </a:lnTo>
                <a:cubicBezTo>
                  <a:pt x="11907" y="10813"/>
                  <a:pt x="11764" y="10693"/>
                  <a:pt x="11598" y="10693"/>
                </a:cubicBezTo>
                <a:lnTo>
                  <a:pt x="10383" y="10693"/>
                </a:lnTo>
                <a:cubicBezTo>
                  <a:pt x="10359" y="10646"/>
                  <a:pt x="10288" y="10574"/>
                  <a:pt x="10240" y="10574"/>
                </a:cubicBezTo>
                <a:cubicBezTo>
                  <a:pt x="10169" y="10574"/>
                  <a:pt x="10097" y="10646"/>
                  <a:pt x="10097" y="10693"/>
                </a:cubicBezTo>
                <a:lnTo>
                  <a:pt x="7740" y="10693"/>
                </a:lnTo>
                <a:lnTo>
                  <a:pt x="7740" y="10455"/>
                </a:lnTo>
                <a:cubicBezTo>
                  <a:pt x="7740" y="10360"/>
                  <a:pt x="7644" y="10289"/>
                  <a:pt x="7549" y="10289"/>
                </a:cubicBezTo>
                <a:cubicBezTo>
                  <a:pt x="7478" y="10289"/>
                  <a:pt x="7383" y="10360"/>
                  <a:pt x="7383" y="10455"/>
                </a:cubicBezTo>
                <a:lnTo>
                  <a:pt x="7383" y="10693"/>
                </a:lnTo>
                <a:lnTo>
                  <a:pt x="5454" y="10693"/>
                </a:lnTo>
                <a:cubicBezTo>
                  <a:pt x="5358" y="10693"/>
                  <a:pt x="5263" y="10765"/>
                  <a:pt x="5263" y="10836"/>
                </a:cubicBezTo>
                <a:cubicBezTo>
                  <a:pt x="5263" y="10955"/>
                  <a:pt x="5311" y="11051"/>
                  <a:pt x="5454" y="11051"/>
                </a:cubicBezTo>
                <a:lnTo>
                  <a:pt x="11574" y="11051"/>
                </a:lnTo>
                <a:lnTo>
                  <a:pt x="11574" y="11527"/>
                </a:lnTo>
                <a:lnTo>
                  <a:pt x="381" y="11527"/>
                </a:lnTo>
                <a:lnTo>
                  <a:pt x="381" y="11051"/>
                </a:lnTo>
                <a:lnTo>
                  <a:pt x="4596" y="11051"/>
                </a:lnTo>
                <a:cubicBezTo>
                  <a:pt x="4691" y="11051"/>
                  <a:pt x="4787" y="11003"/>
                  <a:pt x="4787" y="10908"/>
                </a:cubicBezTo>
                <a:cubicBezTo>
                  <a:pt x="4787" y="10789"/>
                  <a:pt x="4739" y="10693"/>
                  <a:pt x="4596" y="10693"/>
                </a:cubicBezTo>
                <a:lnTo>
                  <a:pt x="4120" y="10693"/>
                </a:lnTo>
                <a:lnTo>
                  <a:pt x="4120" y="10646"/>
                </a:lnTo>
                <a:cubicBezTo>
                  <a:pt x="4120" y="10551"/>
                  <a:pt x="4048" y="10455"/>
                  <a:pt x="3953" y="10455"/>
                </a:cubicBezTo>
                <a:cubicBezTo>
                  <a:pt x="3858" y="10455"/>
                  <a:pt x="3763" y="10551"/>
                  <a:pt x="3763" y="10646"/>
                </a:cubicBezTo>
                <a:lnTo>
                  <a:pt x="3763" y="10693"/>
                </a:lnTo>
                <a:lnTo>
                  <a:pt x="2548" y="10693"/>
                </a:lnTo>
                <a:lnTo>
                  <a:pt x="2548" y="10670"/>
                </a:lnTo>
                <a:cubicBezTo>
                  <a:pt x="2548" y="10574"/>
                  <a:pt x="2501" y="10479"/>
                  <a:pt x="2405" y="10479"/>
                </a:cubicBezTo>
                <a:cubicBezTo>
                  <a:pt x="2286" y="10479"/>
                  <a:pt x="2191" y="10551"/>
                  <a:pt x="2191" y="10670"/>
                </a:cubicBezTo>
                <a:lnTo>
                  <a:pt x="2191" y="10693"/>
                </a:lnTo>
                <a:lnTo>
                  <a:pt x="1072" y="10693"/>
                </a:lnTo>
                <a:lnTo>
                  <a:pt x="1072" y="191"/>
                </a:lnTo>
                <a:cubicBezTo>
                  <a:pt x="1072" y="96"/>
                  <a:pt x="1000" y="1"/>
                  <a:pt x="9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8" name="Google Shape;2818;p53"/>
          <p:cNvGrpSpPr/>
          <p:nvPr/>
        </p:nvGrpSpPr>
        <p:grpSpPr>
          <a:xfrm>
            <a:off x="3245846" y="2447657"/>
            <a:ext cx="361730" cy="358919"/>
            <a:chOff x="3654238" y="2368833"/>
            <a:chExt cx="302475" cy="300125"/>
          </a:xfrm>
        </p:grpSpPr>
        <p:sp>
          <p:nvSpPr>
            <p:cNvPr id="2819" name="Google Shape;2819;p53"/>
            <p:cNvSpPr/>
            <p:nvPr/>
          </p:nvSpPr>
          <p:spPr>
            <a:xfrm>
              <a:off x="3654238" y="2368833"/>
              <a:ext cx="302475" cy="300125"/>
            </a:xfrm>
            <a:custGeom>
              <a:rect b="b" l="l" r="r" t="t"/>
              <a:pathLst>
                <a:path extrusionOk="0" h="12005" w="12099">
                  <a:moveTo>
                    <a:pt x="9550" y="407"/>
                  </a:moveTo>
                  <a:cubicBezTo>
                    <a:pt x="9717" y="407"/>
                    <a:pt x="9908" y="455"/>
                    <a:pt x="10074" y="478"/>
                  </a:cubicBezTo>
                  <a:cubicBezTo>
                    <a:pt x="10622" y="621"/>
                    <a:pt x="11051" y="955"/>
                    <a:pt x="11336" y="1455"/>
                  </a:cubicBezTo>
                  <a:cubicBezTo>
                    <a:pt x="11598" y="1931"/>
                    <a:pt x="11694" y="2503"/>
                    <a:pt x="11527" y="3027"/>
                  </a:cubicBezTo>
                  <a:cubicBezTo>
                    <a:pt x="11384" y="3574"/>
                    <a:pt x="11051" y="4027"/>
                    <a:pt x="10551" y="4289"/>
                  </a:cubicBezTo>
                  <a:cubicBezTo>
                    <a:pt x="10217" y="4455"/>
                    <a:pt x="9908" y="4551"/>
                    <a:pt x="9550" y="4551"/>
                  </a:cubicBezTo>
                  <a:cubicBezTo>
                    <a:pt x="9145" y="3598"/>
                    <a:pt x="8383" y="2860"/>
                    <a:pt x="7431" y="2479"/>
                  </a:cubicBezTo>
                  <a:lnTo>
                    <a:pt x="7526" y="1931"/>
                  </a:lnTo>
                  <a:cubicBezTo>
                    <a:pt x="7669" y="1407"/>
                    <a:pt x="8002" y="955"/>
                    <a:pt x="8502" y="693"/>
                  </a:cubicBezTo>
                  <a:cubicBezTo>
                    <a:pt x="8836" y="502"/>
                    <a:pt x="9193" y="407"/>
                    <a:pt x="9550" y="407"/>
                  </a:cubicBezTo>
                  <a:close/>
                  <a:moveTo>
                    <a:pt x="2525" y="7408"/>
                  </a:moveTo>
                  <a:cubicBezTo>
                    <a:pt x="2906" y="8361"/>
                    <a:pt x="3668" y="9147"/>
                    <a:pt x="4621" y="9528"/>
                  </a:cubicBezTo>
                  <a:cubicBezTo>
                    <a:pt x="4597" y="10647"/>
                    <a:pt x="3668" y="11576"/>
                    <a:pt x="2549" y="11576"/>
                  </a:cubicBezTo>
                  <a:cubicBezTo>
                    <a:pt x="1382" y="11576"/>
                    <a:pt x="453" y="10647"/>
                    <a:pt x="453" y="9480"/>
                  </a:cubicBezTo>
                  <a:cubicBezTo>
                    <a:pt x="453" y="8361"/>
                    <a:pt x="1382" y="7432"/>
                    <a:pt x="2525" y="7408"/>
                  </a:cubicBezTo>
                  <a:close/>
                  <a:moveTo>
                    <a:pt x="6026" y="2527"/>
                  </a:moveTo>
                  <a:cubicBezTo>
                    <a:pt x="7931" y="2527"/>
                    <a:pt x="9479" y="4074"/>
                    <a:pt x="9479" y="5980"/>
                  </a:cubicBezTo>
                  <a:cubicBezTo>
                    <a:pt x="9479" y="6932"/>
                    <a:pt x="9074" y="7885"/>
                    <a:pt x="8360" y="8552"/>
                  </a:cubicBezTo>
                  <a:cubicBezTo>
                    <a:pt x="8288" y="8599"/>
                    <a:pt x="8264" y="8718"/>
                    <a:pt x="8360" y="8790"/>
                  </a:cubicBezTo>
                  <a:cubicBezTo>
                    <a:pt x="8386" y="8816"/>
                    <a:pt x="8433" y="8835"/>
                    <a:pt x="8483" y="8835"/>
                  </a:cubicBezTo>
                  <a:cubicBezTo>
                    <a:pt x="8524" y="8835"/>
                    <a:pt x="8566" y="8822"/>
                    <a:pt x="8598" y="8790"/>
                  </a:cubicBezTo>
                  <a:cubicBezTo>
                    <a:pt x="9003" y="8385"/>
                    <a:pt x="9336" y="7909"/>
                    <a:pt x="9550" y="7408"/>
                  </a:cubicBezTo>
                  <a:cubicBezTo>
                    <a:pt x="9908" y="7408"/>
                    <a:pt x="10217" y="7504"/>
                    <a:pt x="10551" y="7670"/>
                  </a:cubicBezTo>
                  <a:cubicBezTo>
                    <a:pt x="11027" y="7956"/>
                    <a:pt x="11384" y="8385"/>
                    <a:pt x="11527" y="8933"/>
                  </a:cubicBezTo>
                  <a:cubicBezTo>
                    <a:pt x="11694" y="9480"/>
                    <a:pt x="11622" y="10052"/>
                    <a:pt x="11336" y="10528"/>
                  </a:cubicBezTo>
                  <a:cubicBezTo>
                    <a:pt x="11051" y="11004"/>
                    <a:pt x="10622" y="11362"/>
                    <a:pt x="10074" y="11528"/>
                  </a:cubicBezTo>
                  <a:cubicBezTo>
                    <a:pt x="9909" y="11573"/>
                    <a:pt x="9740" y="11595"/>
                    <a:pt x="9570" y="11595"/>
                  </a:cubicBezTo>
                  <a:cubicBezTo>
                    <a:pt x="9200" y="11595"/>
                    <a:pt x="8829" y="11493"/>
                    <a:pt x="8502" y="11314"/>
                  </a:cubicBezTo>
                  <a:cubicBezTo>
                    <a:pt x="8026" y="11052"/>
                    <a:pt x="7669" y="10600"/>
                    <a:pt x="7526" y="10052"/>
                  </a:cubicBezTo>
                  <a:cubicBezTo>
                    <a:pt x="7455" y="9885"/>
                    <a:pt x="7455" y="9742"/>
                    <a:pt x="7455" y="9552"/>
                  </a:cubicBezTo>
                  <a:cubicBezTo>
                    <a:pt x="7645" y="9504"/>
                    <a:pt x="7788" y="9409"/>
                    <a:pt x="7931" y="9314"/>
                  </a:cubicBezTo>
                  <a:cubicBezTo>
                    <a:pt x="8026" y="9266"/>
                    <a:pt x="8050" y="9171"/>
                    <a:pt x="8002" y="9075"/>
                  </a:cubicBezTo>
                  <a:cubicBezTo>
                    <a:pt x="7959" y="9018"/>
                    <a:pt x="7907" y="8986"/>
                    <a:pt x="7857" y="8986"/>
                  </a:cubicBezTo>
                  <a:cubicBezTo>
                    <a:pt x="7824" y="8986"/>
                    <a:pt x="7792" y="9000"/>
                    <a:pt x="7764" y="9028"/>
                  </a:cubicBezTo>
                  <a:cubicBezTo>
                    <a:pt x="7217" y="9314"/>
                    <a:pt x="6645" y="9456"/>
                    <a:pt x="6026" y="9456"/>
                  </a:cubicBezTo>
                  <a:cubicBezTo>
                    <a:pt x="4121" y="9456"/>
                    <a:pt x="2573" y="7909"/>
                    <a:pt x="2573" y="6003"/>
                  </a:cubicBezTo>
                  <a:cubicBezTo>
                    <a:pt x="2573" y="4098"/>
                    <a:pt x="4121" y="2527"/>
                    <a:pt x="6026" y="2527"/>
                  </a:cubicBezTo>
                  <a:close/>
                  <a:moveTo>
                    <a:pt x="9487" y="0"/>
                  </a:moveTo>
                  <a:cubicBezTo>
                    <a:pt x="9070" y="0"/>
                    <a:pt x="8664" y="117"/>
                    <a:pt x="8288" y="336"/>
                  </a:cubicBezTo>
                  <a:cubicBezTo>
                    <a:pt x="7717" y="645"/>
                    <a:pt x="7336" y="1169"/>
                    <a:pt x="7169" y="1812"/>
                  </a:cubicBezTo>
                  <a:cubicBezTo>
                    <a:pt x="7121" y="2003"/>
                    <a:pt x="7097" y="2145"/>
                    <a:pt x="7074" y="2312"/>
                  </a:cubicBezTo>
                  <a:cubicBezTo>
                    <a:pt x="6740" y="2217"/>
                    <a:pt x="6383" y="2169"/>
                    <a:pt x="6002" y="2169"/>
                  </a:cubicBezTo>
                  <a:cubicBezTo>
                    <a:pt x="5645" y="2169"/>
                    <a:pt x="5240" y="2217"/>
                    <a:pt x="4930" y="2312"/>
                  </a:cubicBezTo>
                  <a:cubicBezTo>
                    <a:pt x="4930" y="2050"/>
                    <a:pt x="4859" y="1812"/>
                    <a:pt x="4764" y="1574"/>
                  </a:cubicBezTo>
                  <a:cubicBezTo>
                    <a:pt x="4745" y="1501"/>
                    <a:pt x="4672" y="1470"/>
                    <a:pt x="4595" y="1470"/>
                  </a:cubicBezTo>
                  <a:cubicBezTo>
                    <a:pt x="4572" y="1470"/>
                    <a:pt x="4548" y="1473"/>
                    <a:pt x="4525" y="1479"/>
                  </a:cubicBezTo>
                  <a:cubicBezTo>
                    <a:pt x="4454" y="1503"/>
                    <a:pt x="4406" y="1622"/>
                    <a:pt x="4454" y="1717"/>
                  </a:cubicBezTo>
                  <a:cubicBezTo>
                    <a:pt x="4525" y="1955"/>
                    <a:pt x="4597" y="2217"/>
                    <a:pt x="4597" y="2479"/>
                  </a:cubicBezTo>
                  <a:cubicBezTo>
                    <a:pt x="3644" y="2860"/>
                    <a:pt x="2858" y="3598"/>
                    <a:pt x="2477" y="4551"/>
                  </a:cubicBezTo>
                  <a:cubicBezTo>
                    <a:pt x="2311" y="4551"/>
                    <a:pt x="2144" y="4527"/>
                    <a:pt x="1977" y="4503"/>
                  </a:cubicBezTo>
                  <a:cubicBezTo>
                    <a:pt x="1430" y="4336"/>
                    <a:pt x="1001" y="4027"/>
                    <a:pt x="715" y="3503"/>
                  </a:cubicBezTo>
                  <a:cubicBezTo>
                    <a:pt x="453" y="3027"/>
                    <a:pt x="358" y="2479"/>
                    <a:pt x="525" y="1931"/>
                  </a:cubicBezTo>
                  <a:cubicBezTo>
                    <a:pt x="668" y="1383"/>
                    <a:pt x="1001" y="955"/>
                    <a:pt x="1501" y="693"/>
                  </a:cubicBezTo>
                  <a:cubicBezTo>
                    <a:pt x="1833" y="508"/>
                    <a:pt x="2198" y="417"/>
                    <a:pt x="2558" y="417"/>
                  </a:cubicBezTo>
                  <a:cubicBezTo>
                    <a:pt x="3128" y="417"/>
                    <a:pt x="3688" y="645"/>
                    <a:pt x="4097" y="1098"/>
                  </a:cubicBezTo>
                  <a:cubicBezTo>
                    <a:pt x="4124" y="1125"/>
                    <a:pt x="4176" y="1153"/>
                    <a:pt x="4228" y="1153"/>
                  </a:cubicBezTo>
                  <a:cubicBezTo>
                    <a:pt x="4266" y="1153"/>
                    <a:pt x="4305" y="1138"/>
                    <a:pt x="4335" y="1098"/>
                  </a:cubicBezTo>
                  <a:cubicBezTo>
                    <a:pt x="4383" y="1050"/>
                    <a:pt x="4406" y="931"/>
                    <a:pt x="4335" y="860"/>
                  </a:cubicBezTo>
                  <a:cubicBezTo>
                    <a:pt x="3978" y="431"/>
                    <a:pt x="3454" y="169"/>
                    <a:pt x="2930" y="97"/>
                  </a:cubicBezTo>
                  <a:cubicBezTo>
                    <a:pt x="2787" y="74"/>
                    <a:pt x="2644" y="62"/>
                    <a:pt x="2503" y="62"/>
                  </a:cubicBezTo>
                  <a:cubicBezTo>
                    <a:pt x="2080" y="62"/>
                    <a:pt x="1674" y="169"/>
                    <a:pt x="1334" y="383"/>
                  </a:cubicBezTo>
                  <a:cubicBezTo>
                    <a:pt x="763" y="717"/>
                    <a:pt x="382" y="1217"/>
                    <a:pt x="191" y="1884"/>
                  </a:cubicBezTo>
                  <a:cubicBezTo>
                    <a:pt x="1" y="2503"/>
                    <a:pt x="96" y="3146"/>
                    <a:pt x="429" y="3717"/>
                  </a:cubicBezTo>
                  <a:cubicBezTo>
                    <a:pt x="763" y="4289"/>
                    <a:pt x="1263" y="4670"/>
                    <a:pt x="1930" y="4860"/>
                  </a:cubicBezTo>
                  <a:cubicBezTo>
                    <a:pt x="2073" y="4884"/>
                    <a:pt x="2239" y="4908"/>
                    <a:pt x="2406" y="4932"/>
                  </a:cubicBezTo>
                  <a:cubicBezTo>
                    <a:pt x="2287" y="5289"/>
                    <a:pt x="2239" y="5646"/>
                    <a:pt x="2239" y="6027"/>
                  </a:cubicBezTo>
                  <a:cubicBezTo>
                    <a:pt x="2239" y="6432"/>
                    <a:pt x="2311" y="6789"/>
                    <a:pt x="2406" y="7099"/>
                  </a:cubicBezTo>
                  <a:cubicBezTo>
                    <a:pt x="1120" y="7194"/>
                    <a:pt x="144" y="8242"/>
                    <a:pt x="144" y="9528"/>
                  </a:cubicBezTo>
                  <a:cubicBezTo>
                    <a:pt x="144" y="10862"/>
                    <a:pt x="1239" y="11957"/>
                    <a:pt x="2573" y="11957"/>
                  </a:cubicBezTo>
                  <a:cubicBezTo>
                    <a:pt x="3859" y="11957"/>
                    <a:pt x="4930" y="10957"/>
                    <a:pt x="4978" y="9695"/>
                  </a:cubicBezTo>
                  <a:cubicBezTo>
                    <a:pt x="5311" y="9790"/>
                    <a:pt x="5692" y="9838"/>
                    <a:pt x="6050" y="9838"/>
                  </a:cubicBezTo>
                  <a:cubicBezTo>
                    <a:pt x="6407" y="9838"/>
                    <a:pt x="6764" y="9790"/>
                    <a:pt x="7121" y="9695"/>
                  </a:cubicBezTo>
                  <a:cubicBezTo>
                    <a:pt x="7121" y="9838"/>
                    <a:pt x="7169" y="10028"/>
                    <a:pt x="7217" y="10171"/>
                  </a:cubicBezTo>
                  <a:cubicBezTo>
                    <a:pt x="7407" y="10814"/>
                    <a:pt x="7788" y="11338"/>
                    <a:pt x="8360" y="11671"/>
                  </a:cubicBezTo>
                  <a:cubicBezTo>
                    <a:pt x="8741" y="11862"/>
                    <a:pt x="9145" y="12005"/>
                    <a:pt x="9574" y="12005"/>
                  </a:cubicBezTo>
                  <a:cubicBezTo>
                    <a:pt x="9788" y="12005"/>
                    <a:pt x="9979" y="11957"/>
                    <a:pt x="10193" y="11909"/>
                  </a:cubicBezTo>
                  <a:cubicBezTo>
                    <a:pt x="10813" y="11719"/>
                    <a:pt x="11360" y="11338"/>
                    <a:pt x="11694" y="10766"/>
                  </a:cubicBezTo>
                  <a:cubicBezTo>
                    <a:pt x="12003" y="10219"/>
                    <a:pt x="12098" y="9552"/>
                    <a:pt x="11932" y="8933"/>
                  </a:cubicBezTo>
                  <a:cubicBezTo>
                    <a:pt x="11717" y="8242"/>
                    <a:pt x="11289" y="7694"/>
                    <a:pt x="10741" y="7385"/>
                  </a:cubicBezTo>
                  <a:cubicBezTo>
                    <a:pt x="10408" y="7194"/>
                    <a:pt x="10050" y="7075"/>
                    <a:pt x="9669" y="7051"/>
                  </a:cubicBezTo>
                  <a:cubicBezTo>
                    <a:pt x="9741" y="6694"/>
                    <a:pt x="9812" y="6337"/>
                    <a:pt x="9812" y="5980"/>
                  </a:cubicBezTo>
                  <a:cubicBezTo>
                    <a:pt x="9812" y="5599"/>
                    <a:pt x="9741" y="5241"/>
                    <a:pt x="9669" y="4884"/>
                  </a:cubicBezTo>
                  <a:cubicBezTo>
                    <a:pt x="10003" y="4860"/>
                    <a:pt x="10408" y="4765"/>
                    <a:pt x="10741" y="4551"/>
                  </a:cubicBezTo>
                  <a:cubicBezTo>
                    <a:pt x="11289" y="4217"/>
                    <a:pt x="11694" y="3717"/>
                    <a:pt x="11860" y="3074"/>
                  </a:cubicBezTo>
                  <a:cubicBezTo>
                    <a:pt x="12051" y="2431"/>
                    <a:pt x="11956" y="1788"/>
                    <a:pt x="11622" y="1217"/>
                  </a:cubicBezTo>
                  <a:cubicBezTo>
                    <a:pt x="11289" y="645"/>
                    <a:pt x="10789" y="264"/>
                    <a:pt x="10146" y="97"/>
                  </a:cubicBezTo>
                  <a:cubicBezTo>
                    <a:pt x="9925" y="32"/>
                    <a:pt x="9704" y="0"/>
                    <a:pt x="9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3"/>
            <p:cNvSpPr/>
            <p:nvPr/>
          </p:nvSpPr>
          <p:spPr>
            <a:xfrm>
              <a:off x="3863813" y="2416508"/>
              <a:ext cx="57775" cy="8950"/>
            </a:xfrm>
            <a:custGeom>
              <a:rect b="b" l="l" r="r" t="t"/>
              <a:pathLst>
                <a:path extrusionOk="0" h="358" w="2311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310" y="262"/>
                    <a:pt x="2287" y="143"/>
                  </a:cubicBezTo>
                  <a:cubicBezTo>
                    <a:pt x="2263" y="48"/>
                    <a:pt x="2168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3"/>
            <p:cNvSpPr/>
            <p:nvPr/>
          </p:nvSpPr>
          <p:spPr>
            <a:xfrm>
              <a:off x="3881663" y="2434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1"/>
                  </a:moveTo>
                  <a:cubicBezTo>
                    <a:pt x="120" y="1"/>
                    <a:pt x="48" y="72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120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3"/>
            <p:cNvSpPr/>
            <p:nvPr/>
          </p:nvSpPr>
          <p:spPr>
            <a:xfrm>
              <a:off x="3688188" y="2610583"/>
              <a:ext cx="57775" cy="8975"/>
            </a:xfrm>
            <a:custGeom>
              <a:rect b="b" l="l" r="r" t="t"/>
              <a:pathLst>
                <a:path extrusionOk="0" h="359" w="2311">
                  <a:moveTo>
                    <a:pt x="214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95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3" y="310"/>
                    <a:pt x="2286" y="215"/>
                  </a:cubicBezTo>
                  <a:cubicBezTo>
                    <a:pt x="2310" y="96"/>
                    <a:pt x="2239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3"/>
            <p:cNvSpPr/>
            <p:nvPr/>
          </p:nvSpPr>
          <p:spPr>
            <a:xfrm>
              <a:off x="3689363" y="25921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191" y="1"/>
                  </a:moveTo>
                  <a:cubicBezTo>
                    <a:pt x="96" y="1"/>
                    <a:pt x="48" y="48"/>
                    <a:pt x="1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358" y="358"/>
                  </a:lnTo>
                  <a:cubicBezTo>
                    <a:pt x="1430" y="358"/>
                    <a:pt x="1501" y="286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3"/>
            <p:cNvSpPr/>
            <p:nvPr/>
          </p:nvSpPr>
          <p:spPr>
            <a:xfrm>
              <a:off x="3863813" y="2611183"/>
              <a:ext cx="57175" cy="8950"/>
            </a:xfrm>
            <a:custGeom>
              <a:rect b="b" l="l" r="r" t="t"/>
              <a:pathLst>
                <a:path extrusionOk="0" h="358" w="2287">
                  <a:moveTo>
                    <a:pt x="215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072" y="358"/>
                  </a:lnTo>
                  <a:cubicBezTo>
                    <a:pt x="2168" y="358"/>
                    <a:pt x="2239" y="310"/>
                    <a:pt x="2263" y="215"/>
                  </a:cubicBezTo>
                  <a:cubicBezTo>
                    <a:pt x="2287" y="96"/>
                    <a:pt x="2191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3"/>
            <p:cNvSpPr/>
            <p:nvPr/>
          </p:nvSpPr>
          <p:spPr>
            <a:xfrm>
              <a:off x="3881663" y="2592733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3"/>
            <p:cNvSpPr/>
            <p:nvPr/>
          </p:nvSpPr>
          <p:spPr>
            <a:xfrm>
              <a:off x="3759613" y="2491508"/>
              <a:ext cx="90525" cy="8975"/>
            </a:xfrm>
            <a:custGeom>
              <a:rect b="b" l="l" r="r" t="t"/>
              <a:pathLst>
                <a:path extrusionOk="0" h="359" w="3621">
                  <a:moveTo>
                    <a:pt x="215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1"/>
                    <a:pt x="3597" y="215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3"/>
            <p:cNvSpPr/>
            <p:nvPr/>
          </p:nvSpPr>
          <p:spPr>
            <a:xfrm>
              <a:off x="3759613" y="2514133"/>
              <a:ext cx="90525" cy="8975"/>
            </a:xfrm>
            <a:custGeom>
              <a:rect b="b" l="l" r="r" t="t"/>
              <a:pathLst>
                <a:path extrusionOk="0" h="359" w="3621">
                  <a:moveTo>
                    <a:pt x="215" y="1"/>
                  </a:moveTo>
                  <a:cubicBezTo>
                    <a:pt x="120" y="1"/>
                    <a:pt x="49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7"/>
                    <a:pt x="3597" y="191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3"/>
            <p:cNvSpPr/>
            <p:nvPr/>
          </p:nvSpPr>
          <p:spPr>
            <a:xfrm>
              <a:off x="3779863" y="2536758"/>
              <a:ext cx="50625" cy="8975"/>
            </a:xfrm>
            <a:custGeom>
              <a:rect b="b" l="l" r="r" t="t"/>
              <a:pathLst>
                <a:path extrusionOk="0" h="359" w="2025">
                  <a:moveTo>
                    <a:pt x="191" y="1"/>
                  </a:moveTo>
                  <a:cubicBezTo>
                    <a:pt x="120" y="1"/>
                    <a:pt x="48" y="72"/>
                    <a:pt x="24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2025" y="96"/>
                    <a:pt x="1930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3"/>
            <p:cNvSpPr/>
            <p:nvPr/>
          </p:nvSpPr>
          <p:spPr>
            <a:xfrm>
              <a:off x="3689363" y="2416508"/>
              <a:ext cx="58375" cy="8950"/>
            </a:xfrm>
            <a:custGeom>
              <a:rect b="b" l="l" r="r" t="t"/>
              <a:pathLst>
                <a:path extrusionOk="0" h="358" w="2335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2"/>
                    <a:pt x="2311" y="143"/>
                  </a:cubicBezTo>
                  <a:cubicBezTo>
                    <a:pt x="2239" y="48"/>
                    <a:pt x="214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3"/>
            <p:cNvSpPr/>
            <p:nvPr/>
          </p:nvSpPr>
          <p:spPr>
            <a:xfrm>
              <a:off x="3688763" y="2434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1"/>
                  </a:moveTo>
                  <a:cubicBezTo>
                    <a:pt x="96" y="1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1" name="Google Shape;2831;p53"/>
          <p:cNvGrpSpPr/>
          <p:nvPr/>
        </p:nvGrpSpPr>
        <p:grpSpPr>
          <a:xfrm>
            <a:off x="2544498" y="2447627"/>
            <a:ext cx="353179" cy="355332"/>
            <a:chOff x="3195213" y="2368808"/>
            <a:chExt cx="295325" cy="297125"/>
          </a:xfrm>
        </p:grpSpPr>
        <p:sp>
          <p:nvSpPr>
            <p:cNvPr id="2832" name="Google Shape;2832;p53"/>
            <p:cNvSpPr/>
            <p:nvPr/>
          </p:nvSpPr>
          <p:spPr>
            <a:xfrm>
              <a:off x="3312513" y="2401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286"/>
                    <a:pt x="5644" y="191"/>
                  </a:cubicBezTo>
                  <a:cubicBezTo>
                    <a:pt x="5644" y="72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3"/>
            <p:cNvSpPr/>
            <p:nvPr/>
          </p:nvSpPr>
          <p:spPr>
            <a:xfrm>
              <a:off x="3312513" y="241948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6"/>
                    <a:pt x="5644" y="215"/>
                  </a:cubicBezTo>
                  <a:cubicBezTo>
                    <a:pt x="5644" y="96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3"/>
            <p:cNvSpPr/>
            <p:nvPr/>
          </p:nvSpPr>
          <p:spPr>
            <a:xfrm>
              <a:off x="3195813" y="2368808"/>
              <a:ext cx="294125" cy="90575"/>
            </a:xfrm>
            <a:custGeom>
              <a:rect b="b" l="l" r="r" t="t"/>
              <a:pathLst>
                <a:path extrusionOk="0" h="3623" w="11765">
                  <a:moveTo>
                    <a:pt x="1858" y="384"/>
                  </a:moveTo>
                  <a:cubicBezTo>
                    <a:pt x="2668" y="384"/>
                    <a:pt x="3311" y="1051"/>
                    <a:pt x="3311" y="1837"/>
                  </a:cubicBezTo>
                  <a:cubicBezTo>
                    <a:pt x="3311" y="2647"/>
                    <a:pt x="2668" y="3313"/>
                    <a:pt x="1858" y="3313"/>
                  </a:cubicBezTo>
                  <a:cubicBezTo>
                    <a:pt x="1048" y="3313"/>
                    <a:pt x="405" y="2647"/>
                    <a:pt x="405" y="1837"/>
                  </a:cubicBezTo>
                  <a:cubicBezTo>
                    <a:pt x="405" y="1051"/>
                    <a:pt x="1048" y="384"/>
                    <a:pt x="1858" y="384"/>
                  </a:cubicBezTo>
                  <a:close/>
                  <a:moveTo>
                    <a:pt x="1836" y="1"/>
                  </a:moveTo>
                  <a:cubicBezTo>
                    <a:pt x="1804" y="1"/>
                    <a:pt x="1772" y="1"/>
                    <a:pt x="1739" y="3"/>
                  </a:cubicBezTo>
                  <a:cubicBezTo>
                    <a:pt x="810" y="27"/>
                    <a:pt x="72" y="765"/>
                    <a:pt x="1" y="1694"/>
                  </a:cubicBezTo>
                  <a:cubicBezTo>
                    <a:pt x="24" y="2789"/>
                    <a:pt x="810" y="3623"/>
                    <a:pt x="1858" y="3623"/>
                  </a:cubicBezTo>
                  <a:cubicBezTo>
                    <a:pt x="2287" y="3623"/>
                    <a:pt x="2644" y="3480"/>
                    <a:pt x="2930" y="3266"/>
                  </a:cubicBezTo>
                  <a:lnTo>
                    <a:pt x="8264" y="3266"/>
                  </a:lnTo>
                  <a:cubicBezTo>
                    <a:pt x="8359" y="3266"/>
                    <a:pt x="8431" y="3218"/>
                    <a:pt x="8431" y="3123"/>
                  </a:cubicBezTo>
                  <a:cubicBezTo>
                    <a:pt x="8431" y="3004"/>
                    <a:pt x="8383" y="2909"/>
                    <a:pt x="8264" y="2909"/>
                  </a:cubicBezTo>
                  <a:lnTo>
                    <a:pt x="3263" y="2909"/>
                  </a:lnTo>
                  <a:cubicBezTo>
                    <a:pt x="3501" y="2623"/>
                    <a:pt x="3620" y="2242"/>
                    <a:pt x="3620" y="1813"/>
                  </a:cubicBezTo>
                  <a:cubicBezTo>
                    <a:pt x="3620" y="1408"/>
                    <a:pt x="3477" y="1051"/>
                    <a:pt x="3263" y="718"/>
                  </a:cubicBezTo>
                  <a:lnTo>
                    <a:pt x="10193" y="718"/>
                  </a:lnTo>
                  <a:cubicBezTo>
                    <a:pt x="10550" y="718"/>
                    <a:pt x="10884" y="884"/>
                    <a:pt x="11098" y="1194"/>
                  </a:cubicBezTo>
                  <a:cubicBezTo>
                    <a:pt x="11360" y="1575"/>
                    <a:pt x="11360" y="2051"/>
                    <a:pt x="11098" y="2432"/>
                  </a:cubicBezTo>
                  <a:cubicBezTo>
                    <a:pt x="10884" y="2742"/>
                    <a:pt x="10550" y="2909"/>
                    <a:pt x="10193" y="2909"/>
                  </a:cubicBezTo>
                  <a:lnTo>
                    <a:pt x="9074" y="2909"/>
                  </a:lnTo>
                  <a:cubicBezTo>
                    <a:pt x="8979" y="2909"/>
                    <a:pt x="8883" y="2980"/>
                    <a:pt x="8883" y="3075"/>
                  </a:cubicBezTo>
                  <a:cubicBezTo>
                    <a:pt x="8883" y="3194"/>
                    <a:pt x="8931" y="3266"/>
                    <a:pt x="9074" y="3266"/>
                  </a:cubicBezTo>
                  <a:lnTo>
                    <a:pt x="10217" y="3266"/>
                  </a:lnTo>
                  <a:cubicBezTo>
                    <a:pt x="10693" y="3266"/>
                    <a:pt x="11146" y="3028"/>
                    <a:pt x="11408" y="2647"/>
                  </a:cubicBezTo>
                  <a:cubicBezTo>
                    <a:pt x="11765" y="2146"/>
                    <a:pt x="11765" y="1480"/>
                    <a:pt x="11408" y="980"/>
                  </a:cubicBezTo>
                  <a:cubicBezTo>
                    <a:pt x="11146" y="599"/>
                    <a:pt x="10693" y="360"/>
                    <a:pt x="10217" y="360"/>
                  </a:cubicBezTo>
                  <a:lnTo>
                    <a:pt x="2906" y="360"/>
                  </a:lnTo>
                  <a:cubicBezTo>
                    <a:pt x="2597" y="140"/>
                    <a:pt x="2247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3"/>
            <p:cNvSpPr/>
            <p:nvPr/>
          </p:nvSpPr>
          <p:spPr>
            <a:xfrm>
              <a:off x="3223788" y="2392083"/>
              <a:ext cx="36350" cy="42450"/>
            </a:xfrm>
            <a:custGeom>
              <a:rect b="b" l="l" r="r" t="t"/>
              <a:pathLst>
                <a:path extrusionOk="0" h="1698" w="1454">
                  <a:moveTo>
                    <a:pt x="739" y="620"/>
                  </a:moveTo>
                  <a:lnTo>
                    <a:pt x="882" y="1025"/>
                  </a:lnTo>
                  <a:lnTo>
                    <a:pt x="572" y="1025"/>
                  </a:lnTo>
                  <a:lnTo>
                    <a:pt x="739" y="620"/>
                  </a:lnTo>
                  <a:close/>
                  <a:moveTo>
                    <a:pt x="739" y="1"/>
                  </a:moveTo>
                  <a:cubicBezTo>
                    <a:pt x="644" y="1"/>
                    <a:pt x="596" y="49"/>
                    <a:pt x="549" y="120"/>
                  </a:cubicBezTo>
                  <a:lnTo>
                    <a:pt x="48" y="1454"/>
                  </a:lnTo>
                  <a:cubicBezTo>
                    <a:pt x="1" y="1573"/>
                    <a:pt x="48" y="1668"/>
                    <a:pt x="144" y="1692"/>
                  </a:cubicBezTo>
                  <a:lnTo>
                    <a:pt x="215" y="1692"/>
                  </a:lnTo>
                  <a:cubicBezTo>
                    <a:pt x="263" y="1692"/>
                    <a:pt x="358" y="1668"/>
                    <a:pt x="358" y="1573"/>
                  </a:cubicBezTo>
                  <a:lnTo>
                    <a:pt x="453" y="1358"/>
                  </a:lnTo>
                  <a:lnTo>
                    <a:pt x="1001" y="1358"/>
                  </a:lnTo>
                  <a:lnTo>
                    <a:pt x="1096" y="1573"/>
                  </a:lnTo>
                  <a:cubicBezTo>
                    <a:pt x="1116" y="1652"/>
                    <a:pt x="1185" y="1698"/>
                    <a:pt x="1262" y="1698"/>
                  </a:cubicBezTo>
                  <a:cubicBezTo>
                    <a:pt x="1278" y="1698"/>
                    <a:pt x="1294" y="1696"/>
                    <a:pt x="1311" y="1692"/>
                  </a:cubicBezTo>
                  <a:cubicBezTo>
                    <a:pt x="1406" y="1668"/>
                    <a:pt x="1454" y="1573"/>
                    <a:pt x="1430" y="1454"/>
                  </a:cubicBezTo>
                  <a:lnTo>
                    <a:pt x="906" y="120"/>
                  </a:lnTo>
                  <a:cubicBezTo>
                    <a:pt x="882" y="25"/>
                    <a:pt x="811" y="1"/>
                    <a:pt x="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3"/>
            <p:cNvSpPr/>
            <p:nvPr/>
          </p:nvSpPr>
          <p:spPr>
            <a:xfrm>
              <a:off x="3312513" y="2504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310"/>
                    <a:pt x="5644" y="214"/>
                  </a:cubicBezTo>
                  <a:cubicBezTo>
                    <a:pt x="5644" y="95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3"/>
            <p:cNvSpPr/>
            <p:nvPr/>
          </p:nvSpPr>
          <p:spPr>
            <a:xfrm>
              <a:off x="3312513" y="2523658"/>
              <a:ext cx="141125" cy="8975"/>
            </a:xfrm>
            <a:custGeom>
              <a:rect b="b" l="l" r="r" t="t"/>
              <a:pathLst>
                <a:path extrusionOk="0" h="359" w="5645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7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3"/>
            <p:cNvSpPr/>
            <p:nvPr/>
          </p:nvSpPr>
          <p:spPr>
            <a:xfrm>
              <a:off x="3195213" y="2472858"/>
              <a:ext cx="294150" cy="90125"/>
            </a:xfrm>
            <a:custGeom>
              <a:rect b="b" l="l" r="r" t="t"/>
              <a:pathLst>
                <a:path extrusionOk="0" h="3605" w="11766">
                  <a:moveTo>
                    <a:pt x="10241" y="723"/>
                  </a:moveTo>
                  <a:cubicBezTo>
                    <a:pt x="10598" y="723"/>
                    <a:pt x="10932" y="890"/>
                    <a:pt x="11146" y="1199"/>
                  </a:cubicBezTo>
                  <a:cubicBezTo>
                    <a:pt x="11408" y="1557"/>
                    <a:pt x="11408" y="2057"/>
                    <a:pt x="11146" y="2438"/>
                  </a:cubicBezTo>
                  <a:cubicBezTo>
                    <a:pt x="10932" y="2747"/>
                    <a:pt x="10598" y="2914"/>
                    <a:pt x="10241" y="2914"/>
                  </a:cubicBezTo>
                  <a:lnTo>
                    <a:pt x="3311" y="2914"/>
                  </a:lnTo>
                  <a:cubicBezTo>
                    <a:pt x="3549" y="2628"/>
                    <a:pt x="3668" y="2247"/>
                    <a:pt x="3668" y="1819"/>
                  </a:cubicBezTo>
                  <a:cubicBezTo>
                    <a:pt x="3668" y="1414"/>
                    <a:pt x="3525" y="1057"/>
                    <a:pt x="3311" y="723"/>
                  </a:cubicBezTo>
                  <a:close/>
                  <a:moveTo>
                    <a:pt x="1882" y="366"/>
                  </a:moveTo>
                  <a:cubicBezTo>
                    <a:pt x="2692" y="366"/>
                    <a:pt x="3335" y="1009"/>
                    <a:pt x="3335" y="1819"/>
                  </a:cubicBezTo>
                  <a:cubicBezTo>
                    <a:pt x="3335" y="2628"/>
                    <a:pt x="2692" y="3271"/>
                    <a:pt x="1882" y="3271"/>
                  </a:cubicBezTo>
                  <a:cubicBezTo>
                    <a:pt x="1072" y="3271"/>
                    <a:pt x="429" y="2628"/>
                    <a:pt x="429" y="1819"/>
                  </a:cubicBezTo>
                  <a:cubicBezTo>
                    <a:pt x="429" y="1009"/>
                    <a:pt x="1072" y="366"/>
                    <a:pt x="1882" y="366"/>
                  </a:cubicBezTo>
                  <a:close/>
                  <a:moveTo>
                    <a:pt x="1941" y="1"/>
                  </a:moveTo>
                  <a:cubicBezTo>
                    <a:pt x="1890" y="1"/>
                    <a:pt x="1839" y="3"/>
                    <a:pt x="1787" y="9"/>
                  </a:cubicBezTo>
                  <a:cubicBezTo>
                    <a:pt x="858" y="33"/>
                    <a:pt x="120" y="771"/>
                    <a:pt x="72" y="1700"/>
                  </a:cubicBezTo>
                  <a:cubicBezTo>
                    <a:pt x="1" y="2747"/>
                    <a:pt x="834" y="3605"/>
                    <a:pt x="1858" y="3605"/>
                  </a:cubicBezTo>
                  <a:cubicBezTo>
                    <a:pt x="2263" y="3605"/>
                    <a:pt x="2620" y="3462"/>
                    <a:pt x="2930" y="3247"/>
                  </a:cubicBezTo>
                  <a:lnTo>
                    <a:pt x="10217" y="3247"/>
                  </a:lnTo>
                  <a:cubicBezTo>
                    <a:pt x="10693" y="3247"/>
                    <a:pt x="11146" y="3009"/>
                    <a:pt x="11408" y="2628"/>
                  </a:cubicBezTo>
                  <a:cubicBezTo>
                    <a:pt x="11765" y="2104"/>
                    <a:pt x="11765" y="1461"/>
                    <a:pt x="11408" y="961"/>
                  </a:cubicBezTo>
                  <a:cubicBezTo>
                    <a:pt x="11170" y="604"/>
                    <a:pt x="10717" y="366"/>
                    <a:pt x="10241" y="366"/>
                  </a:cubicBezTo>
                  <a:lnTo>
                    <a:pt x="2954" y="366"/>
                  </a:lnTo>
                  <a:cubicBezTo>
                    <a:pt x="2659" y="155"/>
                    <a:pt x="2327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3"/>
            <p:cNvSpPr/>
            <p:nvPr/>
          </p:nvSpPr>
          <p:spPr>
            <a:xfrm>
              <a:off x="3227363" y="2496883"/>
              <a:ext cx="29800" cy="42875"/>
            </a:xfrm>
            <a:custGeom>
              <a:rect b="b" l="l" r="r" t="t"/>
              <a:pathLst>
                <a:path extrusionOk="0" h="1715" w="1192">
                  <a:moveTo>
                    <a:pt x="572" y="357"/>
                  </a:moveTo>
                  <a:cubicBezTo>
                    <a:pt x="620" y="357"/>
                    <a:pt x="691" y="381"/>
                    <a:pt x="715" y="477"/>
                  </a:cubicBezTo>
                  <a:cubicBezTo>
                    <a:pt x="739" y="548"/>
                    <a:pt x="668" y="643"/>
                    <a:pt x="572" y="643"/>
                  </a:cubicBezTo>
                  <a:lnTo>
                    <a:pt x="358" y="643"/>
                  </a:lnTo>
                  <a:lnTo>
                    <a:pt x="358" y="357"/>
                  </a:lnTo>
                  <a:close/>
                  <a:moveTo>
                    <a:pt x="668" y="977"/>
                  </a:moveTo>
                  <a:cubicBezTo>
                    <a:pt x="739" y="977"/>
                    <a:pt x="834" y="1048"/>
                    <a:pt x="858" y="1120"/>
                  </a:cubicBezTo>
                  <a:cubicBezTo>
                    <a:pt x="858" y="1239"/>
                    <a:pt x="739" y="1358"/>
                    <a:pt x="668" y="1358"/>
                  </a:cubicBezTo>
                  <a:lnTo>
                    <a:pt x="358" y="1358"/>
                  </a:lnTo>
                  <a:lnTo>
                    <a:pt x="358" y="97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1548"/>
                  </a:lnTo>
                  <a:lnTo>
                    <a:pt x="1" y="1596"/>
                  </a:lnTo>
                  <a:cubicBezTo>
                    <a:pt x="25" y="1691"/>
                    <a:pt x="96" y="1715"/>
                    <a:pt x="167" y="1715"/>
                  </a:cubicBezTo>
                  <a:lnTo>
                    <a:pt x="668" y="1715"/>
                  </a:lnTo>
                  <a:cubicBezTo>
                    <a:pt x="953" y="1715"/>
                    <a:pt x="1191" y="1477"/>
                    <a:pt x="1191" y="1191"/>
                  </a:cubicBezTo>
                  <a:cubicBezTo>
                    <a:pt x="1191" y="1000"/>
                    <a:pt x="1096" y="858"/>
                    <a:pt x="977" y="739"/>
                  </a:cubicBezTo>
                  <a:cubicBezTo>
                    <a:pt x="1049" y="643"/>
                    <a:pt x="1072" y="524"/>
                    <a:pt x="1049" y="381"/>
                  </a:cubicBezTo>
                  <a:cubicBezTo>
                    <a:pt x="1025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3"/>
            <p:cNvSpPr/>
            <p:nvPr/>
          </p:nvSpPr>
          <p:spPr>
            <a:xfrm>
              <a:off x="3312513" y="2608208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310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3"/>
            <p:cNvSpPr/>
            <p:nvPr/>
          </p:nvSpPr>
          <p:spPr>
            <a:xfrm>
              <a:off x="3312513" y="2627258"/>
              <a:ext cx="141125" cy="8375"/>
            </a:xfrm>
            <a:custGeom>
              <a:rect b="b" l="l" r="r" t="t"/>
              <a:pathLst>
                <a:path extrusionOk="0" h="335" w="5645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34"/>
                    <a:pt x="167" y="334"/>
                  </a:cubicBezTo>
                  <a:lnTo>
                    <a:pt x="5478" y="334"/>
                  </a:lnTo>
                  <a:cubicBezTo>
                    <a:pt x="5549" y="334"/>
                    <a:pt x="5644" y="286"/>
                    <a:pt x="5644" y="191"/>
                  </a:cubicBezTo>
                  <a:cubicBezTo>
                    <a:pt x="5644" y="72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3"/>
            <p:cNvSpPr/>
            <p:nvPr/>
          </p:nvSpPr>
          <p:spPr>
            <a:xfrm>
              <a:off x="3195813" y="2576658"/>
              <a:ext cx="294725" cy="89275"/>
            </a:xfrm>
            <a:custGeom>
              <a:rect b="b" l="l" r="r" t="t"/>
              <a:pathLst>
                <a:path extrusionOk="0" h="3571" w="11789">
                  <a:moveTo>
                    <a:pt x="10217" y="715"/>
                  </a:moveTo>
                  <a:cubicBezTo>
                    <a:pt x="10574" y="715"/>
                    <a:pt x="10908" y="882"/>
                    <a:pt x="11122" y="1191"/>
                  </a:cubicBezTo>
                  <a:cubicBezTo>
                    <a:pt x="11384" y="1548"/>
                    <a:pt x="11384" y="2048"/>
                    <a:pt x="11122" y="2429"/>
                  </a:cubicBezTo>
                  <a:cubicBezTo>
                    <a:pt x="10908" y="2739"/>
                    <a:pt x="10574" y="2906"/>
                    <a:pt x="10217" y="2906"/>
                  </a:cubicBezTo>
                  <a:lnTo>
                    <a:pt x="3287" y="2906"/>
                  </a:lnTo>
                  <a:cubicBezTo>
                    <a:pt x="3525" y="2620"/>
                    <a:pt x="3644" y="2215"/>
                    <a:pt x="3644" y="1810"/>
                  </a:cubicBezTo>
                  <a:cubicBezTo>
                    <a:pt x="3644" y="1382"/>
                    <a:pt x="3501" y="1024"/>
                    <a:pt x="3287" y="715"/>
                  </a:cubicBezTo>
                  <a:close/>
                  <a:moveTo>
                    <a:pt x="1858" y="0"/>
                  </a:moveTo>
                  <a:cubicBezTo>
                    <a:pt x="1596" y="0"/>
                    <a:pt x="1358" y="48"/>
                    <a:pt x="1120" y="167"/>
                  </a:cubicBezTo>
                  <a:cubicBezTo>
                    <a:pt x="1025" y="191"/>
                    <a:pt x="1001" y="286"/>
                    <a:pt x="1025" y="381"/>
                  </a:cubicBezTo>
                  <a:cubicBezTo>
                    <a:pt x="1042" y="470"/>
                    <a:pt x="1112" y="519"/>
                    <a:pt x="1186" y="519"/>
                  </a:cubicBezTo>
                  <a:cubicBezTo>
                    <a:pt x="1212" y="519"/>
                    <a:pt x="1238" y="513"/>
                    <a:pt x="1263" y="501"/>
                  </a:cubicBezTo>
                  <a:cubicBezTo>
                    <a:pt x="1429" y="405"/>
                    <a:pt x="1644" y="358"/>
                    <a:pt x="1882" y="358"/>
                  </a:cubicBezTo>
                  <a:cubicBezTo>
                    <a:pt x="2715" y="358"/>
                    <a:pt x="3382" y="1024"/>
                    <a:pt x="3335" y="1858"/>
                  </a:cubicBezTo>
                  <a:cubicBezTo>
                    <a:pt x="3311" y="2620"/>
                    <a:pt x="2715" y="3215"/>
                    <a:pt x="1977" y="3239"/>
                  </a:cubicBezTo>
                  <a:cubicBezTo>
                    <a:pt x="1962" y="3240"/>
                    <a:pt x="1947" y="3240"/>
                    <a:pt x="1932" y="3240"/>
                  </a:cubicBezTo>
                  <a:cubicBezTo>
                    <a:pt x="1119" y="3240"/>
                    <a:pt x="453" y="2605"/>
                    <a:pt x="453" y="1786"/>
                  </a:cubicBezTo>
                  <a:cubicBezTo>
                    <a:pt x="453" y="1477"/>
                    <a:pt x="548" y="1191"/>
                    <a:pt x="715" y="905"/>
                  </a:cubicBezTo>
                  <a:cubicBezTo>
                    <a:pt x="786" y="858"/>
                    <a:pt x="786" y="739"/>
                    <a:pt x="691" y="667"/>
                  </a:cubicBezTo>
                  <a:cubicBezTo>
                    <a:pt x="652" y="647"/>
                    <a:pt x="608" y="636"/>
                    <a:pt x="567" y="636"/>
                  </a:cubicBezTo>
                  <a:cubicBezTo>
                    <a:pt x="510" y="636"/>
                    <a:pt x="457" y="659"/>
                    <a:pt x="429" y="715"/>
                  </a:cubicBezTo>
                  <a:cubicBezTo>
                    <a:pt x="120" y="1120"/>
                    <a:pt x="1" y="1620"/>
                    <a:pt x="120" y="2168"/>
                  </a:cubicBezTo>
                  <a:cubicBezTo>
                    <a:pt x="286" y="2858"/>
                    <a:pt x="810" y="3382"/>
                    <a:pt x="1477" y="3525"/>
                  </a:cubicBezTo>
                  <a:cubicBezTo>
                    <a:pt x="1618" y="3555"/>
                    <a:pt x="1758" y="3570"/>
                    <a:pt x="1896" y="3570"/>
                  </a:cubicBezTo>
                  <a:cubicBezTo>
                    <a:pt x="2295" y="3570"/>
                    <a:pt x="2670" y="3445"/>
                    <a:pt x="2954" y="3215"/>
                  </a:cubicBezTo>
                  <a:lnTo>
                    <a:pt x="10241" y="3215"/>
                  </a:lnTo>
                  <a:cubicBezTo>
                    <a:pt x="10717" y="3215"/>
                    <a:pt x="11170" y="2977"/>
                    <a:pt x="11432" y="2572"/>
                  </a:cubicBezTo>
                  <a:cubicBezTo>
                    <a:pt x="11789" y="2072"/>
                    <a:pt x="11789" y="1429"/>
                    <a:pt x="11432" y="905"/>
                  </a:cubicBezTo>
                  <a:cubicBezTo>
                    <a:pt x="11146" y="572"/>
                    <a:pt x="10693" y="358"/>
                    <a:pt x="10217" y="358"/>
                  </a:cubicBezTo>
                  <a:lnTo>
                    <a:pt x="2930" y="358"/>
                  </a:lnTo>
                  <a:cubicBezTo>
                    <a:pt x="2620" y="119"/>
                    <a:pt x="2239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3"/>
            <p:cNvSpPr/>
            <p:nvPr/>
          </p:nvSpPr>
          <p:spPr>
            <a:xfrm>
              <a:off x="3223788" y="2600458"/>
              <a:ext cx="36350" cy="42900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5"/>
                    <a:pt x="382" y="1716"/>
                    <a:pt x="858" y="1716"/>
                  </a:cubicBezTo>
                  <a:cubicBezTo>
                    <a:pt x="1049" y="1716"/>
                    <a:pt x="1215" y="1668"/>
                    <a:pt x="1334" y="1525"/>
                  </a:cubicBezTo>
                  <a:cubicBezTo>
                    <a:pt x="1358" y="1501"/>
                    <a:pt x="1406" y="1477"/>
                    <a:pt x="1406" y="1454"/>
                  </a:cubicBezTo>
                  <a:cubicBezTo>
                    <a:pt x="1454" y="1382"/>
                    <a:pt x="1454" y="1263"/>
                    <a:pt x="1358" y="1216"/>
                  </a:cubicBezTo>
                  <a:cubicBezTo>
                    <a:pt x="1336" y="1182"/>
                    <a:pt x="1299" y="1165"/>
                    <a:pt x="1258" y="1165"/>
                  </a:cubicBezTo>
                  <a:cubicBezTo>
                    <a:pt x="1210" y="1165"/>
                    <a:pt x="1158" y="1188"/>
                    <a:pt x="1120" y="1239"/>
                  </a:cubicBezTo>
                  <a:lnTo>
                    <a:pt x="1096" y="1263"/>
                  </a:lnTo>
                  <a:cubicBezTo>
                    <a:pt x="1025" y="1335"/>
                    <a:pt x="953" y="1358"/>
                    <a:pt x="834" y="1358"/>
                  </a:cubicBezTo>
                  <a:cubicBezTo>
                    <a:pt x="572" y="1358"/>
                    <a:pt x="310" y="1120"/>
                    <a:pt x="310" y="858"/>
                  </a:cubicBezTo>
                  <a:cubicBezTo>
                    <a:pt x="310" y="596"/>
                    <a:pt x="596" y="358"/>
                    <a:pt x="858" y="358"/>
                  </a:cubicBezTo>
                  <a:cubicBezTo>
                    <a:pt x="953" y="358"/>
                    <a:pt x="1073" y="382"/>
                    <a:pt x="1168" y="430"/>
                  </a:cubicBezTo>
                  <a:cubicBezTo>
                    <a:pt x="1196" y="458"/>
                    <a:pt x="1228" y="471"/>
                    <a:pt x="1260" y="471"/>
                  </a:cubicBezTo>
                  <a:cubicBezTo>
                    <a:pt x="1311" y="471"/>
                    <a:pt x="1363" y="440"/>
                    <a:pt x="1406" y="382"/>
                  </a:cubicBezTo>
                  <a:cubicBezTo>
                    <a:pt x="1454" y="287"/>
                    <a:pt x="1430" y="191"/>
                    <a:pt x="1334" y="144"/>
                  </a:cubicBezTo>
                  <a:cubicBezTo>
                    <a:pt x="1192" y="49"/>
                    <a:pt x="1049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4" name="Google Shape;2844;p53"/>
          <p:cNvGrpSpPr/>
          <p:nvPr/>
        </p:nvGrpSpPr>
        <p:grpSpPr>
          <a:xfrm>
            <a:off x="1781202" y="2448434"/>
            <a:ext cx="368158" cy="355302"/>
            <a:chOff x="2684388" y="2369483"/>
            <a:chExt cx="307850" cy="297100"/>
          </a:xfrm>
        </p:grpSpPr>
        <p:sp>
          <p:nvSpPr>
            <p:cNvPr id="2845" name="Google Shape;2845;p53"/>
            <p:cNvSpPr/>
            <p:nvPr/>
          </p:nvSpPr>
          <p:spPr>
            <a:xfrm>
              <a:off x="2792763" y="2506408"/>
              <a:ext cx="88725" cy="8950"/>
            </a:xfrm>
            <a:custGeom>
              <a:rect b="b" l="l" r="r" t="t"/>
              <a:pathLst>
                <a:path extrusionOk="0" h="358" w="3549">
                  <a:moveTo>
                    <a:pt x="191" y="0"/>
                  </a:moveTo>
                  <a:cubicBezTo>
                    <a:pt x="95" y="0"/>
                    <a:pt x="24" y="72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334" y="358"/>
                  </a:lnTo>
                  <a:cubicBezTo>
                    <a:pt x="3429" y="358"/>
                    <a:pt x="3477" y="310"/>
                    <a:pt x="3525" y="215"/>
                  </a:cubicBezTo>
                  <a:cubicBezTo>
                    <a:pt x="3549" y="96"/>
                    <a:pt x="3453" y="0"/>
                    <a:pt x="3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3"/>
            <p:cNvSpPr/>
            <p:nvPr/>
          </p:nvSpPr>
          <p:spPr>
            <a:xfrm>
              <a:off x="2792763" y="2529033"/>
              <a:ext cx="88725" cy="8950"/>
            </a:xfrm>
            <a:custGeom>
              <a:rect b="b" l="l" r="r" t="t"/>
              <a:pathLst>
                <a:path extrusionOk="0" h="358" w="3549">
                  <a:moveTo>
                    <a:pt x="191" y="0"/>
                  </a:moveTo>
                  <a:cubicBezTo>
                    <a:pt x="95" y="0"/>
                    <a:pt x="24" y="48"/>
                    <a:pt x="0" y="143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3334" y="357"/>
                  </a:lnTo>
                  <a:cubicBezTo>
                    <a:pt x="3429" y="357"/>
                    <a:pt x="3477" y="286"/>
                    <a:pt x="3525" y="191"/>
                  </a:cubicBezTo>
                  <a:cubicBezTo>
                    <a:pt x="3549" y="72"/>
                    <a:pt x="3453" y="0"/>
                    <a:pt x="3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3"/>
            <p:cNvSpPr/>
            <p:nvPr/>
          </p:nvSpPr>
          <p:spPr>
            <a:xfrm>
              <a:off x="2812413" y="2551058"/>
              <a:ext cx="48825" cy="8950"/>
            </a:xfrm>
            <a:custGeom>
              <a:rect b="b" l="l" r="r" t="t"/>
              <a:pathLst>
                <a:path extrusionOk="0" h="358" w="1953">
                  <a:moveTo>
                    <a:pt x="191" y="0"/>
                  </a:moveTo>
                  <a:cubicBezTo>
                    <a:pt x="95" y="0"/>
                    <a:pt x="48" y="72"/>
                    <a:pt x="24" y="143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786" y="358"/>
                  </a:lnTo>
                  <a:cubicBezTo>
                    <a:pt x="1858" y="358"/>
                    <a:pt x="1929" y="310"/>
                    <a:pt x="1953" y="215"/>
                  </a:cubicBezTo>
                  <a:cubicBezTo>
                    <a:pt x="1953" y="96"/>
                    <a:pt x="1858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3"/>
            <p:cNvSpPr/>
            <p:nvPr/>
          </p:nvSpPr>
          <p:spPr>
            <a:xfrm>
              <a:off x="2684388" y="2369483"/>
              <a:ext cx="307850" cy="297100"/>
            </a:xfrm>
            <a:custGeom>
              <a:rect b="b" l="l" r="r" t="t"/>
              <a:pathLst>
                <a:path extrusionOk="0" h="11884" w="12314">
                  <a:moveTo>
                    <a:pt x="6336" y="1143"/>
                  </a:moveTo>
                  <a:cubicBezTo>
                    <a:pt x="7669" y="1143"/>
                    <a:pt x="8931" y="1643"/>
                    <a:pt x="9908" y="2524"/>
                  </a:cubicBezTo>
                  <a:lnTo>
                    <a:pt x="9074" y="3358"/>
                  </a:lnTo>
                  <a:cubicBezTo>
                    <a:pt x="8267" y="2643"/>
                    <a:pt x="7258" y="2285"/>
                    <a:pt x="6243" y="2285"/>
                  </a:cubicBezTo>
                  <a:cubicBezTo>
                    <a:pt x="6211" y="2285"/>
                    <a:pt x="6178" y="2285"/>
                    <a:pt x="6145" y="2286"/>
                  </a:cubicBezTo>
                  <a:lnTo>
                    <a:pt x="6145" y="1143"/>
                  </a:lnTo>
                  <a:close/>
                  <a:moveTo>
                    <a:pt x="5764" y="357"/>
                  </a:moveTo>
                  <a:lnTo>
                    <a:pt x="5764" y="2715"/>
                  </a:lnTo>
                  <a:cubicBezTo>
                    <a:pt x="4954" y="2739"/>
                    <a:pt x="4216" y="3096"/>
                    <a:pt x="3621" y="3667"/>
                  </a:cubicBezTo>
                  <a:cubicBezTo>
                    <a:pt x="3049" y="4239"/>
                    <a:pt x="2692" y="4977"/>
                    <a:pt x="2668" y="5787"/>
                  </a:cubicBezTo>
                  <a:lnTo>
                    <a:pt x="358" y="5787"/>
                  </a:lnTo>
                  <a:cubicBezTo>
                    <a:pt x="406" y="4358"/>
                    <a:pt x="977" y="3001"/>
                    <a:pt x="1978" y="2000"/>
                  </a:cubicBezTo>
                  <a:cubicBezTo>
                    <a:pt x="3002" y="976"/>
                    <a:pt x="4335" y="381"/>
                    <a:pt x="5764" y="357"/>
                  </a:cubicBezTo>
                  <a:close/>
                  <a:moveTo>
                    <a:pt x="6359" y="2643"/>
                  </a:moveTo>
                  <a:cubicBezTo>
                    <a:pt x="7312" y="2643"/>
                    <a:pt x="8265" y="3001"/>
                    <a:pt x="8979" y="3715"/>
                  </a:cubicBezTo>
                  <a:cubicBezTo>
                    <a:pt x="10408" y="5144"/>
                    <a:pt x="10408" y="7502"/>
                    <a:pt x="8979" y="8954"/>
                  </a:cubicBezTo>
                  <a:cubicBezTo>
                    <a:pt x="8265" y="9669"/>
                    <a:pt x="7318" y="10026"/>
                    <a:pt x="6368" y="10026"/>
                  </a:cubicBezTo>
                  <a:cubicBezTo>
                    <a:pt x="5419" y="10026"/>
                    <a:pt x="4466" y="9669"/>
                    <a:pt x="3740" y="8954"/>
                  </a:cubicBezTo>
                  <a:cubicBezTo>
                    <a:pt x="2930" y="8168"/>
                    <a:pt x="2573" y="7144"/>
                    <a:pt x="2644" y="6144"/>
                  </a:cubicBezTo>
                  <a:lnTo>
                    <a:pt x="2811" y="6144"/>
                  </a:lnTo>
                  <a:cubicBezTo>
                    <a:pt x="2930" y="6144"/>
                    <a:pt x="3049" y="6025"/>
                    <a:pt x="3049" y="5882"/>
                  </a:cubicBezTo>
                  <a:cubicBezTo>
                    <a:pt x="3097" y="4358"/>
                    <a:pt x="4335" y="3096"/>
                    <a:pt x="5907" y="3072"/>
                  </a:cubicBezTo>
                  <a:cubicBezTo>
                    <a:pt x="6074" y="3072"/>
                    <a:pt x="6145" y="2953"/>
                    <a:pt x="6145" y="2834"/>
                  </a:cubicBezTo>
                  <a:lnTo>
                    <a:pt x="6145" y="2643"/>
                  </a:lnTo>
                  <a:close/>
                  <a:moveTo>
                    <a:pt x="5883" y="0"/>
                  </a:moveTo>
                  <a:cubicBezTo>
                    <a:pt x="4335" y="24"/>
                    <a:pt x="2859" y="619"/>
                    <a:pt x="1739" y="1738"/>
                  </a:cubicBezTo>
                  <a:cubicBezTo>
                    <a:pt x="644" y="2834"/>
                    <a:pt x="25" y="4287"/>
                    <a:pt x="1" y="5858"/>
                  </a:cubicBezTo>
                  <a:cubicBezTo>
                    <a:pt x="1" y="5954"/>
                    <a:pt x="49" y="6049"/>
                    <a:pt x="144" y="6096"/>
                  </a:cubicBezTo>
                  <a:lnTo>
                    <a:pt x="739" y="6096"/>
                  </a:lnTo>
                  <a:cubicBezTo>
                    <a:pt x="715" y="6930"/>
                    <a:pt x="858" y="7740"/>
                    <a:pt x="1192" y="8526"/>
                  </a:cubicBezTo>
                  <a:cubicBezTo>
                    <a:pt x="1215" y="8573"/>
                    <a:pt x="1263" y="8645"/>
                    <a:pt x="1335" y="8645"/>
                  </a:cubicBezTo>
                  <a:lnTo>
                    <a:pt x="1382" y="8645"/>
                  </a:lnTo>
                  <a:cubicBezTo>
                    <a:pt x="1477" y="8597"/>
                    <a:pt x="1501" y="8478"/>
                    <a:pt x="1477" y="8406"/>
                  </a:cubicBezTo>
                  <a:cubicBezTo>
                    <a:pt x="1144" y="7692"/>
                    <a:pt x="1025" y="6906"/>
                    <a:pt x="1073" y="6096"/>
                  </a:cubicBezTo>
                  <a:lnTo>
                    <a:pt x="2263" y="6096"/>
                  </a:lnTo>
                  <a:cubicBezTo>
                    <a:pt x="2192" y="7144"/>
                    <a:pt x="2549" y="8216"/>
                    <a:pt x="3335" y="9049"/>
                  </a:cubicBezTo>
                  <a:lnTo>
                    <a:pt x="2501" y="9883"/>
                  </a:lnTo>
                  <a:cubicBezTo>
                    <a:pt x="2239" y="9645"/>
                    <a:pt x="2049" y="9383"/>
                    <a:pt x="1906" y="9073"/>
                  </a:cubicBezTo>
                  <a:cubicBezTo>
                    <a:pt x="1873" y="9019"/>
                    <a:pt x="1816" y="8989"/>
                    <a:pt x="1756" y="8989"/>
                  </a:cubicBezTo>
                  <a:cubicBezTo>
                    <a:pt x="1685" y="8989"/>
                    <a:pt x="1611" y="9031"/>
                    <a:pt x="1573" y="9121"/>
                  </a:cubicBezTo>
                  <a:cubicBezTo>
                    <a:pt x="1549" y="9145"/>
                    <a:pt x="1573" y="9192"/>
                    <a:pt x="1573" y="9240"/>
                  </a:cubicBezTo>
                  <a:cubicBezTo>
                    <a:pt x="1811" y="9597"/>
                    <a:pt x="2049" y="9907"/>
                    <a:pt x="2382" y="10240"/>
                  </a:cubicBezTo>
                  <a:cubicBezTo>
                    <a:pt x="3406" y="11288"/>
                    <a:pt x="4811" y="11883"/>
                    <a:pt x="6288" y="11883"/>
                  </a:cubicBezTo>
                  <a:cubicBezTo>
                    <a:pt x="7788" y="11883"/>
                    <a:pt x="9193" y="11312"/>
                    <a:pt x="10241" y="10240"/>
                  </a:cubicBezTo>
                  <a:cubicBezTo>
                    <a:pt x="11837" y="8692"/>
                    <a:pt x="12313" y="6311"/>
                    <a:pt x="11480" y="4263"/>
                  </a:cubicBezTo>
                  <a:cubicBezTo>
                    <a:pt x="11461" y="4190"/>
                    <a:pt x="11388" y="4159"/>
                    <a:pt x="11311" y="4159"/>
                  </a:cubicBezTo>
                  <a:cubicBezTo>
                    <a:pt x="11288" y="4159"/>
                    <a:pt x="11264" y="4162"/>
                    <a:pt x="11241" y="4168"/>
                  </a:cubicBezTo>
                  <a:cubicBezTo>
                    <a:pt x="11146" y="4191"/>
                    <a:pt x="11122" y="4310"/>
                    <a:pt x="11146" y="4406"/>
                  </a:cubicBezTo>
                  <a:cubicBezTo>
                    <a:pt x="11932" y="6335"/>
                    <a:pt x="11480" y="8549"/>
                    <a:pt x="9979" y="10026"/>
                  </a:cubicBezTo>
                  <a:cubicBezTo>
                    <a:pt x="9003" y="11026"/>
                    <a:pt x="7693" y="11550"/>
                    <a:pt x="6288" y="11550"/>
                  </a:cubicBezTo>
                  <a:cubicBezTo>
                    <a:pt x="4954" y="11550"/>
                    <a:pt x="3716" y="11050"/>
                    <a:pt x="2716" y="10145"/>
                  </a:cubicBezTo>
                  <a:lnTo>
                    <a:pt x="3573" y="9311"/>
                  </a:lnTo>
                  <a:cubicBezTo>
                    <a:pt x="4335" y="10026"/>
                    <a:pt x="5312" y="10383"/>
                    <a:pt x="6288" y="10383"/>
                  </a:cubicBezTo>
                  <a:cubicBezTo>
                    <a:pt x="7336" y="10383"/>
                    <a:pt x="8384" y="10002"/>
                    <a:pt x="9146" y="9192"/>
                  </a:cubicBezTo>
                  <a:cubicBezTo>
                    <a:pt x="10694" y="7644"/>
                    <a:pt x="10741" y="5192"/>
                    <a:pt x="9265" y="3596"/>
                  </a:cubicBezTo>
                  <a:lnTo>
                    <a:pt x="10098" y="2762"/>
                  </a:lnTo>
                  <a:cubicBezTo>
                    <a:pt x="10384" y="3048"/>
                    <a:pt x="10622" y="3358"/>
                    <a:pt x="10789" y="3691"/>
                  </a:cubicBezTo>
                  <a:cubicBezTo>
                    <a:pt x="10823" y="3748"/>
                    <a:pt x="10879" y="3778"/>
                    <a:pt x="10938" y="3778"/>
                  </a:cubicBezTo>
                  <a:cubicBezTo>
                    <a:pt x="11003" y="3778"/>
                    <a:pt x="11072" y="3742"/>
                    <a:pt x="11122" y="3667"/>
                  </a:cubicBezTo>
                  <a:cubicBezTo>
                    <a:pt x="11146" y="3644"/>
                    <a:pt x="11122" y="3572"/>
                    <a:pt x="11122" y="3548"/>
                  </a:cubicBezTo>
                  <a:cubicBezTo>
                    <a:pt x="10884" y="3120"/>
                    <a:pt x="10575" y="2739"/>
                    <a:pt x="10265" y="2405"/>
                  </a:cubicBezTo>
                  <a:cubicBezTo>
                    <a:pt x="9217" y="1381"/>
                    <a:pt x="7812" y="786"/>
                    <a:pt x="6336" y="786"/>
                  </a:cubicBezTo>
                  <a:lnTo>
                    <a:pt x="6121" y="786"/>
                  </a:lnTo>
                  <a:lnTo>
                    <a:pt x="6121" y="238"/>
                  </a:lnTo>
                  <a:lnTo>
                    <a:pt x="6121" y="191"/>
                  </a:lnTo>
                  <a:cubicBezTo>
                    <a:pt x="6097" y="71"/>
                    <a:pt x="5978" y="0"/>
                    <a:pt x="5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9" name="Google Shape;2849;p53"/>
          <p:cNvSpPr/>
          <p:nvPr/>
        </p:nvSpPr>
        <p:spPr>
          <a:xfrm>
            <a:off x="1042813" y="2449001"/>
            <a:ext cx="356019" cy="355421"/>
          </a:xfrm>
          <a:custGeom>
            <a:rect b="b" l="l" r="r" t="t"/>
            <a:pathLst>
              <a:path extrusionOk="0" h="11888" w="11908">
                <a:moveTo>
                  <a:pt x="2263" y="6315"/>
                </a:moveTo>
                <a:lnTo>
                  <a:pt x="2263" y="10696"/>
                </a:lnTo>
                <a:lnTo>
                  <a:pt x="1763" y="10696"/>
                </a:lnTo>
                <a:lnTo>
                  <a:pt x="1763" y="6315"/>
                </a:lnTo>
                <a:close/>
                <a:moveTo>
                  <a:pt x="3120" y="5076"/>
                </a:moveTo>
                <a:lnTo>
                  <a:pt x="3120" y="10696"/>
                </a:lnTo>
                <a:lnTo>
                  <a:pt x="2620" y="10696"/>
                </a:lnTo>
                <a:lnTo>
                  <a:pt x="2620" y="5076"/>
                </a:lnTo>
                <a:close/>
                <a:moveTo>
                  <a:pt x="6526" y="7577"/>
                </a:moveTo>
                <a:lnTo>
                  <a:pt x="6526" y="10696"/>
                </a:lnTo>
                <a:lnTo>
                  <a:pt x="6026" y="10696"/>
                </a:lnTo>
                <a:lnTo>
                  <a:pt x="6026" y="7577"/>
                </a:lnTo>
                <a:close/>
                <a:moveTo>
                  <a:pt x="7383" y="6172"/>
                </a:moveTo>
                <a:lnTo>
                  <a:pt x="7383" y="10696"/>
                </a:lnTo>
                <a:lnTo>
                  <a:pt x="6883" y="10696"/>
                </a:lnTo>
                <a:lnTo>
                  <a:pt x="6883" y="6172"/>
                </a:lnTo>
                <a:close/>
                <a:moveTo>
                  <a:pt x="9050" y="8815"/>
                </a:moveTo>
                <a:lnTo>
                  <a:pt x="9050" y="10696"/>
                </a:lnTo>
                <a:lnTo>
                  <a:pt x="8550" y="10696"/>
                </a:lnTo>
                <a:lnTo>
                  <a:pt x="8550" y="8815"/>
                </a:lnTo>
                <a:close/>
                <a:moveTo>
                  <a:pt x="5668" y="3814"/>
                </a:moveTo>
                <a:lnTo>
                  <a:pt x="5668" y="10720"/>
                </a:lnTo>
                <a:lnTo>
                  <a:pt x="5145" y="10720"/>
                </a:lnTo>
                <a:lnTo>
                  <a:pt x="5145" y="3814"/>
                </a:lnTo>
                <a:close/>
                <a:moveTo>
                  <a:pt x="9907" y="2576"/>
                </a:moveTo>
                <a:lnTo>
                  <a:pt x="9907" y="10720"/>
                </a:lnTo>
                <a:lnTo>
                  <a:pt x="9407" y="10720"/>
                </a:lnTo>
                <a:lnTo>
                  <a:pt x="9407" y="2576"/>
                </a:lnTo>
                <a:close/>
                <a:moveTo>
                  <a:pt x="11503" y="11054"/>
                </a:moveTo>
                <a:lnTo>
                  <a:pt x="11503" y="11530"/>
                </a:lnTo>
                <a:lnTo>
                  <a:pt x="310" y="11530"/>
                </a:lnTo>
                <a:lnTo>
                  <a:pt x="310" y="11054"/>
                </a:lnTo>
                <a:close/>
                <a:moveTo>
                  <a:pt x="916" y="0"/>
                </a:moveTo>
                <a:cubicBezTo>
                  <a:pt x="811" y="0"/>
                  <a:pt x="715" y="88"/>
                  <a:pt x="715" y="194"/>
                </a:cubicBezTo>
                <a:lnTo>
                  <a:pt x="715" y="980"/>
                </a:lnTo>
                <a:lnTo>
                  <a:pt x="477" y="980"/>
                </a:lnTo>
                <a:cubicBezTo>
                  <a:pt x="382" y="980"/>
                  <a:pt x="334" y="1052"/>
                  <a:pt x="286" y="1099"/>
                </a:cubicBezTo>
                <a:cubicBezTo>
                  <a:pt x="263" y="1242"/>
                  <a:pt x="358" y="1361"/>
                  <a:pt x="477" y="1361"/>
                </a:cubicBezTo>
                <a:lnTo>
                  <a:pt x="715" y="1361"/>
                </a:lnTo>
                <a:lnTo>
                  <a:pt x="715" y="2242"/>
                </a:lnTo>
                <a:lnTo>
                  <a:pt x="501" y="2242"/>
                </a:lnTo>
                <a:cubicBezTo>
                  <a:pt x="405" y="2242"/>
                  <a:pt x="334" y="2290"/>
                  <a:pt x="334" y="2385"/>
                </a:cubicBezTo>
                <a:cubicBezTo>
                  <a:pt x="334" y="2504"/>
                  <a:pt x="382" y="2600"/>
                  <a:pt x="501" y="2600"/>
                </a:cubicBezTo>
                <a:lnTo>
                  <a:pt x="715" y="2600"/>
                </a:lnTo>
                <a:lnTo>
                  <a:pt x="715" y="3481"/>
                </a:lnTo>
                <a:lnTo>
                  <a:pt x="501" y="3481"/>
                </a:lnTo>
                <a:cubicBezTo>
                  <a:pt x="405" y="3481"/>
                  <a:pt x="334" y="3552"/>
                  <a:pt x="334" y="3647"/>
                </a:cubicBezTo>
                <a:cubicBezTo>
                  <a:pt x="334" y="3766"/>
                  <a:pt x="382" y="3838"/>
                  <a:pt x="501" y="3838"/>
                </a:cubicBezTo>
                <a:lnTo>
                  <a:pt x="715" y="3838"/>
                </a:lnTo>
                <a:lnTo>
                  <a:pt x="715" y="4743"/>
                </a:lnTo>
                <a:lnTo>
                  <a:pt x="501" y="4743"/>
                </a:lnTo>
                <a:cubicBezTo>
                  <a:pt x="405" y="4743"/>
                  <a:pt x="334" y="4791"/>
                  <a:pt x="334" y="4886"/>
                </a:cubicBezTo>
                <a:cubicBezTo>
                  <a:pt x="334" y="5005"/>
                  <a:pt x="382" y="5100"/>
                  <a:pt x="501" y="5100"/>
                </a:cubicBezTo>
                <a:lnTo>
                  <a:pt x="715" y="5100"/>
                </a:lnTo>
                <a:lnTo>
                  <a:pt x="715" y="5981"/>
                </a:lnTo>
                <a:lnTo>
                  <a:pt x="501" y="5981"/>
                </a:lnTo>
                <a:cubicBezTo>
                  <a:pt x="405" y="5981"/>
                  <a:pt x="334" y="6053"/>
                  <a:pt x="334" y="6148"/>
                </a:cubicBezTo>
                <a:cubicBezTo>
                  <a:pt x="334" y="6267"/>
                  <a:pt x="382" y="6338"/>
                  <a:pt x="501" y="6338"/>
                </a:cubicBezTo>
                <a:lnTo>
                  <a:pt x="715" y="6338"/>
                </a:lnTo>
                <a:lnTo>
                  <a:pt x="715" y="7243"/>
                </a:lnTo>
                <a:lnTo>
                  <a:pt x="501" y="7243"/>
                </a:lnTo>
                <a:cubicBezTo>
                  <a:pt x="405" y="7243"/>
                  <a:pt x="334" y="7291"/>
                  <a:pt x="334" y="7386"/>
                </a:cubicBezTo>
                <a:cubicBezTo>
                  <a:pt x="334" y="7505"/>
                  <a:pt x="382" y="7601"/>
                  <a:pt x="501" y="7601"/>
                </a:cubicBezTo>
                <a:lnTo>
                  <a:pt x="715" y="7601"/>
                </a:lnTo>
                <a:lnTo>
                  <a:pt x="715" y="8482"/>
                </a:lnTo>
                <a:lnTo>
                  <a:pt x="501" y="8482"/>
                </a:lnTo>
                <a:cubicBezTo>
                  <a:pt x="405" y="8482"/>
                  <a:pt x="334" y="8553"/>
                  <a:pt x="334" y="8648"/>
                </a:cubicBezTo>
                <a:cubicBezTo>
                  <a:pt x="334" y="8768"/>
                  <a:pt x="382" y="8839"/>
                  <a:pt x="501" y="8839"/>
                </a:cubicBezTo>
                <a:lnTo>
                  <a:pt x="715" y="8839"/>
                </a:lnTo>
                <a:lnTo>
                  <a:pt x="715" y="9744"/>
                </a:lnTo>
                <a:lnTo>
                  <a:pt x="501" y="9744"/>
                </a:lnTo>
                <a:cubicBezTo>
                  <a:pt x="405" y="9744"/>
                  <a:pt x="334" y="9792"/>
                  <a:pt x="334" y="9887"/>
                </a:cubicBezTo>
                <a:cubicBezTo>
                  <a:pt x="334" y="10006"/>
                  <a:pt x="382" y="10101"/>
                  <a:pt x="501" y="10101"/>
                </a:cubicBezTo>
                <a:lnTo>
                  <a:pt x="715" y="10101"/>
                </a:lnTo>
                <a:lnTo>
                  <a:pt x="715" y="10720"/>
                </a:lnTo>
                <a:lnTo>
                  <a:pt x="286" y="10720"/>
                </a:lnTo>
                <a:cubicBezTo>
                  <a:pt x="143" y="10720"/>
                  <a:pt x="1" y="10839"/>
                  <a:pt x="1" y="11030"/>
                </a:cubicBezTo>
                <a:lnTo>
                  <a:pt x="1" y="11578"/>
                </a:lnTo>
                <a:cubicBezTo>
                  <a:pt x="1" y="11744"/>
                  <a:pt x="120" y="11887"/>
                  <a:pt x="286" y="11887"/>
                </a:cubicBezTo>
                <a:lnTo>
                  <a:pt x="11598" y="11887"/>
                </a:lnTo>
                <a:cubicBezTo>
                  <a:pt x="11765" y="11887"/>
                  <a:pt x="11908" y="11768"/>
                  <a:pt x="11908" y="11578"/>
                </a:cubicBezTo>
                <a:lnTo>
                  <a:pt x="11908" y="10982"/>
                </a:lnTo>
                <a:cubicBezTo>
                  <a:pt x="11860" y="10839"/>
                  <a:pt x="11741" y="10696"/>
                  <a:pt x="11551" y="10696"/>
                </a:cubicBezTo>
                <a:lnTo>
                  <a:pt x="11146" y="10696"/>
                </a:lnTo>
                <a:lnTo>
                  <a:pt x="11146" y="9887"/>
                </a:lnTo>
                <a:cubicBezTo>
                  <a:pt x="11146" y="9815"/>
                  <a:pt x="11074" y="9720"/>
                  <a:pt x="10979" y="9720"/>
                </a:cubicBezTo>
                <a:cubicBezTo>
                  <a:pt x="10860" y="9720"/>
                  <a:pt x="10789" y="9768"/>
                  <a:pt x="10789" y="9887"/>
                </a:cubicBezTo>
                <a:lnTo>
                  <a:pt x="10789" y="10720"/>
                </a:lnTo>
                <a:lnTo>
                  <a:pt x="10265" y="10720"/>
                </a:lnTo>
                <a:lnTo>
                  <a:pt x="10265" y="5100"/>
                </a:lnTo>
                <a:lnTo>
                  <a:pt x="10789" y="5100"/>
                </a:lnTo>
                <a:lnTo>
                  <a:pt x="10789" y="9101"/>
                </a:lnTo>
                <a:cubicBezTo>
                  <a:pt x="10789" y="9172"/>
                  <a:pt x="10836" y="9268"/>
                  <a:pt x="10931" y="9268"/>
                </a:cubicBezTo>
                <a:cubicBezTo>
                  <a:pt x="11051" y="9268"/>
                  <a:pt x="11146" y="9220"/>
                  <a:pt x="11146" y="9101"/>
                </a:cubicBezTo>
                <a:lnTo>
                  <a:pt x="11146" y="4981"/>
                </a:lnTo>
                <a:cubicBezTo>
                  <a:pt x="11146" y="4838"/>
                  <a:pt x="11027" y="4743"/>
                  <a:pt x="10908" y="4743"/>
                </a:cubicBezTo>
                <a:lnTo>
                  <a:pt x="10265" y="4743"/>
                </a:lnTo>
                <a:lnTo>
                  <a:pt x="10265" y="2481"/>
                </a:lnTo>
                <a:cubicBezTo>
                  <a:pt x="10265" y="2338"/>
                  <a:pt x="10146" y="2242"/>
                  <a:pt x="10027" y="2242"/>
                </a:cubicBezTo>
                <a:lnTo>
                  <a:pt x="9312" y="2242"/>
                </a:lnTo>
                <a:cubicBezTo>
                  <a:pt x="9169" y="2242"/>
                  <a:pt x="9074" y="2361"/>
                  <a:pt x="9074" y="2481"/>
                </a:cubicBezTo>
                <a:lnTo>
                  <a:pt x="9074" y="8506"/>
                </a:lnTo>
                <a:lnTo>
                  <a:pt x="8455" y="8506"/>
                </a:lnTo>
                <a:cubicBezTo>
                  <a:pt x="8312" y="8506"/>
                  <a:pt x="8217" y="8625"/>
                  <a:pt x="8217" y="8744"/>
                </a:cubicBezTo>
                <a:lnTo>
                  <a:pt x="8217" y="10720"/>
                </a:lnTo>
                <a:lnTo>
                  <a:pt x="7740" y="10720"/>
                </a:lnTo>
                <a:lnTo>
                  <a:pt x="7740" y="6076"/>
                </a:lnTo>
                <a:cubicBezTo>
                  <a:pt x="7740" y="5934"/>
                  <a:pt x="7621" y="5838"/>
                  <a:pt x="7502" y="5838"/>
                </a:cubicBezTo>
                <a:lnTo>
                  <a:pt x="6788" y="5838"/>
                </a:lnTo>
                <a:cubicBezTo>
                  <a:pt x="6645" y="5838"/>
                  <a:pt x="6550" y="5957"/>
                  <a:pt x="6550" y="6076"/>
                </a:cubicBezTo>
                <a:lnTo>
                  <a:pt x="6550" y="7243"/>
                </a:lnTo>
                <a:lnTo>
                  <a:pt x="6002" y="7243"/>
                </a:lnTo>
                <a:lnTo>
                  <a:pt x="6002" y="3743"/>
                </a:lnTo>
                <a:cubicBezTo>
                  <a:pt x="6002" y="3576"/>
                  <a:pt x="5883" y="3481"/>
                  <a:pt x="5764" y="3481"/>
                </a:cubicBezTo>
                <a:lnTo>
                  <a:pt x="5049" y="3481"/>
                </a:lnTo>
                <a:cubicBezTo>
                  <a:pt x="4906" y="3481"/>
                  <a:pt x="4811" y="3624"/>
                  <a:pt x="4811" y="3743"/>
                </a:cubicBezTo>
                <a:lnTo>
                  <a:pt x="4811" y="10720"/>
                </a:lnTo>
                <a:lnTo>
                  <a:pt x="4335" y="10720"/>
                </a:lnTo>
                <a:lnTo>
                  <a:pt x="4335" y="1242"/>
                </a:lnTo>
                <a:cubicBezTo>
                  <a:pt x="4335" y="1075"/>
                  <a:pt x="4216" y="980"/>
                  <a:pt x="4097" y="980"/>
                </a:cubicBezTo>
                <a:lnTo>
                  <a:pt x="3382" y="980"/>
                </a:lnTo>
                <a:cubicBezTo>
                  <a:pt x="3263" y="980"/>
                  <a:pt x="3144" y="1075"/>
                  <a:pt x="3144" y="1290"/>
                </a:cubicBezTo>
                <a:lnTo>
                  <a:pt x="3144" y="2504"/>
                </a:lnTo>
                <a:cubicBezTo>
                  <a:pt x="3144" y="2600"/>
                  <a:pt x="3216" y="2695"/>
                  <a:pt x="3311" y="2695"/>
                </a:cubicBezTo>
                <a:cubicBezTo>
                  <a:pt x="3430" y="2695"/>
                  <a:pt x="3501" y="2623"/>
                  <a:pt x="3501" y="2504"/>
                </a:cubicBezTo>
                <a:lnTo>
                  <a:pt x="3501" y="1314"/>
                </a:lnTo>
                <a:lnTo>
                  <a:pt x="4025" y="1314"/>
                </a:lnTo>
                <a:lnTo>
                  <a:pt x="4025" y="10720"/>
                </a:lnTo>
                <a:lnTo>
                  <a:pt x="3501" y="10720"/>
                </a:lnTo>
                <a:lnTo>
                  <a:pt x="3501" y="3314"/>
                </a:lnTo>
                <a:cubicBezTo>
                  <a:pt x="3501" y="3219"/>
                  <a:pt x="3454" y="3147"/>
                  <a:pt x="3358" y="3147"/>
                </a:cubicBezTo>
                <a:cubicBezTo>
                  <a:pt x="3239" y="3147"/>
                  <a:pt x="3144" y="3195"/>
                  <a:pt x="3144" y="3314"/>
                </a:cubicBezTo>
                <a:lnTo>
                  <a:pt x="3144" y="4743"/>
                </a:lnTo>
                <a:lnTo>
                  <a:pt x="2525" y="4743"/>
                </a:lnTo>
                <a:cubicBezTo>
                  <a:pt x="2382" y="4743"/>
                  <a:pt x="2287" y="4862"/>
                  <a:pt x="2287" y="4981"/>
                </a:cubicBezTo>
                <a:lnTo>
                  <a:pt x="2287" y="5981"/>
                </a:lnTo>
                <a:lnTo>
                  <a:pt x="1668" y="5981"/>
                </a:lnTo>
                <a:cubicBezTo>
                  <a:pt x="1525" y="5981"/>
                  <a:pt x="1429" y="6100"/>
                  <a:pt x="1429" y="6219"/>
                </a:cubicBezTo>
                <a:lnTo>
                  <a:pt x="1429" y="10720"/>
                </a:lnTo>
                <a:lnTo>
                  <a:pt x="1072" y="10720"/>
                </a:lnTo>
                <a:lnTo>
                  <a:pt x="1072" y="194"/>
                </a:lnTo>
                <a:cubicBezTo>
                  <a:pt x="1072" y="99"/>
                  <a:pt x="1001" y="51"/>
                  <a:pt x="953" y="4"/>
                </a:cubicBezTo>
                <a:cubicBezTo>
                  <a:pt x="941" y="1"/>
                  <a:pt x="928" y="0"/>
                  <a:pt x="9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0" name="Google Shape;2850;p53"/>
          <p:cNvGrpSpPr/>
          <p:nvPr/>
        </p:nvGrpSpPr>
        <p:grpSpPr>
          <a:xfrm>
            <a:off x="1041406" y="2992390"/>
            <a:ext cx="356767" cy="356737"/>
            <a:chOff x="2193213" y="2824333"/>
            <a:chExt cx="298325" cy="298300"/>
          </a:xfrm>
        </p:grpSpPr>
        <p:sp>
          <p:nvSpPr>
            <p:cNvPr id="2851" name="Google Shape;2851;p53"/>
            <p:cNvSpPr/>
            <p:nvPr/>
          </p:nvSpPr>
          <p:spPr>
            <a:xfrm>
              <a:off x="2193213" y="2913633"/>
              <a:ext cx="141725" cy="119100"/>
            </a:xfrm>
            <a:custGeom>
              <a:rect b="b" l="l" r="r" t="t"/>
              <a:pathLst>
                <a:path extrusionOk="0" h="4764" w="5669">
                  <a:moveTo>
                    <a:pt x="2406" y="310"/>
                  </a:moveTo>
                  <a:cubicBezTo>
                    <a:pt x="2930" y="310"/>
                    <a:pt x="3478" y="524"/>
                    <a:pt x="3859" y="905"/>
                  </a:cubicBezTo>
                  <a:lnTo>
                    <a:pt x="5312" y="2382"/>
                  </a:lnTo>
                  <a:lnTo>
                    <a:pt x="3859" y="3834"/>
                  </a:lnTo>
                  <a:cubicBezTo>
                    <a:pt x="3454" y="4215"/>
                    <a:pt x="2930" y="4430"/>
                    <a:pt x="2406" y="4430"/>
                  </a:cubicBezTo>
                  <a:cubicBezTo>
                    <a:pt x="1835" y="4430"/>
                    <a:pt x="1335" y="4192"/>
                    <a:pt x="954" y="3811"/>
                  </a:cubicBezTo>
                  <a:cubicBezTo>
                    <a:pt x="596" y="3430"/>
                    <a:pt x="382" y="2906"/>
                    <a:pt x="382" y="2382"/>
                  </a:cubicBezTo>
                  <a:cubicBezTo>
                    <a:pt x="382" y="1834"/>
                    <a:pt x="573" y="1334"/>
                    <a:pt x="954" y="953"/>
                  </a:cubicBezTo>
                  <a:cubicBezTo>
                    <a:pt x="1335" y="548"/>
                    <a:pt x="1835" y="310"/>
                    <a:pt x="2406" y="310"/>
                  </a:cubicBezTo>
                  <a:close/>
                  <a:moveTo>
                    <a:pt x="2382" y="0"/>
                  </a:moveTo>
                  <a:cubicBezTo>
                    <a:pt x="1716" y="0"/>
                    <a:pt x="1120" y="262"/>
                    <a:pt x="668" y="715"/>
                  </a:cubicBezTo>
                  <a:cubicBezTo>
                    <a:pt x="239" y="1143"/>
                    <a:pt x="1" y="1739"/>
                    <a:pt x="1" y="2382"/>
                  </a:cubicBezTo>
                  <a:cubicBezTo>
                    <a:pt x="1" y="3001"/>
                    <a:pt x="239" y="3596"/>
                    <a:pt x="668" y="4049"/>
                  </a:cubicBezTo>
                  <a:cubicBezTo>
                    <a:pt x="1120" y="4525"/>
                    <a:pt x="1716" y="4763"/>
                    <a:pt x="2382" y="4763"/>
                  </a:cubicBezTo>
                  <a:lnTo>
                    <a:pt x="2406" y="4763"/>
                  </a:lnTo>
                  <a:cubicBezTo>
                    <a:pt x="3025" y="4763"/>
                    <a:pt x="3645" y="4525"/>
                    <a:pt x="4097" y="4049"/>
                  </a:cubicBezTo>
                  <a:lnTo>
                    <a:pt x="5597" y="2572"/>
                  </a:lnTo>
                  <a:cubicBezTo>
                    <a:pt x="5645" y="2525"/>
                    <a:pt x="5669" y="2429"/>
                    <a:pt x="5669" y="2334"/>
                  </a:cubicBezTo>
                  <a:cubicBezTo>
                    <a:pt x="5669" y="2287"/>
                    <a:pt x="5645" y="2239"/>
                    <a:pt x="5597" y="2191"/>
                  </a:cubicBezTo>
                  <a:lnTo>
                    <a:pt x="4097" y="715"/>
                  </a:lnTo>
                  <a:cubicBezTo>
                    <a:pt x="3645" y="262"/>
                    <a:pt x="3049" y="0"/>
                    <a:pt x="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3"/>
            <p:cNvSpPr/>
            <p:nvPr/>
          </p:nvSpPr>
          <p:spPr>
            <a:xfrm>
              <a:off x="2212863" y="2932083"/>
              <a:ext cx="82200" cy="82175"/>
            </a:xfrm>
            <a:custGeom>
              <a:rect b="b" l="l" r="r" t="t"/>
              <a:pathLst>
                <a:path extrusionOk="0" h="3287" w="3288">
                  <a:moveTo>
                    <a:pt x="1644" y="358"/>
                  </a:moveTo>
                  <a:cubicBezTo>
                    <a:pt x="2358" y="358"/>
                    <a:pt x="2930" y="929"/>
                    <a:pt x="2930" y="1644"/>
                  </a:cubicBezTo>
                  <a:cubicBezTo>
                    <a:pt x="2930" y="2358"/>
                    <a:pt x="2358" y="2930"/>
                    <a:pt x="1644" y="2930"/>
                  </a:cubicBezTo>
                  <a:cubicBezTo>
                    <a:pt x="930" y="2930"/>
                    <a:pt x="358" y="2358"/>
                    <a:pt x="358" y="1644"/>
                  </a:cubicBezTo>
                  <a:cubicBezTo>
                    <a:pt x="358" y="929"/>
                    <a:pt x="930" y="358"/>
                    <a:pt x="1644" y="358"/>
                  </a:cubicBezTo>
                  <a:close/>
                  <a:moveTo>
                    <a:pt x="1644" y="1"/>
                  </a:moveTo>
                  <a:cubicBezTo>
                    <a:pt x="763" y="1"/>
                    <a:pt x="1" y="739"/>
                    <a:pt x="1" y="1644"/>
                  </a:cubicBezTo>
                  <a:cubicBezTo>
                    <a:pt x="1" y="2525"/>
                    <a:pt x="763" y="3287"/>
                    <a:pt x="1644" y="3287"/>
                  </a:cubicBezTo>
                  <a:cubicBezTo>
                    <a:pt x="2549" y="3287"/>
                    <a:pt x="3287" y="2525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3"/>
            <p:cNvSpPr/>
            <p:nvPr/>
          </p:nvSpPr>
          <p:spPr>
            <a:xfrm>
              <a:off x="2279563" y="2980308"/>
              <a:ext cx="122650" cy="142325"/>
            </a:xfrm>
            <a:custGeom>
              <a:rect b="b" l="l" r="r" t="t"/>
              <a:pathLst>
                <a:path extrusionOk="0" h="5693" w="4906">
                  <a:moveTo>
                    <a:pt x="2501" y="1"/>
                  </a:moveTo>
                  <a:cubicBezTo>
                    <a:pt x="2405" y="1"/>
                    <a:pt x="2334" y="48"/>
                    <a:pt x="2286" y="96"/>
                  </a:cubicBezTo>
                  <a:lnTo>
                    <a:pt x="786" y="1596"/>
                  </a:lnTo>
                  <a:cubicBezTo>
                    <a:pt x="238" y="2144"/>
                    <a:pt x="0" y="2954"/>
                    <a:pt x="143" y="3763"/>
                  </a:cubicBezTo>
                  <a:cubicBezTo>
                    <a:pt x="167" y="3858"/>
                    <a:pt x="262" y="3906"/>
                    <a:pt x="357" y="3906"/>
                  </a:cubicBezTo>
                  <a:cubicBezTo>
                    <a:pt x="429" y="3882"/>
                    <a:pt x="500" y="3787"/>
                    <a:pt x="500" y="3692"/>
                  </a:cubicBezTo>
                  <a:cubicBezTo>
                    <a:pt x="357" y="3025"/>
                    <a:pt x="548" y="2334"/>
                    <a:pt x="1072" y="1858"/>
                  </a:cubicBezTo>
                  <a:lnTo>
                    <a:pt x="2524" y="405"/>
                  </a:lnTo>
                  <a:lnTo>
                    <a:pt x="3977" y="1858"/>
                  </a:lnTo>
                  <a:cubicBezTo>
                    <a:pt x="4358" y="2239"/>
                    <a:pt x="4572" y="2739"/>
                    <a:pt x="4572" y="3311"/>
                  </a:cubicBezTo>
                  <a:cubicBezTo>
                    <a:pt x="4572" y="3882"/>
                    <a:pt x="4334" y="4382"/>
                    <a:pt x="3953" y="4763"/>
                  </a:cubicBezTo>
                  <a:cubicBezTo>
                    <a:pt x="3572" y="5121"/>
                    <a:pt x="3048" y="5335"/>
                    <a:pt x="2524" y="5335"/>
                  </a:cubicBezTo>
                  <a:cubicBezTo>
                    <a:pt x="1977" y="5335"/>
                    <a:pt x="1477" y="5121"/>
                    <a:pt x="1096" y="4763"/>
                  </a:cubicBezTo>
                  <a:cubicBezTo>
                    <a:pt x="976" y="4644"/>
                    <a:pt x="881" y="4525"/>
                    <a:pt x="786" y="4406"/>
                  </a:cubicBezTo>
                  <a:cubicBezTo>
                    <a:pt x="755" y="4360"/>
                    <a:pt x="704" y="4323"/>
                    <a:pt x="645" y="4323"/>
                  </a:cubicBezTo>
                  <a:cubicBezTo>
                    <a:pt x="614" y="4323"/>
                    <a:pt x="581" y="4334"/>
                    <a:pt x="548" y="4359"/>
                  </a:cubicBezTo>
                  <a:cubicBezTo>
                    <a:pt x="476" y="4406"/>
                    <a:pt x="429" y="4501"/>
                    <a:pt x="500" y="4597"/>
                  </a:cubicBezTo>
                  <a:cubicBezTo>
                    <a:pt x="595" y="4740"/>
                    <a:pt x="715" y="4882"/>
                    <a:pt x="857" y="5002"/>
                  </a:cubicBezTo>
                  <a:cubicBezTo>
                    <a:pt x="1310" y="5454"/>
                    <a:pt x="1905" y="5692"/>
                    <a:pt x="2524" y="5692"/>
                  </a:cubicBezTo>
                  <a:cubicBezTo>
                    <a:pt x="3144" y="5692"/>
                    <a:pt x="3739" y="5454"/>
                    <a:pt x="4191" y="5002"/>
                  </a:cubicBezTo>
                  <a:cubicBezTo>
                    <a:pt x="4668" y="4573"/>
                    <a:pt x="4906" y="3978"/>
                    <a:pt x="4906" y="3311"/>
                  </a:cubicBezTo>
                  <a:cubicBezTo>
                    <a:pt x="4906" y="2668"/>
                    <a:pt x="4668" y="2072"/>
                    <a:pt x="4191" y="1620"/>
                  </a:cubicBezTo>
                  <a:lnTo>
                    <a:pt x="2691" y="96"/>
                  </a:lnTo>
                  <a:cubicBezTo>
                    <a:pt x="2643" y="48"/>
                    <a:pt x="2572" y="1"/>
                    <a:pt x="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3"/>
            <p:cNvSpPr/>
            <p:nvPr/>
          </p:nvSpPr>
          <p:spPr>
            <a:xfrm>
              <a:off x="2300988" y="3020783"/>
              <a:ext cx="81575" cy="81600"/>
            </a:xfrm>
            <a:custGeom>
              <a:rect b="b" l="l" r="r" t="t"/>
              <a:pathLst>
                <a:path extrusionOk="0" h="3264" w="3263">
                  <a:moveTo>
                    <a:pt x="1644" y="334"/>
                  </a:moveTo>
                  <a:cubicBezTo>
                    <a:pt x="2358" y="334"/>
                    <a:pt x="2906" y="882"/>
                    <a:pt x="2906" y="1596"/>
                  </a:cubicBezTo>
                  <a:cubicBezTo>
                    <a:pt x="2906" y="2311"/>
                    <a:pt x="2358" y="2882"/>
                    <a:pt x="1644" y="2882"/>
                  </a:cubicBezTo>
                  <a:cubicBezTo>
                    <a:pt x="929" y="2882"/>
                    <a:pt x="358" y="2311"/>
                    <a:pt x="358" y="1596"/>
                  </a:cubicBezTo>
                  <a:cubicBezTo>
                    <a:pt x="358" y="882"/>
                    <a:pt x="953" y="334"/>
                    <a:pt x="1644" y="334"/>
                  </a:cubicBezTo>
                  <a:close/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3"/>
            <p:cNvSpPr/>
            <p:nvPr/>
          </p:nvSpPr>
          <p:spPr>
            <a:xfrm>
              <a:off x="2348613" y="2913633"/>
              <a:ext cx="142925" cy="119700"/>
            </a:xfrm>
            <a:custGeom>
              <a:rect b="b" l="l" r="r" t="t"/>
              <a:pathLst>
                <a:path extrusionOk="0" h="4788" w="5717">
                  <a:moveTo>
                    <a:pt x="3311" y="334"/>
                  </a:moveTo>
                  <a:cubicBezTo>
                    <a:pt x="3859" y="334"/>
                    <a:pt x="4359" y="572"/>
                    <a:pt x="4763" y="953"/>
                  </a:cubicBezTo>
                  <a:cubicBezTo>
                    <a:pt x="5121" y="1334"/>
                    <a:pt x="5335" y="1834"/>
                    <a:pt x="5335" y="2382"/>
                  </a:cubicBezTo>
                  <a:cubicBezTo>
                    <a:pt x="5335" y="2906"/>
                    <a:pt x="5144" y="3430"/>
                    <a:pt x="4763" y="3811"/>
                  </a:cubicBezTo>
                  <a:cubicBezTo>
                    <a:pt x="4359" y="4192"/>
                    <a:pt x="3859" y="4430"/>
                    <a:pt x="3311" y="4430"/>
                  </a:cubicBezTo>
                  <a:cubicBezTo>
                    <a:pt x="2739" y="4430"/>
                    <a:pt x="2239" y="4215"/>
                    <a:pt x="1834" y="3834"/>
                  </a:cubicBezTo>
                  <a:lnTo>
                    <a:pt x="382" y="2382"/>
                  </a:lnTo>
                  <a:lnTo>
                    <a:pt x="1834" y="929"/>
                  </a:lnTo>
                  <a:cubicBezTo>
                    <a:pt x="2239" y="524"/>
                    <a:pt x="2739" y="334"/>
                    <a:pt x="3311" y="334"/>
                  </a:cubicBezTo>
                  <a:close/>
                  <a:moveTo>
                    <a:pt x="3311" y="0"/>
                  </a:moveTo>
                  <a:cubicBezTo>
                    <a:pt x="2644" y="0"/>
                    <a:pt x="2049" y="238"/>
                    <a:pt x="1596" y="715"/>
                  </a:cubicBezTo>
                  <a:lnTo>
                    <a:pt x="120" y="2191"/>
                  </a:lnTo>
                  <a:cubicBezTo>
                    <a:pt x="96" y="2239"/>
                    <a:pt x="24" y="2287"/>
                    <a:pt x="24" y="2358"/>
                  </a:cubicBezTo>
                  <a:cubicBezTo>
                    <a:pt x="1" y="2429"/>
                    <a:pt x="48" y="2525"/>
                    <a:pt x="120" y="2596"/>
                  </a:cubicBezTo>
                  <a:lnTo>
                    <a:pt x="1596" y="4073"/>
                  </a:lnTo>
                  <a:cubicBezTo>
                    <a:pt x="2049" y="4525"/>
                    <a:pt x="2644" y="4787"/>
                    <a:pt x="3311" y="4787"/>
                  </a:cubicBezTo>
                  <a:lnTo>
                    <a:pt x="3335" y="4787"/>
                  </a:lnTo>
                  <a:cubicBezTo>
                    <a:pt x="3978" y="4787"/>
                    <a:pt x="4573" y="4525"/>
                    <a:pt x="5025" y="4073"/>
                  </a:cubicBezTo>
                  <a:cubicBezTo>
                    <a:pt x="5478" y="3620"/>
                    <a:pt x="5716" y="3025"/>
                    <a:pt x="5716" y="2406"/>
                  </a:cubicBezTo>
                  <a:cubicBezTo>
                    <a:pt x="5716" y="1786"/>
                    <a:pt x="5454" y="1167"/>
                    <a:pt x="5002" y="715"/>
                  </a:cubicBezTo>
                  <a:cubicBezTo>
                    <a:pt x="4549" y="238"/>
                    <a:pt x="3954" y="0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3"/>
            <p:cNvSpPr/>
            <p:nvPr/>
          </p:nvSpPr>
          <p:spPr>
            <a:xfrm>
              <a:off x="2390888" y="2932083"/>
              <a:ext cx="82175" cy="81000"/>
            </a:xfrm>
            <a:custGeom>
              <a:rect b="b" l="l" r="r" t="t"/>
              <a:pathLst>
                <a:path extrusionOk="0" h="3240" w="3287">
                  <a:moveTo>
                    <a:pt x="1572" y="1"/>
                  </a:moveTo>
                  <a:cubicBezTo>
                    <a:pt x="1334" y="1"/>
                    <a:pt x="1143" y="48"/>
                    <a:pt x="929" y="143"/>
                  </a:cubicBezTo>
                  <a:cubicBezTo>
                    <a:pt x="834" y="191"/>
                    <a:pt x="810" y="310"/>
                    <a:pt x="834" y="382"/>
                  </a:cubicBezTo>
                  <a:cubicBezTo>
                    <a:pt x="852" y="454"/>
                    <a:pt x="926" y="485"/>
                    <a:pt x="1002" y="485"/>
                  </a:cubicBezTo>
                  <a:cubicBezTo>
                    <a:pt x="1026" y="485"/>
                    <a:pt x="1050" y="482"/>
                    <a:pt x="1072" y="477"/>
                  </a:cubicBezTo>
                  <a:cubicBezTo>
                    <a:pt x="1263" y="382"/>
                    <a:pt x="1429" y="358"/>
                    <a:pt x="1620" y="358"/>
                  </a:cubicBezTo>
                  <a:cubicBezTo>
                    <a:pt x="2334" y="358"/>
                    <a:pt x="2882" y="929"/>
                    <a:pt x="2882" y="1644"/>
                  </a:cubicBezTo>
                  <a:cubicBezTo>
                    <a:pt x="2882" y="2358"/>
                    <a:pt x="2334" y="2930"/>
                    <a:pt x="1620" y="2930"/>
                  </a:cubicBezTo>
                  <a:cubicBezTo>
                    <a:pt x="905" y="2930"/>
                    <a:pt x="334" y="2358"/>
                    <a:pt x="334" y="1644"/>
                  </a:cubicBezTo>
                  <a:cubicBezTo>
                    <a:pt x="334" y="1382"/>
                    <a:pt x="429" y="1144"/>
                    <a:pt x="572" y="906"/>
                  </a:cubicBezTo>
                  <a:cubicBezTo>
                    <a:pt x="620" y="810"/>
                    <a:pt x="596" y="715"/>
                    <a:pt x="548" y="667"/>
                  </a:cubicBezTo>
                  <a:cubicBezTo>
                    <a:pt x="508" y="637"/>
                    <a:pt x="468" y="624"/>
                    <a:pt x="432" y="624"/>
                  </a:cubicBezTo>
                  <a:cubicBezTo>
                    <a:pt x="381" y="624"/>
                    <a:pt x="338" y="650"/>
                    <a:pt x="310" y="691"/>
                  </a:cubicBezTo>
                  <a:cubicBezTo>
                    <a:pt x="119" y="953"/>
                    <a:pt x="0" y="1287"/>
                    <a:pt x="0" y="1620"/>
                  </a:cubicBezTo>
                  <a:cubicBezTo>
                    <a:pt x="0" y="2501"/>
                    <a:pt x="739" y="3239"/>
                    <a:pt x="1644" y="3239"/>
                  </a:cubicBezTo>
                  <a:cubicBezTo>
                    <a:pt x="2525" y="3239"/>
                    <a:pt x="3287" y="2501"/>
                    <a:pt x="3287" y="1620"/>
                  </a:cubicBezTo>
                  <a:cubicBezTo>
                    <a:pt x="3215" y="739"/>
                    <a:pt x="2501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3"/>
            <p:cNvSpPr/>
            <p:nvPr/>
          </p:nvSpPr>
          <p:spPr>
            <a:xfrm>
              <a:off x="2283713" y="2824333"/>
              <a:ext cx="119100" cy="141125"/>
            </a:xfrm>
            <a:custGeom>
              <a:rect b="b" l="l" r="r" t="t"/>
              <a:pathLst>
                <a:path extrusionOk="0" h="5645" w="4764">
                  <a:moveTo>
                    <a:pt x="2358" y="357"/>
                  </a:moveTo>
                  <a:cubicBezTo>
                    <a:pt x="2882" y="357"/>
                    <a:pt x="3406" y="572"/>
                    <a:pt x="3787" y="929"/>
                  </a:cubicBezTo>
                  <a:cubicBezTo>
                    <a:pt x="4168" y="1310"/>
                    <a:pt x="4406" y="1810"/>
                    <a:pt x="4406" y="2382"/>
                  </a:cubicBezTo>
                  <a:cubicBezTo>
                    <a:pt x="4406" y="2929"/>
                    <a:pt x="4192" y="3453"/>
                    <a:pt x="3811" y="3834"/>
                  </a:cubicBezTo>
                  <a:lnTo>
                    <a:pt x="2358" y="5287"/>
                  </a:lnTo>
                  <a:lnTo>
                    <a:pt x="906" y="3834"/>
                  </a:lnTo>
                  <a:cubicBezTo>
                    <a:pt x="501" y="3453"/>
                    <a:pt x="310" y="2929"/>
                    <a:pt x="310" y="2382"/>
                  </a:cubicBezTo>
                  <a:cubicBezTo>
                    <a:pt x="310" y="1810"/>
                    <a:pt x="501" y="1310"/>
                    <a:pt x="930" y="929"/>
                  </a:cubicBezTo>
                  <a:cubicBezTo>
                    <a:pt x="1311" y="572"/>
                    <a:pt x="1811" y="357"/>
                    <a:pt x="2358" y="357"/>
                  </a:cubicBezTo>
                  <a:close/>
                  <a:moveTo>
                    <a:pt x="2382" y="0"/>
                  </a:moveTo>
                  <a:cubicBezTo>
                    <a:pt x="1763" y="0"/>
                    <a:pt x="1168" y="238"/>
                    <a:pt x="715" y="691"/>
                  </a:cubicBezTo>
                  <a:cubicBezTo>
                    <a:pt x="239" y="1119"/>
                    <a:pt x="1" y="1715"/>
                    <a:pt x="1" y="2382"/>
                  </a:cubicBezTo>
                  <a:cubicBezTo>
                    <a:pt x="1" y="3025"/>
                    <a:pt x="239" y="3620"/>
                    <a:pt x="715" y="4072"/>
                  </a:cubicBezTo>
                  <a:lnTo>
                    <a:pt x="2144" y="5549"/>
                  </a:lnTo>
                  <a:cubicBezTo>
                    <a:pt x="2192" y="5620"/>
                    <a:pt x="2263" y="5644"/>
                    <a:pt x="2358" y="5644"/>
                  </a:cubicBezTo>
                  <a:cubicBezTo>
                    <a:pt x="2454" y="5644"/>
                    <a:pt x="2501" y="5620"/>
                    <a:pt x="2549" y="5549"/>
                  </a:cubicBezTo>
                  <a:lnTo>
                    <a:pt x="4049" y="4072"/>
                  </a:lnTo>
                  <a:cubicBezTo>
                    <a:pt x="4502" y="3620"/>
                    <a:pt x="4764" y="3001"/>
                    <a:pt x="4764" y="2382"/>
                  </a:cubicBezTo>
                  <a:cubicBezTo>
                    <a:pt x="4764" y="1715"/>
                    <a:pt x="4502" y="1119"/>
                    <a:pt x="4049" y="691"/>
                  </a:cubicBezTo>
                  <a:cubicBezTo>
                    <a:pt x="3597" y="238"/>
                    <a:pt x="3001" y="0"/>
                    <a:pt x="2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3"/>
            <p:cNvSpPr/>
            <p:nvPr/>
          </p:nvSpPr>
          <p:spPr>
            <a:xfrm>
              <a:off x="2300988" y="2843383"/>
              <a:ext cx="81575" cy="82175"/>
            </a:xfrm>
            <a:custGeom>
              <a:rect b="b" l="l" r="r" t="t"/>
              <a:pathLst>
                <a:path extrusionOk="0" h="3287" w="3263">
                  <a:moveTo>
                    <a:pt x="1644" y="357"/>
                  </a:moveTo>
                  <a:cubicBezTo>
                    <a:pt x="2358" y="357"/>
                    <a:pt x="2906" y="929"/>
                    <a:pt x="2906" y="1643"/>
                  </a:cubicBezTo>
                  <a:cubicBezTo>
                    <a:pt x="2906" y="2358"/>
                    <a:pt x="2358" y="2929"/>
                    <a:pt x="1644" y="2929"/>
                  </a:cubicBezTo>
                  <a:cubicBezTo>
                    <a:pt x="929" y="2929"/>
                    <a:pt x="358" y="2358"/>
                    <a:pt x="358" y="1643"/>
                  </a:cubicBezTo>
                  <a:cubicBezTo>
                    <a:pt x="358" y="929"/>
                    <a:pt x="953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0" y="762"/>
                    <a:pt x="0" y="1643"/>
                  </a:cubicBezTo>
                  <a:cubicBezTo>
                    <a:pt x="24" y="2548"/>
                    <a:pt x="739" y="3287"/>
                    <a:pt x="1644" y="3287"/>
                  </a:cubicBezTo>
                  <a:cubicBezTo>
                    <a:pt x="2525" y="3287"/>
                    <a:pt x="3263" y="2548"/>
                    <a:pt x="3263" y="1643"/>
                  </a:cubicBezTo>
                  <a:cubicBezTo>
                    <a:pt x="3263" y="762"/>
                    <a:pt x="2525" y="0"/>
                    <a:pt x="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3"/>
            <p:cNvSpPr/>
            <p:nvPr/>
          </p:nvSpPr>
          <p:spPr>
            <a:xfrm>
              <a:off x="2321238" y="2872558"/>
              <a:ext cx="42275" cy="8950"/>
            </a:xfrm>
            <a:custGeom>
              <a:rect b="b" l="l" r="r" t="t"/>
              <a:pathLst>
                <a:path extrusionOk="0" h="358" w="1691">
                  <a:moveTo>
                    <a:pt x="167" y="0"/>
                  </a:moveTo>
                  <a:cubicBezTo>
                    <a:pt x="72" y="0"/>
                    <a:pt x="24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1477" y="357"/>
                  </a:lnTo>
                  <a:cubicBezTo>
                    <a:pt x="1572" y="357"/>
                    <a:pt x="1619" y="310"/>
                    <a:pt x="1667" y="214"/>
                  </a:cubicBezTo>
                  <a:cubicBezTo>
                    <a:pt x="1691" y="95"/>
                    <a:pt x="1596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3"/>
            <p:cNvSpPr/>
            <p:nvPr/>
          </p:nvSpPr>
          <p:spPr>
            <a:xfrm>
              <a:off x="2328963" y="2887433"/>
              <a:ext cx="26225" cy="8950"/>
            </a:xfrm>
            <a:custGeom>
              <a:rect b="b" l="l" r="r" t="t"/>
              <a:pathLst>
                <a:path extrusionOk="0" h="358" w="1049">
                  <a:moveTo>
                    <a:pt x="215" y="1"/>
                  </a:moveTo>
                  <a:cubicBezTo>
                    <a:pt x="120" y="1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5" y="310"/>
                    <a:pt x="1049" y="215"/>
                  </a:cubicBezTo>
                  <a:cubicBezTo>
                    <a:pt x="1049" y="120"/>
                    <a:pt x="953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3"/>
            <p:cNvSpPr/>
            <p:nvPr/>
          </p:nvSpPr>
          <p:spPr>
            <a:xfrm>
              <a:off x="2409338" y="2960658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191" y="1"/>
                  </a:moveTo>
                  <a:cubicBezTo>
                    <a:pt x="96" y="1"/>
                    <a:pt x="48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286"/>
                    <a:pt x="1668" y="191"/>
                  </a:cubicBezTo>
                  <a:cubicBezTo>
                    <a:pt x="1715" y="72"/>
                    <a:pt x="1620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3"/>
            <p:cNvSpPr/>
            <p:nvPr/>
          </p:nvSpPr>
          <p:spPr>
            <a:xfrm>
              <a:off x="2417088" y="2976133"/>
              <a:ext cx="26800" cy="8975"/>
            </a:xfrm>
            <a:custGeom>
              <a:rect b="b" l="l" r="r" t="t"/>
              <a:pathLst>
                <a:path extrusionOk="0" h="359" w="1072">
                  <a:moveTo>
                    <a:pt x="215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48" y="287"/>
                    <a:pt x="119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72" y="96"/>
                    <a:pt x="977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3"/>
            <p:cNvSpPr/>
            <p:nvPr/>
          </p:nvSpPr>
          <p:spPr>
            <a:xfrm>
              <a:off x="2321238" y="3049958"/>
              <a:ext cx="42275" cy="8975"/>
            </a:xfrm>
            <a:custGeom>
              <a:rect b="b" l="l" r="r" t="t"/>
              <a:pathLst>
                <a:path extrusionOk="0" h="359" w="1691">
                  <a:moveTo>
                    <a:pt x="167" y="1"/>
                  </a:moveTo>
                  <a:cubicBezTo>
                    <a:pt x="72" y="1"/>
                    <a:pt x="24" y="48"/>
                    <a:pt x="0" y="144"/>
                  </a:cubicBezTo>
                  <a:cubicBezTo>
                    <a:pt x="0" y="239"/>
                    <a:pt x="72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19" y="287"/>
                    <a:pt x="1667" y="191"/>
                  </a:cubicBezTo>
                  <a:cubicBezTo>
                    <a:pt x="1691" y="72"/>
                    <a:pt x="1596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3"/>
            <p:cNvSpPr/>
            <p:nvPr/>
          </p:nvSpPr>
          <p:spPr>
            <a:xfrm>
              <a:off x="2328963" y="3064858"/>
              <a:ext cx="26225" cy="8950"/>
            </a:xfrm>
            <a:custGeom>
              <a:rect b="b" l="l" r="r" t="t"/>
              <a:pathLst>
                <a:path extrusionOk="0" h="358" w="1049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882" y="357"/>
                  </a:lnTo>
                  <a:cubicBezTo>
                    <a:pt x="953" y="357"/>
                    <a:pt x="1025" y="286"/>
                    <a:pt x="1049" y="191"/>
                  </a:cubicBezTo>
                  <a:cubicBezTo>
                    <a:pt x="1049" y="119"/>
                    <a:pt x="953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3"/>
            <p:cNvSpPr/>
            <p:nvPr/>
          </p:nvSpPr>
          <p:spPr>
            <a:xfrm>
              <a:off x="2232513" y="2961258"/>
              <a:ext cx="42300" cy="8950"/>
            </a:xfrm>
            <a:custGeom>
              <a:rect b="b" l="l" r="r" t="t"/>
              <a:pathLst>
                <a:path extrusionOk="0" h="358" w="1692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215"/>
                  </a:cubicBezTo>
                  <a:cubicBezTo>
                    <a:pt x="1692" y="72"/>
                    <a:pt x="1644" y="0"/>
                    <a:pt x="1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3"/>
            <p:cNvSpPr/>
            <p:nvPr/>
          </p:nvSpPr>
          <p:spPr>
            <a:xfrm>
              <a:off x="2240863" y="2976133"/>
              <a:ext cx="25625" cy="8975"/>
            </a:xfrm>
            <a:custGeom>
              <a:rect b="b" l="l" r="r" t="t"/>
              <a:pathLst>
                <a:path extrusionOk="0" h="359" w="1025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857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24" y="72"/>
                    <a:pt x="953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7" name="Google Shape;2867;p53"/>
          <p:cNvSpPr/>
          <p:nvPr/>
        </p:nvSpPr>
        <p:spPr>
          <a:xfrm>
            <a:off x="1775487" y="2990917"/>
            <a:ext cx="361730" cy="354614"/>
          </a:xfrm>
          <a:custGeom>
            <a:rect b="b" l="l" r="r" t="t"/>
            <a:pathLst>
              <a:path extrusionOk="0" h="11861" w="12099">
                <a:moveTo>
                  <a:pt x="6573" y="429"/>
                </a:moveTo>
                <a:cubicBezTo>
                  <a:pt x="7931" y="524"/>
                  <a:pt x="9145" y="1072"/>
                  <a:pt x="10098" y="2025"/>
                </a:cubicBezTo>
                <a:cubicBezTo>
                  <a:pt x="11027" y="2954"/>
                  <a:pt x="11574" y="4168"/>
                  <a:pt x="11693" y="5478"/>
                </a:cubicBezTo>
                <a:cubicBezTo>
                  <a:pt x="11693" y="5525"/>
                  <a:pt x="11741" y="5811"/>
                  <a:pt x="11741" y="5811"/>
                </a:cubicBezTo>
                <a:lnTo>
                  <a:pt x="10455" y="5811"/>
                </a:lnTo>
                <a:lnTo>
                  <a:pt x="10455" y="5645"/>
                </a:lnTo>
                <a:cubicBezTo>
                  <a:pt x="10431" y="5216"/>
                  <a:pt x="10336" y="4811"/>
                  <a:pt x="10145" y="4406"/>
                </a:cubicBezTo>
                <a:cubicBezTo>
                  <a:pt x="9669" y="3192"/>
                  <a:pt x="8693" y="2287"/>
                  <a:pt x="7407" y="1882"/>
                </a:cubicBezTo>
                <a:cubicBezTo>
                  <a:pt x="7097" y="1787"/>
                  <a:pt x="6764" y="1739"/>
                  <a:pt x="6430" y="1715"/>
                </a:cubicBezTo>
                <a:lnTo>
                  <a:pt x="6311" y="1715"/>
                </a:lnTo>
                <a:lnTo>
                  <a:pt x="6311" y="429"/>
                </a:lnTo>
                <a:close/>
                <a:moveTo>
                  <a:pt x="6145" y="1"/>
                </a:moveTo>
                <a:cubicBezTo>
                  <a:pt x="3954" y="1"/>
                  <a:pt x="1929" y="1191"/>
                  <a:pt x="905" y="3144"/>
                </a:cubicBezTo>
                <a:cubicBezTo>
                  <a:pt x="834" y="3215"/>
                  <a:pt x="905" y="3311"/>
                  <a:pt x="953" y="3382"/>
                </a:cubicBezTo>
                <a:cubicBezTo>
                  <a:pt x="980" y="3395"/>
                  <a:pt x="1004" y="3401"/>
                  <a:pt x="1028" y="3401"/>
                </a:cubicBezTo>
                <a:cubicBezTo>
                  <a:pt x="1088" y="3401"/>
                  <a:pt x="1140" y="3362"/>
                  <a:pt x="1191" y="3311"/>
                </a:cubicBezTo>
                <a:cubicBezTo>
                  <a:pt x="2144" y="1572"/>
                  <a:pt x="3954" y="453"/>
                  <a:pt x="5930" y="405"/>
                </a:cubicBezTo>
                <a:lnTo>
                  <a:pt x="5930" y="1691"/>
                </a:lnTo>
                <a:cubicBezTo>
                  <a:pt x="3644" y="1763"/>
                  <a:pt x="1787" y="3668"/>
                  <a:pt x="1787" y="6002"/>
                </a:cubicBezTo>
                <a:cubicBezTo>
                  <a:pt x="1787" y="8383"/>
                  <a:pt x="3715" y="10312"/>
                  <a:pt x="6097" y="10312"/>
                </a:cubicBezTo>
                <a:cubicBezTo>
                  <a:pt x="6764" y="10312"/>
                  <a:pt x="7407" y="10169"/>
                  <a:pt x="7978" y="9860"/>
                </a:cubicBezTo>
                <a:lnTo>
                  <a:pt x="8002" y="9836"/>
                </a:lnTo>
                <a:cubicBezTo>
                  <a:pt x="8079" y="9664"/>
                  <a:pt x="7986" y="9553"/>
                  <a:pt x="7861" y="9553"/>
                </a:cubicBezTo>
                <a:cubicBezTo>
                  <a:pt x="7830" y="9553"/>
                  <a:pt x="7797" y="9560"/>
                  <a:pt x="7764" y="9574"/>
                </a:cubicBezTo>
                <a:cubicBezTo>
                  <a:pt x="7240" y="9812"/>
                  <a:pt x="6668" y="9931"/>
                  <a:pt x="6097" y="9931"/>
                </a:cubicBezTo>
                <a:cubicBezTo>
                  <a:pt x="3930" y="9931"/>
                  <a:pt x="2144" y="8145"/>
                  <a:pt x="2144" y="5954"/>
                </a:cubicBezTo>
                <a:cubicBezTo>
                  <a:pt x="2144" y="3787"/>
                  <a:pt x="3930" y="2001"/>
                  <a:pt x="6097" y="2001"/>
                </a:cubicBezTo>
                <a:cubicBezTo>
                  <a:pt x="6907" y="2001"/>
                  <a:pt x="7716" y="2239"/>
                  <a:pt x="8359" y="2715"/>
                </a:cubicBezTo>
                <a:cubicBezTo>
                  <a:pt x="9026" y="3168"/>
                  <a:pt x="9526" y="3811"/>
                  <a:pt x="9788" y="4525"/>
                </a:cubicBezTo>
                <a:cubicBezTo>
                  <a:pt x="9907" y="4859"/>
                  <a:pt x="10002" y="5216"/>
                  <a:pt x="10026" y="5573"/>
                </a:cubicBezTo>
                <a:cubicBezTo>
                  <a:pt x="10098" y="6311"/>
                  <a:pt x="9931" y="7097"/>
                  <a:pt x="9621" y="7788"/>
                </a:cubicBezTo>
                <a:cubicBezTo>
                  <a:pt x="9312" y="8336"/>
                  <a:pt x="8907" y="8812"/>
                  <a:pt x="8359" y="9217"/>
                </a:cubicBezTo>
                <a:lnTo>
                  <a:pt x="8359" y="9241"/>
                </a:lnTo>
                <a:cubicBezTo>
                  <a:pt x="8342" y="9398"/>
                  <a:pt x="8441" y="9492"/>
                  <a:pt x="8542" y="9492"/>
                </a:cubicBezTo>
                <a:cubicBezTo>
                  <a:pt x="8578" y="9492"/>
                  <a:pt x="8614" y="9480"/>
                  <a:pt x="8645" y="9455"/>
                </a:cubicBezTo>
                <a:cubicBezTo>
                  <a:pt x="9169" y="9050"/>
                  <a:pt x="9621" y="8526"/>
                  <a:pt x="9907" y="7955"/>
                </a:cubicBezTo>
                <a:cubicBezTo>
                  <a:pt x="10217" y="7383"/>
                  <a:pt x="10360" y="6764"/>
                  <a:pt x="10384" y="6145"/>
                </a:cubicBezTo>
                <a:lnTo>
                  <a:pt x="11670" y="6145"/>
                </a:lnTo>
                <a:cubicBezTo>
                  <a:pt x="11622" y="8264"/>
                  <a:pt x="10360" y="10193"/>
                  <a:pt x="8288" y="11146"/>
                </a:cubicBezTo>
                <a:cubicBezTo>
                  <a:pt x="8240" y="11146"/>
                  <a:pt x="8216" y="11169"/>
                  <a:pt x="8193" y="11169"/>
                </a:cubicBezTo>
                <a:cubicBezTo>
                  <a:pt x="7477" y="11436"/>
                  <a:pt x="6757" y="11564"/>
                  <a:pt x="6058" y="11564"/>
                </a:cubicBezTo>
                <a:cubicBezTo>
                  <a:pt x="4568" y="11564"/>
                  <a:pt x="3173" y="10984"/>
                  <a:pt x="2120" y="9931"/>
                </a:cubicBezTo>
                <a:cubicBezTo>
                  <a:pt x="1072" y="8883"/>
                  <a:pt x="477" y="7454"/>
                  <a:pt x="477" y="5954"/>
                </a:cubicBezTo>
                <a:cubicBezTo>
                  <a:pt x="477" y="5311"/>
                  <a:pt x="596" y="4692"/>
                  <a:pt x="810" y="4073"/>
                </a:cubicBezTo>
                <a:lnTo>
                  <a:pt x="834" y="4001"/>
                </a:lnTo>
                <a:cubicBezTo>
                  <a:pt x="858" y="3906"/>
                  <a:pt x="834" y="3811"/>
                  <a:pt x="739" y="3763"/>
                </a:cubicBezTo>
                <a:cubicBezTo>
                  <a:pt x="716" y="3758"/>
                  <a:pt x="695" y="3755"/>
                  <a:pt x="675" y="3755"/>
                </a:cubicBezTo>
                <a:cubicBezTo>
                  <a:pt x="610" y="3755"/>
                  <a:pt x="555" y="3786"/>
                  <a:pt x="501" y="3858"/>
                </a:cubicBezTo>
                <a:lnTo>
                  <a:pt x="477" y="3906"/>
                </a:lnTo>
                <a:cubicBezTo>
                  <a:pt x="0" y="5216"/>
                  <a:pt x="0" y="6692"/>
                  <a:pt x="524" y="8145"/>
                </a:cubicBezTo>
                <a:cubicBezTo>
                  <a:pt x="524" y="8169"/>
                  <a:pt x="572" y="8193"/>
                  <a:pt x="572" y="8240"/>
                </a:cubicBezTo>
                <a:cubicBezTo>
                  <a:pt x="1596" y="10550"/>
                  <a:pt x="3739" y="11860"/>
                  <a:pt x="6073" y="11860"/>
                </a:cubicBezTo>
                <a:cubicBezTo>
                  <a:pt x="7645" y="11860"/>
                  <a:pt x="9145" y="11241"/>
                  <a:pt x="10264" y="10145"/>
                </a:cubicBezTo>
                <a:cubicBezTo>
                  <a:pt x="10431" y="9979"/>
                  <a:pt x="10574" y="9812"/>
                  <a:pt x="10717" y="9622"/>
                </a:cubicBezTo>
                <a:cubicBezTo>
                  <a:pt x="11169" y="9098"/>
                  <a:pt x="11503" y="8478"/>
                  <a:pt x="11693" y="7812"/>
                </a:cubicBezTo>
                <a:cubicBezTo>
                  <a:pt x="12003" y="7240"/>
                  <a:pt x="12098" y="6526"/>
                  <a:pt x="12098" y="5859"/>
                </a:cubicBezTo>
                <a:cubicBezTo>
                  <a:pt x="12098" y="5740"/>
                  <a:pt x="12098" y="5645"/>
                  <a:pt x="12051" y="5525"/>
                </a:cubicBezTo>
                <a:cubicBezTo>
                  <a:pt x="11931" y="4097"/>
                  <a:pt x="11336" y="2787"/>
                  <a:pt x="10336" y="1763"/>
                </a:cubicBezTo>
                <a:cubicBezTo>
                  <a:pt x="10217" y="1644"/>
                  <a:pt x="10074" y="1525"/>
                  <a:pt x="9931" y="1406"/>
                </a:cubicBezTo>
                <a:cubicBezTo>
                  <a:pt x="9407" y="953"/>
                  <a:pt x="8812" y="596"/>
                  <a:pt x="8121" y="358"/>
                </a:cubicBezTo>
                <a:cubicBezTo>
                  <a:pt x="7478" y="120"/>
                  <a:pt x="6788" y="1"/>
                  <a:pt x="61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8" name="Google Shape;2868;p53"/>
          <p:cNvGrpSpPr/>
          <p:nvPr/>
        </p:nvGrpSpPr>
        <p:grpSpPr>
          <a:xfrm>
            <a:off x="2543093" y="2993077"/>
            <a:ext cx="356019" cy="356737"/>
            <a:chOff x="3194038" y="2824908"/>
            <a:chExt cx="297700" cy="298300"/>
          </a:xfrm>
        </p:grpSpPr>
        <p:sp>
          <p:nvSpPr>
            <p:cNvPr id="2869" name="Google Shape;2869;p53"/>
            <p:cNvSpPr/>
            <p:nvPr/>
          </p:nvSpPr>
          <p:spPr>
            <a:xfrm>
              <a:off x="3194038" y="2824908"/>
              <a:ext cx="297700" cy="298300"/>
            </a:xfrm>
            <a:custGeom>
              <a:rect b="b" l="l" r="r" t="t"/>
              <a:pathLst>
                <a:path extrusionOk="0" h="11932" w="11908">
                  <a:moveTo>
                    <a:pt x="10812" y="1287"/>
                  </a:moveTo>
                  <a:lnTo>
                    <a:pt x="10812" y="2240"/>
                  </a:lnTo>
                  <a:lnTo>
                    <a:pt x="5954" y="3287"/>
                  </a:lnTo>
                  <a:cubicBezTo>
                    <a:pt x="5882" y="3287"/>
                    <a:pt x="5835" y="3335"/>
                    <a:pt x="5811" y="3359"/>
                  </a:cubicBezTo>
                  <a:lnTo>
                    <a:pt x="3906" y="5955"/>
                  </a:lnTo>
                  <a:lnTo>
                    <a:pt x="3191" y="5955"/>
                  </a:lnTo>
                  <a:cubicBezTo>
                    <a:pt x="3191" y="5955"/>
                    <a:pt x="3001" y="6050"/>
                    <a:pt x="3001" y="6145"/>
                  </a:cubicBezTo>
                  <a:cubicBezTo>
                    <a:pt x="3001" y="6217"/>
                    <a:pt x="3096" y="6312"/>
                    <a:pt x="3191" y="6312"/>
                  </a:cubicBezTo>
                  <a:lnTo>
                    <a:pt x="3930" y="6312"/>
                  </a:lnTo>
                  <a:cubicBezTo>
                    <a:pt x="4025" y="6312"/>
                    <a:pt x="4072" y="6264"/>
                    <a:pt x="4144" y="6193"/>
                  </a:cubicBezTo>
                  <a:lnTo>
                    <a:pt x="6025" y="3597"/>
                  </a:lnTo>
                  <a:lnTo>
                    <a:pt x="10550" y="2621"/>
                  </a:lnTo>
                  <a:lnTo>
                    <a:pt x="8359" y="5859"/>
                  </a:lnTo>
                  <a:lnTo>
                    <a:pt x="6668" y="4740"/>
                  </a:lnTo>
                  <a:cubicBezTo>
                    <a:pt x="6616" y="4709"/>
                    <a:pt x="6560" y="4691"/>
                    <a:pt x="6507" y="4691"/>
                  </a:cubicBezTo>
                  <a:cubicBezTo>
                    <a:pt x="6438" y="4691"/>
                    <a:pt x="6375" y="4721"/>
                    <a:pt x="6335" y="4788"/>
                  </a:cubicBezTo>
                  <a:lnTo>
                    <a:pt x="3858" y="8360"/>
                  </a:lnTo>
                  <a:lnTo>
                    <a:pt x="1810" y="7169"/>
                  </a:lnTo>
                  <a:lnTo>
                    <a:pt x="1810" y="6288"/>
                  </a:lnTo>
                  <a:lnTo>
                    <a:pt x="2382" y="6288"/>
                  </a:lnTo>
                  <a:cubicBezTo>
                    <a:pt x="2453" y="6288"/>
                    <a:pt x="2548" y="6193"/>
                    <a:pt x="2548" y="6097"/>
                  </a:cubicBezTo>
                  <a:cubicBezTo>
                    <a:pt x="2548" y="6026"/>
                    <a:pt x="2382" y="5931"/>
                    <a:pt x="2382" y="5931"/>
                  </a:cubicBezTo>
                  <a:lnTo>
                    <a:pt x="1810" y="5931"/>
                  </a:lnTo>
                  <a:lnTo>
                    <a:pt x="1810" y="4002"/>
                  </a:lnTo>
                  <a:lnTo>
                    <a:pt x="3215" y="4430"/>
                  </a:lnTo>
                  <a:cubicBezTo>
                    <a:pt x="3247" y="4443"/>
                    <a:pt x="3275" y="4449"/>
                    <a:pt x="3301" y="4449"/>
                  </a:cubicBezTo>
                  <a:cubicBezTo>
                    <a:pt x="3372" y="4449"/>
                    <a:pt x="3425" y="4405"/>
                    <a:pt x="3477" y="4335"/>
                  </a:cubicBezTo>
                  <a:lnTo>
                    <a:pt x="4168" y="3311"/>
                  </a:lnTo>
                  <a:lnTo>
                    <a:pt x="5501" y="2049"/>
                  </a:lnTo>
                  <a:lnTo>
                    <a:pt x="10812" y="1287"/>
                  </a:lnTo>
                  <a:close/>
                  <a:moveTo>
                    <a:pt x="10764" y="2978"/>
                  </a:moveTo>
                  <a:lnTo>
                    <a:pt x="10812" y="10694"/>
                  </a:lnTo>
                  <a:lnTo>
                    <a:pt x="1810" y="10694"/>
                  </a:lnTo>
                  <a:lnTo>
                    <a:pt x="1810" y="7622"/>
                  </a:lnTo>
                  <a:lnTo>
                    <a:pt x="3787" y="8765"/>
                  </a:lnTo>
                  <a:cubicBezTo>
                    <a:pt x="3826" y="8781"/>
                    <a:pt x="3866" y="8788"/>
                    <a:pt x="3904" y="8788"/>
                  </a:cubicBezTo>
                  <a:cubicBezTo>
                    <a:pt x="3980" y="8788"/>
                    <a:pt x="4049" y="8757"/>
                    <a:pt x="4096" y="8693"/>
                  </a:cubicBezTo>
                  <a:lnTo>
                    <a:pt x="6573" y="5121"/>
                  </a:lnTo>
                  <a:lnTo>
                    <a:pt x="8264" y="6264"/>
                  </a:lnTo>
                  <a:cubicBezTo>
                    <a:pt x="8303" y="6280"/>
                    <a:pt x="8348" y="6288"/>
                    <a:pt x="8393" y="6288"/>
                  </a:cubicBezTo>
                  <a:cubicBezTo>
                    <a:pt x="8481" y="6288"/>
                    <a:pt x="8565" y="6256"/>
                    <a:pt x="8597" y="6193"/>
                  </a:cubicBezTo>
                  <a:lnTo>
                    <a:pt x="10764" y="2978"/>
                  </a:lnTo>
                  <a:close/>
                  <a:moveTo>
                    <a:pt x="881" y="1"/>
                  </a:moveTo>
                  <a:cubicBezTo>
                    <a:pt x="762" y="1"/>
                    <a:pt x="667" y="49"/>
                    <a:pt x="667" y="168"/>
                  </a:cubicBezTo>
                  <a:lnTo>
                    <a:pt x="667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20"/>
                  </a:cubicBezTo>
                  <a:cubicBezTo>
                    <a:pt x="310" y="1239"/>
                    <a:pt x="381" y="1335"/>
                    <a:pt x="500" y="1335"/>
                  </a:cubicBezTo>
                  <a:lnTo>
                    <a:pt x="715" y="1335"/>
                  </a:lnTo>
                  <a:lnTo>
                    <a:pt x="715" y="2240"/>
                  </a:lnTo>
                  <a:lnTo>
                    <a:pt x="500" y="2240"/>
                  </a:lnTo>
                  <a:cubicBezTo>
                    <a:pt x="405" y="2240"/>
                    <a:pt x="310" y="2287"/>
                    <a:pt x="310" y="2382"/>
                  </a:cubicBezTo>
                  <a:cubicBezTo>
                    <a:pt x="310" y="2502"/>
                    <a:pt x="381" y="2597"/>
                    <a:pt x="500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21"/>
                  </a:cubicBezTo>
                  <a:cubicBezTo>
                    <a:pt x="310" y="3740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8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21"/>
                  </a:cubicBezTo>
                  <a:cubicBezTo>
                    <a:pt x="310" y="6240"/>
                    <a:pt x="381" y="6336"/>
                    <a:pt x="500" y="6336"/>
                  </a:cubicBezTo>
                  <a:lnTo>
                    <a:pt x="715" y="6336"/>
                  </a:lnTo>
                  <a:lnTo>
                    <a:pt x="715" y="7241"/>
                  </a:lnTo>
                  <a:lnTo>
                    <a:pt x="500" y="7241"/>
                  </a:lnTo>
                  <a:cubicBezTo>
                    <a:pt x="405" y="7241"/>
                    <a:pt x="310" y="7288"/>
                    <a:pt x="310" y="7383"/>
                  </a:cubicBezTo>
                  <a:cubicBezTo>
                    <a:pt x="310" y="7503"/>
                    <a:pt x="381" y="7598"/>
                    <a:pt x="500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22"/>
                  </a:cubicBezTo>
                  <a:cubicBezTo>
                    <a:pt x="310" y="8741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476" y="9741"/>
                  </a:lnTo>
                  <a:cubicBezTo>
                    <a:pt x="405" y="9741"/>
                    <a:pt x="310" y="9765"/>
                    <a:pt x="286" y="9860"/>
                  </a:cubicBezTo>
                  <a:cubicBezTo>
                    <a:pt x="238" y="10003"/>
                    <a:pt x="310" y="10122"/>
                    <a:pt x="476" y="10122"/>
                  </a:cubicBezTo>
                  <a:lnTo>
                    <a:pt x="715" y="10122"/>
                  </a:lnTo>
                  <a:lnTo>
                    <a:pt x="715" y="10741"/>
                  </a:lnTo>
                  <a:lnTo>
                    <a:pt x="286" y="10741"/>
                  </a:lnTo>
                  <a:cubicBezTo>
                    <a:pt x="143" y="10741"/>
                    <a:pt x="0" y="10860"/>
                    <a:pt x="0" y="11051"/>
                  </a:cubicBezTo>
                  <a:lnTo>
                    <a:pt x="0" y="11718"/>
                  </a:lnTo>
                  <a:cubicBezTo>
                    <a:pt x="0" y="11813"/>
                    <a:pt x="95" y="11908"/>
                    <a:pt x="167" y="11908"/>
                  </a:cubicBezTo>
                  <a:lnTo>
                    <a:pt x="8716" y="11908"/>
                  </a:lnTo>
                  <a:cubicBezTo>
                    <a:pt x="8740" y="11908"/>
                    <a:pt x="8788" y="11908"/>
                    <a:pt x="8811" y="11884"/>
                  </a:cubicBezTo>
                  <a:cubicBezTo>
                    <a:pt x="8931" y="11718"/>
                    <a:pt x="8835" y="11575"/>
                    <a:pt x="8692" y="11575"/>
                  </a:cubicBezTo>
                  <a:lnTo>
                    <a:pt x="357" y="11575"/>
                  </a:lnTo>
                  <a:lnTo>
                    <a:pt x="357" y="11098"/>
                  </a:lnTo>
                  <a:lnTo>
                    <a:pt x="11550" y="11098"/>
                  </a:lnTo>
                  <a:lnTo>
                    <a:pt x="11550" y="11575"/>
                  </a:lnTo>
                  <a:lnTo>
                    <a:pt x="9502" y="11575"/>
                  </a:lnTo>
                  <a:cubicBezTo>
                    <a:pt x="9407" y="11575"/>
                    <a:pt x="9312" y="11646"/>
                    <a:pt x="9312" y="11718"/>
                  </a:cubicBezTo>
                  <a:cubicBezTo>
                    <a:pt x="9312" y="11837"/>
                    <a:pt x="9383" y="11932"/>
                    <a:pt x="9502" y="11932"/>
                  </a:cubicBezTo>
                  <a:lnTo>
                    <a:pt x="11598" y="11932"/>
                  </a:lnTo>
                  <a:cubicBezTo>
                    <a:pt x="11764" y="11932"/>
                    <a:pt x="11907" y="11813"/>
                    <a:pt x="11907" y="11646"/>
                  </a:cubicBezTo>
                  <a:lnTo>
                    <a:pt x="11907" y="11051"/>
                  </a:lnTo>
                  <a:cubicBezTo>
                    <a:pt x="11884" y="10837"/>
                    <a:pt x="11764" y="10694"/>
                    <a:pt x="11574" y="10694"/>
                  </a:cubicBezTo>
                  <a:lnTo>
                    <a:pt x="11121" y="10694"/>
                  </a:lnTo>
                  <a:lnTo>
                    <a:pt x="11121" y="1120"/>
                  </a:lnTo>
                  <a:lnTo>
                    <a:pt x="11121" y="1073"/>
                  </a:lnTo>
                  <a:cubicBezTo>
                    <a:pt x="11101" y="1032"/>
                    <a:pt x="11027" y="973"/>
                    <a:pt x="10977" y="973"/>
                  </a:cubicBezTo>
                  <a:cubicBezTo>
                    <a:pt x="10969" y="973"/>
                    <a:pt x="10961" y="974"/>
                    <a:pt x="10955" y="977"/>
                  </a:cubicBezTo>
                  <a:lnTo>
                    <a:pt x="5406" y="1787"/>
                  </a:lnTo>
                  <a:cubicBezTo>
                    <a:pt x="5358" y="1787"/>
                    <a:pt x="5311" y="1811"/>
                    <a:pt x="5287" y="1835"/>
                  </a:cubicBezTo>
                  <a:lnTo>
                    <a:pt x="3930" y="3121"/>
                  </a:lnTo>
                  <a:lnTo>
                    <a:pt x="3882" y="3144"/>
                  </a:lnTo>
                  <a:lnTo>
                    <a:pt x="3239" y="4145"/>
                  </a:lnTo>
                  <a:lnTo>
                    <a:pt x="1786" y="3668"/>
                  </a:lnTo>
                  <a:cubicBezTo>
                    <a:pt x="1756" y="3657"/>
                    <a:pt x="1727" y="3651"/>
                    <a:pt x="1698" y="3651"/>
                  </a:cubicBezTo>
                  <a:cubicBezTo>
                    <a:pt x="1611" y="3651"/>
                    <a:pt x="1530" y="3704"/>
                    <a:pt x="1477" y="3811"/>
                  </a:cubicBezTo>
                  <a:cubicBezTo>
                    <a:pt x="1477" y="3835"/>
                    <a:pt x="1453" y="3859"/>
                    <a:pt x="1453" y="3907"/>
                  </a:cubicBezTo>
                  <a:lnTo>
                    <a:pt x="1453" y="10717"/>
                  </a:lnTo>
                  <a:lnTo>
                    <a:pt x="1024" y="10717"/>
                  </a:lnTo>
                  <a:lnTo>
                    <a:pt x="1024" y="168"/>
                  </a:lnTo>
                  <a:cubicBezTo>
                    <a:pt x="1024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3"/>
            <p:cNvSpPr/>
            <p:nvPr/>
          </p:nvSpPr>
          <p:spPr>
            <a:xfrm>
              <a:off x="3233913" y="28487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1" y="72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6" y="358"/>
                    <a:pt x="477" y="310"/>
                    <a:pt x="477" y="215"/>
                  </a:cubicBezTo>
                  <a:cubicBezTo>
                    <a:pt x="477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3"/>
            <p:cNvSpPr/>
            <p:nvPr/>
          </p:nvSpPr>
          <p:spPr>
            <a:xfrm>
              <a:off x="3320238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3"/>
            <p:cNvSpPr/>
            <p:nvPr/>
          </p:nvSpPr>
          <p:spPr>
            <a:xfrm>
              <a:off x="334286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3"/>
            <p:cNvSpPr/>
            <p:nvPr/>
          </p:nvSpPr>
          <p:spPr>
            <a:xfrm>
              <a:off x="3275588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3"/>
            <p:cNvSpPr/>
            <p:nvPr/>
          </p:nvSpPr>
          <p:spPr>
            <a:xfrm>
              <a:off x="329821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3"/>
            <p:cNvSpPr/>
            <p:nvPr/>
          </p:nvSpPr>
          <p:spPr>
            <a:xfrm>
              <a:off x="325356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3"/>
            <p:cNvSpPr/>
            <p:nvPr/>
          </p:nvSpPr>
          <p:spPr>
            <a:xfrm>
              <a:off x="3364888" y="2848733"/>
              <a:ext cx="11950" cy="8950"/>
            </a:xfrm>
            <a:custGeom>
              <a:rect b="b" l="l" r="r" t="t"/>
              <a:pathLst>
                <a:path extrusionOk="0" h="358" w="478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310"/>
                    <a:pt x="477" y="215"/>
                  </a:cubicBezTo>
                  <a:cubicBezTo>
                    <a:pt x="477" y="96"/>
                    <a:pt x="430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7" name="Google Shape;2877;p53"/>
          <p:cNvGrpSpPr/>
          <p:nvPr/>
        </p:nvGrpSpPr>
        <p:grpSpPr>
          <a:xfrm>
            <a:off x="3233738" y="2992898"/>
            <a:ext cx="370281" cy="356946"/>
            <a:chOff x="3644113" y="2824758"/>
            <a:chExt cx="309625" cy="298475"/>
          </a:xfrm>
        </p:grpSpPr>
        <p:sp>
          <p:nvSpPr>
            <p:cNvPr id="2878" name="Google Shape;2878;p53"/>
            <p:cNvSpPr/>
            <p:nvPr/>
          </p:nvSpPr>
          <p:spPr>
            <a:xfrm>
              <a:off x="3780463" y="2959483"/>
              <a:ext cx="50625" cy="8950"/>
            </a:xfrm>
            <a:custGeom>
              <a:rect b="b" l="l" r="r" t="t"/>
              <a:pathLst>
                <a:path extrusionOk="0" h="358" w="2025">
                  <a:moveTo>
                    <a:pt x="215" y="0"/>
                  </a:moveTo>
                  <a:cubicBezTo>
                    <a:pt x="119" y="0"/>
                    <a:pt x="48" y="71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929" y="357"/>
                    <a:pt x="2025" y="262"/>
                    <a:pt x="2001" y="143"/>
                  </a:cubicBezTo>
                  <a:cubicBezTo>
                    <a:pt x="1929" y="71"/>
                    <a:pt x="1882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3"/>
            <p:cNvSpPr/>
            <p:nvPr/>
          </p:nvSpPr>
          <p:spPr>
            <a:xfrm>
              <a:off x="3789988" y="2977333"/>
              <a:ext cx="30375" cy="8950"/>
            </a:xfrm>
            <a:custGeom>
              <a:rect b="b" l="l" r="r" t="t"/>
              <a:pathLst>
                <a:path extrusionOk="0" h="358" w="1215">
                  <a:moveTo>
                    <a:pt x="215" y="0"/>
                  </a:moveTo>
                  <a:cubicBezTo>
                    <a:pt x="96" y="0"/>
                    <a:pt x="0" y="96"/>
                    <a:pt x="24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024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215" y="96"/>
                    <a:pt x="1144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3"/>
            <p:cNvSpPr/>
            <p:nvPr/>
          </p:nvSpPr>
          <p:spPr>
            <a:xfrm>
              <a:off x="3644113" y="2824758"/>
              <a:ext cx="309625" cy="298475"/>
            </a:xfrm>
            <a:custGeom>
              <a:rect b="b" l="l" r="r" t="t"/>
              <a:pathLst>
                <a:path extrusionOk="0" h="11939" w="12385">
                  <a:moveTo>
                    <a:pt x="6455" y="340"/>
                  </a:moveTo>
                  <a:cubicBezTo>
                    <a:pt x="6931" y="340"/>
                    <a:pt x="7336" y="721"/>
                    <a:pt x="7336" y="1198"/>
                  </a:cubicBezTo>
                  <a:cubicBezTo>
                    <a:pt x="7336" y="1674"/>
                    <a:pt x="6931" y="2055"/>
                    <a:pt x="6455" y="2055"/>
                  </a:cubicBezTo>
                  <a:cubicBezTo>
                    <a:pt x="5955" y="2031"/>
                    <a:pt x="5597" y="1650"/>
                    <a:pt x="5597" y="1198"/>
                  </a:cubicBezTo>
                  <a:cubicBezTo>
                    <a:pt x="5597" y="721"/>
                    <a:pt x="5978" y="340"/>
                    <a:pt x="6455" y="340"/>
                  </a:cubicBezTo>
                  <a:close/>
                  <a:moveTo>
                    <a:pt x="9789" y="1722"/>
                  </a:moveTo>
                  <a:cubicBezTo>
                    <a:pt x="10003" y="1722"/>
                    <a:pt x="10241" y="1817"/>
                    <a:pt x="10384" y="1960"/>
                  </a:cubicBezTo>
                  <a:cubicBezTo>
                    <a:pt x="10551" y="2126"/>
                    <a:pt x="10622" y="2365"/>
                    <a:pt x="10622" y="2555"/>
                  </a:cubicBezTo>
                  <a:cubicBezTo>
                    <a:pt x="10622" y="2769"/>
                    <a:pt x="10551" y="3008"/>
                    <a:pt x="10384" y="3150"/>
                  </a:cubicBezTo>
                  <a:cubicBezTo>
                    <a:pt x="10229" y="3317"/>
                    <a:pt x="10015" y="3401"/>
                    <a:pt x="9795" y="3401"/>
                  </a:cubicBezTo>
                  <a:cubicBezTo>
                    <a:pt x="9574" y="3401"/>
                    <a:pt x="9348" y="3317"/>
                    <a:pt x="9169" y="3150"/>
                  </a:cubicBezTo>
                  <a:cubicBezTo>
                    <a:pt x="9027" y="3008"/>
                    <a:pt x="8931" y="2769"/>
                    <a:pt x="8931" y="2555"/>
                  </a:cubicBezTo>
                  <a:cubicBezTo>
                    <a:pt x="8931" y="2365"/>
                    <a:pt x="9027" y="2126"/>
                    <a:pt x="9193" y="1960"/>
                  </a:cubicBezTo>
                  <a:cubicBezTo>
                    <a:pt x="9384" y="1793"/>
                    <a:pt x="9598" y="1722"/>
                    <a:pt x="9789" y="1722"/>
                  </a:cubicBezTo>
                  <a:close/>
                  <a:moveTo>
                    <a:pt x="3073" y="1769"/>
                  </a:moveTo>
                  <a:cubicBezTo>
                    <a:pt x="3263" y="1769"/>
                    <a:pt x="3525" y="1865"/>
                    <a:pt x="3668" y="2007"/>
                  </a:cubicBezTo>
                  <a:cubicBezTo>
                    <a:pt x="3811" y="2150"/>
                    <a:pt x="3906" y="2388"/>
                    <a:pt x="3906" y="2603"/>
                  </a:cubicBezTo>
                  <a:cubicBezTo>
                    <a:pt x="3930" y="2817"/>
                    <a:pt x="3835" y="3008"/>
                    <a:pt x="3692" y="3198"/>
                  </a:cubicBezTo>
                  <a:cubicBezTo>
                    <a:pt x="3525" y="3365"/>
                    <a:pt x="3311" y="3448"/>
                    <a:pt x="3094" y="3448"/>
                  </a:cubicBezTo>
                  <a:cubicBezTo>
                    <a:pt x="2876" y="3448"/>
                    <a:pt x="2656" y="3365"/>
                    <a:pt x="2478" y="3198"/>
                  </a:cubicBezTo>
                  <a:cubicBezTo>
                    <a:pt x="2335" y="3055"/>
                    <a:pt x="2239" y="2817"/>
                    <a:pt x="2239" y="2603"/>
                  </a:cubicBezTo>
                  <a:cubicBezTo>
                    <a:pt x="2239" y="2365"/>
                    <a:pt x="2335" y="2150"/>
                    <a:pt x="2478" y="2007"/>
                  </a:cubicBezTo>
                  <a:cubicBezTo>
                    <a:pt x="2644" y="1817"/>
                    <a:pt x="2859" y="1769"/>
                    <a:pt x="3073" y="1769"/>
                  </a:cubicBezTo>
                  <a:close/>
                  <a:moveTo>
                    <a:pt x="1692" y="5079"/>
                  </a:moveTo>
                  <a:cubicBezTo>
                    <a:pt x="2168" y="5079"/>
                    <a:pt x="2573" y="5460"/>
                    <a:pt x="2573" y="5937"/>
                  </a:cubicBezTo>
                  <a:cubicBezTo>
                    <a:pt x="2573" y="6413"/>
                    <a:pt x="2168" y="6794"/>
                    <a:pt x="1692" y="6794"/>
                  </a:cubicBezTo>
                  <a:cubicBezTo>
                    <a:pt x="1215" y="6794"/>
                    <a:pt x="834" y="6413"/>
                    <a:pt x="834" y="5937"/>
                  </a:cubicBezTo>
                  <a:cubicBezTo>
                    <a:pt x="834" y="5460"/>
                    <a:pt x="1215" y="5079"/>
                    <a:pt x="1692" y="5079"/>
                  </a:cubicBezTo>
                  <a:close/>
                  <a:moveTo>
                    <a:pt x="11170" y="5079"/>
                  </a:moveTo>
                  <a:cubicBezTo>
                    <a:pt x="11646" y="5079"/>
                    <a:pt x="12027" y="5460"/>
                    <a:pt x="12027" y="5937"/>
                  </a:cubicBezTo>
                  <a:cubicBezTo>
                    <a:pt x="12027" y="6413"/>
                    <a:pt x="11646" y="6794"/>
                    <a:pt x="11170" y="6794"/>
                  </a:cubicBezTo>
                  <a:cubicBezTo>
                    <a:pt x="10694" y="6794"/>
                    <a:pt x="10313" y="6413"/>
                    <a:pt x="10313" y="5937"/>
                  </a:cubicBezTo>
                  <a:cubicBezTo>
                    <a:pt x="10313" y="5460"/>
                    <a:pt x="10694" y="5079"/>
                    <a:pt x="11170" y="5079"/>
                  </a:cubicBezTo>
                  <a:close/>
                  <a:moveTo>
                    <a:pt x="3073" y="8461"/>
                  </a:moveTo>
                  <a:cubicBezTo>
                    <a:pt x="3263" y="8461"/>
                    <a:pt x="3525" y="8556"/>
                    <a:pt x="3668" y="8699"/>
                  </a:cubicBezTo>
                  <a:cubicBezTo>
                    <a:pt x="3811" y="8842"/>
                    <a:pt x="3906" y="9080"/>
                    <a:pt x="3906" y="9295"/>
                  </a:cubicBezTo>
                  <a:cubicBezTo>
                    <a:pt x="3906" y="9509"/>
                    <a:pt x="3835" y="9723"/>
                    <a:pt x="3692" y="9890"/>
                  </a:cubicBezTo>
                  <a:cubicBezTo>
                    <a:pt x="3525" y="10057"/>
                    <a:pt x="3311" y="10140"/>
                    <a:pt x="3094" y="10140"/>
                  </a:cubicBezTo>
                  <a:cubicBezTo>
                    <a:pt x="2876" y="10140"/>
                    <a:pt x="2656" y="10057"/>
                    <a:pt x="2478" y="9890"/>
                  </a:cubicBezTo>
                  <a:cubicBezTo>
                    <a:pt x="2335" y="9747"/>
                    <a:pt x="2239" y="9509"/>
                    <a:pt x="2239" y="9295"/>
                  </a:cubicBezTo>
                  <a:cubicBezTo>
                    <a:pt x="2239" y="9080"/>
                    <a:pt x="2335" y="8842"/>
                    <a:pt x="2478" y="8699"/>
                  </a:cubicBezTo>
                  <a:cubicBezTo>
                    <a:pt x="2644" y="8533"/>
                    <a:pt x="2859" y="8461"/>
                    <a:pt x="3073" y="8461"/>
                  </a:cubicBezTo>
                  <a:close/>
                  <a:moveTo>
                    <a:pt x="6431" y="9795"/>
                  </a:moveTo>
                  <a:cubicBezTo>
                    <a:pt x="6907" y="9795"/>
                    <a:pt x="7288" y="10200"/>
                    <a:pt x="7288" y="10676"/>
                  </a:cubicBezTo>
                  <a:cubicBezTo>
                    <a:pt x="7288" y="11152"/>
                    <a:pt x="6907" y="11533"/>
                    <a:pt x="6431" y="11533"/>
                  </a:cubicBezTo>
                  <a:cubicBezTo>
                    <a:pt x="5955" y="11533"/>
                    <a:pt x="5573" y="11152"/>
                    <a:pt x="5573" y="10676"/>
                  </a:cubicBezTo>
                  <a:cubicBezTo>
                    <a:pt x="5573" y="10200"/>
                    <a:pt x="5955" y="9795"/>
                    <a:pt x="6431" y="9795"/>
                  </a:cubicBezTo>
                  <a:close/>
                  <a:moveTo>
                    <a:pt x="6382" y="1"/>
                  </a:moveTo>
                  <a:cubicBezTo>
                    <a:pt x="5722" y="1"/>
                    <a:pt x="5192" y="546"/>
                    <a:pt x="5192" y="1198"/>
                  </a:cubicBezTo>
                  <a:cubicBezTo>
                    <a:pt x="5192" y="1793"/>
                    <a:pt x="5621" y="2293"/>
                    <a:pt x="6216" y="2388"/>
                  </a:cubicBezTo>
                  <a:lnTo>
                    <a:pt x="6216" y="3436"/>
                  </a:lnTo>
                  <a:cubicBezTo>
                    <a:pt x="5669" y="3460"/>
                    <a:pt x="5145" y="3698"/>
                    <a:pt x="4740" y="4055"/>
                  </a:cubicBezTo>
                  <a:lnTo>
                    <a:pt x="4002" y="3317"/>
                  </a:lnTo>
                  <a:cubicBezTo>
                    <a:pt x="4240" y="2984"/>
                    <a:pt x="4287" y="2555"/>
                    <a:pt x="4145" y="2150"/>
                  </a:cubicBezTo>
                  <a:cubicBezTo>
                    <a:pt x="3919" y="1657"/>
                    <a:pt x="3469" y="1406"/>
                    <a:pt x="3021" y="1406"/>
                  </a:cubicBezTo>
                  <a:cubicBezTo>
                    <a:pt x="2711" y="1406"/>
                    <a:pt x="2402" y="1526"/>
                    <a:pt x="2168" y="1769"/>
                  </a:cubicBezTo>
                  <a:cubicBezTo>
                    <a:pt x="1835" y="2103"/>
                    <a:pt x="1739" y="2603"/>
                    <a:pt x="1906" y="3079"/>
                  </a:cubicBezTo>
                  <a:cubicBezTo>
                    <a:pt x="2120" y="3579"/>
                    <a:pt x="2597" y="3817"/>
                    <a:pt x="3049" y="3817"/>
                  </a:cubicBezTo>
                  <a:cubicBezTo>
                    <a:pt x="3311" y="3817"/>
                    <a:pt x="3549" y="3722"/>
                    <a:pt x="3764" y="3579"/>
                  </a:cubicBezTo>
                  <a:lnTo>
                    <a:pt x="4502" y="4317"/>
                  </a:lnTo>
                  <a:cubicBezTo>
                    <a:pt x="4407" y="4413"/>
                    <a:pt x="4311" y="4532"/>
                    <a:pt x="4264" y="4651"/>
                  </a:cubicBezTo>
                  <a:cubicBezTo>
                    <a:pt x="4278" y="4781"/>
                    <a:pt x="4372" y="4841"/>
                    <a:pt x="4460" y="4841"/>
                  </a:cubicBezTo>
                  <a:cubicBezTo>
                    <a:pt x="4516" y="4841"/>
                    <a:pt x="4569" y="4816"/>
                    <a:pt x="4597" y="4770"/>
                  </a:cubicBezTo>
                  <a:cubicBezTo>
                    <a:pt x="4669" y="4651"/>
                    <a:pt x="4764" y="4532"/>
                    <a:pt x="4859" y="4436"/>
                  </a:cubicBezTo>
                  <a:cubicBezTo>
                    <a:pt x="5264" y="4032"/>
                    <a:pt x="5812" y="3817"/>
                    <a:pt x="6383" y="3817"/>
                  </a:cubicBezTo>
                  <a:cubicBezTo>
                    <a:pt x="8074" y="3817"/>
                    <a:pt x="9312" y="5770"/>
                    <a:pt x="7979" y="7532"/>
                  </a:cubicBezTo>
                  <a:lnTo>
                    <a:pt x="7955" y="7556"/>
                  </a:lnTo>
                  <a:cubicBezTo>
                    <a:pt x="7427" y="7957"/>
                    <a:pt x="6884" y="8130"/>
                    <a:pt x="6382" y="8130"/>
                  </a:cubicBezTo>
                  <a:cubicBezTo>
                    <a:pt x="5185" y="8130"/>
                    <a:pt x="4216" y="7152"/>
                    <a:pt x="4216" y="5961"/>
                  </a:cubicBezTo>
                  <a:cubicBezTo>
                    <a:pt x="4216" y="5770"/>
                    <a:pt x="4264" y="5580"/>
                    <a:pt x="4287" y="5389"/>
                  </a:cubicBezTo>
                  <a:cubicBezTo>
                    <a:pt x="4232" y="5300"/>
                    <a:pt x="4156" y="5263"/>
                    <a:pt x="4088" y="5263"/>
                  </a:cubicBezTo>
                  <a:cubicBezTo>
                    <a:pt x="4010" y="5263"/>
                    <a:pt x="3943" y="5313"/>
                    <a:pt x="3930" y="5389"/>
                  </a:cubicBezTo>
                  <a:cubicBezTo>
                    <a:pt x="3906" y="5508"/>
                    <a:pt x="3859" y="5651"/>
                    <a:pt x="3859" y="5794"/>
                  </a:cubicBezTo>
                  <a:lnTo>
                    <a:pt x="2835" y="5794"/>
                  </a:lnTo>
                  <a:cubicBezTo>
                    <a:pt x="2740" y="5199"/>
                    <a:pt x="2239" y="4746"/>
                    <a:pt x="1644" y="4746"/>
                  </a:cubicBezTo>
                  <a:cubicBezTo>
                    <a:pt x="692" y="4746"/>
                    <a:pt x="1" y="5842"/>
                    <a:pt x="739" y="6818"/>
                  </a:cubicBezTo>
                  <a:lnTo>
                    <a:pt x="787" y="6866"/>
                  </a:lnTo>
                  <a:cubicBezTo>
                    <a:pt x="1069" y="7073"/>
                    <a:pt x="1362" y="7163"/>
                    <a:pt x="1637" y="7163"/>
                  </a:cubicBezTo>
                  <a:cubicBezTo>
                    <a:pt x="2242" y="7163"/>
                    <a:pt x="2753" y="6725"/>
                    <a:pt x="2835" y="6151"/>
                  </a:cubicBezTo>
                  <a:lnTo>
                    <a:pt x="3859" y="6151"/>
                  </a:lnTo>
                  <a:cubicBezTo>
                    <a:pt x="3906" y="6699"/>
                    <a:pt x="4145" y="7223"/>
                    <a:pt x="4502" y="7628"/>
                  </a:cubicBezTo>
                  <a:lnTo>
                    <a:pt x="3764" y="8366"/>
                  </a:lnTo>
                  <a:cubicBezTo>
                    <a:pt x="3540" y="8206"/>
                    <a:pt x="3288" y="8127"/>
                    <a:pt x="3037" y="8127"/>
                  </a:cubicBezTo>
                  <a:cubicBezTo>
                    <a:pt x="2727" y="8127"/>
                    <a:pt x="2418" y="8248"/>
                    <a:pt x="2168" y="8485"/>
                  </a:cubicBezTo>
                  <a:cubicBezTo>
                    <a:pt x="1835" y="8818"/>
                    <a:pt x="1739" y="9318"/>
                    <a:pt x="1906" y="9795"/>
                  </a:cubicBezTo>
                  <a:cubicBezTo>
                    <a:pt x="2120" y="10319"/>
                    <a:pt x="2597" y="10557"/>
                    <a:pt x="3049" y="10557"/>
                  </a:cubicBezTo>
                  <a:cubicBezTo>
                    <a:pt x="3335" y="10557"/>
                    <a:pt x="3668" y="10438"/>
                    <a:pt x="3906" y="10200"/>
                  </a:cubicBezTo>
                  <a:cubicBezTo>
                    <a:pt x="4145" y="9961"/>
                    <a:pt x="4264" y="9652"/>
                    <a:pt x="4264" y="9318"/>
                  </a:cubicBezTo>
                  <a:cubicBezTo>
                    <a:pt x="4264" y="9056"/>
                    <a:pt x="4168" y="8818"/>
                    <a:pt x="4026" y="8604"/>
                  </a:cubicBezTo>
                  <a:lnTo>
                    <a:pt x="4764" y="7866"/>
                  </a:lnTo>
                  <a:cubicBezTo>
                    <a:pt x="5145" y="8223"/>
                    <a:pt x="5693" y="8437"/>
                    <a:pt x="6240" y="8485"/>
                  </a:cubicBezTo>
                  <a:lnTo>
                    <a:pt x="6240" y="9533"/>
                  </a:lnTo>
                  <a:cubicBezTo>
                    <a:pt x="5383" y="9652"/>
                    <a:pt x="4859" y="10676"/>
                    <a:pt x="5550" y="11581"/>
                  </a:cubicBezTo>
                  <a:lnTo>
                    <a:pt x="5573" y="11628"/>
                  </a:lnTo>
                  <a:cubicBezTo>
                    <a:pt x="5860" y="11845"/>
                    <a:pt x="6157" y="11939"/>
                    <a:pt x="6433" y="11939"/>
                  </a:cubicBezTo>
                  <a:cubicBezTo>
                    <a:pt x="7099" y="11939"/>
                    <a:pt x="7645" y="11396"/>
                    <a:pt x="7645" y="10723"/>
                  </a:cubicBezTo>
                  <a:cubicBezTo>
                    <a:pt x="7645" y="10128"/>
                    <a:pt x="7217" y="9628"/>
                    <a:pt x="6621" y="9533"/>
                  </a:cubicBezTo>
                  <a:lnTo>
                    <a:pt x="6621" y="8485"/>
                  </a:lnTo>
                  <a:cubicBezTo>
                    <a:pt x="7169" y="8461"/>
                    <a:pt x="7693" y="8223"/>
                    <a:pt x="8098" y="7866"/>
                  </a:cubicBezTo>
                  <a:lnTo>
                    <a:pt x="8836" y="8604"/>
                  </a:lnTo>
                  <a:cubicBezTo>
                    <a:pt x="8693" y="8818"/>
                    <a:pt x="8598" y="9056"/>
                    <a:pt x="8598" y="9318"/>
                  </a:cubicBezTo>
                  <a:cubicBezTo>
                    <a:pt x="8598" y="9795"/>
                    <a:pt x="8907" y="10247"/>
                    <a:pt x="9384" y="10462"/>
                  </a:cubicBezTo>
                  <a:cubicBezTo>
                    <a:pt x="9503" y="10485"/>
                    <a:pt x="9646" y="10509"/>
                    <a:pt x="9789" y="10509"/>
                  </a:cubicBezTo>
                  <a:cubicBezTo>
                    <a:pt x="10098" y="10509"/>
                    <a:pt x="10384" y="10390"/>
                    <a:pt x="10622" y="10200"/>
                  </a:cubicBezTo>
                  <a:cubicBezTo>
                    <a:pt x="10657" y="10042"/>
                    <a:pt x="10550" y="9948"/>
                    <a:pt x="10444" y="9948"/>
                  </a:cubicBezTo>
                  <a:cubicBezTo>
                    <a:pt x="10406" y="9948"/>
                    <a:pt x="10368" y="9960"/>
                    <a:pt x="10336" y="9985"/>
                  </a:cubicBezTo>
                  <a:cubicBezTo>
                    <a:pt x="10182" y="10117"/>
                    <a:pt x="9993" y="10183"/>
                    <a:pt x="9801" y="10183"/>
                  </a:cubicBezTo>
                  <a:cubicBezTo>
                    <a:pt x="9577" y="10183"/>
                    <a:pt x="9349" y="10093"/>
                    <a:pt x="9169" y="9914"/>
                  </a:cubicBezTo>
                  <a:cubicBezTo>
                    <a:pt x="9027" y="9771"/>
                    <a:pt x="8931" y="9533"/>
                    <a:pt x="8931" y="9318"/>
                  </a:cubicBezTo>
                  <a:cubicBezTo>
                    <a:pt x="8931" y="9128"/>
                    <a:pt x="9027" y="8890"/>
                    <a:pt x="9169" y="8723"/>
                  </a:cubicBezTo>
                  <a:cubicBezTo>
                    <a:pt x="9336" y="8568"/>
                    <a:pt x="9550" y="8491"/>
                    <a:pt x="9768" y="8491"/>
                  </a:cubicBezTo>
                  <a:cubicBezTo>
                    <a:pt x="9985" y="8491"/>
                    <a:pt x="10205" y="8568"/>
                    <a:pt x="10384" y="8723"/>
                  </a:cubicBezTo>
                  <a:cubicBezTo>
                    <a:pt x="10598" y="8937"/>
                    <a:pt x="10694" y="9199"/>
                    <a:pt x="10622" y="9509"/>
                  </a:cubicBezTo>
                  <a:cubicBezTo>
                    <a:pt x="10669" y="9575"/>
                    <a:pt x="10732" y="9604"/>
                    <a:pt x="10791" y="9604"/>
                  </a:cubicBezTo>
                  <a:cubicBezTo>
                    <a:pt x="10881" y="9604"/>
                    <a:pt x="10965" y="9538"/>
                    <a:pt x="10979" y="9437"/>
                  </a:cubicBezTo>
                  <a:cubicBezTo>
                    <a:pt x="11027" y="9080"/>
                    <a:pt x="10908" y="8723"/>
                    <a:pt x="10622" y="8461"/>
                  </a:cubicBezTo>
                  <a:cubicBezTo>
                    <a:pt x="10395" y="8234"/>
                    <a:pt x="10077" y="8111"/>
                    <a:pt x="9758" y="8111"/>
                  </a:cubicBezTo>
                  <a:cubicBezTo>
                    <a:pt x="9509" y="8111"/>
                    <a:pt x="9259" y="8186"/>
                    <a:pt x="9050" y="8342"/>
                  </a:cubicBezTo>
                  <a:lnTo>
                    <a:pt x="8312" y="7604"/>
                  </a:lnTo>
                  <a:cubicBezTo>
                    <a:pt x="8669" y="7223"/>
                    <a:pt x="8884" y="6675"/>
                    <a:pt x="8931" y="6103"/>
                  </a:cubicBezTo>
                  <a:lnTo>
                    <a:pt x="9979" y="6103"/>
                  </a:lnTo>
                  <a:cubicBezTo>
                    <a:pt x="10074" y="6699"/>
                    <a:pt x="10575" y="7151"/>
                    <a:pt x="11170" y="7151"/>
                  </a:cubicBezTo>
                  <a:cubicBezTo>
                    <a:pt x="11813" y="7151"/>
                    <a:pt x="12361" y="6627"/>
                    <a:pt x="12361" y="5961"/>
                  </a:cubicBezTo>
                  <a:cubicBezTo>
                    <a:pt x="12384" y="5270"/>
                    <a:pt x="11860" y="4746"/>
                    <a:pt x="11194" y="4746"/>
                  </a:cubicBezTo>
                  <a:cubicBezTo>
                    <a:pt x="10598" y="4746"/>
                    <a:pt x="10098" y="5199"/>
                    <a:pt x="10003" y="5794"/>
                  </a:cubicBezTo>
                  <a:lnTo>
                    <a:pt x="8955" y="5794"/>
                  </a:lnTo>
                  <a:cubicBezTo>
                    <a:pt x="8931" y="5222"/>
                    <a:pt x="8693" y="4698"/>
                    <a:pt x="8336" y="4294"/>
                  </a:cubicBezTo>
                  <a:lnTo>
                    <a:pt x="9074" y="3555"/>
                  </a:lnTo>
                  <a:cubicBezTo>
                    <a:pt x="9289" y="3698"/>
                    <a:pt x="9550" y="3793"/>
                    <a:pt x="9789" y="3793"/>
                  </a:cubicBezTo>
                  <a:cubicBezTo>
                    <a:pt x="10098" y="3793"/>
                    <a:pt x="10408" y="3674"/>
                    <a:pt x="10646" y="3436"/>
                  </a:cubicBezTo>
                  <a:cubicBezTo>
                    <a:pt x="10932" y="3174"/>
                    <a:pt x="11051" y="2769"/>
                    <a:pt x="10979" y="2388"/>
                  </a:cubicBezTo>
                  <a:cubicBezTo>
                    <a:pt x="10956" y="2222"/>
                    <a:pt x="10884" y="2031"/>
                    <a:pt x="10765" y="1888"/>
                  </a:cubicBezTo>
                  <a:cubicBezTo>
                    <a:pt x="10531" y="1550"/>
                    <a:pt x="10169" y="1376"/>
                    <a:pt x="9800" y="1376"/>
                  </a:cubicBezTo>
                  <a:cubicBezTo>
                    <a:pt x="9493" y="1376"/>
                    <a:pt x="9180" y="1497"/>
                    <a:pt x="8931" y="1745"/>
                  </a:cubicBezTo>
                  <a:cubicBezTo>
                    <a:pt x="8693" y="1984"/>
                    <a:pt x="8574" y="2269"/>
                    <a:pt x="8574" y="2603"/>
                  </a:cubicBezTo>
                  <a:cubicBezTo>
                    <a:pt x="8574" y="2865"/>
                    <a:pt x="8669" y="3103"/>
                    <a:pt x="8812" y="3317"/>
                  </a:cubicBezTo>
                  <a:lnTo>
                    <a:pt x="8074" y="4055"/>
                  </a:lnTo>
                  <a:cubicBezTo>
                    <a:pt x="7693" y="3698"/>
                    <a:pt x="7145" y="3484"/>
                    <a:pt x="6574" y="3436"/>
                  </a:cubicBezTo>
                  <a:lnTo>
                    <a:pt x="6574" y="2388"/>
                  </a:lnTo>
                  <a:cubicBezTo>
                    <a:pt x="7217" y="2293"/>
                    <a:pt x="7645" y="1722"/>
                    <a:pt x="7598" y="1102"/>
                  </a:cubicBezTo>
                  <a:cubicBezTo>
                    <a:pt x="7526" y="507"/>
                    <a:pt x="7098" y="55"/>
                    <a:pt x="6502" y="7"/>
                  </a:cubicBezTo>
                  <a:cubicBezTo>
                    <a:pt x="6462" y="3"/>
                    <a:pt x="6421" y="1"/>
                    <a:pt x="6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1" name="Google Shape;2881;p53"/>
          <p:cNvGrpSpPr/>
          <p:nvPr/>
        </p:nvGrpSpPr>
        <p:grpSpPr>
          <a:xfrm>
            <a:off x="4022685" y="2993077"/>
            <a:ext cx="356019" cy="352492"/>
            <a:chOff x="4176388" y="2824908"/>
            <a:chExt cx="297700" cy="294750"/>
          </a:xfrm>
        </p:grpSpPr>
        <p:sp>
          <p:nvSpPr>
            <p:cNvPr id="2882" name="Google Shape;2882;p53"/>
            <p:cNvSpPr/>
            <p:nvPr/>
          </p:nvSpPr>
          <p:spPr>
            <a:xfrm>
              <a:off x="4176388" y="2824908"/>
              <a:ext cx="297700" cy="294750"/>
            </a:xfrm>
            <a:custGeom>
              <a:rect b="b" l="l" r="r" t="t"/>
              <a:pathLst>
                <a:path extrusionOk="0" h="11790" w="11908">
                  <a:moveTo>
                    <a:pt x="11240" y="358"/>
                  </a:moveTo>
                  <a:cubicBezTo>
                    <a:pt x="11407" y="358"/>
                    <a:pt x="11550" y="477"/>
                    <a:pt x="11550" y="668"/>
                  </a:cubicBezTo>
                  <a:lnTo>
                    <a:pt x="11550" y="5740"/>
                  </a:lnTo>
                  <a:lnTo>
                    <a:pt x="10050" y="5740"/>
                  </a:lnTo>
                  <a:lnTo>
                    <a:pt x="9573" y="5073"/>
                  </a:lnTo>
                  <a:cubicBezTo>
                    <a:pt x="9526" y="5002"/>
                    <a:pt x="9454" y="4978"/>
                    <a:pt x="9383" y="4978"/>
                  </a:cubicBezTo>
                  <a:cubicBezTo>
                    <a:pt x="9288" y="4978"/>
                    <a:pt x="9216" y="5002"/>
                    <a:pt x="9169" y="5073"/>
                  </a:cubicBezTo>
                  <a:lnTo>
                    <a:pt x="8692" y="5740"/>
                  </a:lnTo>
                  <a:lnTo>
                    <a:pt x="7883" y="5740"/>
                  </a:lnTo>
                  <a:cubicBezTo>
                    <a:pt x="7787" y="4788"/>
                    <a:pt x="7049" y="4049"/>
                    <a:pt x="6097" y="3954"/>
                  </a:cubicBezTo>
                  <a:lnTo>
                    <a:pt x="6097" y="3073"/>
                  </a:lnTo>
                  <a:cubicBezTo>
                    <a:pt x="6097" y="3002"/>
                    <a:pt x="6073" y="2954"/>
                    <a:pt x="6049" y="2930"/>
                  </a:cubicBezTo>
                  <a:lnTo>
                    <a:pt x="5406" y="2478"/>
                  </a:lnTo>
                  <a:lnTo>
                    <a:pt x="6049" y="2025"/>
                  </a:lnTo>
                  <a:cubicBezTo>
                    <a:pt x="6097" y="2001"/>
                    <a:pt x="6097" y="1930"/>
                    <a:pt x="6097" y="1882"/>
                  </a:cubicBezTo>
                  <a:lnTo>
                    <a:pt x="6097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5"/>
                    <a:pt x="4953" y="2382"/>
                    <a:pt x="4953" y="2478"/>
                  </a:cubicBezTo>
                  <a:cubicBezTo>
                    <a:pt x="4953" y="2573"/>
                    <a:pt x="5001" y="2621"/>
                    <a:pt x="5049" y="2692"/>
                  </a:cubicBezTo>
                  <a:lnTo>
                    <a:pt x="5739" y="3168"/>
                  </a:lnTo>
                  <a:lnTo>
                    <a:pt x="5739" y="3954"/>
                  </a:lnTo>
                  <a:cubicBezTo>
                    <a:pt x="5454" y="4002"/>
                    <a:pt x="5168" y="4073"/>
                    <a:pt x="4930" y="4240"/>
                  </a:cubicBezTo>
                  <a:cubicBezTo>
                    <a:pt x="4882" y="4264"/>
                    <a:pt x="4811" y="4335"/>
                    <a:pt x="4858" y="4430"/>
                  </a:cubicBezTo>
                  <a:cubicBezTo>
                    <a:pt x="4874" y="4511"/>
                    <a:pt x="4935" y="4559"/>
                    <a:pt x="5009" y="4559"/>
                  </a:cubicBezTo>
                  <a:cubicBezTo>
                    <a:pt x="5044" y="4559"/>
                    <a:pt x="5082" y="4549"/>
                    <a:pt x="5120" y="4526"/>
                  </a:cubicBezTo>
                  <a:cubicBezTo>
                    <a:pt x="5358" y="4383"/>
                    <a:pt x="5644" y="4311"/>
                    <a:pt x="5906" y="4311"/>
                  </a:cubicBezTo>
                  <a:cubicBezTo>
                    <a:pt x="6811" y="4311"/>
                    <a:pt x="7549" y="5026"/>
                    <a:pt x="7549" y="5931"/>
                  </a:cubicBezTo>
                  <a:cubicBezTo>
                    <a:pt x="7597" y="6812"/>
                    <a:pt x="6835" y="7526"/>
                    <a:pt x="5954" y="7526"/>
                  </a:cubicBezTo>
                  <a:cubicBezTo>
                    <a:pt x="5049" y="7526"/>
                    <a:pt x="4310" y="6812"/>
                    <a:pt x="4310" y="5931"/>
                  </a:cubicBezTo>
                  <a:cubicBezTo>
                    <a:pt x="4310" y="5597"/>
                    <a:pt x="4406" y="5312"/>
                    <a:pt x="4572" y="5026"/>
                  </a:cubicBezTo>
                  <a:cubicBezTo>
                    <a:pt x="4644" y="4978"/>
                    <a:pt x="4620" y="4859"/>
                    <a:pt x="4549" y="4788"/>
                  </a:cubicBezTo>
                  <a:cubicBezTo>
                    <a:pt x="4509" y="4768"/>
                    <a:pt x="4466" y="4756"/>
                    <a:pt x="4425" y="4756"/>
                  </a:cubicBezTo>
                  <a:cubicBezTo>
                    <a:pt x="4367" y="4756"/>
                    <a:pt x="4315" y="4780"/>
                    <a:pt x="4287" y="4835"/>
                  </a:cubicBezTo>
                  <a:cubicBezTo>
                    <a:pt x="4096" y="5097"/>
                    <a:pt x="3977" y="5431"/>
                    <a:pt x="3953" y="5740"/>
                  </a:cubicBezTo>
                  <a:lnTo>
                    <a:pt x="3072" y="5740"/>
                  </a:lnTo>
                  <a:cubicBezTo>
                    <a:pt x="3001" y="5740"/>
                    <a:pt x="2953" y="5788"/>
                    <a:pt x="2905" y="5812"/>
                  </a:cubicBezTo>
                  <a:lnTo>
                    <a:pt x="2477" y="6431"/>
                  </a:lnTo>
                  <a:lnTo>
                    <a:pt x="2024" y="5812"/>
                  </a:lnTo>
                  <a:cubicBezTo>
                    <a:pt x="1977" y="5740"/>
                    <a:pt x="1929" y="5740"/>
                    <a:pt x="1881" y="5740"/>
                  </a:cubicBezTo>
                  <a:lnTo>
                    <a:pt x="286" y="5740"/>
                  </a:lnTo>
                  <a:lnTo>
                    <a:pt x="286" y="668"/>
                  </a:lnTo>
                  <a:cubicBezTo>
                    <a:pt x="286" y="501"/>
                    <a:pt x="405" y="358"/>
                    <a:pt x="595" y="358"/>
                  </a:cubicBezTo>
                  <a:close/>
                  <a:moveTo>
                    <a:pt x="4025" y="6074"/>
                  </a:moveTo>
                  <a:cubicBezTo>
                    <a:pt x="4096" y="7026"/>
                    <a:pt x="4858" y="7764"/>
                    <a:pt x="5811" y="7860"/>
                  </a:cubicBezTo>
                  <a:lnTo>
                    <a:pt x="5811" y="8765"/>
                  </a:lnTo>
                  <a:cubicBezTo>
                    <a:pt x="5811" y="8812"/>
                    <a:pt x="5835" y="8884"/>
                    <a:pt x="5858" y="8908"/>
                  </a:cubicBezTo>
                  <a:lnTo>
                    <a:pt x="6478" y="9360"/>
                  </a:lnTo>
                  <a:lnTo>
                    <a:pt x="5858" y="9789"/>
                  </a:lnTo>
                  <a:cubicBezTo>
                    <a:pt x="5811" y="9836"/>
                    <a:pt x="5811" y="9884"/>
                    <a:pt x="5811" y="9955"/>
                  </a:cubicBezTo>
                  <a:lnTo>
                    <a:pt x="5811" y="11456"/>
                  </a:lnTo>
                  <a:lnTo>
                    <a:pt x="643" y="11456"/>
                  </a:lnTo>
                  <a:cubicBezTo>
                    <a:pt x="500" y="11456"/>
                    <a:pt x="357" y="11337"/>
                    <a:pt x="357" y="11170"/>
                  </a:cubicBezTo>
                  <a:lnTo>
                    <a:pt x="357" y="6074"/>
                  </a:lnTo>
                  <a:lnTo>
                    <a:pt x="1834" y="6074"/>
                  </a:lnTo>
                  <a:lnTo>
                    <a:pt x="2310" y="6764"/>
                  </a:lnTo>
                  <a:cubicBezTo>
                    <a:pt x="2381" y="6812"/>
                    <a:pt x="2429" y="6860"/>
                    <a:pt x="2524" y="6860"/>
                  </a:cubicBezTo>
                  <a:cubicBezTo>
                    <a:pt x="2620" y="6860"/>
                    <a:pt x="2667" y="6812"/>
                    <a:pt x="2739" y="6764"/>
                  </a:cubicBezTo>
                  <a:lnTo>
                    <a:pt x="3215" y="6074"/>
                  </a:lnTo>
                  <a:close/>
                  <a:moveTo>
                    <a:pt x="619" y="1"/>
                  </a:moveTo>
                  <a:cubicBezTo>
                    <a:pt x="262" y="1"/>
                    <a:pt x="0" y="311"/>
                    <a:pt x="0" y="620"/>
                  </a:cubicBezTo>
                  <a:lnTo>
                    <a:pt x="0" y="11622"/>
                  </a:lnTo>
                  <a:cubicBezTo>
                    <a:pt x="0" y="11694"/>
                    <a:pt x="95" y="11789"/>
                    <a:pt x="167" y="11789"/>
                  </a:cubicBezTo>
                  <a:lnTo>
                    <a:pt x="9335" y="11789"/>
                  </a:lnTo>
                  <a:cubicBezTo>
                    <a:pt x="9502" y="11646"/>
                    <a:pt x="9407" y="11456"/>
                    <a:pt x="9264" y="11456"/>
                  </a:cubicBezTo>
                  <a:lnTo>
                    <a:pt x="6097" y="11456"/>
                  </a:lnTo>
                  <a:lnTo>
                    <a:pt x="6097" y="10027"/>
                  </a:lnTo>
                  <a:lnTo>
                    <a:pt x="6787" y="9551"/>
                  </a:lnTo>
                  <a:cubicBezTo>
                    <a:pt x="6835" y="9503"/>
                    <a:pt x="6882" y="9431"/>
                    <a:pt x="6882" y="9360"/>
                  </a:cubicBezTo>
                  <a:cubicBezTo>
                    <a:pt x="6882" y="9265"/>
                    <a:pt x="6835" y="9193"/>
                    <a:pt x="6787" y="9146"/>
                  </a:cubicBezTo>
                  <a:lnTo>
                    <a:pt x="6097" y="8669"/>
                  </a:lnTo>
                  <a:lnTo>
                    <a:pt x="6097" y="7860"/>
                  </a:lnTo>
                  <a:cubicBezTo>
                    <a:pt x="7049" y="7764"/>
                    <a:pt x="7787" y="7026"/>
                    <a:pt x="7883" y="6074"/>
                  </a:cubicBezTo>
                  <a:lnTo>
                    <a:pt x="8788" y="6074"/>
                  </a:lnTo>
                  <a:cubicBezTo>
                    <a:pt x="8835" y="6074"/>
                    <a:pt x="8907" y="6050"/>
                    <a:pt x="8930" y="6026"/>
                  </a:cubicBezTo>
                  <a:lnTo>
                    <a:pt x="9383" y="5383"/>
                  </a:lnTo>
                  <a:lnTo>
                    <a:pt x="9812" y="6026"/>
                  </a:lnTo>
                  <a:cubicBezTo>
                    <a:pt x="9859" y="6074"/>
                    <a:pt x="9907" y="6074"/>
                    <a:pt x="9978" y="6074"/>
                  </a:cubicBezTo>
                  <a:lnTo>
                    <a:pt x="11550" y="6074"/>
                  </a:lnTo>
                  <a:lnTo>
                    <a:pt x="11550" y="11289"/>
                  </a:lnTo>
                  <a:cubicBezTo>
                    <a:pt x="11550" y="11384"/>
                    <a:pt x="11455" y="11456"/>
                    <a:pt x="11360" y="11456"/>
                  </a:cubicBezTo>
                  <a:lnTo>
                    <a:pt x="10026" y="11456"/>
                  </a:lnTo>
                  <a:cubicBezTo>
                    <a:pt x="10002" y="11456"/>
                    <a:pt x="9978" y="11456"/>
                    <a:pt x="9931" y="11503"/>
                  </a:cubicBezTo>
                  <a:cubicBezTo>
                    <a:pt x="9812" y="11646"/>
                    <a:pt x="9931" y="11789"/>
                    <a:pt x="10050" y="11789"/>
                  </a:cubicBezTo>
                  <a:lnTo>
                    <a:pt x="11240" y="11789"/>
                  </a:lnTo>
                  <a:cubicBezTo>
                    <a:pt x="11598" y="11789"/>
                    <a:pt x="11883" y="11503"/>
                    <a:pt x="11883" y="11170"/>
                  </a:cubicBezTo>
                  <a:lnTo>
                    <a:pt x="11883" y="668"/>
                  </a:lnTo>
                  <a:cubicBezTo>
                    <a:pt x="11907" y="311"/>
                    <a:pt x="11598" y="1"/>
                    <a:pt x="1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3"/>
            <p:cNvSpPr/>
            <p:nvPr/>
          </p:nvSpPr>
          <p:spPr>
            <a:xfrm>
              <a:off x="4300213" y="2959483"/>
              <a:ext cx="49450" cy="8950"/>
            </a:xfrm>
            <a:custGeom>
              <a:rect b="b" l="l" r="r" t="t"/>
              <a:pathLst>
                <a:path extrusionOk="0" h="358" w="1978">
                  <a:moveTo>
                    <a:pt x="215" y="0"/>
                  </a:moveTo>
                  <a:cubicBezTo>
                    <a:pt x="143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882" y="357"/>
                    <a:pt x="1953" y="310"/>
                    <a:pt x="1977" y="214"/>
                  </a:cubicBezTo>
                  <a:cubicBezTo>
                    <a:pt x="1977" y="119"/>
                    <a:pt x="188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3"/>
            <p:cNvSpPr/>
            <p:nvPr/>
          </p:nvSpPr>
          <p:spPr>
            <a:xfrm>
              <a:off x="4310338" y="2977333"/>
              <a:ext cx="29800" cy="8950"/>
            </a:xfrm>
            <a:custGeom>
              <a:rect b="b" l="l" r="r" t="t"/>
              <a:pathLst>
                <a:path extrusionOk="0" h="358" w="1192">
                  <a:moveTo>
                    <a:pt x="215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1001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191" y="120"/>
                    <a:pt x="1096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3"/>
            <p:cNvSpPr/>
            <p:nvPr/>
          </p:nvSpPr>
          <p:spPr>
            <a:xfrm>
              <a:off x="4213888" y="3021983"/>
              <a:ext cx="76225" cy="8950"/>
            </a:xfrm>
            <a:custGeom>
              <a:rect b="b" l="l" r="r" t="t"/>
              <a:pathLst>
                <a:path extrusionOk="0" h="358" w="3049">
                  <a:moveTo>
                    <a:pt x="215" y="1"/>
                  </a:moveTo>
                  <a:cubicBezTo>
                    <a:pt x="119" y="1"/>
                    <a:pt x="72" y="72"/>
                    <a:pt x="48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310"/>
                    <a:pt x="3025" y="215"/>
                  </a:cubicBezTo>
                  <a:cubicBezTo>
                    <a:pt x="3049" y="96"/>
                    <a:pt x="2953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3"/>
            <p:cNvSpPr/>
            <p:nvPr/>
          </p:nvSpPr>
          <p:spPr>
            <a:xfrm>
              <a:off x="4213888" y="3041033"/>
              <a:ext cx="76225" cy="8950"/>
            </a:xfrm>
            <a:custGeom>
              <a:rect b="b" l="l" r="r" t="t"/>
              <a:pathLst>
                <a:path extrusionOk="0" h="358" w="3049">
                  <a:moveTo>
                    <a:pt x="215" y="1"/>
                  </a:moveTo>
                  <a:cubicBezTo>
                    <a:pt x="119" y="1"/>
                    <a:pt x="72" y="48"/>
                    <a:pt x="48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286"/>
                    <a:pt x="3025" y="191"/>
                  </a:cubicBezTo>
                  <a:cubicBezTo>
                    <a:pt x="3049" y="72"/>
                    <a:pt x="2953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3"/>
            <p:cNvSpPr/>
            <p:nvPr/>
          </p:nvSpPr>
          <p:spPr>
            <a:xfrm>
              <a:off x="4230563" y="3059483"/>
              <a:ext cx="43475" cy="8975"/>
            </a:xfrm>
            <a:custGeom>
              <a:rect b="b" l="l" r="r" t="t"/>
              <a:pathLst>
                <a:path extrusionOk="0" h="359" w="1739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524" y="358"/>
                  </a:lnTo>
                  <a:cubicBezTo>
                    <a:pt x="1620" y="358"/>
                    <a:pt x="1667" y="287"/>
                    <a:pt x="1691" y="215"/>
                  </a:cubicBezTo>
                  <a:cubicBezTo>
                    <a:pt x="1739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3"/>
            <p:cNvSpPr/>
            <p:nvPr/>
          </p:nvSpPr>
          <p:spPr>
            <a:xfrm>
              <a:off x="4360338" y="3021383"/>
              <a:ext cx="75050" cy="8950"/>
            </a:xfrm>
            <a:custGeom>
              <a:rect b="b" l="l" r="r" t="t"/>
              <a:pathLst>
                <a:path extrusionOk="0" h="358" w="3002">
                  <a:moveTo>
                    <a:pt x="167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0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3"/>
            <p:cNvSpPr/>
            <p:nvPr/>
          </p:nvSpPr>
          <p:spPr>
            <a:xfrm>
              <a:off x="4360338" y="3039833"/>
              <a:ext cx="75050" cy="8975"/>
            </a:xfrm>
            <a:custGeom>
              <a:rect b="b" l="l" r="r" t="t"/>
              <a:pathLst>
                <a:path extrusionOk="0" h="359" w="3002">
                  <a:moveTo>
                    <a:pt x="167" y="1"/>
                  </a:moveTo>
                  <a:cubicBezTo>
                    <a:pt x="72" y="1"/>
                    <a:pt x="25" y="72"/>
                    <a:pt x="1" y="168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1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3"/>
            <p:cNvSpPr/>
            <p:nvPr/>
          </p:nvSpPr>
          <p:spPr>
            <a:xfrm>
              <a:off x="4375813" y="3059483"/>
              <a:ext cx="42900" cy="8975"/>
            </a:xfrm>
            <a:custGeom>
              <a:rect b="b" l="l" r="r" t="t"/>
              <a:pathLst>
                <a:path extrusionOk="0" h="359" w="1716">
                  <a:moveTo>
                    <a:pt x="215" y="1"/>
                  </a:moveTo>
                  <a:cubicBezTo>
                    <a:pt x="120" y="1"/>
                    <a:pt x="49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7"/>
                    <a:pt x="1692" y="215"/>
                  </a:cubicBezTo>
                  <a:cubicBezTo>
                    <a:pt x="1716" y="96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3"/>
            <p:cNvSpPr/>
            <p:nvPr/>
          </p:nvSpPr>
          <p:spPr>
            <a:xfrm>
              <a:off x="4359738" y="2878508"/>
              <a:ext cx="75650" cy="8950"/>
            </a:xfrm>
            <a:custGeom>
              <a:rect b="b" l="l" r="r" t="t"/>
              <a:pathLst>
                <a:path extrusionOk="0" h="358" w="3026">
                  <a:moveTo>
                    <a:pt x="215" y="0"/>
                  </a:moveTo>
                  <a:cubicBezTo>
                    <a:pt x="144" y="0"/>
                    <a:pt x="72" y="72"/>
                    <a:pt x="49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3"/>
            <p:cNvSpPr/>
            <p:nvPr/>
          </p:nvSpPr>
          <p:spPr>
            <a:xfrm>
              <a:off x="4359738" y="2896958"/>
              <a:ext cx="75650" cy="8950"/>
            </a:xfrm>
            <a:custGeom>
              <a:rect b="b" l="l" r="r" t="t"/>
              <a:pathLst>
                <a:path extrusionOk="0" h="358" w="3026">
                  <a:moveTo>
                    <a:pt x="215" y="1"/>
                  </a:moveTo>
                  <a:cubicBezTo>
                    <a:pt x="144" y="1"/>
                    <a:pt x="72" y="72"/>
                    <a:pt x="49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3"/>
            <p:cNvSpPr/>
            <p:nvPr/>
          </p:nvSpPr>
          <p:spPr>
            <a:xfrm>
              <a:off x="4375813" y="2916008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215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6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3"/>
            <p:cNvSpPr/>
            <p:nvPr/>
          </p:nvSpPr>
          <p:spPr>
            <a:xfrm>
              <a:off x="4215663" y="2878508"/>
              <a:ext cx="76250" cy="8950"/>
            </a:xfrm>
            <a:custGeom>
              <a:rect b="b" l="l" r="r" t="t"/>
              <a:pathLst>
                <a:path extrusionOk="0" h="358" w="3050">
                  <a:moveTo>
                    <a:pt x="215" y="0"/>
                  </a:moveTo>
                  <a:cubicBezTo>
                    <a:pt x="120" y="0"/>
                    <a:pt x="72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3"/>
            <p:cNvSpPr/>
            <p:nvPr/>
          </p:nvSpPr>
          <p:spPr>
            <a:xfrm>
              <a:off x="4215663" y="2896958"/>
              <a:ext cx="76250" cy="8950"/>
            </a:xfrm>
            <a:custGeom>
              <a:rect b="b" l="l" r="r" t="t"/>
              <a:pathLst>
                <a:path extrusionOk="0" h="358" w="3050">
                  <a:moveTo>
                    <a:pt x="215" y="1"/>
                  </a:moveTo>
                  <a:cubicBezTo>
                    <a:pt x="120" y="1"/>
                    <a:pt x="72" y="72"/>
                    <a:pt x="25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3"/>
            <p:cNvSpPr/>
            <p:nvPr/>
          </p:nvSpPr>
          <p:spPr>
            <a:xfrm>
              <a:off x="4231738" y="2916008"/>
              <a:ext cx="43500" cy="8950"/>
            </a:xfrm>
            <a:custGeom>
              <a:rect b="b" l="l" r="r" t="t"/>
              <a:pathLst>
                <a:path extrusionOk="0" h="358" w="1740">
                  <a:moveTo>
                    <a:pt x="215" y="1"/>
                  </a:moveTo>
                  <a:cubicBezTo>
                    <a:pt x="144" y="1"/>
                    <a:pt x="72" y="48"/>
                    <a:pt x="48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620" y="358"/>
                    <a:pt x="1692" y="286"/>
                    <a:pt x="1715" y="191"/>
                  </a:cubicBezTo>
                  <a:cubicBezTo>
                    <a:pt x="1739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7" name="Google Shape;2897;p53"/>
          <p:cNvGrpSpPr/>
          <p:nvPr/>
        </p:nvGrpSpPr>
        <p:grpSpPr>
          <a:xfrm>
            <a:off x="4769597" y="2990297"/>
            <a:ext cx="356019" cy="358112"/>
            <a:chOff x="4673513" y="2822583"/>
            <a:chExt cx="297700" cy="299450"/>
          </a:xfrm>
        </p:grpSpPr>
        <p:sp>
          <p:nvSpPr>
            <p:cNvPr id="2898" name="Google Shape;2898;p53"/>
            <p:cNvSpPr/>
            <p:nvPr/>
          </p:nvSpPr>
          <p:spPr>
            <a:xfrm>
              <a:off x="4673513" y="2824333"/>
              <a:ext cx="297700" cy="297700"/>
            </a:xfrm>
            <a:custGeom>
              <a:rect b="b" l="l" r="r" t="t"/>
              <a:pathLst>
                <a:path extrusionOk="0" h="11908" w="11908">
                  <a:moveTo>
                    <a:pt x="3834" y="1310"/>
                  </a:moveTo>
                  <a:lnTo>
                    <a:pt x="3834" y="10717"/>
                  </a:lnTo>
                  <a:lnTo>
                    <a:pt x="1881" y="10717"/>
                  </a:lnTo>
                  <a:lnTo>
                    <a:pt x="1881" y="1310"/>
                  </a:lnTo>
                  <a:close/>
                  <a:moveTo>
                    <a:pt x="7287" y="5096"/>
                  </a:moveTo>
                  <a:lnTo>
                    <a:pt x="7287" y="10717"/>
                  </a:lnTo>
                  <a:lnTo>
                    <a:pt x="5335" y="10717"/>
                  </a:lnTo>
                  <a:lnTo>
                    <a:pt x="5335" y="5096"/>
                  </a:lnTo>
                  <a:close/>
                  <a:moveTo>
                    <a:pt x="10764" y="7597"/>
                  </a:moveTo>
                  <a:lnTo>
                    <a:pt x="10764" y="10717"/>
                  </a:lnTo>
                  <a:lnTo>
                    <a:pt x="8811" y="10717"/>
                  </a:lnTo>
                  <a:lnTo>
                    <a:pt x="8811" y="7597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19"/>
                  </a:cubicBezTo>
                  <a:cubicBezTo>
                    <a:pt x="334" y="1239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25"/>
                    <a:pt x="334" y="3620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34" y="4787"/>
                    <a:pt x="334" y="4882"/>
                  </a:cubicBezTo>
                  <a:cubicBezTo>
                    <a:pt x="334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25"/>
                    <a:pt x="334" y="6120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34" y="7287"/>
                    <a:pt x="334" y="7383"/>
                  </a:cubicBezTo>
                  <a:cubicBezTo>
                    <a:pt x="334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26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0" y="9716"/>
                  </a:lnTo>
                  <a:cubicBezTo>
                    <a:pt x="405" y="9716"/>
                    <a:pt x="334" y="9788"/>
                    <a:pt x="334" y="9883"/>
                  </a:cubicBezTo>
                  <a:cubicBezTo>
                    <a:pt x="334" y="10002"/>
                    <a:pt x="381" y="10074"/>
                    <a:pt x="500" y="10074"/>
                  </a:cubicBezTo>
                  <a:lnTo>
                    <a:pt x="715" y="10074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2001" y="11884"/>
                  </a:lnTo>
                  <a:cubicBezTo>
                    <a:pt x="2024" y="11884"/>
                    <a:pt x="2048" y="11884"/>
                    <a:pt x="2072" y="11836"/>
                  </a:cubicBezTo>
                  <a:cubicBezTo>
                    <a:pt x="2191" y="11693"/>
                    <a:pt x="2120" y="11550"/>
                    <a:pt x="1953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763" y="11550"/>
                  </a:lnTo>
                  <a:cubicBezTo>
                    <a:pt x="2667" y="11550"/>
                    <a:pt x="2596" y="11598"/>
                    <a:pt x="2596" y="11693"/>
                  </a:cubicBezTo>
                  <a:cubicBezTo>
                    <a:pt x="2596" y="11812"/>
                    <a:pt x="2644" y="11907"/>
                    <a:pt x="2763" y="11907"/>
                  </a:cubicBezTo>
                  <a:lnTo>
                    <a:pt x="11574" y="11907"/>
                  </a:lnTo>
                  <a:cubicBezTo>
                    <a:pt x="11717" y="11907"/>
                    <a:pt x="11884" y="11788"/>
                    <a:pt x="11884" y="11598"/>
                  </a:cubicBezTo>
                  <a:lnTo>
                    <a:pt x="11884" y="11002"/>
                  </a:lnTo>
                  <a:cubicBezTo>
                    <a:pt x="11907" y="10860"/>
                    <a:pt x="11788" y="10717"/>
                    <a:pt x="11598" y="10717"/>
                  </a:cubicBezTo>
                  <a:lnTo>
                    <a:pt x="11098" y="10717"/>
                  </a:lnTo>
                  <a:lnTo>
                    <a:pt x="11098" y="7478"/>
                  </a:lnTo>
                  <a:cubicBezTo>
                    <a:pt x="11098" y="7311"/>
                    <a:pt x="10979" y="7240"/>
                    <a:pt x="10860" y="7240"/>
                  </a:cubicBezTo>
                  <a:lnTo>
                    <a:pt x="8692" y="7240"/>
                  </a:lnTo>
                  <a:cubicBezTo>
                    <a:pt x="8550" y="7240"/>
                    <a:pt x="8454" y="7335"/>
                    <a:pt x="8454" y="7478"/>
                  </a:cubicBezTo>
                  <a:lnTo>
                    <a:pt x="8454" y="10717"/>
                  </a:lnTo>
                  <a:lnTo>
                    <a:pt x="7645" y="10717"/>
                  </a:lnTo>
                  <a:lnTo>
                    <a:pt x="7645" y="4954"/>
                  </a:lnTo>
                  <a:cubicBezTo>
                    <a:pt x="7645" y="4811"/>
                    <a:pt x="7526" y="4715"/>
                    <a:pt x="7406" y="4715"/>
                  </a:cubicBezTo>
                  <a:lnTo>
                    <a:pt x="5239" y="4715"/>
                  </a:lnTo>
                  <a:cubicBezTo>
                    <a:pt x="5096" y="4715"/>
                    <a:pt x="5001" y="4834"/>
                    <a:pt x="5001" y="4954"/>
                  </a:cubicBezTo>
                  <a:lnTo>
                    <a:pt x="5001" y="10717"/>
                  </a:lnTo>
                  <a:lnTo>
                    <a:pt x="4191" y="10717"/>
                  </a:lnTo>
                  <a:lnTo>
                    <a:pt x="4191" y="1215"/>
                  </a:lnTo>
                  <a:cubicBezTo>
                    <a:pt x="4191" y="1072"/>
                    <a:pt x="4072" y="977"/>
                    <a:pt x="3953" y="977"/>
                  </a:cubicBezTo>
                  <a:lnTo>
                    <a:pt x="1762" y="977"/>
                  </a:lnTo>
                  <a:cubicBezTo>
                    <a:pt x="1596" y="977"/>
                    <a:pt x="1524" y="1096"/>
                    <a:pt x="1524" y="1215"/>
                  </a:cubicBezTo>
                  <a:lnTo>
                    <a:pt x="1524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95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3"/>
            <p:cNvSpPr/>
            <p:nvPr/>
          </p:nvSpPr>
          <p:spPr>
            <a:xfrm>
              <a:off x="4782463" y="2822583"/>
              <a:ext cx="169700" cy="141675"/>
            </a:xfrm>
            <a:custGeom>
              <a:rect b="b" l="l" r="r" t="t"/>
              <a:pathLst>
                <a:path extrusionOk="0" h="5667" w="6788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18"/>
                  </a:cubicBezTo>
                  <a:cubicBezTo>
                    <a:pt x="48" y="856"/>
                    <a:pt x="143" y="1023"/>
                    <a:pt x="262" y="1118"/>
                  </a:cubicBezTo>
                  <a:lnTo>
                    <a:pt x="4668" y="4571"/>
                  </a:lnTo>
                  <a:cubicBezTo>
                    <a:pt x="4573" y="4643"/>
                    <a:pt x="4501" y="4762"/>
                    <a:pt x="4477" y="4881"/>
                  </a:cubicBezTo>
                  <a:cubicBezTo>
                    <a:pt x="4453" y="5047"/>
                    <a:pt x="4501" y="5190"/>
                    <a:pt x="4596" y="5309"/>
                  </a:cubicBezTo>
                  <a:cubicBezTo>
                    <a:pt x="4692" y="5428"/>
                    <a:pt x="4835" y="5524"/>
                    <a:pt x="4977" y="5524"/>
                  </a:cubicBezTo>
                  <a:lnTo>
                    <a:pt x="6121" y="5667"/>
                  </a:lnTo>
                  <a:cubicBezTo>
                    <a:pt x="6240" y="5667"/>
                    <a:pt x="6311" y="5667"/>
                    <a:pt x="6406" y="5595"/>
                  </a:cubicBezTo>
                  <a:cubicBezTo>
                    <a:pt x="6478" y="5571"/>
                    <a:pt x="6549" y="5524"/>
                    <a:pt x="6621" y="5452"/>
                  </a:cubicBezTo>
                  <a:cubicBezTo>
                    <a:pt x="6740" y="5309"/>
                    <a:pt x="6787" y="5119"/>
                    <a:pt x="6763" y="4952"/>
                  </a:cubicBezTo>
                  <a:lnTo>
                    <a:pt x="6525" y="3809"/>
                  </a:lnTo>
                  <a:cubicBezTo>
                    <a:pt x="6484" y="3561"/>
                    <a:pt x="6227" y="3367"/>
                    <a:pt x="5973" y="3367"/>
                  </a:cubicBezTo>
                  <a:cubicBezTo>
                    <a:pt x="5935" y="3367"/>
                    <a:pt x="5896" y="3371"/>
                    <a:pt x="5859" y="3380"/>
                  </a:cubicBezTo>
                  <a:cubicBezTo>
                    <a:pt x="5668" y="3404"/>
                    <a:pt x="5549" y="3523"/>
                    <a:pt x="5454" y="3642"/>
                  </a:cubicBezTo>
                  <a:lnTo>
                    <a:pt x="3191" y="1856"/>
                  </a:lnTo>
                  <a:cubicBezTo>
                    <a:pt x="3158" y="1823"/>
                    <a:pt x="3120" y="1805"/>
                    <a:pt x="3081" y="1805"/>
                  </a:cubicBezTo>
                  <a:cubicBezTo>
                    <a:pt x="3037" y="1805"/>
                    <a:pt x="2991" y="1829"/>
                    <a:pt x="2953" y="1880"/>
                  </a:cubicBezTo>
                  <a:cubicBezTo>
                    <a:pt x="2906" y="1975"/>
                    <a:pt x="2906" y="2071"/>
                    <a:pt x="3001" y="2118"/>
                  </a:cubicBezTo>
                  <a:lnTo>
                    <a:pt x="5454" y="4095"/>
                  </a:lnTo>
                  <a:cubicBezTo>
                    <a:pt x="5504" y="4112"/>
                    <a:pt x="5543" y="4128"/>
                    <a:pt x="5586" y="4128"/>
                  </a:cubicBezTo>
                  <a:cubicBezTo>
                    <a:pt x="5604" y="4128"/>
                    <a:pt x="5623" y="4126"/>
                    <a:pt x="5644" y="4119"/>
                  </a:cubicBezTo>
                  <a:cubicBezTo>
                    <a:pt x="5692" y="4095"/>
                    <a:pt x="5739" y="4023"/>
                    <a:pt x="5739" y="3976"/>
                  </a:cubicBezTo>
                  <a:cubicBezTo>
                    <a:pt x="5739" y="3857"/>
                    <a:pt x="5787" y="3761"/>
                    <a:pt x="5906" y="3738"/>
                  </a:cubicBezTo>
                  <a:cubicBezTo>
                    <a:pt x="5928" y="3729"/>
                    <a:pt x="5949" y="3725"/>
                    <a:pt x="5970" y="3725"/>
                  </a:cubicBezTo>
                  <a:cubicBezTo>
                    <a:pt x="6065" y="3725"/>
                    <a:pt x="6149" y="3807"/>
                    <a:pt x="6168" y="3904"/>
                  </a:cubicBezTo>
                  <a:lnTo>
                    <a:pt x="6406" y="5047"/>
                  </a:lnTo>
                  <a:cubicBezTo>
                    <a:pt x="6454" y="5095"/>
                    <a:pt x="6406" y="5190"/>
                    <a:pt x="6359" y="5238"/>
                  </a:cubicBezTo>
                  <a:cubicBezTo>
                    <a:pt x="6305" y="5291"/>
                    <a:pt x="6265" y="5318"/>
                    <a:pt x="6208" y="5318"/>
                  </a:cubicBezTo>
                  <a:cubicBezTo>
                    <a:pt x="6189" y="5318"/>
                    <a:pt x="6168" y="5315"/>
                    <a:pt x="6144" y="5309"/>
                  </a:cubicBezTo>
                  <a:lnTo>
                    <a:pt x="5001" y="5166"/>
                  </a:lnTo>
                  <a:cubicBezTo>
                    <a:pt x="4954" y="5166"/>
                    <a:pt x="4882" y="5119"/>
                    <a:pt x="4858" y="5071"/>
                  </a:cubicBezTo>
                  <a:cubicBezTo>
                    <a:pt x="4835" y="5000"/>
                    <a:pt x="4811" y="4952"/>
                    <a:pt x="4811" y="4881"/>
                  </a:cubicBezTo>
                  <a:cubicBezTo>
                    <a:pt x="4811" y="4809"/>
                    <a:pt x="4882" y="4714"/>
                    <a:pt x="4977" y="4690"/>
                  </a:cubicBezTo>
                  <a:cubicBezTo>
                    <a:pt x="5049" y="4643"/>
                    <a:pt x="5096" y="4619"/>
                    <a:pt x="5096" y="4571"/>
                  </a:cubicBezTo>
                  <a:cubicBezTo>
                    <a:pt x="5096" y="4500"/>
                    <a:pt x="5096" y="4452"/>
                    <a:pt x="5049" y="4381"/>
                  </a:cubicBezTo>
                  <a:lnTo>
                    <a:pt x="453" y="761"/>
                  </a:lnTo>
                  <a:cubicBezTo>
                    <a:pt x="405" y="713"/>
                    <a:pt x="357" y="666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4"/>
                  </a:cubicBezTo>
                  <a:lnTo>
                    <a:pt x="2334" y="1618"/>
                  </a:lnTo>
                  <a:cubicBezTo>
                    <a:pt x="2377" y="1640"/>
                    <a:pt x="2415" y="1651"/>
                    <a:pt x="2450" y="1651"/>
                  </a:cubicBezTo>
                  <a:cubicBezTo>
                    <a:pt x="2493" y="1651"/>
                    <a:pt x="2533" y="1634"/>
                    <a:pt x="2572" y="1594"/>
                  </a:cubicBezTo>
                  <a:cubicBezTo>
                    <a:pt x="2620" y="1499"/>
                    <a:pt x="2620" y="1404"/>
                    <a:pt x="2548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0" name="Google Shape;2900;p53"/>
          <p:cNvGrpSpPr/>
          <p:nvPr/>
        </p:nvGrpSpPr>
        <p:grpSpPr>
          <a:xfrm>
            <a:off x="5512951" y="3000223"/>
            <a:ext cx="357454" cy="338201"/>
            <a:chOff x="5167663" y="2830883"/>
            <a:chExt cx="298900" cy="282800"/>
          </a:xfrm>
        </p:grpSpPr>
        <p:sp>
          <p:nvSpPr>
            <p:cNvPr id="2901" name="Google Shape;2901;p53"/>
            <p:cNvSpPr/>
            <p:nvPr/>
          </p:nvSpPr>
          <p:spPr>
            <a:xfrm>
              <a:off x="5299813" y="2873133"/>
              <a:ext cx="36350" cy="42425"/>
            </a:xfrm>
            <a:custGeom>
              <a:rect b="b" l="l" r="r" t="t"/>
              <a:pathLst>
                <a:path extrusionOk="0" h="1697" w="1454">
                  <a:moveTo>
                    <a:pt x="692" y="596"/>
                  </a:moveTo>
                  <a:lnTo>
                    <a:pt x="834" y="1025"/>
                  </a:lnTo>
                  <a:lnTo>
                    <a:pt x="549" y="1025"/>
                  </a:lnTo>
                  <a:lnTo>
                    <a:pt x="692" y="596"/>
                  </a:lnTo>
                  <a:close/>
                  <a:moveTo>
                    <a:pt x="715" y="1"/>
                  </a:moveTo>
                  <a:cubicBezTo>
                    <a:pt x="644" y="1"/>
                    <a:pt x="573" y="72"/>
                    <a:pt x="549" y="120"/>
                  </a:cubicBezTo>
                  <a:lnTo>
                    <a:pt x="25" y="1477"/>
                  </a:lnTo>
                  <a:cubicBezTo>
                    <a:pt x="1" y="1549"/>
                    <a:pt x="25" y="1644"/>
                    <a:pt x="120" y="1668"/>
                  </a:cubicBezTo>
                  <a:cubicBezTo>
                    <a:pt x="147" y="1688"/>
                    <a:pt x="176" y="1697"/>
                    <a:pt x="204" y="1697"/>
                  </a:cubicBezTo>
                  <a:cubicBezTo>
                    <a:pt x="275" y="1697"/>
                    <a:pt x="341" y="1641"/>
                    <a:pt x="358" y="1573"/>
                  </a:cubicBezTo>
                  <a:lnTo>
                    <a:pt x="453" y="1382"/>
                  </a:lnTo>
                  <a:lnTo>
                    <a:pt x="1025" y="1382"/>
                  </a:lnTo>
                  <a:lnTo>
                    <a:pt x="1096" y="1573"/>
                  </a:lnTo>
                  <a:cubicBezTo>
                    <a:pt x="1144" y="1644"/>
                    <a:pt x="1192" y="1692"/>
                    <a:pt x="1263" y="1692"/>
                  </a:cubicBezTo>
                  <a:lnTo>
                    <a:pt x="1311" y="1692"/>
                  </a:lnTo>
                  <a:cubicBezTo>
                    <a:pt x="1406" y="1668"/>
                    <a:pt x="1454" y="1573"/>
                    <a:pt x="1406" y="1454"/>
                  </a:cubicBezTo>
                  <a:lnTo>
                    <a:pt x="906" y="120"/>
                  </a:lnTo>
                  <a:cubicBezTo>
                    <a:pt x="858" y="25"/>
                    <a:pt x="787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3"/>
            <p:cNvSpPr/>
            <p:nvPr/>
          </p:nvSpPr>
          <p:spPr>
            <a:xfrm>
              <a:off x="5221838" y="3006508"/>
              <a:ext cx="29775" cy="43475"/>
            </a:xfrm>
            <a:custGeom>
              <a:rect b="b" l="l" r="r" t="t"/>
              <a:pathLst>
                <a:path extrusionOk="0" h="1739" w="1191">
                  <a:moveTo>
                    <a:pt x="572" y="358"/>
                  </a:moveTo>
                  <a:cubicBezTo>
                    <a:pt x="619" y="358"/>
                    <a:pt x="691" y="381"/>
                    <a:pt x="715" y="477"/>
                  </a:cubicBezTo>
                  <a:cubicBezTo>
                    <a:pt x="739" y="572"/>
                    <a:pt x="667" y="643"/>
                    <a:pt x="572" y="643"/>
                  </a:cubicBezTo>
                  <a:lnTo>
                    <a:pt x="357" y="643"/>
                  </a:lnTo>
                  <a:lnTo>
                    <a:pt x="357" y="358"/>
                  </a:lnTo>
                  <a:close/>
                  <a:moveTo>
                    <a:pt x="667" y="977"/>
                  </a:moveTo>
                  <a:cubicBezTo>
                    <a:pt x="786" y="977"/>
                    <a:pt x="834" y="1072"/>
                    <a:pt x="834" y="1167"/>
                  </a:cubicBezTo>
                  <a:cubicBezTo>
                    <a:pt x="834" y="1286"/>
                    <a:pt x="739" y="1382"/>
                    <a:pt x="667" y="1382"/>
                  </a:cubicBezTo>
                  <a:lnTo>
                    <a:pt x="357" y="1382"/>
                  </a:lnTo>
                  <a:lnTo>
                    <a:pt x="357" y="977"/>
                  </a:lnTo>
                  <a:close/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lnTo>
                    <a:pt x="0" y="1548"/>
                  </a:lnTo>
                  <a:lnTo>
                    <a:pt x="0" y="1620"/>
                  </a:lnTo>
                  <a:cubicBezTo>
                    <a:pt x="24" y="1691"/>
                    <a:pt x="96" y="1739"/>
                    <a:pt x="191" y="1739"/>
                  </a:cubicBezTo>
                  <a:lnTo>
                    <a:pt x="667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91" y="1024"/>
                    <a:pt x="1096" y="858"/>
                    <a:pt x="977" y="786"/>
                  </a:cubicBezTo>
                  <a:cubicBezTo>
                    <a:pt x="1048" y="691"/>
                    <a:pt x="1072" y="572"/>
                    <a:pt x="1048" y="429"/>
                  </a:cubicBezTo>
                  <a:cubicBezTo>
                    <a:pt x="1024" y="191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3"/>
            <p:cNvSpPr/>
            <p:nvPr/>
          </p:nvSpPr>
          <p:spPr>
            <a:xfrm>
              <a:off x="5375438" y="3006508"/>
              <a:ext cx="37525" cy="43475"/>
            </a:xfrm>
            <a:custGeom>
              <a:rect b="b" l="l" r="r" t="t"/>
              <a:pathLst>
                <a:path extrusionOk="0" h="1739" w="1501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39"/>
                    <a:pt x="858" y="1739"/>
                  </a:cubicBezTo>
                  <a:cubicBezTo>
                    <a:pt x="1024" y="1739"/>
                    <a:pt x="1215" y="1667"/>
                    <a:pt x="1334" y="1548"/>
                  </a:cubicBezTo>
                  <a:cubicBezTo>
                    <a:pt x="1358" y="1524"/>
                    <a:pt x="1382" y="1501"/>
                    <a:pt x="1382" y="1453"/>
                  </a:cubicBezTo>
                  <a:cubicBezTo>
                    <a:pt x="1501" y="1405"/>
                    <a:pt x="1477" y="1286"/>
                    <a:pt x="1429" y="1215"/>
                  </a:cubicBezTo>
                  <a:cubicBezTo>
                    <a:pt x="1400" y="1195"/>
                    <a:pt x="1362" y="1184"/>
                    <a:pt x="1324" y="1184"/>
                  </a:cubicBezTo>
                  <a:cubicBezTo>
                    <a:pt x="1271" y="1184"/>
                    <a:pt x="1219" y="1207"/>
                    <a:pt x="1191" y="1263"/>
                  </a:cubicBezTo>
                  <a:lnTo>
                    <a:pt x="1144" y="1286"/>
                  </a:lnTo>
                  <a:cubicBezTo>
                    <a:pt x="1096" y="1334"/>
                    <a:pt x="1001" y="1382"/>
                    <a:pt x="882" y="1382"/>
                  </a:cubicBezTo>
                  <a:cubicBezTo>
                    <a:pt x="620" y="1382"/>
                    <a:pt x="381" y="1143"/>
                    <a:pt x="381" y="858"/>
                  </a:cubicBezTo>
                  <a:cubicBezTo>
                    <a:pt x="381" y="596"/>
                    <a:pt x="620" y="358"/>
                    <a:pt x="882" y="358"/>
                  </a:cubicBezTo>
                  <a:cubicBezTo>
                    <a:pt x="977" y="358"/>
                    <a:pt x="1096" y="381"/>
                    <a:pt x="1144" y="453"/>
                  </a:cubicBezTo>
                  <a:cubicBezTo>
                    <a:pt x="1175" y="469"/>
                    <a:pt x="1207" y="477"/>
                    <a:pt x="1237" y="477"/>
                  </a:cubicBezTo>
                  <a:cubicBezTo>
                    <a:pt x="1297" y="477"/>
                    <a:pt x="1350" y="445"/>
                    <a:pt x="1382" y="381"/>
                  </a:cubicBezTo>
                  <a:cubicBezTo>
                    <a:pt x="1453" y="310"/>
                    <a:pt x="1429" y="215"/>
                    <a:pt x="1334" y="143"/>
                  </a:cubicBezTo>
                  <a:cubicBezTo>
                    <a:pt x="1191" y="72"/>
                    <a:pt x="1024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3"/>
            <p:cNvSpPr/>
            <p:nvPr/>
          </p:nvSpPr>
          <p:spPr>
            <a:xfrm>
              <a:off x="5167663" y="2830883"/>
              <a:ext cx="298900" cy="282800"/>
            </a:xfrm>
            <a:custGeom>
              <a:rect b="b" l="l" r="r" t="t"/>
              <a:pathLst>
                <a:path extrusionOk="0" h="11312" w="11956">
                  <a:moveTo>
                    <a:pt x="3620" y="4525"/>
                  </a:moveTo>
                  <a:cubicBezTo>
                    <a:pt x="4430" y="4525"/>
                    <a:pt x="5168" y="4834"/>
                    <a:pt x="5739" y="5335"/>
                  </a:cubicBezTo>
                  <a:cubicBezTo>
                    <a:pt x="5382" y="5716"/>
                    <a:pt x="5120" y="6168"/>
                    <a:pt x="4954" y="6644"/>
                  </a:cubicBezTo>
                  <a:cubicBezTo>
                    <a:pt x="4025" y="6311"/>
                    <a:pt x="3263" y="5573"/>
                    <a:pt x="2953" y="4620"/>
                  </a:cubicBezTo>
                  <a:cubicBezTo>
                    <a:pt x="3144" y="4549"/>
                    <a:pt x="3382" y="4525"/>
                    <a:pt x="3620" y="4525"/>
                  </a:cubicBezTo>
                  <a:close/>
                  <a:moveTo>
                    <a:pt x="8359" y="4549"/>
                  </a:moveTo>
                  <a:cubicBezTo>
                    <a:pt x="8597" y="4549"/>
                    <a:pt x="8835" y="4596"/>
                    <a:pt x="9050" y="4620"/>
                  </a:cubicBezTo>
                  <a:cubicBezTo>
                    <a:pt x="8716" y="5573"/>
                    <a:pt x="7978" y="6311"/>
                    <a:pt x="7025" y="6644"/>
                  </a:cubicBezTo>
                  <a:cubicBezTo>
                    <a:pt x="6883" y="6168"/>
                    <a:pt x="6597" y="5716"/>
                    <a:pt x="6240" y="5335"/>
                  </a:cubicBezTo>
                  <a:cubicBezTo>
                    <a:pt x="6811" y="4858"/>
                    <a:pt x="7549" y="4549"/>
                    <a:pt x="8359" y="4549"/>
                  </a:cubicBezTo>
                  <a:close/>
                  <a:moveTo>
                    <a:pt x="5978" y="5597"/>
                  </a:moveTo>
                  <a:cubicBezTo>
                    <a:pt x="6287" y="5930"/>
                    <a:pt x="6525" y="6311"/>
                    <a:pt x="6668" y="6763"/>
                  </a:cubicBezTo>
                  <a:cubicBezTo>
                    <a:pt x="6454" y="6811"/>
                    <a:pt x="6216" y="6835"/>
                    <a:pt x="5978" y="6835"/>
                  </a:cubicBezTo>
                  <a:cubicBezTo>
                    <a:pt x="5739" y="6835"/>
                    <a:pt x="5501" y="6811"/>
                    <a:pt x="5287" y="6787"/>
                  </a:cubicBezTo>
                  <a:cubicBezTo>
                    <a:pt x="5430" y="6311"/>
                    <a:pt x="5692" y="5930"/>
                    <a:pt x="5978" y="5597"/>
                  </a:cubicBezTo>
                  <a:close/>
                  <a:moveTo>
                    <a:pt x="6716" y="7049"/>
                  </a:moveTo>
                  <a:cubicBezTo>
                    <a:pt x="6763" y="7240"/>
                    <a:pt x="6787" y="7406"/>
                    <a:pt x="6787" y="7597"/>
                  </a:cubicBezTo>
                  <a:cubicBezTo>
                    <a:pt x="6811" y="8311"/>
                    <a:pt x="6597" y="9026"/>
                    <a:pt x="6216" y="9621"/>
                  </a:cubicBezTo>
                  <a:cubicBezTo>
                    <a:pt x="6192" y="9645"/>
                    <a:pt x="6192" y="9669"/>
                    <a:pt x="6168" y="9669"/>
                  </a:cubicBezTo>
                  <a:cubicBezTo>
                    <a:pt x="6192" y="9740"/>
                    <a:pt x="5978" y="9978"/>
                    <a:pt x="5978" y="9978"/>
                  </a:cubicBezTo>
                  <a:cubicBezTo>
                    <a:pt x="5501" y="9478"/>
                    <a:pt x="5168" y="8788"/>
                    <a:pt x="5120" y="8049"/>
                  </a:cubicBezTo>
                  <a:lnTo>
                    <a:pt x="5120" y="7454"/>
                  </a:lnTo>
                  <a:cubicBezTo>
                    <a:pt x="5120" y="7335"/>
                    <a:pt x="5144" y="7216"/>
                    <a:pt x="5168" y="7049"/>
                  </a:cubicBezTo>
                  <a:cubicBezTo>
                    <a:pt x="5406" y="7121"/>
                    <a:pt x="5692" y="7144"/>
                    <a:pt x="5954" y="7144"/>
                  </a:cubicBezTo>
                  <a:cubicBezTo>
                    <a:pt x="6216" y="7144"/>
                    <a:pt x="6478" y="7121"/>
                    <a:pt x="6716" y="7049"/>
                  </a:cubicBezTo>
                  <a:close/>
                  <a:moveTo>
                    <a:pt x="9383" y="4715"/>
                  </a:moveTo>
                  <a:cubicBezTo>
                    <a:pt x="10645" y="5120"/>
                    <a:pt x="11574" y="6335"/>
                    <a:pt x="11574" y="7764"/>
                  </a:cubicBezTo>
                  <a:cubicBezTo>
                    <a:pt x="11574" y="9550"/>
                    <a:pt x="10145" y="11026"/>
                    <a:pt x="8359" y="11026"/>
                  </a:cubicBezTo>
                  <a:cubicBezTo>
                    <a:pt x="7549" y="11026"/>
                    <a:pt x="6811" y="10717"/>
                    <a:pt x="6240" y="10217"/>
                  </a:cubicBezTo>
                  <a:cubicBezTo>
                    <a:pt x="6883" y="9550"/>
                    <a:pt x="7192" y="8692"/>
                    <a:pt x="7192" y="7764"/>
                  </a:cubicBezTo>
                  <a:lnTo>
                    <a:pt x="7240" y="7764"/>
                  </a:lnTo>
                  <a:cubicBezTo>
                    <a:pt x="7192" y="7502"/>
                    <a:pt x="7168" y="7240"/>
                    <a:pt x="7121" y="6978"/>
                  </a:cubicBezTo>
                  <a:cubicBezTo>
                    <a:pt x="8192" y="6621"/>
                    <a:pt x="9026" y="5787"/>
                    <a:pt x="9383" y="4715"/>
                  </a:cubicBezTo>
                  <a:close/>
                  <a:moveTo>
                    <a:pt x="5906" y="0"/>
                  </a:moveTo>
                  <a:cubicBezTo>
                    <a:pt x="3953" y="0"/>
                    <a:pt x="2334" y="1596"/>
                    <a:pt x="2334" y="3572"/>
                  </a:cubicBezTo>
                  <a:cubicBezTo>
                    <a:pt x="2334" y="3834"/>
                    <a:pt x="2382" y="4096"/>
                    <a:pt x="2429" y="4382"/>
                  </a:cubicBezTo>
                  <a:cubicBezTo>
                    <a:pt x="1000" y="4858"/>
                    <a:pt x="0" y="6192"/>
                    <a:pt x="0" y="7764"/>
                  </a:cubicBezTo>
                  <a:cubicBezTo>
                    <a:pt x="0" y="8240"/>
                    <a:pt x="72" y="8692"/>
                    <a:pt x="262" y="9097"/>
                  </a:cubicBezTo>
                  <a:cubicBezTo>
                    <a:pt x="280" y="9170"/>
                    <a:pt x="354" y="9201"/>
                    <a:pt x="430" y="9201"/>
                  </a:cubicBezTo>
                  <a:cubicBezTo>
                    <a:pt x="454" y="9201"/>
                    <a:pt x="478" y="9198"/>
                    <a:pt x="500" y="9192"/>
                  </a:cubicBezTo>
                  <a:cubicBezTo>
                    <a:pt x="596" y="9169"/>
                    <a:pt x="619" y="9050"/>
                    <a:pt x="596" y="8954"/>
                  </a:cubicBezTo>
                  <a:cubicBezTo>
                    <a:pt x="429" y="8573"/>
                    <a:pt x="357" y="8145"/>
                    <a:pt x="357" y="7740"/>
                  </a:cubicBezTo>
                  <a:cubicBezTo>
                    <a:pt x="357" y="6311"/>
                    <a:pt x="1262" y="5120"/>
                    <a:pt x="2548" y="4668"/>
                  </a:cubicBezTo>
                  <a:cubicBezTo>
                    <a:pt x="2906" y="5739"/>
                    <a:pt x="3763" y="6573"/>
                    <a:pt x="4811" y="6930"/>
                  </a:cubicBezTo>
                  <a:cubicBezTo>
                    <a:pt x="4787" y="7073"/>
                    <a:pt x="4763" y="7240"/>
                    <a:pt x="4763" y="7383"/>
                  </a:cubicBezTo>
                  <a:cubicBezTo>
                    <a:pt x="4715" y="7549"/>
                    <a:pt x="4715" y="7740"/>
                    <a:pt x="4763" y="7907"/>
                  </a:cubicBezTo>
                  <a:cubicBezTo>
                    <a:pt x="4787" y="8740"/>
                    <a:pt x="5144" y="9550"/>
                    <a:pt x="5716" y="10145"/>
                  </a:cubicBezTo>
                  <a:cubicBezTo>
                    <a:pt x="5144" y="10645"/>
                    <a:pt x="4406" y="10955"/>
                    <a:pt x="3596" y="10955"/>
                  </a:cubicBezTo>
                  <a:cubicBezTo>
                    <a:pt x="2548" y="10955"/>
                    <a:pt x="1572" y="10455"/>
                    <a:pt x="977" y="9621"/>
                  </a:cubicBezTo>
                  <a:cubicBezTo>
                    <a:pt x="935" y="9565"/>
                    <a:pt x="876" y="9542"/>
                    <a:pt x="826" y="9542"/>
                  </a:cubicBezTo>
                  <a:cubicBezTo>
                    <a:pt x="790" y="9542"/>
                    <a:pt x="758" y="9554"/>
                    <a:pt x="738" y="9574"/>
                  </a:cubicBezTo>
                  <a:cubicBezTo>
                    <a:pt x="643" y="9645"/>
                    <a:pt x="643" y="9764"/>
                    <a:pt x="715" y="9812"/>
                  </a:cubicBezTo>
                  <a:cubicBezTo>
                    <a:pt x="1381" y="10740"/>
                    <a:pt x="2453" y="11312"/>
                    <a:pt x="3620" y="11312"/>
                  </a:cubicBezTo>
                  <a:cubicBezTo>
                    <a:pt x="4525" y="11312"/>
                    <a:pt x="5358" y="10979"/>
                    <a:pt x="6001" y="10407"/>
                  </a:cubicBezTo>
                  <a:cubicBezTo>
                    <a:pt x="6621" y="10979"/>
                    <a:pt x="7454" y="11312"/>
                    <a:pt x="8383" y="11312"/>
                  </a:cubicBezTo>
                  <a:cubicBezTo>
                    <a:pt x="10359" y="11312"/>
                    <a:pt x="11955" y="9693"/>
                    <a:pt x="11955" y="7740"/>
                  </a:cubicBezTo>
                  <a:cubicBezTo>
                    <a:pt x="11931" y="6192"/>
                    <a:pt x="10883" y="4858"/>
                    <a:pt x="9455" y="4382"/>
                  </a:cubicBezTo>
                  <a:cubicBezTo>
                    <a:pt x="9526" y="4120"/>
                    <a:pt x="9550" y="3834"/>
                    <a:pt x="9550" y="3572"/>
                  </a:cubicBezTo>
                  <a:cubicBezTo>
                    <a:pt x="9550" y="2763"/>
                    <a:pt x="9288" y="2001"/>
                    <a:pt x="8764" y="1381"/>
                  </a:cubicBezTo>
                  <a:cubicBezTo>
                    <a:pt x="8736" y="1326"/>
                    <a:pt x="8684" y="1302"/>
                    <a:pt x="8631" y="1302"/>
                  </a:cubicBezTo>
                  <a:cubicBezTo>
                    <a:pt x="8593" y="1302"/>
                    <a:pt x="8555" y="1314"/>
                    <a:pt x="8526" y="1334"/>
                  </a:cubicBezTo>
                  <a:cubicBezTo>
                    <a:pt x="8454" y="1405"/>
                    <a:pt x="8454" y="1524"/>
                    <a:pt x="8502" y="1572"/>
                  </a:cubicBezTo>
                  <a:cubicBezTo>
                    <a:pt x="8954" y="2143"/>
                    <a:pt x="9193" y="2834"/>
                    <a:pt x="9193" y="3572"/>
                  </a:cubicBezTo>
                  <a:cubicBezTo>
                    <a:pt x="9193" y="3810"/>
                    <a:pt x="9169" y="4049"/>
                    <a:pt x="9097" y="4287"/>
                  </a:cubicBezTo>
                  <a:cubicBezTo>
                    <a:pt x="8859" y="4239"/>
                    <a:pt x="8597" y="4191"/>
                    <a:pt x="8335" y="4191"/>
                  </a:cubicBezTo>
                  <a:cubicBezTo>
                    <a:pt x="7430" y="4191"/>
                    <a:pt x="6597" y="4525"/>
                    <a:pt x="5954" y="5096"/>
                  </a:cubicBezTo>
                  <a:cubicBezTo>
                    <a:pt x="5311" y="4525"/>
                    <a:pt x="4477" y="4191"/>
                    <a:pt x="3572" y="4191"/>
                  </a:cubicBezTo>
                  <a:cubicBezTo>
                    <a:pt x="3287" y="4191"/>
                    <a:pt x="3025" y="4239"/>
                    <a:pt x="2786" y="4287"/>
                  </a:cubicBezTo>
                  <a:cubicBezTo>
                    <a:pt x="2739" y="4049"/>
                    <a:pt x="2691" y="3810"/>
                    <a:pt x="2691" y="3572"/>
                  </a:cubicBezTo>
                  <a:cubicBezTo>
                    <a:pt x="2691" y="1786"/>
                    <a:pt x="4168" y="357"/>
                    <a:pt x="5906" y="357"/>
                  </a:cubicBezTo>
                  <a:cubicBezTo>
                    <a:pt x="6668" y="357"/>
                    <a:pt x="7335" y="595"/>
                    <a:pt x="7907" y="1048"/>
                  </a:cubicBezTo>
                  <a:cubicBezTo>
                    <a:pt x="7949" y="1069"/>
                    <a:pt x="7992" y="1081"/>
                    <a:pt x="8031" y="1081"/>
                  </a:cubicBezTo>
                  <a:cubicBezTo>
                    <a:pt x="8078" y="1081"/>
                    <a:pt x="8118" y="1063"/>
                    <a:pt x="8145" y="1024"/>
                  </a:cubicBezTo>
                  <a:cubicBezTo>
                    <a:pt x="8216" y="929"/>
                    <a:pt x="8216" y="834"/>
                    <a:pt x="8121" y="786"/>
                  </a:cubicBezTo>
                  <a:cubicBezTo>
                    <a:pt x="7502" y="262"/>
                    <a:pt x="6716" y="0"/>
                    <a:pt x="5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5" name="Google Shape;2905;p53"/>
          <p:cNvGrpSpPr/>
          <p:nvPr/>
        </p:nvGrpSpPr>
        <p:grpSpPr>
          <a:xfrm>
            <a:off x="6296158" y="2992569"/>
            <a:ext cx="309768" cy="355122"/>
            <a:chOff x="5695138" y="2824483"/>
            <a:chExt cx="259025" cy="296950"/>
          </a:xfrm>
        </p:grpSpPr>
        <p:sp>
          <p:nvSpPr>
            <p:cNvPr id="2906" name="Google Shape;2906;p53"/>
            <p:cNvSpPr/>
            <p:nvPr/>
          </p:nvSpPr>
          <p:spPr>
            <a:xfrm>
              <a:off x="5787438" y="294755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3"/>
            <p:cNvSpPr/>
            <p:nvPr/>
          </p:nvSpPr>
          <p:spPr>
            <a:xfrm>
              <a:off x="5787438" y="296840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71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05" y="357"/>
                    <a:pt x="2977" y="310"/>
                    <a:pt x="3001" y="215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3"/>
            <p:cNvSpPr/>
            <p:nvPr/>
          </p:nvSpPr>
          <p:spPr>
            <a:xfrm>
              <a:off x="5804088" y="2989233"/>
              <a:ext cx="42300" cy="8950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120" y="1"/>
                    <a:pt x="48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310"/>
                    <a:pt x="1692" y="215"/>
                  </a:cubicBezTo>
                  <a:cubicBezTo>
                    <a:pt x="1692" y="96"/>
                    <a:pt x="1596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3"/>
            <p:cNvSpPr/>
            <p:nvPr/>
          </p:nvSpPr>
          <p:spPr>
            <a:xfrm>
              <a:off x="5695138" y="2824483"/>
              <a:ext cx="259025" cy="296950"/>
            </a:xfrm>
            <a:custGeom>
              <a:rect b="b" l="l" r="r" t="t"/>
              <a:pathLst>
                <a:path extrusionOk="0" h="11878" w="10361">
                  <a:moveTo>
                    <a:pt x="5073" y="470"/>
                  </a:moveTo>
                  <a:lnTo>
                    <a:pt x="5073" y="1709"/>
                  </a:lnTo>
                  <a:lnTo>
                    <a:pt x="1668" y="3685"/>
                  </a:lnTo>
                  <a:lnTo>
                    <a:pt x="572" y="3066"/>
                  </a:lnTo>
                  <a:lnTo>
                    <a:pt x="1049" y="2780"/>
                  </a:lnTo>
                  <a:lnTo>
                    <a:pt x="5073" y="470"/>
                  </a:lnTo>
                  <a:close/>
                  <a:moveTo>
                    <a:pt x="10003" y="3352"/>
                  </a:moveTo>
                  <a:lnTo>
                    <a:pt x="10003" y="8496"/>
                  </a:lnTo>
                  <a:lnTo>
                    <a:pt x="8907" y="7877"/>
                  </a:lnTo>
                  <a:lnTo>
                    <a:pt x="8907" y="3971"/>
                  </a:lnTo>
                  <a:lnTo>
                    <a:pt x="10003" y="3352"/>
                  </a:lnTo>
                  <a:close/>
                  <a:moveTo>
                    <a:pt x="5383" y="494"/>
                  </a:moveTo>
                  <a:lnTo>
                    <a:pt x="9860" y="3090"/>
                  </a:lnTo>
                  <a:lnTo>
                    <a:pt x="8741" y="3709"/>
                  </a:lnTo>
                  <a:lnTo>
                    <a:pt x="6764" y="2542"/>
                  </a:lnTo>
                  <a:cubicBezTo>
                    <a:pt x="6732" y="2526"/>
                    <a:pt x="6701" y="2519"/>
                    <a:pt x="6671" y="2519"/>
                  </a:cubicBezTo>
                  <a:cubicBezTo>
                    <a:pt x="6611" y="2519"/>
                    <a:pt x="6558" y="2550"/>
                    <a:pt x="6526" y="2614"/>
                  </a:cubicBezTo>
                  <a:cubicBezTo>
                    <a:pt x="6455" y="2709"/>
                    <a:pt x="6478" y="2780"/>
                    <a:pt x="6574" y="2852"/>
                  </a:cubicBezTo>
                  <a:lnTo>
                    <a:pt x="8574" y="4019"/>
                  </a:lnTo>
                  <a:lnTo>
                    <a:pt x="8574" y="7901"/>
                  </a:lnTo>
                  <a:lnTo>
                    <a:pt x="5216" y="9853"/>
                  </a:lnTo>
                  <a:lnTo>
                    <a:pt x="1858" y="7901"/>
                  </a:lnTo>
                  <a:lnTo>
                    <a:pt x="1858" y="4019"/>
                  </a:lnTo>
                  <a:lnTo>
                    <a:pt x="5216" y="2042"/>
                  </a:lnTo>
                  <a:lnTo>
                    <a:pt x="5883" y="2423"/>
                  </a:lnTo>
                  <a:cubicBezTo>
                    <a:pt x="5921" y="2451"/>
                    <a:pt x="5958" y="2465"/>
                    <a:pt x="5993" y="2465"/>
                  </a:cubicBezTo>
                  <a:cubicBezTo>
                    <a:pt x="6046" y="2465"/>
                    <a:pt x="6092" y="2433"/>
                    <a:pt x="6121" y="2376"/>
                  </a:cubicBezTo>
                  <a:cubicBezTo>
                    <a:pt x="6193" y="2280"/>
                    <a:pt x="6169" y="2185"/>
                    <a:pt x="6073" y="2137"/>
                  </a:cubicBezTo>
                  <a:lnTo>
                    <a:pt x="5383" y="1733"/>
                  </a:lnTo>
                  <a:lnTo>
                    <a:pt x="5383" y="494"/>
                  </a:lnTo>
                  <a:close/>
                  <a:moveTo>
                    <a:pt x="1668" y="8210"/>
                  </a:moveTo>
                  <a:lnTo>
                    <a:pt x="5073" y="10163"/>
                  </a:lnTo>
                  <a:lnTo>
                    <a:pt x="5073" y="11401"/>
                  </a:lnTo>
                  <a:lnTo>
                    <a:pt x="5026" y="11401"/>
                  </a:lnTo>
                  <a:lnTo>
                    <a:pt x="2787" y="10115"/>
                  </a:lnTo>
                  <a:lnTo>
                    <a:pt x="572" y="8829"/>
                  </a:lnTo>
                  <a:lnTo>
                    <a:pt x="1668" y="8210"/>
                  </a:lnTo>
                  <a:close/>
                  <a:moveTo>
                    <a:pt x="8788" y="8186"/>
                  </a:moveTo>
                  <a:lnTo>
                    <a:pt x="9884" y="8805"/>
                  </a:lnTo>
                  <a:lnTo>
                    <a:pt x="7621" y="10115"/>
                  </a:lnTo>
                  <a:lnTo>
                    <a:pt x="5383" y="11401"/>
                  </a:lnTo>
                  <a:lnTo>
                    <a:pt x="5383" y="10139"/>
                  </a:lnTo>
                  <a:lnTo>
                    <a:pt x="8788" y="8186"/>
                  </a:lnTo>
                  <a:close/>
                  <a:moveTo>
                    <a:pt x="5180" y="0"/>
                  </a:moveTo>
                  <a:cubicBezTo>
                    <a:pt x="5151" y="0"/>
                    <a:pt x="5121" y="6"/>
                    <a:pt x="5097" y="18"/>
                  </a:cubicBezTo>
                  <a:lnTo>
                    <a:pt x="96" y="2900"/>
                  </a:lnTo>
                  <a:cubicBezTo>
                    <a:pt x="25" y="2947"/>
                    <a:pt x="1" y="2995"/>
                    <a:pt x="1" y="3066"/>
                  </a:cubicBezTo>
                  <a:lnTo>
                    <a:pt x="1" y="6519"/>
                  </a:lnTo>
                  <a:cubicBezTo>
                    <a:pt x="1" y="6591"/>
                    <a:pt x="72" y="6662"/>
                    <a:pt x="144" y="6686"/>
                  </a:cubicBezTo>
                  <a:cubicBezTo>
                    <a:pt x="159" y="6689"/>
                    <a:pt x="174" y="6691"/>
                    <a:pt x="188" y="6691"/>
                  </a:cubicBezTo>
                  <a:cubicBezTo>
                    <a:pt x="286" y="6691"/>
                    <a:pt x="358" y="6623"/>
                    <a:pt x="358" y="6519"/>
                  </a:cubicBezTo>
                  <a:lnTo>
                    <a:pt x="358" y="3352"/>
                  </a:lnTo>
                  <a:lnTo>
                    <a:pt x="1453" y="3971"/>
                  </a:lnTo>
                  <a:lnTo>
                    <a:pt x="1453" y="7877"/>
                  </a:lnTo>
                  <a:lnTo>
                    <a:pt x="358" y="8496"/>
                  </a:lnTo>
                  <a:lnTo>
                    <a:pt x="358" y="7305"/>
                  </a:lnTo>
                  <a:cubicBezTo>
                    <a:pt x="358" y="7234"/>
                    <a:pt x="310" y="7162"/>
                    <a:pt x="215" y="7138"/>
                  </a:cubicBezTo>
                  <a:cubicBezTo>
                    <a:pt x="200" y="7135"/>
                    <a:pt x="185" y="7134"/>
                    <a:pt x="170" y="7134"/>
                  </a:cubicBezTo>
                  <a:cubicBezTo>
                    <a:pt x="73" y="7134"/>
                    <a:pt x="1" y="7201"/>
                    <a:pt x="1" y="7305"/>
                  </a:cubicBezTo>
                  <a:lnTo>
                    <a:pt x="1" y="8805"/>
                  </a:lnTo>
                  <a:cubicBezTo>
                    <a:pt x="1" y="8853"/>
                    <a:pt x="25" y="8925"/>
                    <a:pt x="96" y="8948"/>
                  </a:cubicBezTo>
                  <a:lnTo>
                    <a:pt x="5097" y="11830"/>
                  </a:lnTo>
                  <a:cubicBezTo>
                    <a:pt x="5121" y="11878"/>
                    <a:pt x="5145" y="11878"/>
                    <a:pt x="5169" y="11878"/>
                  </a:cubicBezTo>
                  <a:cubicBezTo>
                    <a:pt x="5216" y="11878"/>
                    <a:pt x="5240" y="11878"/>
                    <a:pt x="5264" y="11830"/>
                  </a:cubicBezTo>
                  <a:lnTo>
                    <a:pt x="10265" y="8948"/>
                  </a:lnTo>
                  <a:cubicBezTo>
                    <a:pt x="10336" y="8925"/>
                    <a:pt x="10360" y="8853"/>
                    <a:pt x="10360" y="8805"/>
                  </a:cubicBezTo>
                  <a:lnTo>
                    <a:pt x="10360" y="3066"/>
                  </a:lnTo>
                  <a:cubicBezTo>
                    <a:pt x="10360" y="2995"/>
                    <a:pt x="10336" y="2947"/>
                    <a:pt x="10265" y="2900"/>
                  </a:cubicBezTo>
                  <a:lnTo>
                    <a:pt x="5264" y="18"/>
                  </a:lnTo>
                  <a:cubicBezTo>
                    <a:pt x="5240" y="6"/>
                    <a:pt x="5210" y="0"/>
                    <a:pt x="5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0" name="Google Shape;2910;p53"/>
          <p:cNvSpPr/>
          <p:nvPr/>
        </p:nvSpPr>
        <p:spPr>
          <a:xfrm>
            <a:off x="6997425" y="2993040"/>
            <a:ext cx="356019" cy="355332"/>
          </a:xfrm>
          <a:custGeom>
            <a:rect b="b" l="l" r="r" t="t"/>
            <a:pathLst>
              <a:path extrusionOk="0" h="11885" w="11908">
                <a:moveTo>
                  <a:pt x="6312" y="1335"/>
                </a:moveTo>
                <a:lnTo>
                  <a:pt x="7097" y="1811"/>
                </a:lnTo>
                <a:lnTo>
                  <a:pt x="6312" y="2287"/>
                </a:lnTo>
                <a:lnTo>
                  <a:pt x="5550" y="1811"/>
                </a:lnTo>
                <a:lnTo>
                  <a:pt x="6312" y="1335"/>
                </a:lnTo>
                <a:close/>
                <a:moveTo>
                  <a:pt x="9479" y="3454"/>
                </a:moveTo>
                <a:lnTo>
                  <a:pt x="10241" y="3930"/>
                </a:lnTo>
                <a:lnTo>
                  <a:pt x="10003" y="4073"/>
                </a:lnTo>
                <a:lnTo>
                  <a:pt x="9479" y="4407"/>
                </a:lnTo>
                <a:lnTo>
                  <a:pt x="8693" y="3930"/>
                </a:lnTo>
                <a:lnTo>
                  <a:pt x="9479" y="3454"/>
                </a:lnTo>
                <a:close/>
                <a:moveTo>
                  <a:pt x="3168" y="5026"/>
                </a:moveTo>
                <a:lnTo>
                  <a:pt x="3930" y="5502"/>
                </a:lnTo>
                <a:lnTo>
                  <a:pt x="3168" y="5978"/>
                </a:lnTo>
                <a:lnTo>
                  <a:pt x="2382" y="5502"/>
                </a:lnTo>
                <a:lnTo>
                  <a:pt x="3168" y="5026"/>
                </a:lnTo>
                <a:close/>
                <a:moveTo>
                  <a:pt x="5359" y="2120"/>
                </a:moveTo>
                <a:lnTo>
                  <a:pt x="6169" y="2549"/>
                </a:lnTo>
                <a:lnTo>
                  <a:pt x="6169" y="10694"/>
                </a:lnTo>
                <a:lnTo>
                  <a:pt x="5359" y="10694"/>
                </a:lnTo>
                <a:lnTo>
                  <a:pt x="5359" y="2120"/>
                </a:lnTo>
                <a:close/>
                <a:moveTo>
                  <a:pt x="8503" y="4240"/>
                </a:moveTo>
                <a:lnTo>
                  <a:pt x="9288" y="4669"/>
                </a:lnTo>
                <a:lnTo>
                  <a:pt x="9288" y="10694"/>
                </a:lnTo>
                <a:lnTo>
                  <a:pt x="8503" y="10694"/>
                </a:lnTo>
                <a:lnTo>
                  <a:pt x="8503" y="4240"/>
                </a:lnTo>
                <a:close/>
                <a:moveTo>
                  <a:pt x="4144" y="5836"/>
                </a:moveTo>
                <a:lnTo>
                  <a:pt x="4144" y="10717"/>
                </a:lnTo>
                <a:lnTo>
                  <a:pt x="3335" y="10717"/>
                </a:lnTo>
                <a:lnTo>
                  <a:pt x="3335" y="6312"/>
                </a:lnTo>
                <a:lnTo>
                  <a:pt x="4144" y="5836"/>
                </a:lnTo>
                <a:close/>
                <a:moveTo>
                  <a:pt x="7264" y="2120"/>
                </a:moveTo>
                <a:lnTo>
                  <a:pt x="7264" y="10717"/>
                </a:lnTo>
                <a:lnTo>
                  <a:pt x="6478" y="10717"/>
                </a:lnTo>
                <a:lnTo>
                  <a:pt x="6478" y="2597"/>
                </a:lnTo>
                <a:lnTo>
                  <a:pt x="7264" y="2120"/>
                </a:lnTo>
                <a:close/>
                <a:moveTo>
                  <a:pt x="11551" y="11051"/>
                </a:moveTo>
                <a:lnTo>
                  <a:pt x="11551" y="11527"/>
                </a:lnTo>
                <a:lnTo>
                  <a:pt x="358" y="11527"/>
                </a:lnTo>
                <a:lnTo>
                  <a:pt x="358" y="11051"/>
                </a:lnTo>
                <a:close/>
                <a:moveTo>
                  <a:pt x="930" y="1"/>
                </a:moveTo>
                <a:cubicBezTo>
                  <a:pt x="810" y="1"/>
                  <a:pt x="715" y="72"/>
                  <a:pt x="715" y="192"/>
                </a:cubicBezTo>
                <a:lnTo>
                  <a:pt x="715" y="977"/>
                </a:lnTo>
                <a:lnTo>
                  <a:pt x="501" y="977"/>
                </a:lnTo>
                <a:cubicBezTo>
                  <a:pt x="429" y="977"/>
                  <a:pt x="334" y="1049"/>
                  <a:pt x="334" y="1144"/>
                </a:cubicBezTo>
                <a:cubicBezTo>
                  <a:pt x="334" y="1263"/>
                  <a:pt x="382" y="1335"/>
                  <a:pt x="501" y="1335"/>
                </a:cubicBezTo>
                <a:lnTo>
                  <a:pt x="715" y="1335"/>
                </a:lnTo>
                <a:lnTo>
                  <a:pt x="715" y="2240"/>
                </a:lnTo>
                <a:lnTo>
                  <a:pt x="501" y="2240"/>
                </a:lnTo>
                <a:cubicBezTo>
                  <a:pt x="429" y="2240"/>
                  <a:pt x="334" y="2287"/>
                  <a:pt x="334" y="2382"/>
                </a:cubicBezTo>
                <a:cubicBezTo>
                  <a:pt x="334" y="2502"/>
                  <a:pt x="382" y="2597"/>
                  <a:pt x="501" y="2597"/>
                </a:cubicBezTo>
                <a:lnTo>
                  <a:pt x="715" y="2597"/>
                </a:lnTo>
                <a:lnTo>
                  <a:pt x="715" y="3478"/>
                </a:lnTo>
                <a:lnTo>
                  <a:pt x="501" y="3478"/>
                </a:lnTo>
                <a:cubicBezTo>
                  <a:pt x="429" y="3478"/>
                  <a:pt x="334" y="3549"/>
                  <a:pt x="334" y="3645"/>
                </a:cubicBezTo>
                <a:cubicBezTo>
                  <a:pt x="334" y="3740"/>
                  <a:pt x="382" y="3835"/>
                  <a:pt x="501" y="3835"/>
                </a:cubicBezTo>
                <a:lnTo>
                  <a:pt x="715" y="3835"/>
                </a:lnTo>
                <a:lnTo>
                  <a:pt x="715" y="4740"/>
                </a:lnTo>
                <a:lnTo>
                  <a:pt x="501" y="4740"/>
                </a:lnTo>
                <a:cubicBezTo>
                  <a:pt x="429" y="4740"/>
                  <a:pt x="334" y="4788"/>
                  <a:pt x="334" y="4883"/>
                </a:cubicBezTo>
                <a:cubicBezTo>
                  <a:pt x="334" y="5002"/>
                  <a:pt x="382" y="5097"/>
                  <a:pt x="501" y="5097"/>
                </a:cubicBezTo>
                <a:lnTo>
                  <a:pt x="715" y="5097"/>
                </a:lnTo>
                <a:lnTo>
                  <a:pt x="715" y="5978"/>
                </a:lnTo>
                <a:lnTo>
                  <a:pt x="501" y="5978"/>
                </a:lnTo>
                <a:cubicBezTo>
                  <a:pt x="429" y="5978"/>
                  <a:pt x="334" y="6050"/>
                  <a:pt x="334" y="6121"/>
                </a:cubicBezTo>
                <a:cubicBezTo>
                  <a:pt x="334" y="6240"/>
                  <a:pt x="382" y="6336"/>
                  <a:pt x="501" y="6336"/>
                </a:cubicBezTo>
                <a:lnTo>
                  <a:pt x="715" y="6336"/>
                </a:lnTo>
                <a:lnTo>
                  <a:pt x="715" y="7241"/>
                </a:lnTo>
                <a:lnTo>
                  <a:pt x="501" y="7241"/>
                </a:lnTo>
                <a:cubicBezTo>
                  <a:pt x="429" y="7241"/>
                  <a:pt x="334" y="7288"/>
                  <a:pt x="334" y="7383"/>
                </a:cubicBezTo>
                <a:cubicBezTo>
                  <a:pt x="334" y="7503"/>
                  <a:pt x="382" y="7598"/>
                  <a:pt x="501" y="7598"/>
                </a:cubicBezTo>
                <a:lnTo>
                  <a:pt x="715" y="7598"/>
                </a:lnTo>
                <a:lnTo>
                  <a:pt x="715" y="8479"/>
                </a:lnTo>
                <a:lnTo>
                  <a:pt x="501" y="8479"/>
                </a:lnTo>
                <a:cubicBezTo>
                  <a:pt x="429" y="8479"/>
                  <a:pt x="334" y="8550"/>
                  <a:pt x="334" y="8622"/>
                </a:cubicBezTo>
                <a:cubicBezTo>
                  <a:pt x="334" y="8741"/>
                  <a:pt x="382" y="8836"/>
                  <a:pt x="501" y="8836"/>
                </a:cubicBezTo>
                <a:lnTo>
                  <a:pt x="715" y="8836"/>
                </a:lnTo>
                <a:lnTo>
                  <a:pt x="715" y="9741"/>
                </a:lnTo>
                <a:lnTo>
                  <a:pt x="501" y="9741"/>
                </a:lnTo>
                <a:cubicBezTo>
                  <a:pt x="429" y="9741"/>
                  <a:pt x="334" y="9789"/>
                  <a:pt x="334" y="9884"/>
                </a:cubicBezTo>
                <a:cubicBezTo>
                  <a:pt x="334" y="10003"/>
                  <a:pt x="382" y="10098"/>
                  <a:pt x="501" y="10098"/>
                </a:cubicBezTo>
                <a:lnTo>
                  <a:pt x="715" y="10098"/>
                </a:lnTo>
                <a:lnTo>
                  <a:pt x="715" y="10717"/>
                </a:lnTo>
                <a:lnTo>
                  <a:pt x="310" y="10717"/>
                </a:lnTo>
                <a:cubicBezTo>
                  <a:pt x="144" y="10717"/>
                  <a:pt x="1" y="10837"/>
                  <a:pt x="1" y="11003"/>
                </a:cubicBezTo>
                <a:lnTo>
                  <a:pt x="1" y="11575"/>
                </a:lnTo>
                <a:cubicBezTo>
                  <a:pt x="1" y="11718"/>
                  <a:pt x="120" y="11884"/>
                  <a:pt x="310" y="11884"/>
                </a:cubicBezTo>
                <a:lnTo>
                  <a:pt x="11622" y="11884"/>
                </a:lnTo>
                <a:cubicBezTo>
                  <a:pt x="11765" y="11884"/>
                  <a:pt x="11908" y="11765"/>
                  <a:pt x="11908" y="11575"/>
                </a:cubicBezTo>
                <a:lnTo>
                  <a:pt x="11908" y="10979"/>
                </a:lnTo>
                <a:cubicBezTo>
                  <a:pt x="11908" y="10837"/>
                  <a:pt x="11789" y="10694"/>
                  <a:pt x="11622" y="10694"/>
                </a:cubicBezTo>
                <a:lnTo>
                  <a:pt x="10789" y="10694"/>
                </a:lnTo>
                <a:lnTo>
                  <a:pt x="10789" y="6193"/>
                </a:lnTo>
                <a:cubicBezTo>
                  <a:pt x="10789" y="6097"/>
                  <a:pt x="10717" y="6002"/>
                  <a:pt x="10646" y="6002"/>
                </a:cubicBezTo>
                <a:cubicBezTo>
                  <a:pt x="10527" y="6002"/>
                  <a:pt x="10431" y="6074"/>
                  <a:pt x="10431" y="6193"/>
                </a:cubicBezTo>
                <a:lnTo>
                  <a:pt x="10431" y="10694"/>
                </a:lnTo>
                <a:lnTo>
                  <a:pt x="9622" y="10694"/>
                </a:lnTo>
                <a:lnTo>
                  <a:pt x="9622" y="4669"/>
                </a:lnTo>
                <a:lnTo>
                  <a:pt x="10431" y="4240"/>
                </a:lnTo>
                <a:lnTo>
                  <a:pt x="10431" y="5383"/>
                </a:lnTo>
                <a:cubicBezTo>
                  <a:pt x="10431" y="5478"/>
                  <a:pt x="10479" y="5574"/>
                  <a:pt x="10574" y="5574"/>
                </a:cubicBezTo>
                <a:cubicBezTo>
                  <a:pt x="10693" y="5574"/>
                  <a:pt x="10789" y="5502"/>
                  <a:pt x="10789" y="5383"/>
                </a:cubicBezTo>
                <a:lnTo>
                  <a:pt x="10789" y="3930"/>
                </a:lnTo>
                <a:cubicBezTo>
                  <a:pt x="10789" y="3883"/>
                  <a:pt x="10765" y="3811"/>
                  <a:pt x="10693" y="3787"/>
                </a:cubicBezTo>
                <a:lnTo>
                  <a:pt x="9646" y="3144"/>
                </a:lnTo>
                <a:cubicBezTo>
                  <a:pt x="9586" y="3121"/>
                  <a:pt x="9527" y="3109"/>
                  <a:pt x="9473" y="3109"/>
                </a:cubicBezTo>
                <a:cubicBezTo>
                  <a:pt x="9419" y="3109"/>
                  <a:pt x="9372" y="3121"/>
                  <a:pt x="9336" y="3144"/>
                </a:cubicBezTo>
                <a:lnTo>
                  <a:pt x="8288" y="3787"/>
                </a:lnTo>
                <a:cubicBezTo>
                  <a:pt x="8217" y="3811"/>
                  <a:pt x="8193" y="3883"/>
                  <a:pt x="8193" y="3930"/>
                </a:cubicBezTo>
                <a:lnTo>
                  <a:pt x="8193" y="10717"/>
                </a:lnTo>
                <a:lnTo>
                  <a:pt x="7621" y="10717"/>
                </a:lnTo>
                <a:lnTo>
                  <a:pt x="7621" y="1811"/>
                </a:lnTo>
                <a:lnTo>
                  <a:pt x="7621" y="1787"/>
                </a:lnTo>
                <a:cubicBezTo>
                  <a:pt x="7621" y="1739"/>
                  <a:pt x="7598" y="1692"/>
                  <a:pt x="7550" y="1668"/>
                </a:cubicBezTo>
                <a:lnTo>
                  <a:pt x="6502" y="1049"/>
                </a:lnTo>
                <a:cubicBezTo>
                  <a:pt x="6443" y="1013"/>
                  <a:pt x="6383" y="995"/>
                  <a:pt x="6326" y="995"/>
                </a:cubicBezTo>
                <a:cubicBezTo>
                  <a:pt x="6270" y="995"/>
                  <a:pt x="6216" y="1013"/>
                  <a:pt x="6169" y="1049"/>
                </a:cubicBezTo>
                <a:lnTo>
                  <a:pt x="5121" y="1668"/>
                </a:lnTo>
                <a:cubicBezTo>
                  <a:pt x="5097" y="1668"/>
                  <a:pt x="5097" y="1692"/>
                  <a:pt x="5097" y="1692"/>
                </a:cubicBezTo>
                <a:cubicBezTo>
                  <a:pt x="5073" y="1739"/>
                  <a:pt x="5073" y="1763"/>
                  <a:pt x="5073" y="1811"/>
                </a:cubicBezTo>
                <a:lnTo>
                  <a:pt x="5073" y="10717"/>
                </a:lnTo>
                <a:lnTo>
                  <a:pt x="4502" y="10717"/>
                </a:lnTo>
                <a:lnTo>
                  <a:pt x="4502" y="5502"/>
                </a:lnTo>
                <a:cubicBezTo>
                  <a:pt x="4502" y="5478"/>
                  <a:pt x="4478" y="5454"/>
                  <a:pt x="4454" y="5431"/>
                </a:cubicBezTo>
                <a:cubicBezTo>
                  <a:pt x="4406" y="5431"/>
                  <a:pt x="4406" y="5383"/>
                  <a:pt x="4383" y="5383"/>
                </a:cubicBezTo>
                <a:cubicBezTo>
                  <a:pt x="4359" y="5359"/>
                  <a:pt x="3382" y="4788"/>
                  <a:pt x="3382" y="4788"/>
                </a:cubicBezTo>
                <a:cubicBezTo>
                  <a:pt x="3323" y="4764"/>
                  <a:pt x="3263" y="4752"/>
                  <a:pt x="3204" y="4752"/>
                </a:cubicBezTo>
                <a:cubicBezTo>
                  <a:pt x="3144" y="4752"/>
                  <a:pt x="3085" y="4764"/>
                  <a:pt x="3025" y="4788"/>
                </a:cubicBezTo>
                <a:lnTo>
                  <a:pt x="1977" y="5431"/>
                </a:lnTo>
                <a:lnTo>
                  <a:pt x="1954" y="5454"/>
                </a:lnTo>
                <a:cubicBezTo>
                  <a:pt x="1906" y="5478"/>
                  <a:pt x="1882" y="5550"/>
                  <a:pt x="1882" y="5574"/>
                </a:cubicBezTo>
                <a:lnTo>
                  <a:pt x="1882" y="8598"/>
                </a:lnTo>
                <a:cubicBezTo>
                  <a:pt x="1882" y="8693"/>
                  <a:pt x="1954" y="8788"/>
                  <a:pt x="2025" y="8788"/>
                </a:cubicBezTo>
                <a:cubicBezTo>
                  <a:pt x="2144" y="8788"/>
                  <a:pt x="2239" y="8717"/>
                  <a:pt x="2239" y="8598"/>
                </a:cubicBezTo>
                <a:lnTo>
                  <a:pt x="2239" y="5859"/>
                </a:lnTo>
                <a:lnTo>
                  <a:pt x="3049" y="6312"/>
                </a:lnTo>
                <a:lnTo>
                  <a:pt x="3049" y="10717"/>
                </a:lnTo>
                <a:lnTo>
                  <a:pt x="2239" y="10717"/>
                </a:lnTo>
                <a:lnTo>
                  <a:pt x="2239" y="9408"/>
                </a:lnTo>
                <a:cubicBezTo>
                  <a:pt x="2239" y="9312"/>
                  <a:pt x="2192" y="9241"/>
                  <a:pt x="2096" y="9241"/>
                </a:cubicBezTo>
                <a:cubicBezTo>
                  <a:pt x="1977" y="9241"/>
                  <a:pt x="1882" y="9289"/>
                  <a:pt x="1882" y="9408"/>
                </a:cubicBezTo>
                <a:lnTo>
                  <a:pt x="1882" y="10717"/>
                </a:lnTo>
                <a:lnTo>
                  <a:pt x="1072" y="10717"/>
                </a:lnTo>
                <a:lnTo>
                  <a:pt x="1072" y="192"/>
                </a:lnTo>
                <a:cubicBezTo>
                  <a:pt x="1072" y="96"/>
                  <a:pt x="1025" y="1"/>
                  <a:pt x="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53"/>
          <p:cNvSpPr/>
          <p:nvPr/>
        </p:nvSpPr>
        <p:spPr>
          <a:xfrm>
            <a:off x="7749323" y="2992352"/>
            <a:ext cx="341071" cy="356019"/>
          </a:xfrm>
          <a:custGeom>
            <a:rect b="b" l="l" r="r" t="t"/>
            <a:pathLst>
              <a:path extrusionOk="0" h="11908" w="11408">
                <a:moveTo>
                  <a:pt x="5502" y="762"/>
                </a:moveTo>
                <a:lnTo>
                  <a:pt x="5502" y="3572"/>
                </a:lnTo>
                <a:lnTo>
                  <a:pt x="4168" y="2882"/>
                </a:lnTo>
                <a:lnTo>
                  <a:pt x="5502" y="762"/>
                </a:lnTo>
                <a:close/>
                <a:moveTo>
                  <a:pt x="3954" y="3167"/>
                </a:moveTo>
                <a:lnTo>
                  <a:pt x="5478" y="3953"/>
                </a:lnTo>
                <a:lnTo>
                  <a:pt x="5478" y="7430"/>
                </a:lnTo>
                <a:lnTo>
                  <a:pt x="2215" y="5906"/>
                </a:lnTo>
                <a:lnTo>
                  <a:pt x="3954" y="3167"/>
                </a:lnTo>
                <a:close/>
                <a:moveTo>
                  <a:pt x="7383" y="3167"/>
                </a:moveTo>
                <a:lnTo>
                  <a:pt x="9098" y="5906"/>
                </a:lnTo>
                <a:lnTo>
                  <a:pt x="5859" y="7478"/>
                </a:lnTo>
                <a:lnTo>
                  <a:pt x="5859" y="3953"/>
                </a:lnTo>
                <a:lnTo>
                  <a:pt x="7383" y="3167"/>
                </a:lnTo>
                <a:close/>
                <a:moveTo>
                  <a:pt x="9288" y="6240"/>
                </a:moveTo>
                <a:lnTo>
                  <a:pt x="10979" y="8954"/>
                </a:lnTo>
                <a:lnTo>
                  <a:pt x="5859" y="11431"/>
                </a:lnTo>
                <a:lnTo>
                  <a:pt x="5859" y="7859"/>
                </a:lnTo>
                <a:lnTo>
                  <a:pt x="9288" y="6240"/>
                </a:lnTo>
                <a:close/>
                <a:moveTo>
                  <a:pt x="5668" y="0"/>
                </a:moveTo>
                <a:cubicBezTo>
                  <a:pt x="5645" y="0"/>
                  <a:pt x="5621" y="24"/>
                  <a:pt x="5597" y="48"/>
                </a:cubicBezTo>
                <a:lnTo>
                  <a:pt x="5549" y="95"/>
                </a:lnTo>
                <a:lnTo>
                  <a:pt x="48" y="8859"/>
                </a:lnTo>
                <a:cubicBezTo>
                  <a:pt x="24" y="8931"/>
                  <a:pt x="1" y="8978"/>
                  <a:pt x="24" y="9073"/>
                </a:cubicBezTo>
                <a:cubicBezTo>
                  <a:pt x="48" y="9145"/>
                  <a:pt x="72" y="9193"/>
                  <a:pt x="143" y="9216"/>
                </a:cubicBezTo>
                <a:lnTo>
                  <a:pt x="1477" y="9883"/>
                </a:lnTo>
                <a:cubicBezTo>
                  <a:pt x="1509" y="9891"/>
                  <a:pt x="1541" y="9896"/>
                  <a:pt x="1571" y="9896"/>
                </a:cubicBezTo>
                <a:cubicBezTo>
                  <a:pt x="1631" y="9896"/>
                  <a:pt x="1683" y="9875"/>
                  <a:pt x="1715" y="9812"/>
                </a:cubicBezTo>
                <a:cubicBezTo>
                  <a:pt x="1787" y="9740"/>
                  <a:pt x="1739" y="9621"/>
                  <a:pt x="1644" y="9574"/>
                </a:cubicBezTo>
                <a:lnTo>
                  <a:pt x="429" y="8978"/>
                </a:lnTo>
                <a:lnTo>
                  <a:pt x="2120" y="6287"/>
                </a:lnTo>
                <a:lnTo>
                  <a:pt x="5549" y="7883"/>
                </a:lnTo>
                <a:lnTo>
                  <a:pt x="5549" y="11455"/>
                </a:lnTo>
                <a:lnTo>
                  <a:pt x="2406" y="9931"/>
                </a:lnTo>
                <a:cubicBezTo>
                  <a:pt x="2383" y="9925"/>
                  <a:pt x="2361" y="9922"/>
                  <a:pt x="2339" y="9922"/>
                </a:cubicBezTo>
                <a:cubicBezTo>
                  <a:pt x="2268" y="9922"/>
                  <a:pt x="2204" y="9953"/>
                  <a:pt x="2168" y="10026"/>
                </a:cubicBezTo>
                <a:cubicBezTo>
                  <a:pt x="2120" y="10121"/>
                  <a:pt x="2168" y="10217"/>
                  <a:pt x="2239" y="10264"/>
                </a:cubicBezTo>
                <a:lnTo>
                  <a:pt x="5645" y="11907"/>
                </a:lnTo>
                <a:lnTo>
                  <a:pt x="5811" y="11907"/>
                </a:lnTo>
                <a:lnTo>
                  <a:pt x="11289" y="9264"/>
                </a:lnTo>
                <a:cubicBezTo>
                  <a:pt x="11360" y="9216"/>
                  <a:pt x="11408" y="9169"/>
                  <a:pt x="11408" y="9097"/>
                </a:cubicBezTo>
                <a:cubicBezTo>
                  <a:pt x="11360" y="9026"/>
                  <a:pt x="11360" y="8931"/>
                  <a:pt x="11336" y="8859"/>
                </a:cubicBezTo>
                <a:lnTo>
                  <a:pt x="7073" y="2048"/>
                </a:lnTo>
                <a:cubicBezTo>
                  <a:pt x="7045" y="1991"/>
                  <a:pt x="6998" y="1959"/>
                  <a:pt x="6945" y="1959"/>
                </a:cubicBezTo>
                <a:cubicBezTo>
                  <a:pt x="6910" y="1959"/>
                  <a:pt x="6873" y="1972"/>
                  <a:pt x="6835" y="2001"/>
                </a:cubicBezTo>
                <a:cubicBezTo>
                  <a:pt x="6740" y="2048"/>
                  <a:pt x="6716" y="2143"/>
                  <a:pt x="6788" y="2239"/>
                </a:cubicBezTo>
                <a:lnTo>
                  <a:pt x="7193" y="2882"/>
                </a:lnTo>
                <a:lnTo>
                  <a:pt x="5859" y="3572"/>
                </a:lnTo>
                <a:lnTo>
                  <a:pt x="5859" y="762"/>
                </a:lnTo>
                <a:lnTo>
                  <a:pt x="6359" y="1548"/>
                </a:lnTo>
                <a:cubicBezTo>
                  <a:pt x="6402" y="1606"/>
                  <a:pt x="6446" y="1637"/>
                  <a:pt x="6494" y="1637"/>
                </a:cubicBezTo>
                <a:cubicBezTo>
                  <a:pt x="6526" y="1637"/>
                  <a:pt x="6560" y="1624"/>
                  <a:pt x="6597" y="1596"/>
                </a:cubicBezTo>
                <a:cubicBezTo>
                  <a:pt x="6692" y="1548"/>
                  <a:pt x="6716" y="1453"/>
                  <a:pt x="6669" y="1358"/>
                </a:cubicBezTo>
                <a:lnTo>
                  <a:pt x="5859" y="95"/>
                </a:lnTo>
                <a:cubicBezTo>
                  <a:pt x="5835" y="24"/>
                  <a:pt x="5740" y="0"/>
                  <a:pt x="5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2" name="Google Shape;2912;p53"/>
          <p:cNvGrpSpPr/>
          <p:nvPr/>
        </p:nvGrpSpPr>
        <p:grpSpPr>
          <a:xfrm>
            <a:off x="7751534" y="3577633"/>
            <a:ext cx="351056" cy="355302"/>
            <a:chOff x="6657238" y="3313708"/>
            <a:chExt cx="293550" cy="297100"/>
          </a:xfrm>
        </p:grpSpPr>
        <p:sp>
          <p:nvSpPr>
            <p:cNvPr id="2913" name="Google Shape;2913;p53"/>
            <p:cNvSpPr/>
            <p:nvPr/>
          </p:nvSpPr>
          <p:spPr>
            <a:xfrm>
              <a:off x="6657238" y="3508983"/>
              <a:ext cx="70300" cy="101825"/>
            </a:xfrm>
            <a:custGeom>
              <a:rect b="b" l="l" r="r" t="t"/>
              <a:pathLst>
                <a:path extrusionOk="0" h="4073" w="2812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4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9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30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2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7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9" y="2835"/>
                  </a:lnTo>
                  <a:cubicBezTo>
                    <a:pt x="2549" y="2763"/>
                    <a:pt x="2621" y="2620"/>
                    <a:pt x="2621" y="2430"/>
                  </a:cubicBezTo>
                  <a:lnTo>
                    <a:pt x="2597" y="2287"/>
                  </a:lnTo>
                  <a:lnTo>
                    <a:pt x="2621" y="2263"/>
                  </a:lnTo>
                  <a:cubicBezTo>
                    <a:pt x="2716" y="2168"/>
                    <a:pt x="2740" y="2073"/>
                    <a:pt x="2740" y="1953"/>
                  </a:cubicBezTo>
                  <a:lnTo>
                    <a:pt x="2740" y="1287"/>
                  </a:lnTo>
                  <a:cubicBezTo>
                    <a:pt x="2811" y="1072"/>
                    <a:pt x="2740" y="834"/>
                    <a:pt x="2621" y="620"/>
                  </a:cubicBezTo>
                  <a:cubicBezTo>
                    <a:pt x="2590" y="569"/>
                    <a:pt x="2534" y="540"/>
                    <a:pt x="2477" y="540"/>
                  </a:cubicBezTo>
                  <a:cubicBezTo>
                    <a:pt x="2401" y="540"/>
                    <a:pt x="2325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9" y="2025"/>
                    <a:pt x="2359" y="2001"/>
                    <a:pt x="2359" y="1953"/>
                  </a:cubicBezTo>
                  <a:lnTo>
                    <a:pt x="2359" y="1930"/>
                  </a:lnTo>
                  <a:lnTo>
                    <a:pt x="2359" y="1287"/>
                  </a:lnTo>
                  <a:cubicBezTo>
                    <a:pt x="2359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3" y="2501"/>
                  </a:lnTo>
                  <a:lnTo>
                    <a:pt x="573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1" y="1094"/>
                    <a:pt x="738" y="1092"/>
                    <a:pt x="727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30" y="2049"/>
                    <a:pt x="430" y="2025"/>
                  </a:cubicBezTo>
                  <a:lnTo>
                    <a:pt x="430" y="1334"/>
                  </a:lnTo>
                  <a:cubicBezTo>
                    <a:pt x="430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80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8" y="263"/>
                  </a:cubicBezTo>
                  <a:cubicBezTo>
                    <a:pt x="2001" y="167"/>
                    <a:pt x="1954" y="96"/>
                    <a:pt x="1859" y="48"/>
                  </a:cubicBezTo>
                  <a:cubicBezTo>
                    <a:pt x="1716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3"/>
            <p:cNvSpPr/>
            <p:nvPr/>
          </p:nvSpPr>
          <p:spPr>
            <a:xfrm>
              <a:off x="6676888" y="34685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7" y="0"/>
                    <a:pt x="1" y="310"/>
                    <a:pt x="1" y="691"/>
                  </a:cubicBezTo>
                  <a:cubicBezTo>
                    <a:pt x="1" y="1072"/>
                    <a:pt x="287" y="1382"/>
                    <a:pt x="691" y="1382"/>
                  </a:cubicBezTo>
                  <a:cubicBezTo>
                    <a:pt x="1073" y="1382"/>
                    <a:pt x="1358" y="1072"/>
                    <a:pt x="1358" y="691"/>
                  </a:cubicBezTo>
                  <a:cubicBezTo>
                    <a:pt x="1358" y="310"/>
                    <a:pt x="1073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3"/>
            <p:cNvSpPr/>
            <p:nvPr/>
          </p:nvSpPr>
          <p:spPr>
            <a:xfrm>
              <a:off x="6676313" y="3313708"/>
              <a:ext cx="34550" cy="34550"/>
            </a:xfrm>
            <a:custGeom>
              <a:rect b="b" l="l" r="r" t="t"/>
              <a:pathLst>
                <a:path extrusionOk="0" h="1382" w="1382">
                  <a:moveTo>
                    <a:pt x="667" y="334"/>
                  </a:moveTo>
                  <a:cubicBezTo>
                    <a:pt x="881" y="334"/>
                    <a:pt x="1024" y="477"/>
                    <a:pt x="1024" y="691"/>
                  </a:cubicBezTo>
                  <a:cubicBezTo>
                    <a:pt x="1024" y="906"/>
                    <a:pt x="857" y="1048"/>
                    <a:pt x="667" y="1048"/>
                  </a:cubicBezTo>
                  <a:cubicBezTo>
                    <a:pt x="476" y="1048"/>
                    <a:pt x="310" y="906"/>
                    <a:pt x="310" y="691"/>
                  </a:cubicBezTo>
                  <a:cubicBezTo>
                    <a:pt x="310" y="477"/>
                    <a:pt x="500" y="334"/>
                    <a:pt x="667" y="334"/>
                  </a:cubicBezTo>
                  <a:close/>
                  <a:moveTo>
                    <a:pt x="667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67" y="1382"/>
                  </a:cubicBezTo>
                  <a:cubicBezTo>
                    <a:pt x="1072" y="1382"/>
                    <a:pt x="1381" y="1072"/>
                    <a:pt x="1357" y="691"/>
                  </a:cubicBezTo>
                  <a:cubicBezTo>
                    <a:pt x="1357" y="310"/>
                    <a:pt x="1072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3"/>
            <p:cNvSpPr/>
            <p:nvPr/>
          </p:nvSpPr>
          <p:spPr>
            <a:xfrm>
              <a:off x="6658438" y="3354783"/>
              <a:ext cx="69100" cy="103625"/>
            </a:xfrm>
            <a:custGeom>
              <a:rect b="b" l="l" r="r" t="t"/>
              <a:pathLst>
                <a:path extrusionOk="0" h="4145" w="2764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1" y="1382"/>
                    <a:pt x="1" y="1573"/>
                    <a:pt x="1" y="1787"/>
                  </a:cubicBezTo>
                  <a:lnTo>
                    <a:pt x="1" y="2001"/>
                  </a:lnTo>
                  <a:lnTo>
                    <a:pt x="1" y="2477"/>
                  </a:lnTo>
                  <a:cubicBezTo>
                    <a:pt x="1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9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3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3" y="620"/>
                  </a:lnTo>
                  <a:cubicBezTo>
                    <a:pt x="2542" y="569"/>
                    <a:pt x="2486" y="540"/>
                    <a:pt x="2429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11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1" y="2335"/>
                    <a:pt x="2311" y="2287"/>
                    <a:pt x="2311" y="2263"/>
                  </a:cubicBezTo>
                  <a:lnTo>
                    <a:pt x="2311" y="2239"/>
                  </a:lnTo>
                  <a:lnTo>
                    <a:pt x="2311" y="1215"/>
                  </a:lnTo>
                  <a:cubicBezTo>
                    <a:pt x="2311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6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9" y="1882"/>
                    <a:pt x="1453" y="1858"/>
                  </a:cubicBezTo>
                  <a:cubicBezTo>
                    <a:pt x="1432" y="1850"/>
                    <a:pt x="1411" y="1846"/>
                    <a:pt x="1392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9" y="1044"/>
                    <a:pt x="694" y="1044"/>
                  </a:cubicBezTo>
                  <a:cubicBezTo>
                    <a:pt x="597" y="1044"/>
                    <a:pt x="525" y="1112"/>
                    <a:pt x="525" y="1215"/>
                  </a:cubicBezTo>
                  <a:lnTo>
                    <a:pt x="525" y="2263"/>
                  </a:lnTo>
                  <a:cubicBezTo>
                    <a:pt x="525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5" y="834"/>
                    <a:pt x="596" y="739"/>
                  </a:cubicBezTo>
                  <a:cubicBezTo>
                    <a:pt x="715" y="572"/>
                    <a:pt x="906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9" y="334"/>
                    <a:pt x="1668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3" y="397"/>
                    <a:pt x="1935" y="337"/>
                    <a:pt x="1953" y="263"/>
                  </a:cubicBezTo>
                  <a:cubicBezTo>
                    <a:pt x="1977" y="191"/>
                    <a:pt x="1930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3"/>
            <p:cNvSpPr/>
            <p:nvPr/>
          </p:nvSpPr>
          <p:spPr>
            <a:xfrm>
              <a:off x="6731663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7" y="2287"/>
                  </a:lnTo>
                  <a:lnTo>
                    <a:pt x="2620" y="2263"/>
                  </a:lnTo>
                  <a:cubicBezTo>
                    <a:pt x="2716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7" y="540"/>
                  </a:cubicBezTo>
                  <a:cubicBezTo>
                    <a:pt x="2401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7" y="263"/>
                  </a:cubicBezTo>
                  <a:cubicBezTo>
                    <a:pt x="2001" y="167"/>
                    <a:pt x="1954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3"/>
            <p:cNvSpPr/>
            <p:nvPr/>
          </p:nvSpPr>
          <p:spPr>
            <a:xfrm>
              <a:off x="6751313" y="34685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3"/>
            <p:cNvSpPr/>
            <p:nvPr/>
          </p:nvSpPr>
          <p:spPr>
            <a:xfrm>
              <a:off x="6751313" y="33137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49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3"/>
            <p:cNvSpPr/>
            <p:nvPr/>
          </p:nvSpPr>
          <p:spPr>
            <a:xfrm>
              <a:off x="6732863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9" y="540"/>
                  </a:cubicBezTo>
                  <a:cubicBezTo>
                    <a:pt x="2353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2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7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2" y="397"/>
                    <a:pt x="1935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3"/>
            <p:cNvSpPr/>
            <p:nvPr/>
          </p:nvSpPr>
          <p:spPr>
            <a:xfrm>
              <a:off x="6806088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3"/>
            <p:cNvSpPr/>
            <p:nvPr/>
          </p:nvSpPr>
          <p:spPr>
            <a:xfrm>
              <a:off x="6825738" y="34685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3"/>
            <p:cNvSpPr/>
            <p:nvPr/>
          </p:nvSpPr>
          <p:spPr>
            <a:xfrm>
              <a:off x="6825738" y="33137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48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3"/>
            <p:cNvSpPr/>
            <p:nvPr/>
          </p:nvSpPr>
          <p:spPr>
            <a:xfrm>
              <a:off x="6807288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7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0" y="397"/>
                    <a:pt x="1801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3"/>
            <p:cNvSpPr/>
            <p:nvPr/>
          </p:nvSpPr>
          <p:spPr>
            <a:xfrm>
              <a:off x="6880513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6" y="2835"/>
                  </a:moveTo>
                  <a:lnTo>
                    <a:pt x="1286" y="3501"/>
                  </a:lnTo>
                  <a:lnTo>
                    <a:pt x="1286" y="3597"/>
                  </a:lnTo>
                  <a:cubicBezTo>
                    <a:pt x="1263" y="3692"/>
                    <a:pt x="1167" y="3716"/>
                    <a:pt x="1120" y="3716"/>
                  </a:cubicBezTo>
                  <a:cubicBezTo>
                    <a:pt x="1024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7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3" y="120"/>
                    <a:pt x="358" y="406"/>
                  </a:cubicBezTo>
                  <a:cubicBezTo>
                    <a:pt x="0" y="810"/>
                    <a:pt x="0" y="1310"/>
                    <a:pt x="0" y="1787"/>
                  </a:cubicBezTo>
                  <a:lnTo>
                    <a:pt x="0" y="2025"/>
                  </a:lnTo>
                  <a:lnTo>
                    <a:pt x="0" y="2049"/>
                  </a:lnTo>
                  <a:cubicBezTo>
                    <a:pt x="0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19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19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0" y="715"/>
                  </a:cubicBezTo>
                  <a:lnTo>
                    <a:pt x="2310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0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2" y="2382"/>
                    <a:pt x="905" y="2239"/>
                    <a:pt x="905" y="2025"/>
                  </a:cubicBezTo>
                  <a:lnTo>
                    <a:pt x="905" y="2001"/>
                  </a:lnTo>
                  <a:lnTo>
                    <a:pt x="905" y="1287"/>
                  </a:lnTo>
                  <a:cubicBezTo>
                    <a:pt x="905" y="1191"/>
                    <a:pt x="834" y="1120"/>
                    <a:pt x="762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4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8" y="334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3"/>
            <p:cNvSpPr/>
            <p:nvPr/>
          </p:nvSpPr>
          <p:spPr>
            <a:xfrm>
              <a:off x="6900163" y="34685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1" y="1048"/>
                    <a:pt x="691" y="1048"/>
                  </a:cubicBezTo>
                  <a:cubicBezTo>
                    <a:pt x="500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3"/>
            <p:cNvSpPr/>
            <p:nvPr/>
          </p:nvSpPr>
          <p:spPr>
            <a:xfrm>
              <a:off x="6900163" y="33137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3"/>
            <p:cNvSpPr/>
            <p:nvPr/>
          </p:nvSpPr>
          <p:spPr>
            <a:xfrm>
              <a:off x="6881713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1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6" y="2716"/>
                  </a:cubicBezTo>
                  <a:lnTo>
                    <a:pt x="476" y="3597"/>
                  </a:lnTo>
                  <a:cubicBezTo>
                    <a:pt x="476" y="3906"/>
                    <a:pt x="667" y="4144"/>
                    <a:pt x="976" y="4144"/>
                  </a:cubicBezTo>
                  <a:cubicBezTo>
                    <a:pt x="1119" y="4144"/>
                    <a:pt x="1238" y="4073"/>
                    <a:pt x="1357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2" y="3883"/>
                    <a:pt x="2262" y="3597"/>
                  </a:cubicBezTo>
                  <a:lnTo>
                    <a:pt x="2262" y="2716"/>
                  </a:lnTo>
                  <a:lnTo>
                    <a:pt x="2405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2" y="715"/>
                  </a:cubicBezTo>
                  <a:lnTo>
                    <a:pt x="2262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5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2" y="1072"/>
                    <a:pt x="2167" y="1049"/>
                  </a:cubicBezTo>
                  <a:cubicBezTo>
                    <a:pt x="2152" y="1046"/>
                    <a:pt x="2137" y="1044"/>
                    <a:pt x="2122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8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19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2" y="1846"/>
                    <a:pt x="1238" y="1927"/>
                    <a:pt x="1238" y="2025"/>
                  </a:cubicBezTo>
                  <a:lnTo>
                    <a:pt x="1238" y="3525"/>
                  </a:lnTo>
                  <a:lnTo>
                    <a:pt x="1238" y="3549"/>
                  </a:lnTo>
                  <a:cubicBezTo>
                    <a:pt x="1238" y="3644"/>
                    <a:pt x="1191" y="3692"/>
                    <a:pt x="1119" y="3716"/>
                  </a:cubicBezTo>
                  <a:cubicBezTo>
                    <a:pt x="1098" y="3724"/>
                    <a:pt x="1076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6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6" y="930"/>
                    <a:pt x="524" y="834"/>
                    <a:pt x="595" y="739"/>
                  </a:cubicBezTo>
                  <a:cubicBezTo>
                    <a:pt x="714" y="572"/>
                    <a:pt x="905" y="429"/>
                    <a:pt x="1119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59" y="392"/>
                    <a:pt x="1780" y="397"/>
                    <a:pt x="1800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9" name="Google Shape;2929;p53"/>
          <p:cNvSpPr/>
          <p:nvPr/>
        </p:nvSpPr>
        <p:spPr>
          <a:xfrm>
            <a:off x="7126312" y="3730663"/>
            <a:ext cx="103984" cy="10703"/>
          </a:xfrm>
          <a:custGeom>
            <a:rect b="b" l="l" r="r" t="t"/>
            <a:pathLst>
              <a:path extrusionOk="0" h="358" w="3478">
                <a:moveTo>
                  <a:pt x="215" y="1"/>
                </a:moveTo>
                <a:cubicBezTo>
                  <a:pt x="143" y="1"/>
                  <a:pt x="72" y="72"/>
                  <a:pt x="48" y="167"/>
                </a:cubicBezTo>
                <a:cubicBezTo>
                  <a:pt x="0" y="286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310"/>
                  <a:pt x="3429" y="215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53"/>
          <p:cNvSpPr/>
          <p:nvPr/>
        </p:nvSpPr>
        <p:spPr>
          <a:xfrm>
            <a:off x="7126312" y="3757002"/>
            <a:ext cx="103984" cy="10733"/>
          </a:xfrm>
          <a:custGeom>
            <a:rect b="b" l="l" r="r" t="t"/>
            <a:pathLst>
              <a:path extrusionOk="0" h="359" w="3478">
                <a:moveTo>
                  <a:pt x="215" y="1"/>
                </a:moveTo>
                <a:cubicBezTo>
                  <a:pt x="143" y="1"/>
                  <a:pt x="72" y="48"/>
                  <a:pt x="48" y="144"/>
                </a:cubicBezTo>
                <a:cubicBezTo>
                  <a:pt x="0" y="263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287"/>
                  <a:pt x="3429" y="191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53"/>
          <p:cNvSpPr/>
          <p:nvPr/>
        </p:nvSpPr>
        <p:spPr>
          <a:xfrm>
            <a:off x="7149811" y="3781937"/>
            <a:ext cx="56985" cy="10703"/>
          </a:xfrm>
          <a:custGeom>
            <a:rect b="b" l="l" r="r" t="t"/>
            <a:pathLst>
              <a:path extrusionOk="0" h="358" w="1906">
                <a:moveTo>
                  <a:pt x="214" y="0"/>
                </a:moveTo>
                <a:cubicBezTo>
                  <a:pt x="119" y="0"/>
                  <a:pt x="71" y="48"/>
                  <a:pt x="24" y="143"/>
                </a:cubicBezTo>
                <a:cubicBezTo>
                  <a:pt x="0" y="262"/>
                  <a:pt x="95" y="358"/>
                  <a:pt x="214" y="358"/>
                </a:cubicBezTo>
                <a:lnTo>
                  <a:pt x="1739" y="358"/>
                </a:lnTo>
                <a:cubicBezTo>
                  <a:pt x="1810" y="358"/>
                  <a:pt x="1881" y="286"/>
                  <a:pt x="1905" y="191"/>
                </a:cubicBezTo>
                <a:cubicBezTo>
                  <a:pt x="1905" y="119"/>
                  <a:pt x="1810" y="0"/>
                  <a:pt x="17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53"/>
          <p:cNvSpPr/>
          <p:nvPr/>
        </p:nvSpPr>
        <p:spPr>
          <a:xfrm>
            <a:off x="7007411" y="3579025"/>
            <a:ext cx="337513" cy="355302"/>
          </a:xfrm>
          <a:custGeom>
            <a:rect b="b" l="l" r="r" t="t"/>
            <a:pathLst>
              <a:path extrusionOk="0" h="11884" w="11289">
                <a:moveTo>
                  <a:pt x="6144" y="881"/>
                </a:moveTo>
                <a:cubicBezTo>
                  <a:pt x="7359" y="905"/>
                  <a:pt x="8478" y="1381"/>
                  <a:pt x="9383" y="2215"/>
                </a:cubicBezTo>
                <a:lnTo>
                  <a:pt x="8573" y="3025"/>
                </a:lnTo>
                <a:cubicBezTo>
                  <a:pt x="7883" y="2405"/>
                  <a:pt x="7002" y="2048"/>
                  <a:pt x="6144" y="2024"/>
                </a:cubicBezTo>
                <a:lnTo>
                  <a:pt x="6144" y="881"/>
                </a:lnTo>
                <a:close/>
                <a:moveTo>
                  <a:pt x="6097" y="2405"/>
                </a:moveTo>
                <a:cubicBezTo>
                  <a:pt x="6930" y="2429"/>
                  <a:pt x="7764" y="2786"/>
                  <a:pt x="8430" y="3453"/>
                </a:cubicBezTo>
                <a:cubicBezTo>
                  <a:pt x="9121" y="4120"/>
                  <a:pt x="9478" y="5001"/>
                  <a:pt x="9478" y="5954"/>
                </a:cubicBezTo>
                <a:cubicBezTo>
                  <a:pt x="9502" y="6835"/>
                  <a:pt x="9145" y="7692"/>
                  <a:pt x="8478" y="8383"/>
                </a:cubicBezTo>
                <a:cubicBezTo>
                  <a:pt x="7859" y="9050"/>
                  <a:pt x="7025" y="9431"/>
                  <a:pt x="6097" y="9455"/>
                </a:cubicBezTo>
                <a:lnTo>
                  <a:pt x="6097" y="9050"/>
                </a:lnTo>
                <a:cubicBezTo>
                  <a:pt x="6097" y="8931"/>
                  <a:pt x="5978" y="8812"/>
                  <a:pt x="5859" y="8812"/>
                </a:cubicBezTo>
                <a:cubicBezTo>
                  <a:pt x="5096" y="8764"/>
                  <a:pt x="4382" y="8478"/>
                  <a:pt x="3834" y="7930"/>
                </a:cubicBezTo>
                <a:cubicBezTo>
                  <a:pt x="3310" y="7406"/>
                  <a:pt x="3001" y="6668"/>
                  <a:pt x="3001" y="5906"/>
                </a:cubicBezTo>
                <a:cubicBezTo>
                  <a:pt x="3001" y="5144"/>
                  <a:pt x="3310" y="4430"/>
                  <a:pt x="3834" y="3882"/>
                </a:cubicBezTo>
                <a:cubicBezTo>
                  <a:pt x="4382" y="3358"/>
                  <a:pt x="5096" y="3025"/>
                  <a:pt x="5859" y="3025"/>
                </a:cubicBezTo>
                <a:cubicBezTo>
                  <a:pt x="6025" y="3025"/>
                  <a:pt x="6097" y="2906"/>
                  <a:pt x="6097" y="2786"/>
                </a:cubicBezTo>
                <a:lnTo>
                  <a:pt x="6097" y="2405"/>
                </a:lnTo>
                <a:close/>
                <a:moveTo>
                  <a:pt x="5859" y="0"/>
                </a:moveTo>
                <a:cubicBezTo>
                  <a:pt x="4739" y="0"/>
                  <a:pt x="3620" y="357"/>
                  <a:pt x="2667" y="977"/>
                </a:cubicBezTo>
                <a:cubicBezTo>
                  <a:pt x="2620" y="1024"/>
                  <a:pt x="2596" y="1096"/>
                  <a:pt x="2620" y="1191"/>
                </a:cubicBezTo>
                <a:cubicBezTo>
                  <a:pt x="2635" y="1265"/>
                  <a:pt x="2696" y="1303"/>
                  <a:pt x="2763" y="1303"/>
                </a:cubicBezTo>
                <a:cubicBezTo>
                  <a:pt x="2804" y="1303"/>
                  <a:pt x="2846" y="1289"/>
                  <a:pt x="2882" y="1262"/>
                </a:cubicBezTo>
                <a:cubicBezTo>
                  <a:pt x="3739" y="715"/>
                  <a:pt x="4763" y="381"/>
                  <a:pt x="5763" y="357"/>
                </a:cubicBezTo>
                <a:lnTo>
                  <a:pt x="5763" y="2691"/>
                </a:lnTo>
                <a:cubicBezTo>
                  <a:pt x="4977" y="2739"/>
                  <a:pt x="4192" y="3096"/>
                  <a:pt x="3620" y="3691"/>
                </a:cubicBezTo>
                <a:cubicBezTo>
                  <a:pt x="3025" y="4311"/>
                  <a:pt x="2715" y="5120"/>
                  <a:pt x="2715" y="5978"/>
                </a:cubicBezTo>
                <a:cubicBezTo>
                  <a:pt x="2715" y="6835"/>
                  <a:pt x="3025" y="7645"/>
                  <a:pt x="3620" y="8264"/>
                </a:cubicBezTo>
                <a:cubicBezTo>
                  <a:pt x="4192" y="8859"/>
                  <a:pt x="4977" y="9193"/>
                  <a:pt x="5763" y="9240"/>
                </a:cubicBezTo>
                <a:lnTo>
                  <a:pt x="5763" y="11598"/>
                </a:lnTo>
                <a:cubicBezTo>
                  <a:pt x="4334" y="11574"/>
                  <a:pt x="2977" y="10979"/>
                  <a:pt x="1953" y="9931"/>
                </a:cubicBezTo>
                <a:cubicBezTo>
                  <a:pt x="929" y="8883"/>
                  <a:pt x="357" y="7478"/>
                  <a:pt x="334" y="6001"/>
                </a:cubicBezTo>
                <a:cubicBezTo>
                  <a:pt x="334" y="4406"/>
                  <a:pt x="1048" y="2882"/>
                  <a:pt x="2239" y="1810"/>
                </a:cubicBezTo>
                <a:cubicBezTo>
                  <a:pt x="2286" y="1739"/>
                  <a:pt x="2310" y="1620"/>
                  <a:pt x="2263" y="1572"/>
                </a:cubicBezTo>
                <a:cubicBezTo>
                  <a:pt x="2221" y="1516"/>
                  <a:pt x="2162" y="1493"/>
                  <a:pt x="2112" y="1493"/>
                </a:cubicBezTo>
                <a:cubicBezTo>
                  <a:pt x="2076" y="1493"/>
                  <a:pt x="2044" y="1505"/>
                  <a:pt x="2024" y="1524"/>
                </a:cubicBezTo>
                <a:cubicBezTo>
                  <a:pt x="738" y="2667"/>
                  <a:pt x="0" y="4263"/>
                  <a:pt x="0" y="6001"/>
                </a:cubicBezTo>
                <a:lnTo>
                  <a:pt x="24" y="6001"/>
                </a:lnTo>
                <a:cubicBezTo>
                  <a:pt x="24" y="7573"/>
                  <a:pt x="667" y="9026"/>
                  <a:pt x="1762" y="10145"/>
                </a:cubicBezTo>
                <a:cubicBezTo>
                  <a:pt x="2858" y="11241"/>
                  <a:pt x="4311" y="11860"/>
                  <a:pt x="5882" y="11884"/>
                </a:cubicBezTo>
                <a:cubicBezTo>
                  <a:pt x="5954" y="11884"/>
                  <a:pt x="6049" y="11860"/>
                  <a:pt x="6073" y="11812"/>
                </a:cubicBezTo>
                <a:cubicBezTo>
                  <a:pt x="6097" y="11765"/>
                  <a:pt x="6144" y="11717"/>
                  <a:pt x="6144" y="11645"/>
                </a:cubicBezTo>
                <a:lnTo>
                  <a:pt x="6144" y="11336"/>
                </a:lnTo>
                <a:cubicBezTo>
                  <a:pt x="7168" y="11288"/>
                  <a:pt x="8192" y="10931"/>
                  <a:pt x="9050" y="10336"/>
                </a:cubicBezTo>
                <a:cubicBezTo>
                  <a:pt x="9145" y="10288"/>
                  <a:pt x="9145" y="10169"/>
                  <a:pt x="9073" y="10098"/>
                </a:cubicBezTo>
                <a:cubicBezTo>
                  <a:pt x="9047" y="10058"/>
                  <a:pt x="8999" y="10040"/>
                  <a:pt x="8950" y="10040"/>
                </a:cubicBezTo>
                <a:cubicBezTo>
                  <a:pt x="8909" y="10040"/>
                  <a:pt x="8867" y="10052"/>
                  <a:pt x="8835" y="10074"/>
                </a:cubicBezTo>
                <a:cubicBezTo>
                  <a:pt x="8049" y="10645"/>
                  <a:pt x="7121" y="10979"/>
                  <a:pt x="6144" y="11002"/>
                </a:cubicBezTo>
                <a:lnTo>
                  <a:pt x="6144" y="9907"/>
                </a:lnTo>
                <a:cubicBezTo>
                  <a:pt x="7121" y="9859"/>
                  <a:pt x="8002" y="9455"/>
                  <a:pt x="8692" y="8764"/>
                </a:cubicBezTo>
                <a:cubicBezTo>
                  <a:pt x="9431" y="8026"/>
                  <a:pt x="9836" y="7073"/>
                  <a:pt x="9836" y="6025"/>
                </a:cubicBezTo>
                <a:cubicBezTo>
                  <a:pt x="9836" y="5049"/>
                  <a:pt x="9455" y="4120"/>
                  <a:pt x="8812" y="3406"/>
                </a:cubicBezTo>
                <a:lnTo>
                  <a:pt x="9597" y="2644"/>
                </a:lnTo>
                <a:cubicBezTo>
                  <a:pt x="10455" y="3549"/>
                  <a:pt x="10931" y="4787"/>
                  <a:pt x="10931" y="6025"/>
                </a:cubicBezTo>
                <a:cubicBezTo>
                  <a:pt x="10931" y="7359"/>
                  <a:pt x="10431" y="8621"/>
                  <a:pt x="9478" y="9574"/>
                </a:cubicBezTo>
                <a:lnTo>
                  <a:pt x="9407" y="9621"/>
                </a:lnTo>
                <a:cubicBezTo>
                  <a:pt x="9335" y="9693"/>
                  <a:pt x="9335" y="9812"/>
                  <a:pt x="9407" y="9859"/>
                </a:cubicBezTo>
                <a:cubicBezTo>
                  <a:pt x="9443" y="9895"/>
                  <a:pt x="9490" y="9913"/>
                  <a:pt x="9535" y="9913"/>
                </a:cubicBezTo>
                <a:cubicBezTo>
                  <a:pt x="9580" y="9913"/>
                  <a:pt x="9621" y="9895"/>
                  <a:pt x="9645" y="9859"/>
                </a:cubicBezTo>
                <a:lnTo>
                  <a:pt x="9716" y="9812"/>
                </a:lnTo>
                <a:cubicBezTo>
                  <a:pt x="10717" y="8788"/>
                  <a:pt x="11288" y="7454"/>
                  <a:pt x="11288" y="6025"/>
                </a:cubicBezTo>
                <a:cubicBezTo>
                  <a:pt x="11288" y="4477"/>
                  <a:pt x="10717" y="3144"/>
                  <a:pt x="9716" y="2144"/>
                </a:cubicBezTo>
                <a:cubicBezTo>
                  <a:pt x="8740" y="1191"/>
                  <a:pt x="7478" y="619"/>
                  <a:pt x="6097" y="596"/>
                </a:cubicBezTo>
                <a:lnTo>
                  <a:pt x="6097" y="238"/>
                </a:lnTo>
                <a:cubicBezTo>
                  <a:pt x="6097" y="167"/>
                  <a:pt x="6073" y="119"/>
                  <a:pt x="6049" y="72"/>
                </a:cubicBezTo>
                <a:cubicBezTo>
                  <a:pt x="5978" y="24"/>
                  <a:pt x="5930" y="0"/>
                  <a:pt x="58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3" name="Google Shape;2933;p53"/>
          <p:cNvGrpSpPr/>
          <p:nvPr/>
        </p:nvGrpSpPr>
        <p:grpSpPr>
          <a:xfrm>
            <a:off x="6273376" y="3579068"/>
            <a:ext cx="356019" cy="355302"/>
            <a:chOff x="5676088" y="3314908"/>
            <a:chExt cx="297700" cy="297100"/>
          </a:xfrm>
        </p:grpSpPr>
        <p:sp>
          <p:nvSpPr>
            <p:cNvPr id="2934" name="Google Shape;2934;p53"/>
            <p:cNvSpPr/>
            <p:nvPr/>
          </p:nvSpPr>
          <p:spPr>
            <a:xfrm>
              <a:off x="5751113" y="3426508"/>
              <a:ext cx="203050" cy="108700"/>
            </a:xfrm>
            <a:custGeom>
              <a:rect b="b" l="l" r="r" t="t"/>
              <a:pathLst>
                <a:path extrusionOk="0" h="4348" w="8122">
                  <a:moveTo>
                    <a:pt x="173" y="0"/>
                  </a:moveTo>
                  <a:cubicBezTo>
                    <a:pt x="146" y="0"/>
                    <a:pt x="119" y="5"/>
                    <a:pt x="96" y="13"/>
                  </a:cubicBezTo>
                  <a:cubicBezTo>
                    <a:pt x="0" y="85"/>
                    <a:pt x="0" y="180"/>
                    <a:pt x="24" y="251"/>
                  </a:cubicBezTo>
                  <a:lnTo>
                    <a:pt x="977" y="1680"/>
                  </a:lnTo>
                  <a:cubicBezTo>
                    <a:pt x="1022" y="1756"/>
                    <a:pt x="1105" y="1802"/>
                    <a:pt x="1185" y="1802"/>
                  </a:cubicBezTo>
                  <a:cubicBezTo>
                    <a:pt x="1231" y="1802"/>
                    <a:pt x="1275" y="1787"/>
                    <a:pt x="1310" y="1752"/>
                  </a:cubicBezTo>
                  <a:lnTo>
                    <a:pt x="3001" y="609"/>
                  </a:lnTo>
                  <a:lnTo>
                    <a:pt x="5478" y="4181"/>
                  </a:lnTo>
                  <a:cubicBezTo>
                    <a:pt x="5509" y="4244"/>
                    <a:pt x="5594" y="4297"/>
                    <a:pt x="5682" y="4297"/>
                  </a:cubicBezTo>
                  <a:cubicBezTo>
                    <a:pt x="5726" y="4297"/>
                    <a:pt x="5771" y="4284"/>
                    <a:pt x="5811" y="4252"/>
                  </a:cubicBezTo>
                  <a:lnTo>
                    <a:pt x="7764" y="3109"/>
                  </a:lnTo>
                  <a:lnTo>
                    <a:pt x="7764" y="4157"/>
                  </a:lnTo>
                  <a:cubicBezTo>
                    <a:pt x="7764" y="4252"/>
                    <a:pt x="7835" y="4348"/>
                    <a:pt x="7907" y="4348"/>
                  </a:cubicBezTo>
                  <a:cubicBezTo>
                    <a:pt x="8026" y="4348"/>
                    <a:pt x="8121" y="4276"/>
                    <a:pt x="8121" y="4157"/>
                  </a:cubicBezTo>
                  <a:lnTo>
                    <a:pt x="8121" y="2919"/>
                  </a:lnTo>
                  <a:cubicBezTo>
                    <a:pt x="8121" y="2847"/>
                    <a:pt x="8097" y="2800"/>
                    <a:pt x="8073" y="2752"/>
                  </a:cubicBezTo>
                  <a:cubicBezTo>
                    <a:pt x="8011" y="2705"/>
                    <a:pt x="7939" y="2669"/>
                    <a:pt x="7864" y="2669"/>
                  </a:cubicBezTo>
                  <a:cubicBezTo>
                    <a:pt x="7823" y="2669"/>
                    <a:pt x="7782" y="2679"/>
                    <a:pt x="7740" y="2704"/>
                  </a:cubicBezTo>
                  <a:lnTo>
                    <a:pt x="5692" y="3895"/>
                  </a:lnTo>
                  <a:lnTo>
                    <a:pt x="3215" y="323"/>
                  </a:lnTo>
                  <a:cubicBezTo>
                    <a:pt x="3156" y="248"/>
                    <a:pt x="3087" y="211"/>
                    <a:pt x="3015" y="211"/>
                  </a:cubicBezTo>
                  <a:cubicBezTo>
                    <a:pt x="2971" y="211"/>
                    <a:pt x="2927" y="225"/>
                    <a:pt x="2882" y="251"/>
                  </a:cubicBezTo>
                  <a:lnTo>
                    <a:pt x="1191" y="1395"/>
                  </a:lnTo>
                  <a:lnTo>
                    <a:pt x="334" y="85"/>
                  </a:lnTo>
                  <a:cubicBezTo>
                    <a:pt x="286" y="21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3"/>
            <p:cNvSpPr/>
            <p:nvPr/>
          </p:nvSpPr>
          <p:spPr>
            <a:xfrm>
              <a:off x="5676088" y="3314908"/>
              <a:ext cx="297700" cy="297100"/>
            </a:xfrm>
            <a:custGeom>
              <a:rect b="b" l="l" r="r" t="t"/>
              <a:pathLst>
                <a:path extrusionOk="0" h="11884" w="11908">
                  <a:moveTo>
                    <a:pt x="11575" y="11002"/>
                  </a:moveTo>
                  <a:lnTo>
                    <a:pt x="11575" y="11479"/>
                  </a:lnTo>
                  <a:lnTo>
                    <a:pt x="382" y="11479"/>
                  </a:lnTo>
                  <a:lnTo>
                    <a:pt x="382" y="11002"/>
                  </a:lnTo>
                  <a:close/>
                  <a:moveTo>
                    <a:pt x="906" y="0"/>
                  </a:moveTo>
                  <a:cubicBezTo>
                    <a:pt x="787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10" y="1024"/>
                    <a:pt x="310" y="1119"/>
                  </a:cubicBezTo>
                  <a:cubicBezTo>
                    <a:pt x="310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1" y="2215"/>
                  </a:lnTo>
                  <a:cubicBezTo>
                    <a:pt x="406" y="2215"/>
                    <a:pt x="310" y="2286"/>
                    <a:pt x="310" y="2382"/>
                  </a:cubicBezTo>
                  <a:cubicBezTo>
                    <a:pt x="310" y="2477"/>
                    <a:pt x="382" y="2572"/>
                    <a:pt x="501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06" y="3477"/>
                    <a:pt x="310" y="3525"/>
                    <a:pt x="310" y="3620"/>
                  </a:cubicBezTo>
                  <a:cubicBezTo>
                    <a:pt x="310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1" y="4715"/>
                  </a:lnTo>
                  <a:cubicBezTo>
                    <a:pt x="406" y="4715"/>
                    <a:pt x="310" y="4787"/>
                    <a:pt x="310" y="4858"/>
                  </a:cubicBezTo>
                  <a:cubicBezTo>
                    <a:pt x="310" y="4977"/>
                    <a:pt x="382" y="5073"/>
                    <a:pt x="501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10" y="6025"/>
                    <a:pt x="310" y="6121"/>
                  </a:cubicBezTo>
                  <a:cubicBezTo>
                    <a:pt x="310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1" y="7216"/>
                  </a:lnTo>
                  <a:cubicBezTo>
                    <a:pt x="406" y="7216"/>
                    <a:pt x="310" y="7287"/>
                    <a:pt x="310" y="7359"/>
                  </a:cubicBezTo>
                  <a:cubicBezTo>
                    <a:pt x="310" y="7478"/>
                    <a:pt x="382" y="7573"/>
                    <a:pt x="501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06" y="8478"/>
                    <a:pt x="310" y="8526"/>
                    <a:pt x="310" y="8621"/>
                  </a:cubicBezTo>
                  <a:cubicBezTo>
                    <a:pt x="310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1" y="9716"/>
                  </a:lnTo>
                  <a:cubicBezTo>
                    <a:pt x="406" y="9716"/>
                    <a:pt x="310" y="9788"/>
                    <a:pt x="310" y="9859"/>
                  </a:cubicBezTo>
                  <a:cubicBezTo>
                    <a:pt x="310" y="9978"/>
                    <a:pt x="382" y="10074"/>
                    <a:pt x="501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4" y="10693"/>
                    <a:pt x="1" y="10812"/>
                    <a:pt x="1" y="11002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98" y="11884"/>
                  </a:lnTo>
                  <a:cubicBezTo>
                    <a:pt x="11741" y="11884"/>
                    <a:pt x="11908" y="11765"/>
                    <a:pt x="11908" y="11598"/>
                  </a:cubicBezTo>
                  <a:lnTo>
                    <a:pt x="11908" y="11002"/>
                  </a:lnTo>
                  <a:cubicBezTo>
                    <a:pt x="11908" y="10788"/>
                    <a:pt x="11789" y="10669"/>
                    <a:pt x="11622" y="10669"/>
                  </a:cubicBezTo>
                  <a:lnTo>
                    <a:pt x="11146" y="10669"/>
                  </a:lnTo>
                  <a:lnTo>
                    <a:pt x="11146" y="9478"/>
                  </a:lnTo>
                  <a:cubicBezTo>
                    <a:pt x="11146" y="9407"/>
                    <a:pt x="11098" y="9312"/>
                    <a:pt x="11003" y="9312"/>
                  </a:cubicBezTo>
                  <a:cubicBezTo>
                    <a:pt x="10884" y="9312"/>
                    <a:pt x="10789" y="9359"/>
                    <a:pt x="10789" y="9478"/>
                  </a:cubicBezTo>
                  <a:lnTo>
                    <a:pt x="10789" y="10669"/>
                  </a:lnTo>
                  <a:lnTo>
                    <a:pt x="1834" y="10669"/>
                  </a:lnTo>
                  <a:lnTo>
                    <a:pt x="1834" y="2929"/>
                  </a:lnTo>
                  <a:lnTo>
                    <a:pt x="2620" y="4096"/>
                  </a:lnTo>
                  <a:cubicBezTo>
                    <a:pt x="2652" y="4160"/>
                    <a:pt x="2705" y="4181"/>
                    <a:pt x="2765" y="4181"/>
                  </a:cubicBezTo>
                  <a:cubicBezTo>
                    <a:pt x="2795" y="4181"/>
                    <a:pt x="2827" y="4176"/>
                    <a:pt x="2858" y="4168"/>
                  </a:cubicBezTo>
                  <a:cubicBezTo>
                    <a:pt x="2930" y="4096"/>
                    <a:pt x="2930" y="4001"/>
                    <a:pt x="2906" y="3906"/>
                  </a:cubicBezTo>
                  <a:lnTo>
                    <a:pt x="1930" y="2453"/>
                  </a:lnTo>
                  <a:cubicBezTo>
                    <a:pt x="1878" y="2402"/>
                    <a:pt x="1802" y="2362"/>
                    <a:pt x="1737" y="2362"/>
                  </a:cubicBezTo>
                  <a:cubicBezTo>
                    <a:pt x="1711" y="2362"/>
                    <a:pt x="1688" y="2368"/>
                    <a:pt x="1668" y="2382"/>
                  </a:cubicBezTo>
                  <a:cubicBezTo>
                    <a:pt x="1572" y="2405"/>
                    <a:pt x="1477" y="2477"/>
                    <a:pt x="1477" y="2620"/>
                  </a:cubicBezTo>
                  <a:lnTo>
                    <a:pt x="1477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7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6" name="Google Shape;2936;p53"/>
          <p:cNvGrpSpPr/>
          <p:nvPr/>
        </p:nvGrpSpPr>
        <p:grpSpPr>
          <a:xfrm>
            <a:off x="5513639" y="3576916"/>
            <a:ext cx="356049" cy="355332"/>
            <a:chOff x="5168238" y="3313108"/>
            <a:chExt cx="297725" cy="297125"/>
          </a:xfrm>
        </p:grpSpPr>
        <p:sp>
          <p:nvSpPr>
            <p:cNvPr id="2937" name="Google Shape;2937;p53"/>
            <p:cNvSpPr/>
            <p:nvPr/>
          </p:nvSpPr>
          <p:spPr>
            <a:xfrm>
              <a:off x="5374238" y="3513858"/>
              <a:ext cx="28600" cy="41000"/>
            </a:xfrm>
            <a:custGeom>
              <a:rect b="b" l="l" r="r" t="t"/>
              <a:pathLst>
                <a:path extrusionOk="0" h="1640" w="1144">
                  <a:moveTo>
                    <a:pt x="644" y="639"/>
                  </a:moveTo>
                  <a:lnTo>
                    <a:pt x="644" y="925"/>
                  </a:lnTo>
                  <a:lnTo>
                    <a:pt x="453" y="925"/>
                  </a:lnTo>
                  <a:cubicBezTo>
                    <a:pt x="525" y="806"/>
                    <a:pt x="572" y="734"/>
                    <a:pt x="644" y="639"/>
                  </a:cubicBezTo>
                  <a:close/>
                  <a:moveTo>
                    <a:pt x="727" y="1"/>
                  </a:moveTo>
                  <a:cubicBezTo>
                    <a:pt x="654" y="1"/>
                    <a:pt x="583" y="40"/>
                    <a:pt x="549" y="91"/>
                  </a:cubicBezTo>
                  <a:cubicBezTo>
                    <a:pt x="477" y="187"/>
                    <a:pt x="167" y="782"/>
                    <a:pt x="48" y="973"/>
                  </a:cubicBezTo>
                  <a:cubicBezTo>
                    <a:pt x="1" y="996"/>
                    <a:pt x="1" y="1044"/>
                    <a:pt x="1" y="1068"/>
                  </a:cubicBezTo>
                  <a:cubicBezTo>
                    <a:pt x="48" y="1235"/>
                    <a:pt x="96" y="1258"/>
                    <a:pt x="191" y="1258"/>
                  </a:cubicBezTo>
                  <a:lnTo>
                    <a:pt x="644" y="1258"/>
                  </a:lnTo>
                  <a:lnTo>
                    <a:pt x="644" y="1473"/>
                  </a:lnTo>
                  <a:cubicBezTo>
                    <a:pt x="644" y="1568"/>
                    <a:pt x="715" y="1639"/>
                    <a:pt x="810" y="1639"/>
                  </a:cubicBezTo>
                  <a:cubicBezTo>
                    <a:pt x="906" y="1639"/>
                    <a:pt x="1001" y="1568"/>
                    <a:pt x="1001" y="1473"/>
                  </a:cubicBezTo>
                  <a:lnTo>
                    <a:pt x="1001" y="1258"/>
                  </a:lnTo>
                  <a:cubicBezTo>
                    <a:pt x="1072" y="1258"/>
                    <a:pt x="1144" y="1163"/>
                    <a:pt x="1144" y="1092"/>
                  </a:cubicBezTo>
                  <a:cubicBezTo>
                    <a:pt x="1144" y="996"/>
                    <a:pt x="1072" y="901"/>
                    <a:pt x="1001" y="901"/>
                  </a:cubicBezTo>
                  <a:lnTo>
                    <a:pt x="1001" y="258"/>
                  </a:lnTo>
                  <a:cubicBezTo>
                    <a:pt x="1001" y="139"/>
                    <a:pt x="906" y="44"/>
                    <a:pt x="810" y="20"/>
                  </a:cubicBezTo>
                  <a:cubicBezTo>
                    <a:pt x="784" y="7"/>
                    <a:pt x="755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3"/>
            <p:cNvSpPr/>
            <p:nvPr/>
          </p:nvSpPr>
          <p:spPr>
            <a:xfrm>
              <a:off x="5374238" y="3367883"/>
              <a:ext cx="26825" cy="42300"/>
            </a:xfrm>
            <a:custGeom>
              <a:rect b="b" l="l" r="r" t="t"/>
              <a:pathLst>
                <a:path extrusionOk="0" h="1692" w="1073">
                  <a:moveTo>
                    <a:pt x="501" y="1"/>
                  </a:moveTo>
                  <a:cubicBezTo>
                    <a:pt x="263" y="1"/>
                    <a:pt x="72" y="167"/>
                    <a:pt x="25" y="406"/>
                  </a:cubicBezTo>
                  <a:cubicBezTo>
                    <a:pt x="1" y="501"/>
                    <a:pt x="72" y="572"/>
                    <a:pt x="120" y="596"/>
                  </a:cubicBezTo>
                  <a:cubicBezTo>
                    <a:pt x="141" y="607"/>
                    <a:pt x="164" y="611"/>
                    <a:pt x="187" y="611"/>
                  </a:cubicBezTo>
                  <a:cubicBezTo>
                    <a:pt x="264" y="611"/>
                    <a:pt x="340" y="556"/>
                    <a:pt x="358" y="501"/>
                  </a:cubicBezTo>
                  <a:cubicBezTo>
                    <a:pt x="358" y="429"/>
                    <a:pt x="453" y="382"/>
                    <a:pt x="501" y="382"/>
                  </a:cubicBezTo>
                  <a:cubicBezTo>
                    <a:pt x="596" y="382"/>
                    <a:pt x="668" y="429"/>
                    <a:pt x="668" y="525"/>
                  </a:cubicBezTo>
                  <a:lnTo>
                    <a:pt x="668" y="548"/>
                  </a:lnTo>
                  <a:cubicBezTo>
                    <a:pt x="668" y="572"/>
                    <a:pt x="620" y="667"/>
                    <a:pt x="549" y="763"/>
                  </a:cubicBezTo>
                  <a:cubicBezTo>
                    <a:pt x="334" y="1049"/>
                    <a:pt x="215" y="1215"/>
                    <a:pt x="144" y="1287"/>
                  </a:cubicBezTo>
                  <a:cubicBezTo>
                    <a:pt x="72" y="1406"/>
                    <a:pt x="25" y="1477"/>
                    <a:pt x="72" y="1572"/>
                  </a:cubicBezTo>
                  <a:cubicBezTo>
                    <a:pt x="96" y="1620"/>
                    <a:pt x="120" y="1644"/>
                    <a:pt x="191" y="1692"/>
                  </a:cubicBezTo>
                  <a:lnTo>
                    <a:pt x="906" y="1692"/>
                  </a:lnTo>
                  <a:cubicBezTo>
                    <a:pt x="977" y="1692"/>
                    <a:pt x="1072" y="1596"/>
                    <a:pt x="1072" y="1501"/>
                  </a:cubicBezTo>
                  <a:cubicBezTo>
                    <a:pt x="1072" y="1453"/>
                    <a:pt x="1025" y="1358"/>
                    <a:pt x="930" y="1358"/>
                  </a:cubicBezTo>
                  <a:lnTo>
                    <a:pt x="596" y="1358"/>
                  </a:lnTo>
                  <a:cubicBezTo>
                    <a:pt x="668" y="1263"/>
                    <a:pt x="739" y="1144"/>
                    <a:pt x="858" y="977"/>
                  </a:cubicBezTo>
                  <a:cubicBezTo>
                    <a:pt x="953" y="858"/>
                    <a:pt x="1025" y="739"/>
                    <a:pt x="1025" y="644"/>
                  </a:cubicBezTo>
                  <a:lnTo>
                    <a:pt x="1025" y="596"/>
                  </a:lnTo>
                  <a:lnTo>
                    <a:pt x="1025" y="548"/>
                  </a:lnTo>
                  <a:lnTo>
                    <a:pt x="1025" y="525"/>
                  </a:lnTo>
                  <a:cubicBezTo>
                    <a:pt x="1025" y="263"/>
                    <a:pt x="810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3"/>
            <p:cNvSpPr/>
            <p:nvPr/>
          </p:nvSpPr>
          <p:spPr>
            <a:xfrm>
              <a:off x="5234338" y="3369683"/>
              <a:ext cx="17275" cy="40775"/>
            </a:xfrm>
            <a:custGeom>
              <a:rect b="b" l="l" r="r" t="t"/>
              <a:pathLst>
                <a:path extrusionOk="0" h="1631" w="691">
                  <a:moveTo>
                    <a:pt x="215" y="0"/>
                  </a:moveTo>
                  <a:cubicBezTo>
                    <a:pt x="191" y="0"/>
                    <a:pt x="167" y="0"/>
                    <a:pt x="119" y="24"/>
                  </a:cubicBezTo>
                  <a:cubicBezTo>
                    <a:pt x="0" y="191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500"/>
                  </a:lnTo>
                  <a:cubicBezTo>
                    <a:pt x="334" y="1524"/>
                    <a:pt x="334" y="1548"/>
                    <a:pt x="358" y="1572"/>
                  </a:cubicBezTo>
                  <a:cubicBezTo>
                    <a:pt x="415" y="1613"/>
                    <a:pt x="472" y="1631"/>
                    <a:pt x="522" y="1631"/>
                  </a:cubicBezTo>
                  <a:cubicBezTo>
                    <a:pt x="619" y="1631"/>
                    <a:pt x="691" y="1563"/>
                    <a:pt x="691" y="1453"/>
                  </a:cubicBezTo>
                  <a:lnTo>
                    <a:pt x="691" y="95"/>
                  </a:lnTo>
                  <a:cubicBezTo>
                    <a:pt x="691" y="72"/>
                    <a:pt x="667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3"/>
            <p:cNvSpPr/>
            <p:nvPr/>
          </p:nvSpPr>
          <p:spPr>
            <a:xfrm>
              <a:off x="5231363" y="3512558"/>
              <a:ext cx="25625" cy="41700"/>
            </a:xfrm>
            <a:custGeom>
              <a:rect b="b" l="l" r="r" t="t"/>
              <a:pathLst>
                <a:path extrusionOk="0" h="1668" w="1025">
                  <a:moveTo>
                    <a:pt x="500" y="1"/>
                  </a:moveTo>
                  <a:cubicBezTo>
                    <a:pt x="286" y="1"/>
                    <a:pt x="72" y="167"/>
                    <a:pt x="24" y="405"/>
                  </a:cubicBezTo>
                  <a:cubicBezTo>
                    <a:pt x="0" y="501"/>
                    <a:pt x="72" y="596"/>
                    <a:pt x="191" y="620"/>
                  </a:cubicBezTo>
                  <a:cubicBezTo>
                    <a:pt x="203" y="624"/>
                    <a:pt x="215" y="626"/>
                    <a:pt x="228" y="626"/>
                  </a:cubicBezTo>
                  <a:cubicBezTo>
                    <a:pt x="293" y="626"/>
                    <a:pt x="365" y="576"/>
                    <a:pt x="405" y="477"/>
                  </a:cubicBezTo>
                  <a:cubicBezTo>
                    <a:pt x="405" y="405"/>
                    <a:pt x="477" y="358"/>
                    <a:pt x="548" y="358"/>
                  </a:cubicBezTo>
                  <a:cubicBezTo>
                    <a:pt x="619" y="358"/>
                    <a:pt x="691" y="405"/>
                    <a:pt x="691" y="501"/>
                  </a:cubicBezTo>
                  <a:cubicBezTo>
                    <a:pt x="691" y="596"/>
                    <a:pt x="619" y="644"/>
                    <a:pt x="548" y="644"/>
                  </a:cubicBezTo>
                  <a:cubicBezTo>
                    <a:pt x="453" y="644"/>
                    <a:pt x="358" y="739"/>
                    <a:pt x="358" y="834"/>
                  </a:cubicBezTo>
                  <a:cubicBezTo>
                    <a:pt x="358" y="929"/>
                    <a:pt x="453" y="1025"/>
                    <a:pt x="548" y="1025"/>
                  </a:cubicBezTo>
                  <a:cubicBezTo>
                    <a:pt x="619" y="1025"/>
                    <a:pt x="691" y="1072"/>
                    <a:pt x="691" y="1167"/>
                  </a:cubicBezTo>
                  <a:cubicBezTo>
                    <a:pt x="667" y="1287"/>
                    <a:pt x="596" y="1334"/>
                    <a:pt x="500" y="1334"/>
                  </a:cubicBezTo>
                  <a:cubicBezTo>
                    <a:pt x="429" y="1334"/>
                    <a:pt x="358" y="1287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86" y="1025"/>
                    <a:pt x="191" y="1025"/>
                  </a:cubicBezTo>
                  <a:cubicBezTo>
                    <a:pt x="96" y="1025"/>
                    <a:pt x="0" y="1096"/>
                    <a:pt x="0" y="1191"/>
                  </a:cubicBezTo>
                  <a:lnTo>
                    <a:pt x="0" y="1263"/>
                  </a:lnTo>
                  <a:cubicBezTo>
                    <a:pt x="24" y="1501"/>
                    <a:pt x="238" y="1668"/>
                    <a:pt x="500" y="1668"/>
                  </a:cubicBezTo>
                  <a:cubicBezTo>
                    <a:pt x="786" y="1668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1001" y="739"/>
                    <a:pt x="1024" y="620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3"/>
            <p:cNvSpPr/>
            <p:nvPr/>
          </p:nvSpPr>
          <p:spPr>
            <a:xfrm>
              <a:off x="5168238" y="3313108"/>
              <a:ext cx="297725" cy="297125"/>
            </a:xfrm>
            <a:custGeom>
              <a:rect b="b" l="l" r="r" t="t"/>
              <a:pathLst>
                <a:path extrusionOk="0" h="11885" w="11909">
                  <a:moveTo>
                    <a:pt x="3073" y="358"/>
                  </a:moveTo>
                  <a:cubicBezTo>
                    <a:pt x="4526" y="358"/>
                    <a:pt x="5716" y="1525"/>
                    <a:pt x="5788" y="2978"/>
                  </a:cubicBezTo>
                  <a:lnTo>
                    <a:pt x="5312" y="3311"/>
                  </a:lnTo>
                  <a:lnTo>
                    <a:pt x="4859" y="2978"/>
                  </a:lnTo>
                  <a:cubicBezTo>
                    <a:pt x="4788" y="2025"/>
                    <a:pt x="4026" y="1287"/>
                    <a:pt x="3073" y="1287"/>
                  </a:cubicBezTo>
                  <a:cubicBezTo>
                    <a:pt x="2216" y="1287"/>
                    <a:pt x="1454" y="1906"/>
                    <a:pt x="1311" y="2739"/>
                  </a:cubicBezTo>
                  <a:lnTo>
                    <a:pt x="1025" y="2501"/>
                  </a:lnTo>
                  <a:cubicBezTo>
                    <a:pt x="977" y="2454"/>
                    <a:pt x="918" y="2430"/>
                    <a:pt x="852" y="2430"/>
                  </a:cubicBezTo>
                  <a:cubicBezTo>
                    <a:pt x="787" y="2430"/>
                    <a:pt x="715" y="2454"/>
                    <a:pt x="644" y="2501"/>
                  </a:cubicBezTo>
                  <a:lnTo>
                    <a:pt x="382" y="2716"/>
                  </a:lnTo>
                  <a:cubicBezTo>
                    <a:pt x="573" y="1406"/>
                    <a:pt x="1692" y="358"/>
                    <a:pt x="3073" y="358"/>
                  </a:cubicBezTo>
                  <a:close/>
                  <a:moveTo>
                    <a:pt x="8836" y="358"/>
                  </a:moveTo>
                  <a:cubicBezTo>
                    <a:pt x="10289" y="358"/>
                    <a:pt x="11480" y="1525"/>
                    <a:pt x="11551" y="2978"/>
                  </a:cubicBezTo>
                  <a:lnTo>
                    <a:pt x="11075" y="3311"/>
                  </a:lnTo>
                  <a:lnTo>
                    <a:pt x="10622" y="2978"/>
                  </a:lnTo>
                  <a:cubicBezTo>
                    <a:pt x="10575" y="2025"/>
                    <a:pt x="9789" y="1287"/>
                    <a:pt x="8836" y="1287"/>
                  </a:cubicBezTo>
                  <a:cubicBezTo>
                    <a:pt x="7979" y="1287"/>
                    <a:pt x="7241" y="1906"/>
                    <a:pt x="7098" y="2739"/>
                  </a:cubicBezTo>
                  <a:lnTo>
                    <a:pt x="6788" y="2501"/>
                  </a:lnTo>
                  <a:cubicBezTo>
                    <a:pt x="6740" y="2454"/>
                    <a:pt x="6681" y="2430"/>
                    <a:pt x="6618" y="2430"/>
                  </a:cubicBezTo>
                  <a:cubicBezTo>
                    <a:pt x="6556" y="2430"/>
                    <a:pt x="6490" y="2454"/>
                    <a:pt x="6431" y="2501"/>
                  </a:cubicBezTo>
                  <a:lnTo>
                    <a:pt x="6169" y="2716"/>
                  </a:lnTo>
                  <a:cubicBezTo>
                    <a:pt x="6336" y="1406"/>
                    <a:pt x="7479" y="358"/>
                    <a:pt x="8836" y="358"/>
                  </a:cubicBezTo>
                  <a:close/>
                  <a:moveTo>
                    <a:pt x="3073" y="1596"/>
                  </a:moveTo>
                  <a:cubicBezTo>
                    <a:pt x="3859" y="1596"/>
                    <a:pt x="4526" y="2263"/>
                    <a:pt x="4526" y="3073"/>
                  </a:cubicBezTo>
                  <a:cubicBezTo>
                    <a:pt x="4526" y="3883"/>
                    <a:pt x="3859" y="4526"/>
                    <a:pt x="3073" y="4526"/>
                  </a:cubicBezTo>
                  <a:cubicBezTo>
                    <a:pt x="2359" y="4526"/>
                    <a:pt x="1763" y="3978"/>
                    <a:pt x="1644" y="3311"/>
                  </a:cubicBezTo>
                  <a:cubicBezTo>
                    <a:pt x="1644" y="3240"/>
                    <a:pt x="1620" y="3144"/>
                    <a:pt x="1620" y="3073"/>
                  </a:cubicBezTo>
                  <a:cubicBezTo>
                    <a:pt x="1620" y="2263"/>
                    <a:pt x="2263" y="1596"/>
                    <a:pt x="3073" y="1596"/>
                  </a:cubicBezTo>
                  <a:close/>
                  <a:moveTo>
                    <a:pt x="8836" y="1620"/>
                  </a:moveTo>
                  <a:cubicBezTo>
                    <a:pt x="9646" y="1620"/>
                    <a:pt x="10289" y="2263"/>
                    <a:pt x="10289" y="3073"/>
                  </a:cubicBezTo>
                  <a:cubicBezTo>
                    <a:pt x="10289" y="3883"/>
                    <a:pt x="9646" y="4526"/>
                    <a:pt x="8836" y="4526"/>
                  </a:cubicBezTo>
                  <a:cubicBezTo>
                    <a:pt x="8550" y="4526"/>
                    <a:pt x="8241" y="4430"/>
                    <a:pt x="8003" y="4264"/>
                  </a:cubicBezTo>
                  <a:cubicBezTo>
                    <a:pt x="7622" y="4002"/>
                    <a:pt x="7383" y="3549"/>
                    <a:pt x="7383" y="3073"/>
                  </a:cubicBezTo>
                  <a:cubicBezTo>
                    <a:pt x="7383" y="2263"/>
                    <a:pt x="8050" y="1620"/>
                    <a:pt x="8836" y="1620"/>
                  </a:cubicBezTo>
                  <a:close/>
                  <a:moveTo>
                    <a:pt x="858" y="2835"/>
                  </a:moveTo>
                  <a:lnTo>
                    <a:pt x="1311" y="3168"/>
                  </a:lnTo>
                  <a:lnTo>
                    <a:pt x="1311" y="3240"/>
                  </a:lnTo>
                  <a:cubicBezTo>
                    <a:pt x="1335" y="3454"/>
                    <a:pt x="1406" y="3692"/>
                    <a:pt x="1501" y="3883"/>
                  </a:cubicBezTo>
                  <a:cubicBezTo>
                    <a:pt x="1573" y="4025"/>
                    <a:pt x="1668" y="4168"/>
                    <a:pt x="1787" y="4287"/>
                  </a:cubicBezTo>
                  <a:cubicBezTo>
                    <a:pt x="2049" y="4597"/>
                    <a:pt x="2406" y="4764"/>
                    <a:pt x="2811" y="4835"/>
                  </a:cubicBezTo>
                  <a:cubicBezTo>
                    <a:pt x="2883" y="4859"/>
                    <a:pt x="3002" y="4859"/>
                    <a:pt x="3097" y="4859"/>
                  </a:cubicBezTo>
                  <a:cubicBezTo>
                    <a:pt x="3954" y="4859"/>
                    <a:pt x="4716" y="4240"/>
                    <a:pt x="4859" y="3406"/>
                  </a:cubicBezTo>
                  <a:lnTo>
                    <a:pt x="5145" y="3644"/>
                  </a:lnTo>
                  <a:cubicBezTo>
                    <a:pt x="5216" y="3668"/>
                    <a:pt x="5264" y="3692"/>
                    <a:pt x="5335" y="3692"/>
                  </a:cubicBezTo>
                  <a:cubicBezTo>
                    <a:pt x="5383" y="3692"/>
                    <a:pt x="5454" y="3668"/>
                    <a:pt x="5502" y="3644"/>
                  </a:cubicBezTo>
                  <a:lnTo>
                    <a:pt x="5788" y="3430"/>
                  </a:lnTo>
                  <a:lnTo>
                    <a:pt x="5788" y="3430"/>
                  </a:lnTo>
                  <a:cubicBezTo>
                    <a:pt x="5597" y="4740"/>
                    <a:pt x="4478" y="5788"/>
                    <a:pt x="3097" y="5788"/>
                  </a:cubicBezTo>
                  <a:cubicBezTo>
                    <a:pt x="2859" y="5788"/>
                    <a:pt x="2644" y="5740"/>
                    <a:pt x="2406" y="5692"/>
                  </a:cubicBezTo>
                  <a:cubicBezTo>
                    <a:pt x="2025" y="5597"/>
                    <a:pt x="1692" y="5430"/>
                    <a:pt x="1406" y="5192"/>
                  </a:cubicBezTo>
                  <a:cubicBezTo>
                    <a:pt x="1096" y="4954"/>
                    <a:pt x="858" y="4645"/>
                    <a:pt x="692" y="4311"/>
                  </a:cubicBezTo>
                  <a:cubicBezTo>
                    <a:pt x="501" y="3954"/>
                    <a:pt x="382" y="3573"/>
                    <a:pt x="382" y="3168"/>
                  </a:cubicBezTo>
                  <a:lnTo>
                    <a:pt x="858" y="2835"/>
                  </a:lnTo>
                  <a:close/>
                  <a:moveTo>
                    <a:pt x="5955" y="4073"/>
                  </a:moveTo>
                  <a:cubicBezTo>
                    <a:pt x="6264" y="4978"/>
                    <a:pt x="6979" y="5669"/>
                    <a:pt x="7860" y="5954"/>
                  </a:cubicBezTo>
                  <a:cubicBezTo>
                    <a:pt x="6979" y="6264"/>
                    <a:pt x="6264" y="6955"/>
                    <a:pt x="5955" y="7836"/>
                  </a:cubicBezTo>
                  <a:cubicBezTo>
                    <a:pt x="5669" y="6978"/>
                    <a:pt x="4954" y="6264"/>
                    <a:pt x="4049" y="5954"/>
                  </a:cubicBezTo>
                  <a:cubicBezTo>
                    <a:pt x="4954" y="5669"/>
                    <a:pt x="5669" y="4954"/>
                    <a:pt x="5955" y="4073"/>
                  </a:cubicBezTo>
                  <a:close/>
                  <a:moveTo>
                    <a:pt x="8836" y="6169"/>
                  </a:moveTo>
                  <a:cubicBezTo>
                    <a:pt x="10289" y="6169"/>
                    <a:pt x="11480" y="7312"/>
                    <a:pt x="11551" y="8788"/>
                  </a:cubicBezTo>
                  <a:lnTo>
                    <a:pt x="11075" y="9122"/>
                  </a:lnTo>
                  <a:lnTo>
                    <a:pt x="10622" y="8788"/>
                  </a:lnTo>
                  <a:cubicBezTo>
                    <a:pt x="10575" y="7836"/>
                    <a:pt x="9789" y="7097"/>
                    <a:pt x="8836" y="7097"/>
                  </a:cubicBezTo>
                  <a:cubicBezTo>
                    <a:pt x="7979" y="7097"/>
                    <a:pt x="7241" y="7717"/>
                    <a:pt x="7098" y="8550"/>
                  </a:cubicBezTo>
                  <a:lnTo>
                    <a:pt x="6788" y="8312"/>
                  </a:lnTo>
                  <a:cubicBezTo>
                    <a:pt x="6740" y="8264"/>
                    <a:pt x="6681" y="8241"/>
                    <a:pt x="6618" y="8241"/>
                  </a:cubicBezTo>
                  <a:cubicBezTo>
                    <a:pt x="6556" y="8241"/>
                    <a:pt x="6490" y="8264"/>
                    <a:pt x="6431" y="8312"/>
                  </a:cubicBezTo>
                  <a:lnTo>
                    <a:pt x="6169" y="8503"/>
                  </a:lnTo>
                  <a:cubicBezTo>
                    <a:pt x="6336" y="7217"/>
                    <a:pt x="7479" y="6169"/>
                    <a:pt x="8836" y="6169"/>
                  </a:cubicBezTo>
                  <a:close/>
                  <a:moveTo>
                    <a:pt x="8884" y="7383"/>
                  </a:moveTo>
                  <a:cubicBezTo>
                    <a:pt x="9670" y="7383"/>
                    <a:pt x="10336" y="8050"/>
                    <a:pt x="10336" y="8836"/>
                  </a:cubicBezTo>
                  <a:cubicBezTo>
                    <a:pt x="10336" y="9646"/>
                    <a:pt x="9670" y="10312"/>
                    <a:pt x="8884" y="10312"/>
                  </a:cubicBezTo>
                  <a:cubicBezTo>
                    <a:pt x="8050" y="10312"/>
                    <a:pt x="7407" y="9646"/>
                    <a:pt x="7407" y="8836"/>
                  </a:cubicBezTo>
                  <a:cubicBezTo>
                    <a:pt x="7407" y="8050"/>
                    <a:pt x="8074" y="7383"/>
                    <a:pt x="8884" y="7383"/>
                  </a:cubicBezTo>
                  <a:close/>
                  <a:moveTo>
                    <a:pt x="3097" y="6169"/>
                  </a:moveTo>
                  <a:cubicBezTo>
                    <a:pt x="4550" y="6169"/>
                    <a:pt x="5740" y="7312"/>
                    <a:pt x="5812" y="8788"/>
                  </a:cubicBezTo>
                  <a:lnTo>
                    <a:pt x="5335" y="9122"/>
                  </a:lnTo>
                  <a:lnTo>
                    <a:pt x="4883" y="8788"/>
                  </a:lnTo>
                  <a:cubicBezTo>
                    <a:pt x="4811" y="7836"/>
                    <a:pt x="4049" y="7097"/>
                    <a:pt x="3097" y="7097"/>
                  </a:cubicBezTo>
                  <a:cubicBezTo>
                    <a:pt x="2883" y="7097"/>
                    <a:pt x="2692" y="7121"/>
                    <a:pt x="2478" y="7217"/>
                  </a:cubicBezTo>
                  <a:cubicBezTo>
                    <a:pt x="2382" y="7240"/>
                    <a:pt x="2335" y="7312"/>
                    <a:pt x="2382" y="7407"/>
                  </a:cubicBezTo>
                  <a:cubicBezTo>
                    <a:pt x="2400" y="7477"/>
                    <a:pt x="2456" y="7521"/>
                    <a:pt x="2522" y="7521"/>
                  </a:cubicBezTo>
                  <a:cubicBezTo>
                    <a:pt x="2546" y="7521"/>
                    <a:pt x="2571" y="7515"/>
                    <a:pt x="2597" y="7502"/>
                  </a:cubicBezTo>
                  <a:cubicBezTo>
                    <a:pt x="2740" y="7455"/>
                    <a:pt x="2930" y="7407"/>
                    <a:pt x="3097" y="7407"/>
                  </a:cubicBezTo>
                  <a:cubicBezTo>
                    <a:pt x="3907" y="7407"/>
                    <a:pt x="4550" y="8074"/>
                    <a:pt x="4550" y="8860"/>
                  </a:cubicBezTo>
                  <a:cubicBezTo>
                    <a:pt x="4550" y="9669"/>
                    <a:pt x="3907" y="10336"/>
                    <a:pt x="3097" y="10336"/>
                  </a:cubicBezTo>
                  <a:cubicBezTo>
                    <a:pt x="2287" y="10336"/>
                    <a:pt x="1644" y="9669"/>
                    <a:pt x="1644" y="8860"/>
                  </a:cubicBezTo>
                  <a:cubicBezTo>
                    <a:pt x="1644" y="8503"/>
                    <a:pt x="1787" y="8145"/>
                    <a:pt x="2025" y="7883"/>
                  </a:cubicBezTo>
                  <a:cubicBezTo>
                    <a:pt x="2097" y="7836"/>
                    <a:pt x="2097" y="7717"/>
                    <a:pt x="2025" y="7645"/>
                  </a:cubicBezTo>
                  <a:cubicBezTo>
                    <a:pt x="2001" y="7621"/>
                    <a:pt x="1960" y="7609"/>
                    <a:pt x="1915" y="7609"/>
                  </a:cubicBezTo>
                  <a:cubicBezTo>
                    <a:pt x="1870" y="7609"/>
                    <a:pt x="1823" y="7621"/>
                    <a:pt x="1787" y="7645"/>
                  </a:cubicBezTo>
                  <a:cubicBezTo>
                    <a:pt x="1549" y="7883"/>
                    <a:pt x="1406" y="8217"/>
                    <a:pt x="1335" y="8550"/>
                  </a:cubicBezTo>
                  <a:lnTo>
                    <a:pt x="1049" y="8312"/>
                  </a:lnTo>
                  <a:cubicBezTo>
                    <a:pt x="1001" y="8264"/>
                    <a:pt x="942" y="8241"/>
                    <a:pt x="879" y="8241"/>
                  </a:cubicBezTo>
                  <a:cubicBezTo>
                    <a:pt x="817" y="8241"/>
                    <a:pt x="751" y="8264"/>
                    <a:pt x="692" y="8312"/>
                  </a:cubicBezTo>
                  <a:lnTo>
                    <a:pt x="430" y="8503"/>
                  </a:lnTo>
                  <a:cubicBezTo>
                    <a:pt x="596" y="7193"/>
                    <a:pt x="1739" y="6169"/>
                    <a:pt x="3097" y="6169"/>
                  </a:cubicBezTo>
                  <a:close/>
                  <a:moveTo>
                    <a:pt x="834" y="8598"/>
                  </a:moveTo>
                  <a:lnTo>
                    <a:pt x="1287" y="8931"/>
                  </a:lnTo>
                  <a:cubicBezTo>
                    <a:pt x="1335" y="9884"/>
                    <a:pt x="2120" y="10622"/>
                    <a:pt x="3073" y="10622"/>
                  </a:cubicBezTo>
                  <a:cubicBezTo>
                    <a:pt x="3930" y="10622"/>
                    <a:pt x="4669" y="10003"/>
                    <a:pt x="4811" y="9169"/>
                  </a:cubicBezTo>
                  <a:lnTo>
                    <a:pt x="5121" y="9407"/>
                  </a:lnTo>
                  <a:cubicBezTo>
                    <a:pt x="5193" y="9431"/>
                    <a:pt x="5240" y="9479"/>
                    <a:pt x="5312" y="9479"/>
                  </a:cubicBezTo>
                  <a:cubicBezTo>
                    <a:pt x="5359" y="9479"/>
                    <a:pt x="5407" y="9431"/>
                    <a:pt x="5478" y="9407"/>
                  </a:cubicBezTo>
                  <a:lnTo>
                    <a:pt x="5740" y="9193"/>
                  </a:lnTo>
                  <a:lnTo>
                    <a:pt x="5740" y="9193"/>
                  </a:lnTo>
                  <a:cubicBezTo>
                    <a:pt x="5597" y="10551"/>
                    <a:pt x="4478" y="11551"/>
                    <a:pt x="3073" y="11551"/>
                  </a:cubicBezTo>
                  <a:cubicBezTo>
                    <a:pt x="1620" y="11551"/>
                    <a:pt x="430" y="10384"/>
                    <a:pt x="358" y="8931"/>
                  </a:cubicBezTo>
                  <a:lnTo>
                    <a:pt x="834" y="8598"/>
                  </a:lnTo>
                  <a:close/>
                  <a:moveTo>
                    <a:pt x="6598" y="8598"/>
                  </a:moveTo>
                  <a:lnTo>
                    <a:pt x="7050" y="8931"/>
                  </a:lnTo>
                  <a:cubicBezTo>
                    <a:pt x="7121" y="9884"/>
                    <a:pt x="7884" y="10622"/>
                    <a:pt x="8836" y="10622"/>
                  </a:cubicBezTo>
                  <a:cubicBezTo>
                    <a:pt x="9693" y="10622"/>
                    <a:pt x="10456" y="10003"/>
                    <a:pt x="10598" y="9169"/>
                  </a:cubicBezTo>
                  <a:lnTo>
                    <a:pt x="10884" y="9407"/>
                  </a:lnTo>
                  <a:cubicBezTo>
                    <a:pt x="10956" y="9431"/>
                    <a:pt x="11003" y="9479"/>
                    <a:pt x="11075" y="9479"/>
                  </a:cubicBezTo>
                  <a:cubicBezTo>
                    <a:pt x="11146" y="9479"/>
                    <a:pt x="11194" y="9431"/>
                    <a:pt x="11265" y="9407"/>
                  </a:cubicBezTo>
                  <a:lnTo>
                    <a:pt x="11527" y="9193"/>
                  </a:lnTo>
                  <a:lnTo>
                    <a:pt x="11527" y="9193"/>
                  </a:lnTo>
                  <a:cubicBezTo>
                    <a:pt x="11337" y="10551"/>
                    <a:pt x="10217" y="11551"/>
                    <a:pt x="8836" y="11551"/>
                  </a:cubicBezTo>
                  <a:cubicBezTo>
                    <a:pt x="7383" y="11551"/>
                    <a:pt x="6193" y="10384"/>
                    <a:pt x="6121" y="8931"/>
                  </a:cubicBezTo>
                  <a:lnTo>
                    <a:pt x="6598" y="8598"/>
                  </a:ln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3192"/>
                    <a:pt x="1" y="3287"/>
                    <a:pt x="25" y="3406"/>
                  </a:cubicBezTo>
                  <a:cubicBezTo>
                    <a:pt x="72" y="3811"/>
                    <a:pt x="215" y="4240"/>
                    <a:pt x="430" y="4597"/>
                  </a:cubicBezTo>
                  <a:cubicBezTo>
                    <a:pt x="787" y="5192"/>
                    <a:pt x="1311" y="5669"/>
                    <a:pt x="1978" y="5907"/>
                  </a:cubicBezTo>
                  <a:cubicBezTo>
                    <a:pt x="2001" y="5907"/>
                    <a:pt x="2025" y="5931"/>
                    <a:pt x="2097" y="5931"/>
                  </a:cubicBezTo>
                  <a:cubicBezTo>
                    <a:pt x="906" y="6335"/>
                    <a:pt x="1" y="7478"/>
                    <a:pt x="1" y="8812"/>
                  </a:cubicBezTo>
                  <a:cubicBezTo>
                    <a:pt x="1" y="10503"/>
                    <a:pt x="1382" y="11884"/>
                    <a:pt x="3073" y="11884"/>
                  </a:cubicBezTo>
                  <a:cubicBezTo>
                    <a:pt x="4407" y="11884"/>
                    <a:pt x="5526" y="11027"/>
                    <a:pt x="5955" y="9836"/>
                  </a:cubicBezTo>
                  <a:cubicBezTo>
                    <a:pt x="6383" y="11027"/>
                    <a:pt x="7503" y="11884"/>
                    <a:pt x="8836" y="11884"/>
                  </a:cubicBezTo>
                  <a:cubicBezTo>
                    <a:pt x="10551" y="11884"/>
                    <a:pt x="11908" y="10503"/>
                    <a:pt x="11908" y="8812"/>
                  </a:cubicBezTo>
                  <a:cubicBezTo>
                    <a:pt x="11908" y="7502"/>
                    <a:pt x="11051" y="6383"/>
                    <a:pt x="9836" y="5954"/>
                  </a:cubicBezTo>
                  <a:cubicBezTo>
                    <a:pt x="10241" y="5811"/>
                    <a:pt x="10598" y="5597"/>
                    <a:pt x="10932" y="5311"/>
                  </a:cubicBezTo>
                  <a:cubicBezTo>
                    <a:pt x="10979" y="5240"/>
                    <a:pt x="10979" y="5121"/>
                    <a:pt x="10932" y="5073"/>
                  </a:cubicBezTo>
                  <a:cubicBezTo>
                    <a:pt x="10896" y="5038"/>
                    <a:pt x="10848" y="5020"/>
                    <a:pt x="10804" y="5020"/>
                  </a:cubicBezTo>
                  <a:cubicBezTo>
                    <a:pt x="10759" y="5020"/>
                    <a:pt x="10717" y="5038"/>
                    <a:pt x="10694" y="5073"/>
                  </a:cubicBezTo>
                  <a:cubicBezTo>
                    <a:pt x="10194" y="5550"/>
                    <a:pt x="9527" y="5764"/>
                    <a:pt x="8836" y="5764"/>
                  </a:cubicBezTo>
                  <a:cubicBezTo>
                    <a:pt x="7407" y="5764"/>
                    <a:pt x="6264" y="4668"/>
                    <a:pt x="6145" y="3311"/>
                  </a:cubicBezTo>
                  <a:lnTo>
                    <a:pt x="6145" y="3144"/>
                  </a:lnTo>
                  <a:lnTo>
                    <a:pt x="6621" y="2835"/>
                  </a:lnTo>
                  <a:lnTo>
                    <a:pt x="7050" y="3144"/>
                  </a:lnTo>
                  <a:lnTo>
                    <a:pt x="7050" y="3240"/>
                  </a:lnTo>
                  <a:cubicBezTo>
                    <a:pt x="7121" y="3883"/>
                    <a:pt x="7479" y="4406"/>
                    <a:pt x="8050" y="4668"/>
                  </a:cubicBezTo>
                  <a:cubicBezTo>
                    <a:pt x="8288" y="4787"/>
                    <a:pt x="8598" y="4859"/>
                    <a:pt x="8836" y="4859"/>
                  </a:cubicBezTo>
                  <a:cubicBezTo>
                    <a:pt x="9717" y="4859"/>
                    <a:pt x="10456" y="4240"/>
                    <a:pt x="10598" y="3406"/>
                  </a:cubicBezTo>
                  <a:lnTo>
                    <a:pt x="10908" y="3644"/>
                  </a:lnTo>
                  <a:cubicBezTo>
                    <a:pt x="10956" y="3668"/>
                    <a:pt x="11027" y="3692"/>
                    <a:pt x="11075" y="3692"/>
                  </a:cubicBezTo>
                  <a:cubicBezTo>
                    <a:pt x="11146" y="3692"/>
                    <a:pt x="11194" y="3668"/>
                    <a:pt x="11265" y="3644"/>
                  </a:cubicBezTo>
                  <a:lnTo>
                    <a:pt x="11527" y="3430"/>
                  </a:lnTo>
                  <a:lnTo>
                    <a:pt x="11527" y="3430"/>
                  </a:lnTo>
                  <a:cubicBezTo>
                    <a:pt x="11456" y="3787"/>
                    <a:pt x="11337" y="4144"/>
                    <a:pt x="11170" y="4478"/>
                  </a:cubicBezTo>
                  <a:cubicBezTo>
                    <a:pt x="11099" y="4549"/>
                    <a:pt x="11146" y="4645"/>
                    <a:pt x="11218" y="4716"/>
                  </a:cubicBezTo>
                  <a:cubicBezTo>
                    <a:pt x="11249" y="4732"/>
                    <a:pt x="11281" y="4740"/>
                    <a:pt x="11311" y="4740"/>
                  </a:cubicBezTo>
                  <a:cubicBezTo>
                    <a:pt x="11371" y="4740"/>
                    <a:pt x="11424" y="4708"/>
                    <a:pt x="11456" y="4645"/>
                  </a:cubicBezTo>
                  <a:cubicBezTo>
                    <a:pt x="11765" y="4168"/>
                    <a:pt x="11908" y="3644"/>
                    <a:pt x="11908" y="3073"/>
                  </a:cubicBezTo>
                  <a:cubicBezTo>
                    <a:pt x="11908" y="1382"/>
                    <a:pt x="10551" y="1"/>
                    <a:pt x="8836" y="1"/>
                  </a:cubicBezTo>
                  <a:cubicBezTo>
                    <a:pt x="7503" y="1"/>
                    <a:pt x="6383" y="858"/>
                    <a:pt x="5955" y="2049"/>
                  </a:cubicBezTo>
                  <a:cubicBezTo>
                    <a:pt x="5550" y="858"/>
                    <a:pt x="4407" y="1"/>
                    <a:pt x="3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2" name="Google Shape;2942;p53"/>
          <p:cNvSpPr/>
          <p:nvPr/>
        </p:nvSpPr>
        <p:spPr>
          <a:xfrm>
            <a:off x="4760267" y="3576154"/>
            <a:ext cx="366005" cy="355780"/>
          </a:xfrm>
          <a:custGeom>
            <a:rect b="b" l="l" r="r" t="t"/>
            <a:pathLst>
              <a:path extrusionOk="0" h="11900" w="12242">
                <a:moveTo>
                  <a:pt x="6073" y="382"/>
                </a:moveTo>
                <a:lnTo>
                  <a:pt x="6073" y="1668"/>
                </a:lnTo>
                <a:cubicBezTo>
                  <a:pt x="3787" y="1763"/>
                  <a:pt x="1953" y="3668"/>
                  <a:pt x="1953" y="5978"/>
                </a:cubicBezTo>
                <a:cubicBezTo>
                  <a:pt x="1953" y="6478"/>
                  <a:pt x="2025" y="7026"/>
                  <a:pt x="2215" y="7502"/>
                </a:cubicBezTo>
                <a:cubicBezTo>
                  <a:pt x="2233" y="7572"/>
                  <a:pt x="2288" y="7616"/>
                  <a:pt x="2364" y="7616"/>
                </a:cubicBezTo>
                <a:cubicBezTo>
                  <a:pt x="2391" y="7616"/>
                  <a:pt x="2422" y="7611"/>
                  <a:pt x="2453" y="7598"/>
                </a:cubicBezTo>
                <a:cubicBezTo>
                  <a:pt x="2549" y="7550"/>
                  <a:pt x="2596" y="7479"/>
                  <a:pt x="2549" y="7360"/>
                </a:cubicBezTo>
                <a:cubicBezTo>
                  <a:pt x="2382" y="6931"/>
                  <a:pt x="2311" y="6478"/>
                  <a:pt x="2311" y="6050"/>
                </a:cubicBezTo>
                <a:cubicBezTo>
                  <a:pt x="2263" y="3859"/>
                  <a:pt x="4025" y="2049"/>
                  <a:pt x="6192" y="2025"/>
                </a:cubicBezTo>
                <a:cubicBezTo>
                  <a:pt x="6207" y="2025"/>
                  <a:pt x="6222" y="2025"/>
                  <a:pt x="6236" y="2025"/>
                </a:cubicBezTo>
                <a:cubicBezTo>
                  <a:pt x="8431" y="2025"/>
                  <a:pt x="10217" y="3802"/>
                  <a:pt x="10217" y="5978"/>
                </a:cubicBezTo>
                <a:cubicBezTo>
                  <a:pt x="10217" y="8145"/>
                  <a:pt x="8431" y="9932"/>
                  <a:pt x="6264" y="9932"/>
                </a:cubicBezTo>
                <a:cubicBezTo>
                  <a:pt x="5573" y="9932"/>
                  <a:pt x="4883" y="9765"/>
                  <a:pt x="4287" y="9431"/>
                </a:cubicBezTo>
                <a:cubicBezTo>
                  <a:pt x="3739" y="9098"/>
                  <a:pt x="3215" y="8622"/>
                  <a:pt x="2858" y="8074"/>
                </a:cubicBezTo>
                <a:cubicBezTo>
                  <a:pt x="2827" y="8011"/>
                  <a:pt x="2774" y="7979"/>
                  <a:pt x="2714" y="7979"/>
                </a:cubicBezTo>
                <a:cubicBezTo>
                  <a:pt x="2684" y="7979"/>
                  <a:pt x="2652" y="7987"/>
                  <a:pt x="2620" y="8003"/>
                </a:cubicBezTo>
                <a:cubicBezTo>
                  <a:pt x="2549" y="8074"/>
                  <a:pt x="2501" y="8145"/>
                  <a:pt x="2573" y="8241"/>
                </a:cubicBezTo>
                <a:cubicBezTo>
                  <a:pt x="2954" y="8860"/>
                  <a:pt x="3501" y="9384"/>
                  <a:pt x="4120" y="9741"/>
                </a:cubicBezTo>
                <a:cubicBezTo>
                  <a:pt x="4763" y="10098"/>
                  <a:pt x="5478" y="10289"/>
                  <a:pt x="6264" y="10289"/>
                </a:cubicBezTo>
                <a:cubicBezTo>
                  <a:pt x="6788" y="10289"/>
                  <a:pt x="7335" y="10217"/>
                  <a:pt x="7812" y="10003"/>
                </a:cubicBezTo>
                <a:lnTo>
                  <a:pt x="8407" y="11122"/>
                </a:lnTo>
                <a:cubicBezTo>
                  <a:pt x="7740" y="11432"/>
                  <a:pt x="7002" y="11575"/>
                  <a:pt x="6264" y="11575"/>
                </a:cubicBezTo>
                <a:cubicBezTo>
                  <a:pt x="4763" y="11575"/>
                  <a:pt x="3382" y="10979"/>
                  <a:pt x="2311" y="9932"/>
                </a:cubicBezTo>
                <a:cubicBezTo>
                  <a:pt x="1001" y="8622"/>
                  <a:pt x="429" y="6812"/>
                  <a:pt x="763" y="4931"/>
                </a:cubicBezTo>
                <a:cubicBezTo>
                  <a:pt x="905" y="4192"/>
                  <a:pt x="1167" y="3478"/>
                  <a:pt x="1620" y="2859"/>
                </a:cubicBezTo>
                <a:cubicBezTo>
                  <a:pt x="2668" y="1335"/>
                  <a:pt x="4287" y="430"/>
                  <a:pt x="6073" y="382"/>
                </a:cubicBezTo>
                <a:close/>
                <a:moveTo>
                  <a:pt x="6311" y="1"/>
                </a:moveTo>
                <a:cubicBezTo>
                  <a:pt x="4311" y="1"/>
                  <a:pt x="2501" y="954"/>
                  <a:pt x="1334" y="2668"/>
                </a:cubicBezTo>
                <a:cubicBezTo>
                  <a:pt x="929" y="3311"/>
                  <a:pt x="620" y="4026"/>
                  <a:pt x="477" y="4764"/>
                </a:cubicBezTo>
                <a:cubicBezTo>
                  <a:pt x="1" y="7169"/>
                  <a:pt x="977" y="9551"/>
                  <a:pt x="3049" y="10932"/>
                </a:cubicBezTo>
                <a:cubicBezTo>
                  <a:pt x="3668" y="11337"/>
                  <a:pt x="4382" y="11646"/>
                  <a:pt x="5121" y="11789"/>
                </a:cubicBezTo>
                <a:cubicBezTo>
                  <a:pt x="5514" y="11863"/>
                  <a:pt x="5906" y="11899"/>
                  <a:pt x="6293" y="11899"/>
                </a:cubicBezTo>
                <a:cubicBezTo>
                  <a:pt x="7891" y="11899"/>
                  <a:pt x="9390" y="11278"/>
                  <a:pt x="10503" y="10146"/>
                </a:cubicBezTo>
                <a:cubicBezTo>
                  <a:pt x="11646" y="9027"/>
                  <a:pt x="12241" y="7526"/>
                  <a:pt x="12241" y="5955"/>
                </a:cubicBezTo>
                <a:cubicBezTo>
                  <a:pt x="12217" y="5478"/>
                  <a:pt x="12146" y="4978"/>
                  <a:pt x="12027" y="4502"/>
                </a:cubicBezTo>
                <a:cubicBezTo>
                  <a:pt x="12008" y="4428"/>
                  <a:pt x="11946" y="4368"/>
                  <a:pt x="11874" y="4368"/>
                </a:cubicBezTo>
                <a:cubicBezTo>
                  <a:pt x="11854" y="4368"/>
                  <a:pt x="11833" y="4372"/>
                  <a:pt x="11813" y="4383"/>
                </a:cubicBezTo>
                <a:cubicBezTo>
                  <a:pt x="11741" y="4407"/>
                  <a:pt x="11670" y="4502"/>
                  <a:pt x="11717" y="4573"/>
                </a:cubicBezTo>
                <a:cubicBezTo>
                  <a:pt x="11813" y="5026"/>
                  <a:pt x="11884" y="5502"/>
                  <a:pt x="11884" y="5978"/>
                </a:cubicBezTo>
                <a:cubicBezTo>
                  <a:pt x="11884" y="7479"/>
                  <a:pt x="11289" y="8860"/>
                  <a:pt x="10241" y="9932"/>
                </a:cubicBezTo>
                <a:cubicBezTo>
                  <a:pt x="9812" y="10384"/>
                  <a:pt x="9288" y="10741"/>
                  <a:pt x="8740" y="11003"/>
                </a:cubicBezTo>
                <a:lnTo>
                  <a:pt x="8145" y="9884"/>
                </a:lnTo>
                <a:cubicBezTo>
                  <a:pt x="9598" y="9193"/>
                  <a:pt x="10598" y="7717"/>
                  <a:pt x="10598" y="5978"/>
                </a:cubicBezTo>
                <a:cubicBezTo>
                  <a:pt x="10598" y="3668"/>
                  <a:pt x="8764" y="1763"/>
                  <a:pt x="6454" y="1668"/>
                </a:cubicBezTo>
                <a:lnTo>
                  <a:pt x="6454" y="382"/>
                </a:lnTo>
                <a:cubicBezTo>
                  <a:pt x="7550" y="406"/>
                  <a:pt x="8550" y="739"/>
                  <a:pt x="9431" y="1335"/>
                </a:cubicBezTo>
                <a:cubicBezTo>
                  <a:pt x="10336" y="1954"/>
                  <a:pt x="11050" y="2811"/>
                  <a:pt x="11455" y="3811"/>
                </a:cubicBezTo>
                <a:cubicBezTo>
                  <a:pt x="11492" y="3884"/>
                  <a:pt x="11570" y="3915"/>
                  <a:pt x="11636" y="3915"/>
                </a:cubicBezTo>
                <a:cubicBezTo>
                  <a:pt x="11657" y="3915"/>
                  <a:pt x="11677" y="3912"/>
                  <a:pt x="11693" y="3907"/>
                </a:cubicBezTo>
                <a:cubicBezTo>
                  <a:pt x="11789" y="3859"/>
                  <a:pt x="11813" y="3740"/>
                  <a:pt x="11789" y="3668"/>
                </a:cubicBezTo>
                <a:cubicBezTo>
                  <a:pt x="11336" y="2573"/>
                  <a:pt x="10598" y="1668"/>
                  <a:pt x="9645" y="1001"/>
                </a:cubicBezTo>
                <a:cubicBezTo>
                  <a:pt x="8669" y="334"/>
                  <a:pt x="7502" y="1"/>
                  <a:pt x="6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3" name="Google Shape;2943;p53"/>
          <p:cNvGrpSpPr/>
          <p:nvPr/>
        </p:nvGrpSpPr>
        <p:grpSpPr>
          <a:xfrm>
            <a:off x="4024090" y="3577633"/>
            <a:ext cx="351056" cy="355302"/>
            <a:chOff x="4177563" y="3313708"/>
            <a:chExt cx="293550" cy="297100"/>
          </a:xfrm>
        </p:grpSpPr>
        <p:sp>
          <p:nvSpPr>
            <p:cNvPr id="2944" name="Google Shape;2944;p53"/>
            <p:cNvSpPr/>
            <p:nvPr/>
          </p:nvSpPr>
          <p:spPr>
            <a:xfrm>
              <a:off x="4281763" y="33524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310"/>
                    <a:pt x="6621" y="215"/>
                  </a:cubicBezTo>
                  <a:cubicBezTo>
                    <a:pt x="6621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3"/>
            <p:cNvSpPr/>
            <p:nvPr/>
          </p:nvSpPr>
          <p:spPr>
            <a:xfrm>
              <a:off x="4281763" y="3372658"/>
              <a:ext cx="120875" cy="8950"/>
            </a:xfrm>
            <a:custGeom>
              <a:rect b="b" l="l" r="r" t="t"/>
              <a:pathLst>
                <a:path extrusionOk="0" h="358" w="4835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4644" y="357"/>
                  </a:lnTo>
                  <a:cubicBezTo>
                    <a:pt x="4739" y="357"/>
                    <a:pt x="4835" y="310"/>
                    <a:pt x="4835" y="215"/>
                  </a:cubicBezTo>
                  <a:cubicBezTo>
                    <a:pt x="4835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3"/>
            <p:cNvSpPr/>
            <p:nvPr/>
          </p:nvSpPr>
          <p:spPr>
            <a:xfrm>
              <a:off x="4281763" y="34429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286"/>
                    <a:pt x="6621" y="191"/>
                  </a:cubicBezTo>
                  <a:cubicBezTo>
                    <a:pt x="6621" y="72"/>
                    <a:pt x="6549" y="0"/>
                    <a:pt x="6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53"/>
            <p:cNvSpPr/>
            <p:nvPr/>
          </p:nvSpPr>
          <p:spPr>
            <a:xfrm>
              <a:off x="4281763" y="3463733"/>
              <a:ext cx="120875" cy="8975"/>
            </a:xfrm>
            <a:custGeom>
              <a:rect b="b" l="l" r="r" t="t"/>
              <a:pathLst>
                <a:path extrusionOk="0" h="359" w="4835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287"/>
                    <a:pt x="4835" y="191"/>
                  </a:cubicBezTo>
                  <a:cubicBezTo>
                    <a:pt x="4835" y="72"/>
                    <a:pt x="4763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3"/>
            <p:cNvSpPr/>
            <p:nvPr/>
          </p:nvSpPr>
          <p:spPr>
            <a:xfrm>
              <a:off x="4238888" y="3339908"/>
              <a:ext cx="18475" cy="48275"/>
            </a:xfrm>
            <a:custGeom>
              <a:rect b="b" l="l" r="r" t="t"/>
              <a:pathLst>
                <a:path extrusionOk="0" h="1931" w="739">
                  <a:moveTo>
                    <a:pt x="239" y="0"/>
                  </a:moveTo>
                  <a:cubicBezTo>
                    <a:pt x="167" y="0"/>
                    <a:pt x="120" y="24"/>
                    <a:pt x="96" y="96"/>
                  </a:cubicBezTo>
                  <a:cubicBezTo>
                    <a:pt x="1" y="215"/>
                    <a:pt x="96" y="334"/>
                    <a:pt x="215" y="334"/>
                  </a:cubicBezTo>
                  <a:lnTo>
                    <a:pt x="382" y="334"/>
                  </a:lnTo>
                  <a:lnTo>
                    <a:pt x="382" y="1763"/>
                  </a:lnTo>
                  <a:cubicBezTo>
                    <a:pt x="382" y="1810"/>
                    <a:pt x="405" y="1882"/>
                    <a:pt x="477" y="1906"/>
                  </a:cubicBezTo>
                  <a:cubicBezTo>
                    <a:pt x="505" y="1923"/>
                    <a:pt x="535" y="1930"/>
                    <a:pt x="564" y="1930"/>
                  </a:cubicBezTo>
                  <a:cubicBezTo>
                    <a:pt x="656" y="1930"/>
                    <a:pt x="739" y="1853"/>
                    <a:pt x="739" y="1763"/>
                  </a:cubicBezTo>
                  <a:lnTo>
                    <a:pt x="739" y="143"/>
                  </a:lnTo>
                  <a:cubicBezTo>
                    <a:pt x="739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3"/>
            <p:cNvSpPr/>
            <p:nvPr/>
          </p:nvSpPr>
          <p:spPr>
            <a:xfrm>
              <a:off x="4200188" y="3338908"/>
              <a:ext cx="32175" cy="50700"/>
            </a:xfrm>
            <a:custGeom>
              <a:rect b="b" l="l" r="r" t="t"/>
              <a:pathLst>
                <a:path extrusionOk="0" h="2028" w="1287">
                  <a:moveTo>
                    <a:pt x="624" y="357"/>
                  </a:moveTo>
                  <a:cubicBezTo>
                    <a:pt x="653" y="357"/>
                    <a:pt x="684" y="362"/>
                    <a:pt x="715" y="374"/>
                  </a:cubicBezTo>
                  <a:cubicBezTo>
                    <a:pt x="834" y="398"/>
                    <a:pt x="929" y="517"/>
                    <a:pt x="929" y="660"/>
                  </a:cubicBezTo>
                  <a:lnTo>
                    <a:pt x="929" y="1422"/>
                  </a:lnTo>
                  <a:cubicBezTo>
                    <a:pt x="929" y="1541"/>
                    <a:pt x="834" y="1660"/>
                    <a:pt x="715" y="1707"/>
                  </a:cubicBezTo>
                  <a:cubicBezTo>
                    <a:pt x="684" y="1719"/>
                    <a:pt x="653" y="1724"/>
                    <a:pt x="624" y="1724"/>
                  </a:cubicBezTo>
                  <a:cubicBezTo>
                    <a:pt x="475" y="1724"/>
                    <a:pt x="358" y="1585"/>
                    <a:pt x="358" y="1445"/>
                  </a:cubicBezTo>
                  <a:lnTo>
                    <a:pt x="358" y="636"/>
                  </a:lnTo>
                  <a:cubicBezTo>
                    <a:pt x="358" y="496"/>
                    <a:pt x="475" y="357"/>
                    <a:pt x="624" y="357"/>
                  </a:cubicBezTo>
                  <a:close/>
                  <a:moveTo>
                    <a:pt x="623" y="0"/>
                  </a:moveTo>
                  <a:cubicBezTo>
                    <a:pt x="279" y="0"/>
                    <a:pt x="1" y="299"/>
                    <a:pt x="1" y="636"/>
                  </a:cubicBezTo>
                  <a:lnTo>
                    <a:pt x="1" y="1374"/>
                  </a:lnTo>
                  <a:cubicBezTo>
                    <a:pt x="1" y="1739"/>
                    <a:pt x="292" y="2027"/>
                    <a:pt x="646" y="2027"/>
                  </a:cubicBezTo>
                  <a:cubicBezTo>
                    <a:pt x="684" y="2027"/>
                    <a:pt x="723" y="2024"/>
                    <a:pt x="763" y="2017"/>
                  </a:cubicBezTo>
                  <a:cubicBezTo>
                    <a:pt x="1072" y="1946"/>
                    <a:pt x="1287" y="1684"/>
                    <a:pt x="1287" y="1374"/>
                  </a:cubicBezTo>
                  <a:lnTo>
                    <a:pt x="1287" y="636"/>
                  </a:lnTo>
                  <a:cubicBezTo>
                    <a:pt x="1287" y="350"/>
                    <a:pt x="1072" y="64"/>
                    <a:pt x="763" y="17"/>
                  </a:cubicBezTo>
                  <a:cubicBezTo>
                    <a:pt x="715" y="5"/>
                    <a:pt x="668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3"/>
            <p:cNvSpPr/>
            <p:nvPr/>
          </p:nvSpPr>
          <p:spPr>
            <a:xfrm>
              <a:off x="4236513" y="3431583"/>
              <a:ext cx="30375" cy="47650"/>
            </a:xfrm>
            <a:custGeom>
              <a:rect b="b" l="l" r="r" t="t"/>
              <a:pathLst>
                <a:path extrusionOk="0" h="1906" w="1215">
                  <a:moveTo>
                    <a:pt x="572" y="1"/>
                  </a:moveTo>
                  <a:cubicBezTo>
                    <a:pt x="310" y="1"/>
                    <a:pt x="96" y="168"/>
                    <a:pt x="24" y="429"/>
                  </a:cubicBezTo>
                  <a:cubicBezTo>
                    <a:pt x="0" y="525"/>
                    <a:pt x="72" y="620"/>
                    <a:pt x="143" y="644"/>
                  </a:cubicBezTo>
                  <a:cubicBezTo>
                    <a:pt x="169" y="654"/>
                    <a:pt x="194" y="659"/>
                    <a:pt x="218" y="659"/>
                  </a:cubicBezTo>
                  <a:cubicBezTo>
                    <a:pt x="301" y="659"/>
                    <a:pt x="363" y="599"/>
                    <a:pt x="381" y="525"/>
                  </a:cubicBezTo>
                  <a:cubicBezTo>
                    <a:pt x="429" y="429"/>
                    <a:pt x="500" y="358"/>
                    <a:pt x="596" y="358"/>
                  </a:cubicBezTo>
                  <a:cubicBezTo>
                    <a:pt x="715" y="358"/>
                    <a:pt x="810" y="429"/>
                    <a:pt x="810" y="549"/>
                  </a:cubicBezTo>
                  <a:lnTo>
                    <a:pt x="810" y="596"/>
                  </a:lnTo>
                  <a:cubicBezTo>
                    <a:pt x="762" y="644"/>
                    <a:pt x="739" y="739"/>
                    <a:pt x="691" y="858"/>
                  </a:cubicBezTo>
                  <a:cubicBezTo>
                    <a:pt x="453" y="1192"/>
                    <a:pt x="310" y="1382"/>
                    <a:pt x="238" y="1477"/>
                  </a:cubicBezTo>
                  <a:cubicBezTo>
                    <a:pt x="143" y="1596"/>
                    <a:pt x="96" y="1668"/>
                    <a:pt x="119" y="1739"/>
                  </a:cubicBezTo>
                  <a:cubicBezTo>
                    <a:pt x="143" y="1811"/>
                    <a:pt x="191" y="1835"/>
                    <a:pt x="238" y="1858"/>
                  </a:cubicBezTo>
                  <a:cubicBezTo>
                    <a:pt x="262" y="1858"/>
                    <a:pt x="310" y="1906"/>
                    <a:pt x="572" y="1906"/>
                  </a:cubicBezTo>
                  <a:lnTo>
                    <a:pt x="1048" y="1906"/>
                  </a:lnTo>
                  <a:cubicBezTo>
                    <a:pt x="1143" y="1906"/>
                    <a:pt x="1215" y="1835"/>
                    <a:pt x="1215" y="1739"/>
                  </a:cubicBezTo>
                  <a:cubicBezTo>
                    <a:pt x="1215" y="1620"/>
                    <a:pt x="1167" y="1549"/>
                    <a:pt x="1048" y="1549"/>
                  </a:cubicBezTo>
                  <a:lnTo>
                    <a:pt x="596" y="1549"/>
                  </a:lnTo>
                  <a:cubicBezTo>
                    <a:pt x="691" y="1430"/>
                    <a:pt x="810" y="1287"/>
                    <a:pt x="953" y="1072"/>
                  </a:cubicBezTo>
                  <a:cubicBezTo>
                    <a:pt x="977" y="930"/>
                    <a:pt x="1072" y="763"/>
                    <a:pt x="1096" y="644"/>
                  </a:cubicBezTo>
                  <a:cubicBezTo>
                    <a:pt x="1143" y="572"/>
                    <a:pt x="1096" y="453"/>
                    <a:pt x="1072" y="358"/>
                  </a:cubicBezTo>
                  <a:cubicBezTo>
                    <a:pt x="1048" y="287"/>
                    <a:pt x="1024" y="239"/>
                    <a:pt x="953" y="168"/>
                  </a:cubicBezTo>
                  <a:cubicBezTo>
                    <a:pt x="858" y="48"/>
                    <a:pt x="715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3"/>
            <p:cNvSpPr/>
            <p:nvPr/>
          </p:nvSpPr>
          <p:spPr>
            <a:xfrm>
              <a:off x="4200188" y="3431008"/>
              <a:ext cx="30400" cy="47675"/>
            </a:xfrm>
            <a:custGeom>
              <a:rect b="b" l="l" r="r" t="t"/>
              <a:pathLst>
                <a:path extrusionOk="0" h="1907" w="1216">
                  <a:moveTo>
                    <a:pt x="596" y="357"/>
                  </a:moveTo>
                  <a:cubicBezTo>
                    <a:pt x="739" y="357"/>
                    <a:pt x="858" y="476"/>
                    <a:pt x="858" y="619"/>
                  </a:cubicBezTo>
                  <a:lnTo>
                    <a:pt x="858" y="1310"/>
                  </a:lnTo>
                  <a:cubicBezTo>
                    <a:pt x="858" y="1429"/>
                    <a:pt x="763" y="1548"/>
                    <a:pt x="620" y="1572"/>
                  </a:cubicBezTo>
                  <a:cubicBezTo>
                    <a:pt x="477" y="1572"/>
                    <a:pt x="358" y="1453"/>
                    <a:pt x="358" y="1310"/>
                  </a:cubicBezTo>
                  <a:lnTo>
                    <a:pt x="358" y="619"/>
                  </a:lnTo>
                  <a:cubicBezTo>
                    <a:pt x="358" y="500"/>
                    <a:pt x="453" y="381"/>
                    <a:pt x="596" y="357"/>
                  </a:cubicBezTo>
                  <a:close/>
                  <a:moveTo>
                    <a:pt x="620" y="0"/>
                  </a:moveTo>
                  <a:cubicBezTo>
                    <a:pt x="286" y="0"/>
                    <a:pt x="1" y="262"/>
                    <a:pt x="1" y="595"/>
                  </a:cubicBezTo>
                  <a:lnTo>
                    <a:pt x="1" y="1262"/>
                  </a:lnTo>
                  <a:cubicBezTo>
                    <a:pt x="1" y="1596"/>
                    <a:pt x="263" y="1858"/>
                    <a:pt x="596" y="1905"/>
                  </a:cubicBezTo>
                  <a:cubicBezTo>
                    <a:pt x="608" y="1906"/>
                    <a:pt x="620" y="1906"/>
                    <a:pt x="632" y="1906"/>
                  </a:cubicBezTo>
                  <a:cubicBezTo>
                    <a:pt x="950" y="1906"/>
                    <a:pt x="1215" y="1608"/>
                    <a:pt x="1215" y="1310"/>
                  </a:cubicBezTo>
                  <a:lnTo>
                    <a:pt x="1215" y="619"/>
                  </a:lnTo>
                  <a:cubicBezTo>
                    <a:pt x="1215" y="286"/>
                    <a:pt x="953" y="24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3"/>
            <p:cNvSpPr/>
            <p:nvPr/>
          </p:nvSpPr>
          <p:spPr>
            <a:xfrm>
              <a:off x="4237113" y="3522083"/>
              <a:ext cx="29200" cy="47050"/>
            </a:xfrm>
            <a:custGeom>
              <a:rect b="b" l="l" r="r" t="t"/>
              <a:pathLst>
                <a:path extrusionOk="0" h="1882" w="1168">
                  <a:moveTo>
                    <a:pt x="572" y="1"/>
                  </a:moveTo>
                  <a:cubicBezTo>
                    <a:pt x="310" y="1"/>
                    <a:pt x="72" y="191"/>
                    <a:pt x="48" y="453"/>
                  </a:cubicBezTo>
                  <a:cubicBezTo>
                    <a:pt x="0" y="548"/>
                    <a:pt x="72" y="644"/>
                    <a:pt x="191" y="667"/>
                  </a:cubicBezTo>
                  <a:cubicBezTo>
                    <a:pt x="207" y="671"/>
                    <a:pt x="222" y="673"/>
                    <a:pt x="236" y="673"/>
                  </a:cubicBezTo>
                  <a:cubicBezTo>
                    <a:pt x="308" y="673"/>
                    <a:pt x="361" y="624"/>
                    <a:pt x="381" y="525"/>
                  </a:cubicBezTo>
                  <a:cubicBezTo>
                    <a:pt x="429" y="429"/>
                    <a:pt x="500" y="334"/>
                    <a:pt x="595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5" y="739"/>
                  </a:cubicBezTo>
                  <a:cubicBezTo>
                    <a:pt x="500" y="739"/>
                    <a:pt x="429" y="834"/>
                    <a:pt x="429" y="929"/>
                  </a:cubicBezTo>
                  <a:cubicBezTo>
                    <a:pt x="429" y="1025"/>
                    <a:pt x="500" y="1120"/>
                    <a:pt x="595" y="1120"/>
                  </a:cubicBezTo>
                  <a:cubicBezTo>
                    <a:pt x="715" y="1120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5" y="1525"/>
                  </a:cubicBezTo>
                  <a:cubicBezTo>
                    <a:pt x="500" y="1525"/>
                    <a:pt x="429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310" y="1144"/>
                    <a:pt x="214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6"/>
                  </a:lnTo>
                  <a:cubicBezTo>
                    <a:pt x="72" y="1668"/>
                    <a:pt x="310" y="1882"/>
                    <a:pt x="595" y="1882"/>
                  </a:cubicBezTo>
                  <a:cubicBezTo>
                    <a:pt x="905" y="1882"/>
                    <a:pt x="1167" y="1644"/>
                    <a:pt x="1167" y="1310"/>
                  </a:cubicBezTo>
                  <a:cubicBezTo>
                    <a:pt x="1167" y="1168"/>
                    <a:pt x="1096" y="1048"/>
                    <a:pt x="1024" y="929"/>
                  </a:cubicBezTo>
                  <a:cubicBezTo>
                    <a:pt x="1096" y="834"/>
                    <a:pt x="1167" y="691"/>
                    <a:pt x="1167" y="548"/>
                  </a:cubicBezTo>
                  <a:cubicBezTo>
                    <a:pt x="1119" y="239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3"/>
            <p:cNvSpPr/>
            <p:nvPr/>
          </p:nvSpPr>
          <p:spPr>
            <a:xfrm>
              <a:off x="4200188" y="3521483"/>
              <a:ext cx="30400" cy="47650"/>
            </a:xfrm>
            <a:custGeom>
              <a:rect b="b" l="l" r="r" t="t"/>
              <a:pathLst>
                <a:path extrusionOk="0" h="1906" w="1216">
                  <a:moveTo>
                    <a:pt x="596" y="358"/>
                  </a:moveTo>
                  <a:cubicBezTo>
                    <a:pt x="739" y="358"/>
                    <a:pt x="858" y="477"/>
                    <a:pt x="858" y="620"/>
                  </a:cubicBezTo>
                  <a:lnTo>
                    <a:pt x="858" y="1311"/>
                  </a:lnTo>
                  <a:cubicBezTo>
                    <a:pt x="858" y="1430"/>
                    <a:pt x="763" y="1549"/>
                    <a:pt x="620" y="1573"/>
                  </a:cubicBezTo>
                  <a:cubicBezTo>
                    <a:pt x="477" y="1573"/>
                    <a:pt x="358" y="1453"/>
                    <a:pt x="358" y="1311"/>
                  </a:cubicBezTo>
                  <a:lnTo>
                    <a:pt x="358" y="620"/>
                  </a:lnTo>
                  <a:cubicBezTo>
                    <a:pt x="358" y="501"/>
                    <a:pt x="453" y="382"/>
                    <a:pt x="596" y="358"/>
                  </a:cubicBezTo>
                  <a:close/>
                  <a:moveTo>
                    <a:pt x="620" y="1"/>
                  </a:moveTo>
                  <a:cubicBezTo>
                    <a:pt x="263" y="1"/>
                    <a:pt x="1" y="263"/>
                    <a:pt x="1" y="596"/>
                  </a:cubicBezTo>
                  <a:lnTo>
                    <a:pt x="1" y="1287"/>
                  </a:lnTo>
                  <a:cubicBezTo>
                    <a:pt x="1" y="1620"/>
                    <a:pt x="263" y="1882"/>
                    <a:pt x="596" y="1906"/>
                  </a:cubicBezTo>
                  <a:cubicBezTo>
                    <a:pt x="929" y="1906"/>
                    <a:pt x="1215" y="1644"/>
                    <a:pt x="1215" y="1311"/>
                  </a:cubicBezTo>
                  <a:lnTo>
                    <a:pt x="1215" y="620"/>
                  </a:lnTo>
                  <a:cubicBezTo>
                    <a:pt x="1215" y="310"/>
                    <a:pt x="953" y="25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3"/>
            <p:cNvSpPr/>
            <p:nvPr/>
          </p:nvSpPr>
          <p:spPr>
            <a:xfrm>
              <a:off x="4281763" y="35334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6430" y="357"/>
                  </a:lnTo>
                  <a:cubicBezTo>
                    <a:pt x="6525" y="357"/>
                    <a:pt x="6621" y="310"/>
                    <a:pt x="6621" y="214"/>
                  </a:cubicBezTo>
                  <a:cubicBezTo>
                    <a:pt x="6621" y="95"/>
                    <a:pt x="6549" y="0"/>
                    <a:pt x="6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3"/>
            <p:cNvSpPr/>
            <p:nvPr/>
          </p:nvSpPr>
          <p:spPr>
            <a:xfrm>
              <a:off x="4281763" y="3554233"/>
              <a:ext cx="120875" cy="8950"/>
            </a:xfrm>
            <a:custGeom>
              <a:rect b="b" l="l" r="r" t="t"/>
              <a:pathLst>
                <a:path extrusionOk="0" h="358" w="4835">
                  <a:moveTo>
                    <a:pt x="191" y="1"/>
                  </a:moveTo>
                  <a:cubicBezTo>
                    <a:pt x="95" y="1"/>
                    <a:pt x="0" y="72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310"/>
                    <a:pt x="4835" y="215"/>
                  </a:cubicBezTo>
                  <a:cubicBezTo>
                    <a:pt x="4835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3"/>
            <p:cNvSpPr/>
            <p:nvPr/>
          </p:nvSpPr>
          <p:spPr>
            <a:xfrm>
              <a:off x="4177563" y="3313708"/>
              <a:ext cx="293550" cy="297100"/>
            </a:xfrm>
            <a:custGeom>
              <a:rect b="b" l="l" r="r" t="t"/>
              <a:pathLst>
                <a:path extrusionOk="0" h="11884" w="11742">
                  <a:moveTo>
                    <a:pt x="11360" y="334"/>
                  </a:moveTo>
                  <a:lnTo>
                    <a:pt x="11384" y="3644"/>
                  </a:lnTo>
                  <a:lnTo>
                    <a:pt x="6597" y="3644"/>
                  </a:lnTo>
                  <a:cubicBezTo>
                    <a:pt x="6550" y="3644"/>
                    <a:pt x="6502" y="3668"/>
                    <a:pt x="6478" y="3692"/>
                  </a:cubicBezTo>
                  <a:lnTo>
                    <a:pt x="5883" y="4263"/>
                  </a:lnTo>
                  <a:lnTo>
                    <a:pt x="5287" y="3692"/>
                  </a:lnTo>
                  <a:cubicBezTo>
                    <a:pt x="5240" y="3668"/>
                    <a:pt x="5192" y="3644"/>
                    <a:pt x="5168" y="3644"/>
                  </a:cubicBezTo>
                  <a:lnTo>
                    <a:pt x="358" y="3644"/>
                  </a:lnTo>
                  <a:lnTo>
                    <a:pt x="358" y="334"/>
                  </a:lnTo>
                  <a:close/>
                  <a:moveTo>
                    <a:pt x="239" y="1"/>
                  </a:moveTo>
                  <a:cubicBezTo>
                    <a:pt x="167" y="1"/>
                    <a:pt x="72" y="96"/>
                    <a:pt x="72" y="191"/>
                  </a:cubicBezTo>
                  <a:lnTo>
                    <a:pt x="72" y="4644"/>
                  </a:lnTo>
                  <a:cubicBezTo>
                    <a:pt x="72" y="4692"/>
                    <a:pt x="96" y="4740"/>
                    <a:pt x="120" y="4740"/>
                  </a:cubicBezTo>
                  <a:cubicBezTo>
                    <a:pt x="167" y="4767"/>
                    <a:pt x="213" y="4779"/>
                    <a:pt x="254" y="4779"/>
                  </a:cubicBezTo>
                  <a:cubicBezTo>
                    <a:pt x="356" y="4779"/>
                    <a:pt x="429" y="4706"/>
                    <a:pt x="429" y="4621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73"/>
                  </a:lnTo>
                  <a:cubicBezTo>
                    <a:pt x="5788" y="4621"/>
                    <a:pt x="5835" y="4621"/>
                    <a:pt x="5907" y="4621"/>
                  </a:cubicBezTo>
                  <a:cubicBezTo>
                    <a:pt x="5954" y="4621"/>
                    <a:pt x="6026" y="4597"/>
                    <a:pt x="6073" y="4573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312"/>
                  </a:lnTo>
                  <a:lnTo>
                    <a:pt x="6597" y="7312"/>
                  </a:lnTo>
                  <a:cubicBezTo>
                    <a:pt x="6526" y="7312"/>
                    <a:pt x="6502" y="7335"/>
                    <a:pt x="6478" y="7359"/>
                  </a:cubicBezTo>
                  <a:lnTo>
                    <a:pt x="5883" y="7931"/>
                  </a:lnTo>
                  <a:lnTo>
                    <a:pt x="5287" y="7359"/>
                  </a:lnTo>
                  <a:cubicBezTo>
                    <a:pt x="5240" y="7335"/>
                    <a:pt x="5192" y="7312"/>
                    <a:pt x="5168" y="7312"/>
                  </a:cubicBezTo>
                  <a:lnTo>
                    <a:pt x="358" y="7312"/>
                  </a:lnTo>
                  <a:lnTo>
                    <a:pt x="358" y="5430"/>
                  </a:lnTo>
                  <a:cubicBezTo>
                    <a:pt x="358" y="5335"/>
                    <a:pt x="310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1003"/>
                  </a:lnTo>
                  <a:cubicBezTo>
                    <a:pt x="1" y="11146"/>
                    <a:pt x="120" y="11265"/>
                    <a:pt x="286" y="11265"/>
                  </a:cubicBezTo>
                  <a:lnTo>
                    <a:pt x="5073" y="11265"/>
                  </a:lnTo>
                  <a:lnTo>
                    <a:pt x="5669" y="11836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907" y="11884"/>
                    <a:pt x="5954" y="11860"/>
                    <a:pt x="6026" y="11836"/>
                  </a:cubicBezTo>
                  <a:lnTo>
                    <a:pt x="6621" y="11265"/>
                  </a:lnTo>
                  <a:lnTo>
                    <a:pt x="7859" y="11265"/>
                  </a:lnTo>
                  <a:cubicBezTo>
                    <a:pt x="7955" y="11265"/>
                    <a:pt x="8050" y="11193"/>
                    <a:pt x="8050" y="11122"/>
                  </a:cubicBezTo>
                  <a:cubicBezTo>
                    <a:pt x="8050" y="11003"/>
                    <a:pt x="7979" y="10908"/>
                    <a:pt x="7859" y="10908"/>
                  </a:cubicBezTo>
                  <a:lnTo>
                    <a:pt x="6550" y="10908"/>
                  </a:lnTo>
                  <a:cubicBezTo>
                    <a:pt x="6526" y="10908"/>
                    <a:pt x="6478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68" y="10908"/>
                    <a:pt x="5121" y="10908"/>
                  </a:cubicBezTo>
                  <a:lnTo>
                    <a:pt x="334" y="10908"/>
                  </a:lnTo>
                  <a:lnTo>
                    <a:pt x="334" y="7597"/>
                  </a:lnTo>
                  <a:lnTo>
                    <a:pt x="5049" y="7597"/>
                  </a:lnTo>
                  <a:lnTo>
                    <a:pt x="5645" y="8169"/>
                  </a:lnTo>
                  <a:cubicBezTo>
                    <a:pt x="5692" y="8217"/>
                    <a:pt x="5764" y="8217"/>
                    <a:pt x="5811" y="8217"/>
                  </a:cubicBezTo>
                  <a:cubicBezTo>
                    <a:pt x="5883" y="8217"/>
                    <a:pt x="5930" y="8193"/>
                    <a:pt x="6002" y="8169"/>
                  </a:cubicBezTo>
                  <a:lnTo>
                    <a:pt x="6597" y="7597"/>
                  </a:lnTo>
                  <a:lnTo>
                    <a:pt x="11289" y="7597"/>
                  </a:lnTo>
                  <a:lnTo>
                    <a:pt x="11289" y="10908"/>
                  </a:lnTo>
                  <a:lnTo>
                    <a:pt x="8669" y="10908"/>
                  </a:lnTo>
                  <a:cubicBezTo>
                    <a:pt x="8574" y="10908"/>
                    <a:pt x="8502" y="10955"/>
                    <a:pt x="8502" y="11050"/>
                  </a:cubicBezTo>
                  <a:cubicBezTo>
                    <a:pt x="8502" y="11170"/>
                    <a:pt x="8550" y="11265"/>
                    <a:pt x="8669" y="11265"/>
                  </a:cubicBezTo>
                  <a:lnTo>
                    <a:pt x="11384" y="11265"/>
                  </a:lnTo>
                  <a:cubicBezTo>
                    <a:pt x="11527" y="11265"/>
                    <a:pt x="11646" y="11146"/>
                    <a:pt x="11646" y="11003"/>
                  </a:cubicBezTo>
                  <a:lnTo>
                    <a:pt x="11646" y="286"/>
                  </a:lnTo>
                  <a:cubicBezTo>
                    <a:pt x="11741" y="120"/>
                    <a:pt x="11622" y="1"/>
                    <a:pt x="11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7" name="Google Shape;2957;p53"/>
          <p:cNvSpPr/>
          <p:nvPr/>
        </p:nvSpPr>
        <p:spPr>
          <a:xfrm>
            <a:off x="3247951" y="3577470"/>
            <a:ext cx="356019" cy="356139"/>
          </a:xfrm>
          <a:custGeom>
            <a:rect b="b" l="l" r="r" t="t"/>
            <a:pathLst>
              <a:path extrusionOk="0" h="11912" w="11908">
                <a:moveTo>
                  <a:pt x="3358" y="6363"/>
                </a:moveTo>
                <a:lnTo>
                  <a:pt x="3358" y="10721"/>
                </a:lnTo>
                <a:lnTo>
                  <a:pt x="1858" y="10721"/>
                </a:lnTo>
                <a:lnTo>
                  <a:pt x="1858" y="6363"/>
                </a:lnTo>
                <a:close/>
                <a:moveTo>
                  <a:pt x="5216" y="1314"/>
                </a:moveTo>
                <a:lnTo>
                  <a:pt x="5216" y="10721"/>
                </a:lnTo>
                <a:lnTo>
                  <a:pt x="3691" y="10721"/>
                </a:lnTo>
                <a:lnTo>
                  <a:pt x="3691" y="1314"/>
                </a:lnTo>
                <a:close/>
                <a:moveTo>
                  <a:pt x="7097" y="2577"/>
                </a:moveTo>
                <a:lnTo>
                  <a:pt x="7097" y="10721"/>
                </a:lnTo>
                <a:lnTo>
                  <a:pt x="5573" y="10721"/>
                </a:lnTo>
                <a:lnTo>
                  <a:pt x="5573" y="2577"/>
                </a:lnTo>
                <a:close/>
                <a:moveTo>
                  <a:pt x="8931" y="8864"/>
                </a:moveTo>
                <a:lnTo>
                  <a:pt x="8931" y="10721"/>
                </a:lnTo>
                <a:lnTo>
                  <a:pt x="7406" y="10721"/>
                </a:lnTo>
                <a:lnTo>
                  <a:pt x="7406" y="8864"/>
                </a:lnTo>
                <a:close/>
                <a:moveTo>
                  <a:pt x="939" y="1"/>
                </a:moveTo>
                <a:cubicBezTo>
                  <a:pt x="834" y="1"/>
                  <a:pt x="738" y="88"/>
                  <a:pt x="738" y="195"/>
                </a:cubicBezTo>
                <a:lnTo>
                  <a:pt x="738" y="1005"/>
                </a:lnTo>
                <a:lnTo>
                  <a:pt x="476" y="1005"/>
                </a:lnTo>
                <a:cubicBezTo>
                  <a:pt x="381" y="1005"/>
                  <a:pt x="334" y="1052"/>
                  <a:pt x="310" y="1124"/>
                </a:cubicBezTo>
                <a:cubicBezTo>
                  <a:pt x="262" y="1243"/>
                  <a:pt x="357" y="1362"/>
                  <a:pt x="476" y="1362"/>
                </a:cubicBezTo>
                <a:lnTo>
                  <a:pt x="715" y="1362"/>
                </a:lnTo>
                <a:lnTo>
                  <a:pt x="715" y="2243"/>
                </a:lnTo>
                <a:lnTo>
                  <a:pt x="500" y="2243"/>
                </a:lnTo>
                <a:cubicBezTo>
                  <a:pt x="429" y="2243"/>
                  <a:pt x="334" y="2315"/>
                  <a:pt x="334" y="2386"/>
                </a:cubicBezTo>
                <a:cubicBezTo>
                  <a:pt x="334" y="2505"/>
                  <a:pt x="381" y="2600"/>
                  <a:pt x="500" y="2600"/>
                </a:cubicBezTo>
                <a:lnTo>
                  <a:pt x="715" y="2600"/>
                </a:lnTo>
                <a:lnTo>
                  <a:pt x="715" y="3505"/>
                </a:lnTo>
                <a:lnTo>
                  <a:pt x="500" y="3505"/>
                </a:lnTo>
                <a:cubicBezTo>
                  <a:pt x="429" y="3505"/>
                  <a:pt x="334" y="3553"/>
                  <a:pt x="334" y="3648"/>
                </a:cubicBezTo>
                <a:cubicBezTo>
                  <a:pt x="334" y="3767"/>
                  <a:pt x="381" y="3863"/>
                  <a:pt x="500" y="3863"/>
                </a:cubicBezTo>
                <a:lnTo>
                  <a:pt x="715" y="3863"/>
                </a:lnTo>
                <a:lnTo>
                  <a:pt x="715" y="4744"/>
                </a:lnTo>
                <a:lnTo>
                  <a:pt x="500" y="4744"/>
                </a:lnTo>
                <a:cubicBezTo>
                  <a:pt x="429" y="4744"/>
                  <a:pt x="334" y="4815"/>
                  <a:pt x="334" y="4887"/>
                </a:cubicBezTo>
                <a:cubicBezTo>
                  <a:pt x="334" y="5006"/>
                  <a:pt x="381" y="5101"/>
                  <a:pt x="500" y="5101"/>
                </a:cubicBezTo>
                <a:lnTo>
                  <a:pt x="715" y="5101"/>
                </a:lnTo>
                <a:lnTo>
                  <a:pt x="715" y="6006"/>
                </a:lnTo>
                <a:lnTo>
                  <a:pt x="500" y="6006"/>
                </a:lnTo>
                <a:cubicBezTo>
                  <a:pt x="429" y="6006"/>
                  <a:pt x="334" y="6053"/>
                  <a:pt x="334" y="6149"/>
                </a:cubicBezTo>
                <a:cubicBezTo>
                  <a:pt x="334" y="6268"/>
                  <a:pt x="381" y="6363"/>
                  <a:pt x="500" y="6363"/>
                </a:cubicBezTo>
                <a:lnTo>
                  <a:pt x="715" y="6363"/>
                </a:lnTo>
                <a:lnTo>
                  <a:pt x="715" y="7244"/>
                </a:lnTo>
                <a:lnTo>
                  <a:pt x="500" y="7244"/>
                </a:lnTo>
                <a:cubicBezTo>
                  <a:pt x="429" y="7244"/>
                  <a:pt x="334" y="7316"/>
                  <a:pt x="334" y="7387"/>
                </a:cubicBezTo>
                <a:cubicBezTo>
                  <a:pt x="334" y="7506"/>
                  <a:pt x="381" y="7601"/>
                  <a:pt x="500" y="7601"/>
                </a:cubicBezTo>
                <a:lnTo>
                  <a:pt x="715" y="7601"/>
                </a:lnTo>
                <a:lnTo>
                  <a:pt x="715" y="8506"/>
                </a:lnTo>
                <a:lnTo>
                  <a:pt x="500" y="8506"/>
                </a:lnTo>
                <a:cubicBezTo>
                  <a:pt x="429" y="8506"/>
                  <a:pt x="334" y="8554"/>
                  <a:pt x="334" y="8649"/>
                </a:cubicBezTo>
                <a:cubicBezTo>
                  <a:pt x="334" y="8768"/>
                  <a:pt x="381" y="8864"/>
                  <a:pt x="500" y="8864"/>
                </a:cubicBezTo>
                <a:lnTo>
                  <a:pt x="715" y="8864"/>
                </a:lnTo>
                <a:lnTo>
                  <a:pt x="715" y="9745"/>
                </a:lnTo>
                <a:lnTo>
                  <a:pt x="500" y="9745"/>
                </a:lnTo>
                <a:cubicBezTo>
                  <a:pt x="429" y="9745"/>
                  <a:pt x="334" y="9816"/>
                  <a:pt x="334" y="9888"/>
                </a:cubicBezTo>
                <a:cubicBezTo>
                  <a:pt x="334" y="10007"/>
                  <a:pt x="381" y="10102"/>
                  <a:pt x="500" y="10102"/>
                </a:cubicBezTo>
                <a:lnTo>
                  <a:pt x="715" y="10102"/>
                </a:lnTo>
                <a:lnTo>
                  <a:pt x="715" y="10721"/>
                </a:lnTo>
                <a:lnTo>
                  <a:pt x="310" y="10721"/>
                </a:lnTo>
                <a:cubicBezTo>
                  <a:pt x="143" y="10721"/>
                  <a:pt x="0" y="10840"/>
                  <a:pt x="0" y="11031"/>
                </a:cubicBezTo>
                <a:lnTo>
                  <a:pt x="0" y="11721"/>
                </a:lnTo>
                <a:cubicBezTo>
                  <a:pt x="0" y="11793"/>
                  <a:pt x="95" y="11888"/>
                  <a:pt x="191" y="11888"/>
                </a:cubicBezTo>
                <a:lnTo>
                  <a:pt x="2691" y="11888"/>
                </a:lnTo>
                <a:cubicBezTo>
                  <a:pt x="2715" y="11888"/>
                  <a:pt x="2739" y="11888"/>
                  <a:pt x="2763" y="11864"/>
                </a:cubicBezTo>
                <a:cubicBezTo>
                  <a:pt x="2882" y="11721"/>
                  <a:pt x="2810" y="11555"/>
                  <a:pt x="2644" y="11555"/>
                </a:cubicBezTo>
                <a:lnTo>
                  <a:pt x="357" y="11555"/>
                </a:lnTo>
                <a:lnTo>
                  <a:pt x="357" y="11078"/>
                </a:lnTo>
                <a:lnTo>
                  <a:pt x="11550" y="11078"/>
                </a:lnTo>
                <a:lnTo>
                  <a:pt x="11550" y="11555"/>
                </a:lnTo>
                <a:lnTo>
                  <a:pt x="3477" y="11555"/>
                </a:lnTo>
                <a:cubicBezTo>
                  <a:pt x="3406" y="11555"/>
                  <a:pt x="3310" y="11626"/>
                  <a:pt x="3310" y="11721"/>
                </a:cubicBezTo>
                <a:cubicBezTo>
                  <a:pt x="3310" y="11840"/>
                  <a:pt x="3358" y="11912"/>
                  <a:pt x="3477" y="11912"/>
                </a:cubicBezTo>
                <a:lnTo>
                  <a:pt x="11622" y="11912"/>
                </a:lnTo>
                <a:cubicBezTo>
                  <a:pt x="11765" y="11912"/>
                  <a:pt x="11907" y="11793"/>
                  <a:pt x="11907" y="11626"/>
                </a:cubicBezTo>
                <a:lnTo>
                  <a:pt x="11907" y="11054"/>
                </a:lnTo>
                <a:cubicBezTo>
                  <a:pt x="11907" y="10840"/>
                  <a:pt x="11788" y="10721"/>
                  <a:pt x="11622" y="10721"/>
                </a:cubicBezTo>
                <a:lnTo>
                  <a:pt x="11122" y="10721"/>
                </a:lnTo>
                <a:lnTo>
                  <a:pt x="11122" y="3743"/>
                </a:lnTo>
                <a:cubicBezTo>
                  <a:pt x="11122" y="3577"/>
                  <a:pt x="11026" y="3505"/>
                  <a:pt x="10883" y="3505"/>
                </a:cubicBezTo>
                <a:lnTo>
                  <a:pt x="9097" y="3505"/>
                </a:lnTo>
                <a:cubicBezTo>
                  <a:pt x="9026" y="3505"/>
                  <a:pt x="8931" y="3577"/>
                  <a:pt x="8931" y="3672"/>
                </a:cubicBezTo>
                <a:lnTo>
                  <a:pt x="8931" y="4958"/>
                </a:lnTo>
                <a:cubicBezTo>
                  <a:pt x="8931" y="4982"/>
                  <a:pt x="8954" y="5053"/>
                  <a:pt x="8978" y="5077"/>
                </a:cubicBezTo>
                <a:cubicBezTo>
                  <a:pt x="9025" y="5104"/>
                  <a:pt x="9069" y="5115"/>
                  <a:pt x="9110" y="5115"/>
                </a:cubicBezTo>
                <a:cubicBezTo>
                  <a:pt x="9214" y="5115"/>
                  <a:pt x="9288" y="5037"/>
                  <a:pt x="9288" y="4934"/>
                </a:cubicBezTo>
                <a:lnTo>
                  <a:pt x="9288" y="3815"/>
                </a:lnTo>
                <a:lnTo>
                  <a:pt x="10812" y="3815"/>
                </a:lnTo>
                <a:lnTo>
                  <a:pt x="10812" y="10721"/>
                </a:lnTo>
                <a:lnTo>
                  <a:pt x="9288" y="10721"/>
                </a:lnTo>
                <a:lnTo>
                  <a:pt x="9288" y="5768"/>
                </a:lnTo>
                <a:cubicBezTo>
                  <a:pt x="9288" y="5672"/>
                  <a:pt x="9216" y="5577"/>
                  <a:pt x="9145" y="5577"/>
                </a:cubicBezTo>
                <a:cubicBezTo>
                  <a:pt x="9026" y="5577"/>
                  <a:pt x="8931" y="5649"/>
                  <a:pt x="8931" y="5768"/>
                </a:cubicBezTo>
                <a:lnTo>
                  <a:pt x="8931" y="8506"/>
                </a:lnTo>
                <a:lnTo>
                  <a:pt x="7406" y="8506"/>
                </a:lnTo>
                <a:lnTo>
                  <a:pt x="7406" y="2481"/>
                </a:lnTo>
                <a:cubicBezTo>
                  <a:pt x="7406" y="2338"/>
                  <a:pt x="7287" y="2243"/>
                  <a:pt x="7168" y="2243"/>
                </a:cubicBezTo>
                <a:lnTo>
                  <a:pt x="5573" y="2243"/>
                </a:lnTo>
                <a:lnTo>
                  <a:pt x="5573" y="1243"/>
                </a:lnTo>
                <a:cubicBezTo>
                  <a:pt x="5573" y="1076"/>
                  <a:pt x="5454" y="1005"/>
                  <a:pt x="5335" y="1005"/>
                </a:cubicBezTo>
                <a:lnTo>
                  <a:pt x="3596" y="1005"/>
                </a:lnTo>
                <a:cubicBezTo>
                  <a:pt x="3453" y="1005"/>
                  <a:pt x="3358" y="1124"/>
                  <a:pt x="3358" y="1243"/>
                </a:cubicBezTo>
                <a:lnTo>
                  <a:pt x="3358" y="6006"/>
                </a:lnTo>
                <a:lnTo>
                  <a:pt x="1762" y="6006"/>
                </a:lnTo>
                <a:cubicBezTo>
                  <a:pt x="1596" y="6006"/>
                  <a:pt x="1524" y="6125"/>
                  <a:pt x="1524" y="6244"/>
                </a:cubicBezTo>
                <a:lnTo>
                  <a:pt x="1524" y="10721"/>
                </a:lnTo>
                <a:lnTo>
                  <a:pt x="1096" y="10721"/>
                </a:lnTo>
                <a:lnTo>
                  <a:pt x="1096" y="195"/>
                </a:lnTo>
                <a:cubicBezTo>
                  <a:pt x="1096" y="100"/>
                  <a:pt x="1048" y="52"/>
                  <a:pt x="977" y="5"/>
                </a:cubicBezTo>
                <a:cubicBezTo>
                  <a:pt x="964" y="2"/>
                  <a:pt x="952" y="1"/>
                  <a:pt x="9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8" name="Google Shape;2958;p53"/>
          <p:cNvGrpSpPr/>
          <p:nvPr/>
        </p:nvGrpSpPr>
        <p:grpSpPr>
          <a:xfrm>
            <a:off x="2543093" y="3577633"/>
            <a:ext cx="354584" cy="354614"/>
            <a:chOff x="3194038" y="3313708"/>
            <a:chExt cx="296500" cy="296525"/>
          </a:xfrm>
        </p:grpSpPr>
        <p:sp>
          <p:nvSpPr>
            <p:cNvPr id="2959" name="Google Shape;2959;p53"/>
            <p:cNvSpPr/>
            <p:nvPr/>
          </p:nvSpPr>
          <p:spPr>
            <a:xfrm>
              <a:off x="3213088" y="3332633"/>
              <a:ext cx="124450" cy="122800"/>
            </a:xfrm>
            <a:custGeom>
              <a:rect b="b" l="l" r="r" t="t"/>
              <a:pathLst>
                <a:path extrusionOk="0" h="4912" w="4978">
                  <a:moveTo>
                    <a:pt x="2569" y="1"/>
                  </a:moveTo>
                  <a:cubicBezTo>
                    <a:pt x="2523" y="1"/>
                    <a:pt x="2476" y="2"/>
                    <a:pt x="2429" y="6"/>
                  </a:cubicBezTo>
                  <a:cubicBezTo>
                    <a:pt x="1762" y="6"/>
                    <a:pt x="1167" y="268"/>
                    <a:pt x="715" y="720"/>
                  </a:cubicBezTo>
                  <a:cubicBezTo>
                    <a:pt x="286" y="1149"/>
                    <a:pt x="0" y="1792"/>
                    <a:pt x="0" y="2411"/>
                  </a:cubicBezTo>
                  <a:cubicBezTo>
                    <a:pt x="0" y="3006"/>
                    <a:pt x="215" y="3602"/>
                    <a:pt x="596" y="4054"/>
                  </a:cubicBezTo>
                  <a:cubicBezTo>
                    <a:pt x="631" y="4090"/>
                    <a:pt x="685" y="4108"/>
                    <a:pt x="738" y="4108"/>
                  </a:cubicBezTo>
                  <a:cubicBezTo>
                    <a:pt x="792" y="4108"/>
                    <a:pt x="846" y="4090"/>
                    <a:pt x="881" y="4054"/>
                  </a:cubicBezTo>
                  <a:cubicBezTo>
                    <a:pt x="929" y="3983"/>
                    <a:pt x="905" y="3887"/>
                    <a:pt x="881" y="3840"/>
                  </a:cubicBezTo>
                  <a:cubicBezTo>
                    <a:pt x="548" y="3459"/>
                    <a:pt x="357" y="2935"/>
                    <a:pt x="357" y="2435"/>
                  </a:cubicBezTo>
                  <a:cubicBezTo>
                    <a:pt x="357" y="1863"/>
                    <a:pt x="596" y="1363"/>
                    <a:pt x="1000" y="982"/>
                  </a:cubicBezTo>
                  <a:cubicBezTo>
                    <a:pt x="1381" y="601"/>
                    <a:pt x="1905" y="363"/>
                    <a:pt x="2453" y="363"/>
                  </a:cubicBezTo>
                  <a:cubicBezTo>
                    <a:pt x="3025" y="363"/>
                    <a:pt x="3549" y="553"/>
                    <a:pt x="3977" y="958"/>
                  </a:cubicBezTo>
                  <a:cubicBezTo>
                    <a:pt x="4382" y="1339"/>
                    <a:pt x="4596" y="1863"/>
                    <a:pt x="4596" y="2459"/>
                  </a:cubicBezTo>
                  <a:lnTo>
                    <a:pt x="4596" y="4578"/>
                  </a:lnTo>
                  <a:lnTo>
                    <a:pt x="2477" y="4578"/>
                  </a:lnTo>
                  <a:cubicBezTo>
                    <a:pt x="2120" y="4578"/>
                    <a:pt x="1762" y="4483"/>
                    <a:pt x="1477" y="4316"/>
                  </a:cubicBezTo>
                  <a:cubicBezTo>
                    <a:pt x="1450" y="4296"/>
                    <a:pt x="1421" y="4287"/>
                    <a:pt x="1393" y="4287"/>
                  </a:cubicBezTo>
                  <a:cubicBezTo>
                    <a:pt x="1322" y="4287"/>
                    <a:pt x="1256" y="4343"/>
                    <a:pt x="1239" y="4411"/>
                  </a:cubicBezTo>
                  <a:cubicBezTo>
                    <a:pt x="1191" y="4483"/>
                    <a:pt x="1262" y="4578"/>
                    <a:pt x="1310" y="4602"/>
                  </a:cubicBezTo>
                  <a:cubicBezTo>
                    <a:pt x="1667" y="4816"/>
                    <a:pt x="2096" y="4911"/>
                    <a:pt x="2501" y="4911"/>
                  </a:cubicBezTo>
                  <a:lnTo>
                    <a:pt x="4739" y="4911"/>
                  </a:lnTo>
                  <a:cubicBezTo>
                    <a:pt x="4882" y="4911"/>
                    <a:pt x="4977" y="4792"/>
                    <a:pt x="4977" y="4673"/>
                  </a:cubicBezTo>
                  <a:lnTo>
                    <a:pt x="4977" y="2459"/>
                  </a:lnTo>
                  <a:cubicBezTo>
                    <a:pt x="4977" y="1839"/>
                    <a:pt x="4763" y="1244"/>
                    <a:pt x="4358" y="792"/>
                  </a:cubicBezTo>
                  <a:cubicBezTo>
                    <a:pt x="3825" y="303"/>
                    <a:pt x="3210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3"/>
            <p:cNvSpPr/>
            <p:nvPr/>
          </p:nvSpPr>
          <p:spPr>
            <a:xfrm>
              <a:off x="3349413" y="3468508"/>
              <a:ext cx="122675" cy="123850"/>
            </a:xfrm>
            <a:custGeom>
              <a:rect b="b" l="l" r="r" t="t"/>
              <a:pathLst>
                <a:path extrusionOk="0" h="4954" w="4907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1834"/>
                  </a:lnTo>
                  <a:cubicBezTo>
                    <a:pt x="1" y="1858"/>
                    <a:pt x="25" y="1882"/>
                    <a:pt x="25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3" y="1955"/>
                    <a:pt x="334" y="1871"/>
                    <a:pt x="334" y="1786"/>
                  </a:cubicBezTo>
                  <a:lnTo>
                    <a:pt x="334" y="358"/>
                  </a:lnTo>
                  <a:lnTo>
                    <a:pt x="2620" y="358"/>
                  </a:lnTo>
                  <a:cubicBezTo>
                    <a:pt x="2811" y="358"/>
                    <a:pt x="2954" y="405"/>
                    <a:pt x="3120" y="453"/>
                  </a:cubicBezTo>
                  <a:cubicBezTo>
                    <a:pt x="4049" y="810"/>
                    <a:pt x="4597" y="1620"/>
                    <a:pt x="4597" y="2501"/>
                  </a:cubicBezTo>
                  <a:cubicBezTo>
                    <a:pt x="4597" y="3072"/>
                    <a:pt x="4335" y="3572"/>
                    <a:pt x="3954" y="3977"/>
                  </a:cubicBezTo>
                  <a:cubicBezTo>
                    <a:pt x="3573" y="4358"/>
                    <a:pt x="3025" y="4596"/>
                    <a:pt x="2501" y="4596"/>
                  </a:cubicBezTo>
                  <a:cubicBezTo>
                    <a:pt x="1930" y="4596"/>
                    <a:pt x="1430" y="4382"/>
                    <a:pt x="1001" y="4025"/>
                  </a:cubicBezTo>
                  <a:cubicBezTo>
                    <a:pt x="620" y="3644"/>
                    <a:pt x="382" y="3144"/>
                    <a:pt x="358" y="2596"/>
                  </a:cubicBezTo>
                  <a:cubicBezTo>
                    <a:pt x="358" y="2501"/>
                    <a:pt x="263" y="2429"/>
                    <a:pt x="167" y="2429"/>
                  </a:cubicBezTo>
                  <a:cubicBezTo>
                    <a:pt x="96" y="2429"/>
                    <a:pt x="1" y="2501"/>
                    <a:pt x="1" y="2596"/>
                  </a:cubicBezTo>
                  <a:cubicBezTo>
                    <a:pt x="25" y="3215"/>
                    <a:pt x="286" y="3811"/>
                    <a:pt x="763" y="4263"/>
                  </a:cubicBezTo>
                  <a:cubicBezTo>
                    <a:pt x="1215" y="4716"/>
                    <a:pt x="1834" y="4954"/>
                    <a:pt x="2477" y="4954"/>
                  </a:cubicBezTo>
                  <a:lnTo>
                    <a:pt x="2501" y="4954"/>
                  </a:lnTo>
                  <a:cubicBezTo>
                    <a:pt x="3144" y="4954"/>
                    <a:pt x="3740" y="4692"/>
                    <a:pt x="4192" y="4239"/>
                  </a:cubicBezTo>
                  <a:cubicBezTo>
                    <a:pt x="4645" y="3787"/>
                    <a:pt x="4906" y="3168"/>
                    <a:pt x="4906" y="2548"/>
                  </a:cubicBezTo>
                  <a:cubicBezTo>
                    <a:pt x="4906" y="1882"/>
                    <a:pt x="4668" y="1262"/>
                    <a:pt x="4192" y="786"/>
                  </a:cubicBezTo>
                  <a:cubicBezTo>
                    <a:pt x="3716" y="286"/>
                    <a:pt x="3097" y="0"/>
                    <a:pt x="2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3"/>
            <p:cNvSpPr/>
            <p:nvPr/>
          </p:nvSpPr>
          <p:spPr>
            <a:xfrm>
              <a:off x="3349413" y="3313708"/>
              <a:ext cx="141125" cy="142325"/>
            </a:xfrm>
            <a:custGeom>
              <a:rect b="b" l="l" r="r" t="t"/>
              <a:pathLst>
                <a:path extrusionOk="0" h="5693" w="5645">
                  <a:moveTo>
                    <a:pt x="2858" y="334"/>
                  </a:moveTo>
                  <a:cubicBezTo>
                    <a:pt x="3525" y="334"/>
                    <a:pt x="4121" y="596"/>
                    <a:pt x="4597" y="1072"/>
                  </a:cubicBezTo>
                  <a:cubicBezTo>
                    <a:pt x="5073" y="1549"/>
                    <a:pt x="5311" y="2144"/>
                    <a:pt x="5335" y="2811"/>
                  </a:cubicBezTo>
                  <a:cubicBezTo>
                    <a:pt x="5335" y="3501"/>
                    <a:pt x="5097" y="4120"/>
                    <a:pt x="4621" y="4597"/>
                  </a:cubicBezTo>
                  <a:cubicBezTo>
                    <a:pt x="4144" y="5073"/>
                    <a:pt x="3525" y="5335"/>
                    <a:pt x="2835" y="5335"/>
                  </a:cubicBezTo>
                  <a:lnTo>
                    <a:pt x="334" y="5335"/>
                  </a:lnTo>
                  <a:lnTo>
                    <a:pt x="334" y="2834"/>
                  </a:lnTo>
                  <a:cubicBezTo>
                    <a:pt x="334" y="2144"/>
                    <a:pt x="596" y="1525"/>
                    <a:pt x="1072" y="1048"/>
                  </a:cubicBezTo>
                  <a:cubicBezTo>
                    <a:pt x="1549" y="572"/>
                    <a:pt x="2168" y="334"/>
                    <a:pt x="2858" y="334"/>
                  </a:cubicBezTo>
                  <a:close/>
                  <a:moveTo>
                    <a:pt x="2805" y="0"/>
                  </a:moveTo>
                  <a:cubicBezTo>
                    <a:pt x="1517" y="0"/>
                    <a:pt x="377" y="854"/>
                    <a:pt x="1" y="2287"/>
                  </a:cubicBezTo>
                  <a:lnTo>
                    <a:pt x="1" y="2358"/>
                  </a:lnTo>
                  <a:lnTo>
                    <a:pt x="1" y="5668"/>
                  </a:lnTo>
                  <a:cubicBezTo>
                    <a:pt x="1" y="5668"/>
                    <a:pt x="1" y="5692"/>
                    <a:pt x="25" y="5692"/>
                  </a:cubicBezTo>
                  <a:lnTo>
                    <a:pt x="215" y="5692"/>
                  </a:lnTo>
                  <a:lnTo>
                    <a:pt x="215" y="5668"/>
                  </a:lnTo>
                  <a:lnTo>
                    <a:pt x="3359" y="5668"/>
                  </a:lnTo>
                  <a:cubicBezTo>
                    <a:pt x="4811" y="5287"/>
                    <a:pt x="5645" y="4097"/>
                    <a:pt x="5645" y="2811"/>
                  </a:cubicBezTo>
                  <a:cubicBezTo>
                    <a:pt x="5645" y="2072"/>
                    <a:pt x="5359" y="1382"/>
                    <a:pt x="4811" y="834"/>
                  </a:cubicBezTo>
                  <a:cubicBezTo>
                    <a:pt x="4287" y="310"/>
                    <a:pt x="3597" y="1"/>
                    <a:pt x="2858" y="1"/>
                  </a:cubicBezTo>
                  <a:cubicBezTo>
                    <a:pt x="2841" y="0"/>
                    <a:pt x="2823" y="0"/>
                    <a:pt x="2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3"/>
            <p:cNvSpPr/>
            <p:nvPr/>
          </p:nvSpPr>
          <p:spPr>
            <a:xfrm>
              <a:off x="3194038" y="3468508"/>
              <a:ext cx="142300" cy="141725"/>
            </a:xfrm>
            <a:custGeom>
              <a:rect b="b" l="l" r="r" t="t"/>
              <a:pathLst>
                <a:path extrusionOk="0" h="5669" w="5692">
                  <a:moveTo>
                    <a:pt x="5311" y="358"/>
                  </a:moveTo>
                  <a:lnTo>
                    <a:pt x="5311" y="2858"/>
                  </a:lnTo>
                  <a:lnTo>
                    <a:pt x="5335" y="2858"/>
                  </a:lnTo>
                  <a:cubicBezTo>
                    <a:pt x="5335" y="3549"/>
                    <a:pt x="5049" y="4168"/>
                    <a:pt x="4573" y="4644"/>
                  </a:cubicBezTo>
                  <a:cubicBezTo>
                    <a:pt x="4096" y="5120"/>
                    <a:pt x="3477" y="5359"/>
                    <a:pt x="2834" y="5359"/>
                  </a:cubicBezTo>
                  <a:lnTo>
                    <a:pt x="2786" y="5359"/>
                  </a:lnTo>
                  <a:cubicBezTo>
                    <a:pt x="2143" y="5359"/>
                    <a:pt x="1548" y="5097"/>
                    <a:pt x="1072" y="4620"/>
                  </a:cubicBezTo>
                  <a:cubicBezTo>
                    <a:pt x="595" y="4144"/>
                    <a:pt x="357" y="3549"/>
                    <a:pt x="310" y="2882"/>
                  </a:cubicBezTo>
                  <a:cubicBezTo>
                    <a:pt x="310" y="2215"/>
                    <a:pt x="572" y="1596"/>
                    <a:pt x="1024" y="1096"/>
                  </a:cubicBezTo>
                  <a:cubicBezTo>
                    <a:pt x="1500" y="619"/>
                    <a:pt x="2143" y="358"/>
                    <a:pt x="2810" y="358"/>
                  </a:cubicBezTo>
                  <a:close/>
                  <a:moveTo>
                    <a:pt x="2858" y="0"/>
                  </a:moveTo>
                  <a:cubicBezTo>
                    <a:pt x="2072" y="0"/>
                    <a:pt x="1358" y="310"/>
                    <a:pt x="834" y="834"/>
                  </a:cubicBezTo>
                  <a:cubicBezTo>
                    <a:pt x="286" y="1382"/>
                    <a:pt x="0" y="2120"/>
                    <a:pt x="24" y="2858"/>
                  </a:cubicBezTo>
                  <a:cubicBezTo>
                    <a:pt x="24" y="3620"/>
                    <a:pt x="334" y="4287"/>
                    <a:pt x="857" y="4835"/>
                  </a:cubicBezTo>
                  <a:cubicBezTo>
                    <a:pt x="1405" y="5359"/>
                    <a:pt x="2072" y="5668"/>
                    <a:pt x="2834" y="5668"/>
                  </a:cubicBezTo>
                  <a:lnTo>
                    <a:pt x="2858" y="5668"/>
                  </a:lnTo>
                  <a:cubicBezTo>
                    <a:pt x="3596" y="5668"/>
                    <a:pt x="4311" y="5359"/>
                    <a:pt x="4858" y="4858"/>
                  </a:cubicBezTo>
                  <a:cubicBezTo>
                    <a:pt x="5382" y="4335"/>
                    <a:pt x="5692" y="3620"/>
                    <a:pt x="5692" y="2834"/>
                  </a:cubicBezTo>
                  <a:lnTo>
                    <a:pt x="5692" y="238"/>
                  </a:lnTo>
                  <a:cubicBezTo>
                    <a:pt x="5668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3"/>
            <p:cNvSpPr/>
            <p:nvPr/>
          </p:nvSpPr>
          <p:spPr>
            <a:xfrm>
              <a:off x="3386938" y="3362533"/>
              <a:ext cx="66100" cy="8950"/>
            </a:xfrm>
            <a:custGeom>
              <a:rect b="b" l="l" r="r" t="t"/>
              <a:pathLst>
                <a:path extrusionOk="0" h="358" w="2644">
                  <a:moveTo>
                    <a:pt x="167" y="0"/>
                  </a:moveTo>
                  <a:cubicBezTo>
                    <a:pt x="71" y="0"/>
                    <a:pt x="24" y="48"/>
                    <a:pt x="0" y="143"/>
                  </a:cubicBezTo>
                  <a:cubicBezTo>
                    <a:pt x="0" y="239"/>
                    <a:pt x="71" y="358"/>
                    <a:pt x="167" y="358"/>
                  </a:cubicBezTo>
                  <a:lnTo>
                    <a:pt x="2429" y="358"/>
                  </a:lnTo>
                  <a:cubicBezTo>
                    <a:pt x="2524" y="358"/>
                    <a:pt x="2572" y="286"/>
                    <a:pt x="2620" y="191"/>
                  </a:cubicBezTo>
                  <a:cubicBezTo>
                    <a:pt x="2643" y="72"/>
                    <a:pt x="2548" y="0"/>
                    <a:pt x="2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3"/>
            <p:cNvSpPr/>
            <p:nvPr/>
          </p:nvSpPr>
          <p:spPr>
            <a:xfrm>
              <a:off x="3386338" y="33803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91" y="263"/>
                    <a:pt x="2667" y="144"/>
                  </a:cubicBezTo>
                  <a:cubicBezTo>
                    <a:pt x="2644" y="48"/>
                    <a:pt x="2548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3"/>
            <p:cNvSpPr/>
            <p:nvPr/>
          </p:nvSpPr>
          <p:spPr>
            <a:xfrm>
              <a:off x="3400613" y="3398858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358" y="357"/>
                  </a:lnTo>
                  <a:cubicBezTo>
                    <a:pt x="1477" y="357"/>
                    <a:pt x="1549" y="262"/>
                    <a:pt x="1525" y="143"/>
                  </a:cubicBezTo>
                  <a:cubicBezTo>
                    <a:pt x="1501" y="48"/>
                    <a:pt x="1406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3"/>
            <p:cNvSpPr/>
            <p:nvPr/>
          </p:nvSpPr>
          <p:spPr>
            <a:xfrm>
              <a:off x="3232138" y="3517333"/>
              <a:ext cx="66700" cy="8950"/>
            </a:xfrm>
            <a:custGeom>
              <a:rect b="b" l="l" r="r" t="t"/>
              <a:pathLst>
                <a:path extrusionOk="0" h="358" w="2668">
                  <a:moveTo>
                    <a:pt x="191" y="0"/>
                  </a:moveTo>
                  <a:cubicBezTo>
                    <a:pt x="72" y="0"/>
                    <a:pt x="0" y="72"/>
                    <a:pt x="24" y="191"/>
                  </a:cubicBezTo>
                  <a:cubicBezTo>
                    <a:pt x="48" y="286"/>
                    <a:pt x="119" y="357"/>
                    <a:pt x="191" y="357"/>
                  </a:cubicBezTo>
                  <a:lnTo>
                    <a:pt x="2453" y="357"/>
                  </a:lnTo>
                  <a:cubicBezTo>
                    <a:pt x="2548" y="357"/>
                    <a:pt x="2620" y="286"/>
                    <a:pt x="2644" y="191"/>
                  </a:cubicBezTo>
                  <a:cubicBezTo>
                    <a:pt x="2667" y="72"/>
                    <a:pt x="2572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3"/>
            <p:cNvSpPr/>
            <p:nvPr/>
          </p:nvSpPr>
          <p:spPr>
            <a:xfrm>
              <a:off x="3231538" y="35357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44" y="286"/>
                    <a:pt x="2668" y="215"/>
                  </a:cubicBezTo>
                  <a:cubicBezTo>
                    <a:pt x="2691" y="96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3"/>
            <p:cNvSpPr/>
            <p:nvPr/>
          </p:nvSpPr>
          <p:spPr>
            <a:xfrm>
              <a:off x="3245813" y="35536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287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9" name="Google Shape;2969;p53"/>
          <p:cNvGrpSpPr/>
          <p:nvPr/>
        </p:nvGrpSpPr>
        <p:grpSpPr>
          <a:xfrm>
            <a:off x="1778362" y="3587320"/>
            <a:ext cx="359577" cy="338051"/>
            <a:chOff x="2682013" y="3321808"/>
            <a:chExt cx="300675" cy="282675"/>
          </a:xfrm>
        </p:grpSpPr>
        <p:sp>
          <p:nvSpPr>
            <p:cNvPr id="2970" name="Google Shape;2970;p53"/>
            <p:cNvSpPr/>
            <p:nvPr/>
          </p:nvSpPr>
          <p:spPr>
            <a:xfrm>
              <a:off x="2682613" y="3321808"/>
              <a:ext cx="202450" cy="86000"/>
            </a:xfrm>
            <a:custGeom>
              <a:rect b="b" l="l" r="r" t="t"/>
              <a:pathLst>
                <a:path extrusionOk="0" h="3440" w="8098">
                  <a:moveTo>
                    <a:pt x="6407" y="724"/>
                  </a:moveTo>
                  <a:cubicBezTo>
                    <a:pt x="6430" y="724"/>
                    <a:pt x="6454" y="724"/>
                    <a:pt x="6454" y="748"/>
                  </a:cubicBezTo>
                  <a:lnTo>
                    <a:pt x="7716" y="2534"/>
                  </a:lnTo>
                  <a:cubicBezTo>
                    <a:pt x="7740" y="2582"/>
                    <a:pt x="7716" y="2606"/>
                    <a:pt x="7716" y="2630"/>
                  </a:cubicBezTo>
                  <a:cubicBezTo>
                    <a:pt x="7716" y="2653"/>
                    <a:pt x="7669" y="2653"/>
                    <a:pt x="7645" y="2653"/>
                  </a:cubicBezTo>
                  <a:lnTo>
                    <a:pt x="3239" y="2653"/>
                  </a:lnTo>
                  <a:cubicBezTo>
                    <a:pt x="3430" y="2391"/>
                    <a:pt x="3549" y="2034"/>
                    <a:pt x="3549" y="1677"/>
                  </a:cubicBezTo>
                  <a:cubicBezTo>
                    <a:pt x="3549" y="1320"/>
                    <a:pt x="3406" y="1034"/>
                    <a:pt x="3215" y="724"/>
                  </a:cubicBezTo>
                  <a:close/>
                  <a:moveTo>
                    <a:pt x="1787" y="343"/>
                  </a:moveTo>
                  <a:cubicBezTo>
                    <a:pt x="2525" y="343"/>
                    <a:pt x="3168" y="963"/>
                    <a:pt x="3168" y="1701"/>
                  </a:cubicBezTo>
                  <a:cubicBezTo>
                    <a:pt x="3168" y="2463"/>
                    <a:pt x="2525" y="3082"/>
                    <a:pt x="1787" y="3082"/>
                  </a:cubicBezTo>
                  <a:cubicBezTo>
                    <a:pt x="1048" y="3082"/>
                    <a:pt x="429" y="2463"/>
                    <a:pt x="429" y="1701"/>
                  </a:cubicBezTo>
                  <a:cubicBezTo>
                    <a:pt x="429" y="939"/>
                    <a:pt x="1048" y="343"/>
                    <a:pt x="1787" y="343"/>
                  </a:cubicBezTo>
                  <a:close/>
                  <a:moveTo>
                    <a:pt x="1801" y="1"/>
                  </a:moveTo>
                  <a:cubicBezTo>
                    <a:pt x="1741" y="1"/>
                    <a:pt x="1680" y="4"/>
                    <a:pt x="1620" y="10"/>
                  </a:cubicBezTo>
                  <a:cubicBezTo>
                    <a:pt x="810" y="105"/>
                    <a:pt x="143" y="748"/>
                    <a:pt x="96" y="1582"/>
                  </a:cubicBezTo>
                  <a:cubicBezTo>
                    <a:pt x="0" y="2582"/>
                    <a:pt x="810" y="3439"/>
                    <a:pt x="1787" y="3439"/>
                  </a:cubicBezTo>
                  <a:cubicBezTo>
                    <a:pt x="2215" y="3439"/>
                    <a:pt x="2596" y="3296"/>
                    <a:pt x="2882" y="3058"/>
                  </a:cubicBezTo>
                  <a:lnTo>
                    <a:pt x="7621" y="3058"/>
                  </a:lnTo>
                  <a:cubicBezTo>
                    <a:pt x="7764" y="3058"/>
                    <a:pt x="7883" y="2987"/>
                    <a:pt x="7978" y="2868"/>
                  </a:cubicBezTo>
                  <a:cubicBezTo>
                    <a:pt x="8097" y="2725"/>
                    <a:pt x="8097" y="2510"/>
                    <a:pt x="7978" y="2368"/>
                  </a:cubicBezTo>
                  <a:lnTo>
                    <a:pt x="6740" y="582"/>
                  </a:lnTo>
                  <a:cubicBezTo>
                    <a:pt x="6645" y="462"/>
                    <a:pt x="6526" y="391"/>
                    <a:pt x="6383" y="391"/>
                  </a:cubicBezTo>
                  <a:lnTo>
                    <a:pt x="2882" y="391"/>
                  </a:lnTo>
                  <a:cubicBezTo>
                    <a:pt x="2612" y="142"/>
                    <a:pt x="2214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3"/>
            <p:cNvSpPr/>
            <p:nvPr/>
          </p:nvSpPr>
          <p:spPr>
            <a:xfrm>
              <a:off x="2682613" y="3419283"/>
              <a:ext cx="252450" cy="86750"/>
            </a:xfrm>
            <a:custGeom>
              <a:rect b="b" l="l" r="r" t="t"/>
              <a:pathLst>
                <a:path extrusionOk="0" h="3470" w="10098">
                  <a:moveTo>
                    <a:pt x="1787" y="350"/>
                  </a:moveTo>
                  <a:cubicBezTo>
                    <a:pt x="2525" y="350"/>
                    <a:pt x="3168" y="969"/>
                    <a:pt x="3168" y="1707"/>
                  </a:cubicBezTo>
                  <a:cubicBezTo>
                    <a:pt x="3168" y="2446"/>
                    <a:pt x="2525" y="3089"/>
                    <a:pt x="1787" y="3089"/>
                  </a:cubicBezTo>
                  <a:cubicBezTo>
                    <a:pt x="1048" y="3089"/>
                    <a:pt x="429" y="2446"/>
                    <a:pt x="429" y="1707"/>
                  </a:cubicBezTo>
                  <a:cubicBezTo>
                    <a:pt x="429" y="969"/>
                    <a:pt x="1048" y="350"/>
                    <a:pt x="1787" y="350"/>
                  </a:cubicBezTo>
                  <a:close/>
                  <a:moveTo>
                    <a:pt x="1866" y="0"/>
                  </a:moveTo>
                  <a:cubicBezTo>
                    <a:pt x="1792" y="0"/>
                    <a:pt x="1718" y="5"/>
                    <a:pt x="1644" y="17"/>
                  </a:cubicBezTo>
                  <a:cubicBezTo>
                    <a:pt x="834" y="112"/>
                    <a:pt x="167" y="755"/>
                    <a:pt x="120" y="1588"/>
                  </a:cubicBezTo>
                  <a:cubicBezTo>
                    <a:pt x="0" y="2612"/>
                    <a:pt x="810" y="3470"/>
                    <a:pt x="1787" y="3470"/>
                  </a:cubicBezTo>
                  <a:cubicBezTo>
                    <a:pt x="2215" y="3470"/>
                    <a:pt x="2596" y="3327"/>
                    <a:pt x="2882" y="3089"/>
                  </a:cubicBezTo>
                  <a:lnTo>
                    <a:pt x="9622" y="3089"/>
                  </a:lnTo>
                  <a:cubicBezTo>
                    <a:pt x="9764" y="3089"/>
                    <a:pt x="9883" y="3017"/>
                    <a:pt x="9979" y="2898"/>
                  </a:cubicBezTo>
                  <a:cubicBezTo>
                    <a:pt x="10098" y="2755"/>
                    <a:pt x="10098" y="2541"/>
                    <a:pt x="9979" y="2398"/>
                  </a:cubicBezTo>
                  <a:lnTo>
                    <a:pt x="8717" y="612"/>
                  </a:lnTo>
                  <a:cubicBezTo>
                    <a:pt x="8621" y="493"/>
                    <a:pt x="8526" y="421"/>
                    <a:pt x="8359" y="421"/>
                  </a:cubicBezTo>
                  <a:lnTo>
                    <a:pt x="7073" y="421"/>
                  </a:lnTo>
                  <a:cubicBezTo>
                    <a:pt x="7002" y="421"/>
                    <a:pt x="6931" y="493"/>
                    <a:pt x="6907" y="588"/>
                  </a:cubicBezTo>
                  <a:cubicBezTo>
                    <a:pt x="6883" y="683"/>
                    <a:pt x="6954" y="779"/>
                    <a:pt x="7073" y="779"/>
                  </a:cubicBezTo>
                  <a:lnTo>
                    <a:pt x="8407" y="779"/>
                  </a:lnTo>
                  <a:cubicBezTo>
                    <a:pt x="8431" y="779"/>
                    <a:pt x="8455" y="779"/>
                    <a:pt x="8455" y="826"/>
                  </a:cubicBezTo>
                  <a:lnTo>
                    <a:pt x="9717" y="2612"/>
                  </a:lnTo>
                  <a:cubicBezTo>
                    <a:pt x="9741" y="2636"/>
                    <a:pt x="9717" y="2660"/>
                    <a:pt x="9717" y="2684"/>
                  </a:cubicBezTo>
                  <a:cubicBezTo>
                    <a:pt x="9717" y="2731"/>
                    <a:pt x="9669" y="2731"/>
                    <a:pt x="9645" y="2731"/>
                  </a:cubicBezTo>
                  <a:lnTo>
                    <a:pt x="3239" y="2731"/>
                  </a:lnTo>
                  <a:cubicBezTo>
                    <a:pt x="3430" y="2446"/>
                    <a:pt x="3549" y="2088"/>
                    <a:pt x="3549" y="1731"/>
                  </a:cubicBezTo>
                  <a:cubicBezTo>
                    <a:pt x="3549" y="1374"/>
                    <a:pt x="3430" y="1064"/>
                    <a:pt x="3239" y="755"/>
                  </a:cubicBezTo>
                  <a:lnTo>
                    <a:pt x="6288" y="755"/>
                  </a:lnTo>
                  <a:cubicBezTo>
                    <a:pt x="6383" y="755"/>
                    <a:pt x="6430" y="707"/>
                    <a:pt x="6454" y="612"/>
                  </a:cubicBezTo>
                  <a:cubicBezTo>
                    <a:pt x="6478" y="493"/>
                    <a:pt x="6407" y="398"/>
                    <a:pt x="6288" y="398"/>
                  </a:cubicBezTo>
                  <a:lnTo>
                    <a:pt x="2906" y="398"/>
                  </a:lnTo>
                  <a:cubicBezTo>
                    <a:pt x="2645" y="156"/>
                    <a:pt x="2265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3"/>
            <p:cNvSpPr/>
            <p:nvPr/>
          </p:nvSpPr>
          <p:spPr>
            <a:xfrm>
              <a:off x="2682013" y="3517908"/>
              <a:ext cx="300675" cy="86575"/>
            </a:xfrm>
            <a:custGeom>
              <a:rect b="b" l="l" r="r" t="t"/>
              <a:pathLst>
                <a:path extrusionOk="0" h="3463" w="12027">
                  <a:moveTo>
                    <a:pt x="1811" y="311"/>
                  </a:moveTo>
                  <a:cubicBezTo>
                    <a:pt x="2549" y="311"/>
                    <a:pt x="3192" y="953"/>
                    <a:pt x="3192" y="1692"/>
                  </a:cubicBezTo>
                  <a:cubicBezTo>
                    <a:pt x="3192" y="2430"/>
                    <a:pt x="2596" y="3073"/>
                    <a:pt x="1811" y="3073"/>
                  </a:cubicBezTo>
                  <a:cubicBezTo>
                    <a:pt x="1072" y="3073"/>
                    <a:pt x="453" y="2430"/>
                    <a:pt x="453" y="1692"/>
                  </a:cubicBezTo>
                  <a:cubicBezTo>
                    <a:pt x="453" y="953"/>
                    <a:pt x="1072" y="311"/>
                    <a:pt x="1811" y="311"/>
                  </a:cubicBezTo>
                  <a:close/>
                  <a:moveTo>
                    <a:pt x="1787" y="1"/>
                  </a:moveTo>
                  <a:cubicBezTo>
                    <a:pt x="763" y="1"/>
                    <a:pt x="1" y="858"/>
                    <a:pt x="48" y="1882"/>
                  </a:cubicBezTo>
                  <a:cubicBezTo>
                    <a:pt x="120" y="2668"/>
                    <a:pt x="763" y="3359"/>
                    <a:pt x="1572" y="3454"/>
                  </a:cubicBezTo>
                  <a:cubicBezTo>
                    <a:pt x="1627" y="3459"/>
                    <a:pt x="1682" y="3462"/>
                    <a:pt x="1736" y="3462"/>
                  </a:cubicBezTo>
                  <a:cubicBezTo>
                    <a:pt x="2156" y="3462"/>
                    <a:pt x="2563" y="3305"/>
                    <a:pt x="2858" y="3073"/>
                  </a:cubicBezTo>
                  <a:lnTo>
                    <a:pt x="3906" y="3073"/>
                  </a:lnTo>
                  <a:cubicBezTo>
                    <a:pt x="3978" y="3073"/>
                    <a:pt x="4049" y="3002"/>
                    <a:pt x="4073" y="2906"/>
                  </a:cubicBezTo>
                  <a:cubicBezTo>
                    <a:pt x="4097" y="2787"/>
                    <a:pt x="4025" y="2716"/>
                    <a:pt x="3906" y="2716"/>
                  </a:cubicBezTo>
                  <a:lnTo>
                    <a:pt x="3192" y="2716"/>
                  </a:lnTo>
                  <a:cubicBezTo>
                    <a:pt x="3359" y="2430"/>
                    <a:pt x="3478" y="2073"/>
                    <a:pt x="3478" y="1716"/>
                  </a:cubicBezTo>
                  <a:cubicBezTo>
                    <a:pt x="3478" y="1358"/>
                    <a:pt x="3359" y="1049"/>
                    <a:pt x="3192" y="739"/>
                  </a:cubicBezTo>
                  <a:lnTo>
                    <a:pt x="10265" y="739"/>
                  </a:lnTo>
                  <a:cubicBezTo>
                    <a:pt x="10289" y="739"/>
                    <a:pt x="10336" y="739"/>
                    <a:pt x="10336" y="763"/>
                  </a:cubicBezTo>
                  <a:lnTo>
                    <a:pt x="11575" y="2549"/>
                  </a:lnTo>
                  <a:cubicBezTo>
                    <a:pt x="11598" y="2597"/>
                    <a:pt x="11575" y="2620"/>
                    <a:pt x="11575" y="2644"/>
                  </a:cubicBezTo>
                  <a:cubicBezTo>
                    <a:pt x="11575" y="2668"/>
                    <a:pt x="11551" y="2668"/>
                    <a:pt x="11527" y="2668"/>
                  </a:cubicBezTo>
                  <a:lnTo>
                    <a:pt x="4716" y="2668"/>
                  </a:lnTo>
                  <a:cubicBezTo>
                    <a:pt x="4644" y="2668"/>
                    <a:pt x="4573" y="2740"/>
                    <a:pt x="4549" y="2835"/>
                  </a:cubicBezTo>
                  <a:cubicBezTo>
                    <a:pt x="4525" y="2954"/>
                    <a:pt x="4597" y="3025"/>
                    <a:pt x="4716" y="3025"/>
                  </a:cubicBezTo>
                  <a:lnTo>
                    <a:pt x="11527" y="3025"/>
                  </a:lnTo>
                  <a:cubicBezTo>
                    <a:pt x="11670" y="3025"/>
                    <a:pt x="11789" y="2978"/>
                    <a:pt x="11860" y="2859"/>
                  </a:cubicBezTo>
                  <a:cubicBezTo>
                    <a:pt x="12027" y="2716"/>
                    <a:pt x="12027" y="2501"/>
                    <a:pt x="11908" y="2359"/>
                  </a:cubicBezTo>
                  <a:lnTo>
                    <a:pt x="10646" y="572"/>
                  </a:lnTo>
                  <a:cubicBezTo>
                    <a:pt x="10574" y="453"/>
                    <a:pt x="10455" y="382"/>
                    <a:pt x="10289" y="382"/>
                  </a:cubicBezTo>
                  <a:lnTo>
                    <a:pt x="2882" y="382"/>
                  </a:lnTo>
                  <a:cubicBezTo>
                    <a:pt x="2596" y="144"/>
                    <a:pt x="2192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3" name="Google Shape;2973;p53"/>
          <p:cNvGrpSpPr/>
          <p:nvPr/>
        </p:nvGrpSpPr>
        <p:grpSpPr>
          <a:xfrm>
            <a:off x="1091245" y="3576916"/>
            <a:ext cx="291261" cy="356737"/>
            <a:chOff x="2234888" y="3313108"/>
            <a:chExt cx="243550" cy="298300"/>
          </a:xfrm>
        </p:grpSpPr>
        <p:sp>
          <p:nvSpPr>
            <p:cNvPr id="2974" name="Google Shape;2974;p53"/>
            <p:cNvSpPr/>
            <p:nvPr/>
          </p:nvSpPr>
          <p:spPr>
            <a:xfrm>
              <a:off x="2373013" y="3497083"/>
              <a:ext cx="104825" cy="114325"/>
            </a:xfrm>
            <a:custGeom>
              <a:rect b="b" l="l" r="r" t="t"/>
              <a:pathLst>
                <a:path extrusionOk="0" h="4573" w="4193">
                  <a:moveTo>
                    <a:pt x="239" y="0"/>
                  </a:moveTo>
                  <a:cubicBezTo>
                    <a:pt x="120" y="0"/>
                    <a:pt x="1" y="119"/>
                    <a:pt x="1" y="239"/>
                  </a:cubicBezTo>
                  <a:lnTo>
                    <a:pt x="1" y="4406"/>
                  </a:lnTo>
                  <a:cubicBezTo>
                    <a:pt x="1" y="4501"/>
                    <a:pt x="96" y="4573"/>
                    <a:pt x="168" y="4573"/>
                  </a:cubicBezTo>
                  <a:lnTo>
                    <a:pt x="763" y="4573"/>
                  </a:lnTo>
                  <a:cubicBezTo>
                    <a:pt x="858" y="4573"/>
                    <a:pt x="930" y="4525"/>
                    <a:pt x="954" y="4430"/>
                  </a:cubicBezTo>
                  <a:cubicBezTo>
                    <a:pt x="977" y="4311"/>
                    <a:pt x="882" y="4216"/>
                    <a:pt x="763" y="4216"/>
                  </a:cubicBezTo>
                  <a:lnTo>
                    <a:pt x="358" y="4216"/>
                  </a:lnTo>
                  <a:lnTo>
                    <a:pt x="358" y="358"/>
                  </a:lnTo>
                  <a:lnTo>
                    <a:pt x="3835" y="358"/>
                  </a:lnTo>
                  <a:lnTo>
                    <a:pt x="3835" y="4216"/>
                  </a:lnTo>
                  <a:lnTo>
                    <a:pt x="1573" y="4216"/>
                  </a:lnTo>
                  <a:cubicBezTo>
                    <a:pt x="1477" y="4216"/>
                    <a:pt x="1430" y="4287"/>
                    <a:pt x="1406" y="4382"/>
                  </a:cubicBezTo>
                  <a:cubicBezTo>
                    <a:pt x="1358" y="4501"/>
                    <a:pt x="1454" y="4573"/>
                    <a:pt x="1573" y="4573"/>
                  </a:cubicBezTo>
                  <a:lnTo>
                    <a:pt x="4026" y="4573"/>
                  </a:lnTo>
                  <a:cubicBezTo>
                    <a:pt x="4097" y="4573"/>
                    <a:pt x="4192" y="4501"/>
                    <a:pt x="4192" y="4406"/>
                  </a:cubicBezTo>
                  <a:lnTo>
                    <a:pt x="4192" y="239"/>
                  </a:lnTo>
                  <a:cubicBezTo>
                    <a:pt x="4168" y="96"/>
                    <a:pt x="4049" y="0"/>
                    <a:pt x="3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3"/>
            <p:cNvSpPr/>
            <p:nvPr/>
          </p:nvSpPr>
          <p:spPr>
            <a:xfrm>
              <a:off x="2403388" y="3432158"/>
              <a:ext cx="29800" cy="46500"/>
            </a:xfrm>
            <a:custGeom>
              <a:rect b="b" l="l" r="r" t="t"/>
              <a:pathLst>
                <a:path extrusionOk="0" h="1860" w="1192">
                  <a:moveTo>
                    <a:pt x="601" y="332"/>
                  </a:moveTo>
                  <a:cubicBezTo>
                    <a:pt x="615" y="332"/>
                    <a:pt x="629" y="333"/>
                    <a:pt x="643" y="335"/>
                  </a:cubicBezTo>
                  <a:cubicBezTo>
                    <a:pt x="763" y="335"/>
                    <a:pt x="834" y="454"/>
                    <a:pt x="834" y="573"/>
                  </a:cubicBezTo>
                  <a:lnTo>
                    <a:pt x="834" y="1216"/>
                  </a:lnTo>
                  <a:cubicBezTo>
                    <a:pt x="834" y="1335"/>
                    <a:pt x="763" y="1454"/>
                    <a:pt x="643" y="1454"/>
                  </a:cubicBezTo>
                  <a:cubicBezTo>
                    <a:pt x="477" y="1454"/>
                    <a:pt x="358" y="1383"/>
                    <a:pt x="358" y="1216"/>
                  </a:cubicBezTo>
                  <a:lnTo>
                    <a:pt x="358" y="573"/>
                  </a:lnTo>
                  <a:cubicBezTo>
                    <a:pt x="358" y="443"/>
                    <a:pt x="457" y="332"/>
                    <a:pt x="601" y="332"/>
                  </a:cubicBezTo>
                  <a:close/>
                  <a:moveTo>
                    <a:pt x="614" y="0"/>
                  </a:moveTo>
                  <a:cubicBezTo>
                    <a:pt x="600" y="0"/>
                    <a:pt x="586" y="1"/>
                    <a:pt x="572" y="2"/>
                  </a:cubicBezTo>
                  <a:cubicBezTo>
                    <a:pt x="286" y="25"/>
                    <a:pt x="0" y="264"/>
                    <a:pt x="0" y="597"/>
                  </a:cubicBezTo>
                  <a:lnTo>
                    <a:pt x="0" y="1264"/>
                  </a:lnTo>
                  <a:cubicBezTo>
                    <a:pt x="0" y="1550"/>
                    <a:pt x="239" y="1812"/>
                    <a:pt x="572" y="1859"/>
                  </a:cubicBezTo>
                  <a:cubicBezTo>
                    <a:pt x="905" y="1859"/>
                    <a:pt x="1191" y="1573"/>
                    <a:pt x="1191" y="1216"/>
                  </a:cubicBezTo>
                  <a:lnTo>
                    <a:pt x="1191" y="597"/>
                  </a:lnTo>
                  <a:cubicBezTo>
                    <a:pt x="1191" y="255"/>
                    <a:pt x="929" y="0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3"/>
            <p:cNvSpPr/>
            <p:nvPr/>
          </p:nvSpPr>
          <p:spPr>
            <a:xfrm>
              <a:off x="2367063" y="3431983"/>
              <a:ext cx="32175" cy="44275"/>
            </a:xfrm>
            <a:custGeom>
              <a:rect b="b" l="l" r="r" t="t"/>
              <a:pathLst>
                <a:path extrusionOk="0" h="1771" w="1287">
                  <a:moveTo>
                    <a:pt x="691" y="556"/>
                  </a:moveTo>
                  <a:lnTo>
                    <a:pt x="691" y="985"/>
                  </a:lnTo>
                  <a:lnTo>
                    <a:pt x="453" y="985"/>
                  </a:lnTo>
                  <a:cubicBezTo>
                    <a:pt x="549" y="842"/>
                    <a:pt x="620" y="675"/>
                    <a:pt x="691" y="556"/>
                  </a:cubicBezTo>
                  <a:close/>
                  <a:moveTo>
                    <a:pt x="835" y="0"/>
                  </a:moveTo>
                  <a:cubicBezTo>
                    <a:pt x="756" y="0"/>
                    <a:pt x="669" y="31"/>
                    <a:pt x="596" y="104"/>
                  </a:cubicBezTo>
                  <a:cubicBezTo>
                    <a:pt x="501" y="199"/>
                    <a:pt x="144" y="866"/>
                    <a:pt x="25" y="1080"/>
                  </a:cubicBezTo>
                  <a:cubicBezTo>
                    <a:pt x="1" y="1104"/>
                    <a:pt x="1" y="1152"/>
                    <a:pt x="1" y="1199"/>
                  </a:cubicBezTo>
                  <a:cubicBezTo>
                    <a:pt x="1" y="1295"/>
                    <a:pt x="96" y="1342"/>
                    <a:pt x="191" y="1342"/>
                  </a:cubicBezTo>
                  <a:lnTo>
                    <a:pt x="715" y="1342"/>
                  </a:lnTo>
                  <a:lnTo>
                    <a:pt x="715" y="1580"/>
                  </a:lnTo>
                  <a:cubicBezTo>
                    <a:pt x="715" y="1676"/>
                    <a:pt x="811" y="1771"/>
                    <a:pt x="906" y="1771"/>
                  </a:cubicBezTo>
                  <a:cubicBezTo>
                    <a:pt x="977" y="1771"/>
                    <a:pt x="1072" y="1676"/>
                    <a:pt x="1072" y="1580"/>
                  </a:cubicBezTo>
                  <a:lnTo>
                    <a:pt x="1072" y="1342"/>
                  </a:lnTo>
                  <a:cubicBezTo>
                    <a:pt x="1168" y="1342"/>
                    <a:pt x="1215" y="1295"/>
                    <a:pt x="1239" y="1199"/>
                  </a:cubicBezTo>
                  <a:cubicBezTo>
                    <a:pt x="1287" y="1080"/>
                    <a:pt x="1192" y="985"/>
                    <a:pt x="1072" y="985"/>
                  </a:cubicBezTo>
                  <a:lnTo>
                    <a:pt x="1072" y="247"/>
                  </a:lnTo>
                  <a:cubicBezTo>
                    <a:pt x="1072" y="128"/>
                    <a:pt x="977" y="32"/>
                    <a:pt x="906" y="9"/>
                  </a:cubicBezTo>
                  <a:cubicBezTo>
                    <a:pt x="883" y="3"/>
                    <a:pt x="859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3"/>
            <p:cNvSpPr/>
            <p:nvPr/>
          </p:nvSpPr>
          <p:spPr>
            <a:xfrm>
              <a:off x="2448638" y="3430508"/>
              <a:ext cx="25025" cy="46350"/>
            </a:xfrm>
            <a:custGeom>
              <a:rect b="b" l="l" r="r" t="t"/>
              <a:pathLst>
                <a:path extrusionOk="0" h="1854" w="1001">
                  <a:moveTo>
                    <a:pt x="803" y="1"/>
                  </a:moveTo>
                  <a:cubicBezTo>
                    <a:pt x="737" y="1"/>
                    <a:pt x="678" y="40"/>
                    <a:pt x="643" y="91"/>
                  </a:cubicBezTo>
                  <a:lnTo>
                    <a:pt x="0" y="1592"/>
                  </a:lnTo>
                  <a:cubicBezTo>
                    <a:pt x="24" y="1735"/>
                    <a:pt x="48" y="1830"/>
                    <a:pt x="143" y="1854"/>
                  </a:cubicBezTo>
                  <a:lnTo>
                    <a:pt x="191" y="1854"/>
                  </a:lnTo>
                  <a:cubicBezTo>
                    <a:pt x="239" y="1854"/>
                    <a:pt x="310" y="1830"/>
                    <a:pt x="334" y="1735"/>
                  </a:cubicBezTo>
                  <a:lnTo>
                    <a:pt x="953" y="258"/>
                  </a:lnTo>
                  <a:cubicBezTo>
                    <a:pt x="1001" y="163"/>
                    <a:pt x="953" y="68"/>
                    <a:pt x="882" y="20"/>
                  </a:cubicBezTo>
                  <a:cubicBezTo>
                    <a:pt x="855" y="7"/>
                    <a:pt x="828" y="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3"/>
            <p:cNvSpPr/>
            <p:nvPr/>
          </p:nvSpPr>
          <p:spPr>
            <a:xfrm>
              <a:off x="2443863" y="3435158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06"/>
                    <a:pt x="191" y="406"/>
                  </a:cubicBezTo>
                  <a:cubicBezTo>
                    <a:pt x="310" y="406"/>
                    <a:pt x="406" y="334"/>
                    <a:pt x="406" y="215"/>
                  </a:cubicBezTo>
                  <a:cubicBezTo>
                    <a:pt x="406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3"/>
            <p:cNvSpPr/>
            <p:nvPr/>
          </p:nvSpPr>
          <p:spPr>
            <a:xfrm>
              <a:off x="2468288" y="3464333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215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310"/>
                    <a:pt x="96" y="405"/>
                    <a:pt x="215" y="405"/>
                  </a:cubicBezTo>
                  <a:cubicBezTo>
                    <a:pt x="334" y="405"/>
                    <a:pt x="405" y="310"/>
                    <a:pt x="405" y="191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3"/>
            <p:cNvSpPr/>
            <p:nvPr/>
          </p:nvSpPr>
          <p:spPr>
            <a:xfrm>
              <a:off x="2234888" y="3380983"/>
              <a:ext cx="107800" cy="230350"/>
            </a:xfrm>
            <a:custGeom>
              <a:rect b="b" l="l" r="r" t="t"/>
              <a:pathLst>
                <a:path extrusionOk="0" h="9214" w="4312">
                  <a:moveTo>
                    <a:pt x="2073" y="1"/>
                  </a:moveTo>
                  <a:cubicBezTo>
                    <a:pt x="1358" y="1"/>
                    <a:pt x="25" y="453"/>
                    <a:pt x="25" y="2049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9"/>
                  </a:cubicBezTo>
                  <a:cubicBezTo>
                    <a:pt x="44" y="4139"/>
                    <a:pt x="313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2"/>
                    <a:pt x="1430" y="9193"/>
                  </a:cubicBezTo>
                  <a:cubicBezTo>
                    <a:pt x="1486" y="9207"/>
                    <a:pt x="1542" y="9214"/>
                    <a:pt x="1596" y="9214"/>
                  </a:cubicBezTo>
                  <a:cubicBezTo>
                    <a:pt x="1816" y="9214"/>
                    <a:pt x="2015" y="9103"/>
                    <a:pt x="2168" y="8931"/>
                  </a:cubicBezTo>
                  <a:cubicBezTo>
                    <a:pt x="2302" y="9103"/>
                    <a:pt x="2512" y="9214"/>
                    <a:pt x="2738" y="9214"/>
                  </a:cubicBezTo>
                  <a:cubicBezTo>
                    <a:pt x="2794" y="9214"/>
                    <a:pt x="2850" y="9207"/>
                    <a:pt x="2906" y="9193"/>
                  </a:cubicBezTo>
                  <a:cubicBezTo>
                    <a:pt x="3264" y="9145"/>
                    <a:pt x="3526" y="8812"/>
                    <a:pt x="3526" y="8407"/>
                  </a:cubicBezTo>
                  <a:lnTo>
                    <a:pt x="3526" y="5549"/>
                  </a:lnTo>
                  <a:cubicBezTo>
                    <a:pt x="3526" y="5478"/>
                    <a:pt x="3478" y="5406"/>
                    <a:pt x="3383" y="5383"/>
                  </a:cubicBezTo>
                  <a:cubicBezTo>
                    <a:pt x="3367" y="5380"/>
                    <a:pt x="3352" y="5378"/>
                    <a:pt x="3338" y="5378"/>
                  </a:cubicBezTo>
                  <a:cubicBezTo>
                    <a:pt x="3241" y="5378"/>
                    <a:pt x="3168" y="5446"/>
                    <a:pt x="3168" y="5549"/>
                  </a:cubicBezTo>
                  <a:lnTo>
                    <a:pt x="3168" y="8407"/>
                  </a:lnTo>
                  <a:cubicBezTo>
                    <a:pt x="3168" y="8669"/>
                    <a:pt x="3002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44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69"/>
                    <a:pt x="1739" y="8836"/>
                    <a:pt x="1549" y="8836"/>
                  </a:cubicBezTo>
                  <a:cubicBezTo>
                    <a:pt x="1311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30"/>
                    <a:pt x="1096" y="1858"/>
                    <a:pt x="1001" y="1834"/>
                  </a:cubicBezTo>
                  <a:cubicBezTo>
                    <a:pt x="989" y="1832"/>
                    <a:pt x="977" y="1831"/>
                    <a:pt x="965" y="1831"/>
                  </a:cubicBezTo>
                  <a:cubicBezTo>
                    <a:pt x="863" y="1831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2" y="3957"/>
                    <a:pt x="585" y="3958"/>
                    <a:pt x="568" y="3958"/>
                  </a:cubicBezTo>
                  <a:cubicBezTo>
                    <a:pt x="449" y="3958"/>
                    <a:pt x="358" y="3885"/>
                    <a:pt x="358" y="3739"/>
                  </a:cubicBezTo>
                  <a:lnTo>
                    <a:pt x="358" y="2144"/>
                  </a:lnTo>
                  <a:cubicBezTo>
                    <a:pt x="358" y="1168"/>
                    <a:pt x="1144" y="358"/>
                    <a:pt x="2144" y="358"/>
                  </a:cubicBezTo>
                  <a:lnTo>
                    <a:pt x="2216" y="358"/>
                  </a:lnTo>
                  <a:cubicBezTo>
                    <a:pt x="3716" y="358"/>
                    <a:pt x="3954" y="1668"/>
                    <a:pt x="3954" y="2072"/>
                  </a:cubicBezTo>
                  <a:lnTo>
                    <a:pt x="3954" y="3859"/>
                  </a:lnTo>
                  <a:lnTo>
                    <a:pt x="3954" y="3906"/>
                  </a:lnTo>
                  <a:cubicBezTo>
                    <a:pt x="3886" y="3974"/>
                    <a:pt x="3809" y="4003"/>
                    <a:pt x="3738" y="4003"/>
                  </a:cubicBezTo>
                  <a:cubicBezTo>
                    <a:pt x="3610" y="4003"/>
                    <a:pt x="3502" y="3910"/>
                    <a:pt x="3502" y="3787"/>
                  </a:cubicBezTo>
                  <a:lnTo>
                    <a:pt x="3502" y="2072"/>
                  </a:lnTo>
                  <a:cubicBezTo>
                    <a:pt x="3502" y="2001"/>
                    <a:pt x="3454" y="1906"/>
                    <a:pt x="3359" y="1906"/>
                  </a:cubicBezTo>
                  <a:cubicBezTo>
                    <a:pt x="3240" y="1906"/>
                    <a:pt x="3145" y="1953"/>
                    <a:pt x="3145" y="2072"/>
                  </a:cubicBezTo>
                  <a:lnTo>
                    <a:pt x="3145" y="4787"/>
                  </a:lnTo>
                  <a:cubicBezTo>
                    <a:pt x="3145" y="4883"/>
                    <a:pt x="3216" y="4978"/>
                    <a:pt x="3287" y="4978"/>
                  </a:cubicBezTo>
                  <a:cubicBezTo>
                    <a:pt x="3406" y="4978"/>
                    <a:pt x="3502" y="4906"/>
                    <a:pt x="3502" y="4787"/>
                  </a:cubicBezTo>
                  <a:lnTo>
                    <a:pt x="3502" y="4287"/>
                  </a:lnTo>
                  <a:cubicBezTo>
                    <a:pt x="3569" y="4304"/>
                    <a:pt x="3648" y="4321"/>
                    <a:pt x="3731" y="4321"/>
                  </a:cubicBezTo>
                  <a:cubicBezTo>
                    <a:pt x="3765" y="4321"/>
                    <a:pt x="3800" y="4318"/>
                    <a:pt x="3835" y="4311"/>
                  </a:cubicBezTo>
                  <a:cubicBezTo>
                    <a:pt x="4097" y="4263"/>
                    <a:pt x="4311" y="4025"/>
                    <a:pt x="4311" y="3739"/>
                  </a:cubicBezTo>
                  <a:lnTo>
                    <a:pt x="4311" y="2144"/>
                  </a:lnTo>
                  <a:cubicBezTo>
                    <a:pt x="4311" y="453"/>
                    <a:pt x="3359" y="1"/>
                    <a:pt x="2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3"/>
            <p:cNvSpPr/>
            <p:nvPr/>
          </p:nvSpPr>
          <p:spPr>
            <a:xfrm>
              <a:off x="2259913" y="3313108"/>
              <a:ext cx="58375" cy="58375"/>
            </a:xfrm>
            <a:custGeom>
              <a:rect b="b" l="l" r="r" t="t"/>
              <a:pathLst>
                <a:path extrusionOk="0" h="2335" w="2335">
                  <a:moveTo>
                    <a:pt x="1167" y="358"/>
                  </a:moveTo>
                  <a:cubicBezTo>
                    <a:pt x="1620" y="358"/>
                    <a:pt x="1953" y="715"/>
                    <a:pt x="1953" y="1168"/>
                  </a:cubicBezTo>
                  <a:cubicBezTo>
                    <a:pt x="1953" y="1620"/>
                    <a:pt x="1620" y="1977"/>
                    <a:pt x="1167" y="1977"/>
                  </a:cubicBezTo>
                  <a:cubicBezTo>
                    <a:pt x="715" y="1977"/>
                    <a:pt x="357" y="1620"/>
                    <a:pt x="357" y="1168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00" y="1"/>
                    <a:pt x="0" y="501"/>
                    <a:pt x="0" y="1168"/>
                  </a:cubicBezTo>
                  <a:cubicBezTo>
                    <a:pt x="0" y="1811"/>
                    <a:pt x="548" y="2335"/>
                    <a:pt x="1167" y="2335"/>
                  </a:cubicBezTo>
                  <a:cubicBezTo>
                    <a:pt x="1786" y="2335"/>
                    <a:pt x="2334" y="1811"/>
                    <a:pt x="2334" y="1168"/>
                  </a:cubicBezTo>
                  <a:cubicBezTo>
                    <a:pt x="2334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2" name="Google Shape;2982;p53"/>
          <p:cNvGrpSpPr/>
          <p:nvPr/>
        </p:nvGrpSpPr>
        <p:grpSpPr>
          <a:xfrm>
            <a:off x="1058508" y="4145805"/>
            <a:ext cx="357454" cy="356019"/>
            <a:chOff x="2207513" y="3788808"/>
            <a:chExt cx="298900" cy="297700"/>
          </a:xfrm>
        </p:grpSpPr>
        <p:sp>
          <p:nvSpPr>
            <p:cNvPr id="2983" name="Google Shape;2983;p53"/>
            <p:cNvSpPr/>
            <p:nvPr/>
          </p:nvSpPr>
          <p:spPr>
            <a:xfrm>
              <a:off x="2208113" y="3788808"/>
              <a:ext cx="298300" cy="297700"/>
            </a:xfrm>
            <a:custGeom>
              <a:rect b="b" l="l" r="r" t="t"/>
              <a:pathLst>
                <a:path extrusionOk="0" h="11908" w="11932">
                  <a:moveTo>
                    <a:pt x="5954" y="0"/>
                  </a:moveTo>
                  <a:cubicBezTo>
                    <a:pt x="4454" y="0"/>
                    <a:pt x="3001" y="572"/>
                    <a:pt x="1906" y="1572"/>
                  </a:cubicBezTo>
                  <a:cubicBezTo>
                    <a:pt x="786" y="2596"/>
                    <a:pt x="143" y="3954"/>
                    <a:pt x="0" y="5454"/>
                  </a:cubicBezTo>
                  <a:cubicBezTo>
                    <a:pt x="0" y="5573"/>
                    <a:pt x="48" y="5692"/>
                    <a:pt x="167" y="5716"/>
                  </a:cubicBezTo>
                  <a:lnTo>
                    <a:pt x="1715" y="5716"/>
                  </a:lnTo>
                  <a:cubicBezTo>
                    <a:pt x="1834" y="5716"/>
                    <a:pt x="1953" y="5621"/>
                    <a:pt x="1953" y="5502"/>
                  </a:cubicBezTo>
                  <a:cubicBezTo>
                    <a:pt x="2191" y="3501"/>
                    <a:pt x="3882" y="2001"/>
                    <a:pt x="5906" y="2001"/>
                  </a:cubicBezTo>
                  <a:cubicBezTo>
                    <a:pt x="6573" y="2001"/>
                    <a:pt x="7216" y="2168"/>
                    <a:pt x="7788" y="2477"/>
                  </a:cubicBezTo>
                  <a:cubicBezTo>
                    <a:pt x="7812" y="2489"/>
                    <a:pt x="7838" y="2495"/>
                    <a:pt x="7864" y="2495"/>
                  </a:cubicBezTo>
                  <a:cubicBezTo>
                    <a:pt x="7938" y="2495"/>
                    <a:pt x="8008" y="2446"/>
                    <a:pt x="8026" y="2358"/>
                  </a:cubicBezTo>
                  <a:cubicBezTo>
                    <a:pt x="8050" y="2263"/>
                    <a:pt x="8002" y="2168"/>
                    <a:pt x="7931" y="2144"/>
                  </a:cubicBezTo>
                  <a:cubicBezTo>
                    <a:pt x="7311" y="1810"/>
                    <a:pt x="6597" y="1644"/>
                    <a:pt x="5883" y="1644"/>
                  </a:cubicBezTo>
                  <a:cubicBezTo>
                    <a:pt x="3715" y="1644"/>
                    <a:pt x="1906" y="3239"/>
                    <a:pt x="1596" y="5359"/>
                  </a:cubicBezTo>
                  <a:lnTo>
                    <a:pt x="310" y="5359"/>
                  </a:lnTo>
                  <a:cubicBezTo>
                    <a:pt x="477" y="4025"/>
                    <a:pt x="1096" y="2763"/>
                    <a:pt x="2096" y="1834"/>
                  </a:cubicBezTo>
                  <a:cubicBezTo>
                    <a:pt x="3144" y="882"/>
                    <a:pt x="4477" y="358"/>
                    <a:pt x="5906" y="358"/>
                  </a:cubicBezTo>
                  <a:cubicBezTo>
                    <a:pt x="7407" y="358"/>
                    <a:pt x="8836" y="953"/>
                    <a:pt x="9883" y="2001"/>
                  </a:cubicBezTo>
                  <a:cubicBezTo>
                    <a:pt x="10955" y="3073"/>
                    <a:pt x="11503" y="4454"/>
                    <a:pt x="11503" y="5954"/>
                  </a:cubicBezTo>
                  <a:cubicBezTo>
                    <a:pt x="11503" y="7359"/>
                    <a:pt x="10979" y="8717"/>
                    <a:pt x="10026" y="9764"/>
                  </a:cubicBezTo>
                  <a:cubicBezTo>
                    <a:pt x="9097" y="10765"/>
                    <a:pt x="7859" y="11408"/>
                    <a:pt x="6502" y="11550"/>
                  </a:cubicBezTo>
                  <a:lnTo>
                    <a:pt x="6502" y="10264"/>
                  </a:lnTo>
                  <a:cubicBezTo>
                    <a:pt x="8621" y="9979"/>
                    <a:pt x="10241" y="8145"/>
                    <a:pt x="10241" y="5978"/>
                  </a:cubicBezTo>
                  <a:cubicBezTo>
                    <a:pt x="10241" y="4692"/>
                    <a:pt x="9669" y="3477"/>
                    <a:pt x="8645" y="2644"/>
                  </a:cubicBezTo>
                  <a:cubicBezTo>
                    <a:pt x="8621" y="2620"/>
                    <a:pt x="8585" y="2608"/>
                    <a:pt x="8550" y="2608"/>
                  </a:cubicBezTo>
                  <a:cubicBezTo>
                    <a:pt x="8514" y="2608"/>
                    <a:pt x="8478" y="2620"/>
                    <a:pt x="8454" y="2644"/>
                  </a:cubicBezTo>
                  <a:cubicBezTo>
                    <a:pt x="8359" y="2715"/>
                    <a:pt x="8359" y="2858"/>
                    <a:pt x="8454" y="2906"/>
                  </a:cubicBezTo>
                  <a:cubicBezTo>
                    <a:pt x="9359" y="3692"/>
                    <a:pt x="9907" y="4787"/>
                    <a:pt x="9907" y="5978"/>
                  </a:cubicBezTo>
                  <a:cubicBezTo>
                    <a:pt x="9907" y="8002"/>
                    <a:pt x="8383" y="9693"/>
                    <a:pt x="6383" y="9931"/>
                  </a:cubicBezTo>
                  <a:cubicBezTo>
                    <a:pt x="6264" y="9931"/>
                    <a:pt x="6192" y="10050"/>
                    <a:pt x="6192" y="10169"/>
                  </a:cubicBezTo>
                  <a:lnTo>
                    <a:pt x="6192" y="11669"/>
                  </a:lnTo>
                  <a:lnTo>
                    <a:pt x="6192" y="11693"/>
                  </a:lnTo>
                  <a:cubicBezTo>
                    <a:pt x="6216" y="11812"/>
                    <a:pt x="6311" y="11908"/>
                    <a:pt x="6430" y="11908"/>
                  </a:cubicBezTo>
                  <a:lnTo>
                    <a:pt x="6454" y="11908"/>
                  </a:lnTo>
                  <a:cubicBezTo>
                    <a:pt x="7931" y="11789"/>
                    <a:pt x="9312" y="11098"/>
                    <a:pt x="10312" y="10002"/>
                  </a:cubicBezTo>
                  <a:cubicBezTo>
                    <a:pt x="11336" y="8907"/>
                    <a:pt x="11908" y="7478"/>
                    <a:pt x="11908" y="5954"/>
                  </a:cubicBezTo>
                  <a:cubicBezTo>
                    <a:pt x="11931" y="4382"/>
                    <a:pt x="11312" y="2882"/>
                    <a:pt x="10169" y="1763"/>
                  </a:cubicBezTo>
                  <a:cubicBezTo>
                    <a:pt x="9050" y="620"/>
                    <a:pt x="7550" y="0"/>
                    <a:pt x="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3"/>
            <p:cNvSpPr/>
            <p:nvPr/>
          </p:nvSpPr>
          <p:spPr>
            <a:xfrm>
              <a:off x="2207513" y="3944183"/>
              <a:ext cx="142325" cy="142325"/>
            </a:xfrm>
            <a:custGeom>
              <a:rect b="b" l="l" r="r" t="t"/>
              <a:pathLst>
                <a:path extrusionOk="0" h="5693" w="5693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8" y="4311"/>
                    <a:pt x="3549" y="5216"/>
                  </a:cubicBezTo>
                  <a:cubicBezTo>
                    <a:pt x="3571" y="5222"/>
                    <a:pt x="3594" y="5225"/>
                    <a:pt x="3616" y="5225"/>
                  </a:cubicBezTo>
                  <a:cubicBezTo>
                    <a:pt x="3686" y="5225"/>
                    <a:pt x="3751" y="5194"/>
                    <a:pt x="3787" y="5121"/>
                  </a:cubicBezTo>
                  <a:cubicBezTo>
                    <a:pt x="3835" y="5026"/>
                    <a:pt x="3787" y="4954"/>
                    <a:pt x="3716" y="4883"/>
                  </a:cubicBezTo>
                  <a:cubicBezTo>
                    <a:pt x="1858" y="4073"/>
                    <a:pt x="572" y="2359"/>
                    <a:pt x="382" y="358"/>
                  </a:cubicBezTo>
                  <a:lnTo>
                    <a:pt x="1644" y="358"/>
                  </a:lnTo>
                  <a:cubicBezTo>
                    <a:pt x="1763" y="1287"/>
                    <a:pt x="2215" y="2144"/>
                    <a:pt x="2882" y="2811"/>
                  </a:cubicBezTo>
                  <a:cubicBezTo>
                    <a:pt x="3525" y="3454"/>
                    <a:pt x="4382" y="3907"/>
                    <a:pt x="5311" y="4026"/>
                  </a:cubicBezTo>
                  <a:lnTo>
                    <a:pt x="5311" y="5312"/>
                  </a:lnTo>
                  <a:cubicBezTo>
                    <a:pt x="5025" y="5264"/>
                    <a:pt x="4692" y="5216"/>
                    <a:pt x="4382" y="5121"/>
                  </a:cubicBezTo>
                  <a:cubicBezTo>
                    <a:pt x="4359" y="5121"/>
                    <a:pt x="4311" y="5121"/>
                    <a:pt x="4263" y="5145"/>
                  </a:cubicBezTo>
                  <a:cubicBezTo>
                    <a:pt x="4120" y="5264"/>
                    <a:pt x="4192" y="5454"/>
                    <a:pt x="4335" y="5478"/>
                  </a:cubicBezTo>
                  <a:cubicBezTo>
                    <a:pt x="4692" y="5574"/>
                    <a:pt x="5049" y="5621"/>
                    <a:pt x="5406" y="5693"/>
                  </a:cubicBezTo>
                  <a:lnTo>
                    <a:pt x="5430" y="5693"/>
                  </a:lnTo>
                  <a:cubicBezTo>
                    <a:pt x="5549" y="5693"/>
                    <a:pt x="5645" y="5597"/>
                    <a:pt x="5668" y="5478"/>
                  </a:cubicBezTo>
                  <a:lnTo>
                    <a:pt x="5668" y="5454"/>
                  </a:lnTo>
                  <a:lnTo>
                    <a:pt x="5668" y="3930"/>
                  </a:lnTo>
                  <a:cubicBezTo>
                    <a:pt x="5692" y="3811"/>
                    <a:pt x="5621" y="3716"/>
                    <a:pt x="5502" y="3692"/>
                  </a:cubicBezTo>
                  <a:cubicBezTo>
                    <a:pt x="4597" y="3573"/>
                    <a:pt x="3787" y="3192"/>
                    <a:pt x="3144" y="2573"/>
                  </a:cubicBezTo>
                  <a:cubicBezTo>
                    <a:pt x="2477" y="1930"/>
                    <a:pt x="2096" y="1096"/>
                    <a:pt x="2001" y="215"/>
                  </a:cubicBezTo>
                  <a:cubicBezTo>
                    <a:pt x="2001" y="96"/>
                    <a:pt x="1882" y="1"/>
                    <a:pt x="1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53"/>
            <p:cNvSpPr/>
            <p:nvPr/>
          </p:nvSpPr>
          <p:spPr>
            <a:xfrm>
              <a:off x="2280138" y="3861433"/>
              <a:ext cx="153050" cy="153625"/>
            </a:xfrm>
            <a:custGeom>
              <a:rect b="b" l="l" r="r" t="t"/>
              <a:pathLst>
                <a:path extrusionOk="0" h="6145" w="6122">
                  <a:moveTo>
                    <a:pt x="3073" y="358"/>
                  </a:moveTo>
                  <a:cubicBezTo>
                    <a:pt x="4549" y="358"/>
                    <a:pt x="5764" y="1596"/>
                    <a:pt x="5764" y="3073"/>
                  </a:cubicBezTo>
                  <a:cubicBezTo>
                    <a:pt x="5764" y="4573"/>
                    <a:pt x="4549" y="5788"/>
                    <a:pt x="3073" y="5788"/>
                  </a:cubicBezTo>
                  <a:cubicBezTo>
                    <a:pt x="1573" y="5788"/>
                    <a:pt x="358" y="4573"/>
                    <a:pt x="358" y="3073"/>
                  </a:cubicBezTo>
                  <a:cubicBezTo>
                    <a:pt x="358" y="1596"/>
                    <a:pt x="1573" y="358"/>
                    <a:pt x="3073" y="358"/>
                  </a:cubicBez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4764"/>
                    <a:pt x="1358" y="6145"/>
                    <a:pt x="3073" y="6145"/>
                  </a:cubicBezTo>
                  <a:cubicBezTo>
                    <a:pt x="4764" y="6145"/>
                    <a:pt x="6121" y="4740"/>
                    <a:pt x="6121" y="3073"/>
                  </a:cubicBezTo>
                  <a:cubicBezTo>
                    <a:pt x="6121" y="1382"/>
                    <a:pt x="4764" y="1"/>
                    <a:pt x="3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53"/>
            <p:cNvSpPr/>
            <p:nvPr/>
          </p:nvSpPr>
          <p:spPr>
            <a:xfrm>
              <a:off x="2323013" y="391503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310"/>
                    <a:pt x="2692" y="214"/>
                  </a:cubicBezTo>
                  <a:cubicBezTo>
                    <a:pt x="2692" y="95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3"/>
            <p:cNvSpPr/>
            <p:nvPr/>
          </p:nvSpPr>
          <p:spPr>
            <a:xfrm>
              <a:off x="2323013" y="39340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286"/>
                    <a:pt x="2692" y="191"/>
                  </a:cubicBezTo>
                  <a:cubicBezTo>
                    <a:pt x="2692" y="72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3"/>
            <p:cNvSpPr/>
            <p:nvPr/>
          </p:nvSpPr>
          <p:spPr>
            <a:xfrm>
              <a:off x="2337313" y="39519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500" y="286"/>
                    <a:pt x="1524" y="191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9" name="Google Shape;2989;p53"/>
          <p:cNvGrpSpPr/>
          <p:nvPr/>
        </p:nvGrpSpPr>
        <p:grpSpPr>
          <a:xfrm>
            <a:off x="1781920" y="4147061"/>
            <a:ext cx="353897" cy="354046"/>
            <a:chOff x="2684988" y="3789858"/>
            <a:chExt cx="295925" cy="296050"/>
          </a:xfrm>
        </p:grpSpPr>
        <p:sp>
          <p:nvSpPr>
            <p:cNvPr id="2990" name="Google Shape;2990;p53"/>
            <p:cNvSpPr/>
            <p:nvPr/>
          </p:nvSpPr>
          <p:spPr>
            <a:xfrm>
              <a:off x="2760613" y="3789858"/>
              <a:ext cx="144700" cy="162700"/>
            </a:xfrm>
            <a:custGeom>
              <a:rect b="b" l="l" r="r" t="t"/>
              <a:pathLst>
                <a:path extrusionOk="0" h="6508" w="5788">
                  <a:moveTo>
                    <a:pt x="2906" y="339"/>
                  </a:moveTo>
                  <a:lnTo>
                    <a:pt x="5430" y="1792"/>
                  </a:lnTo>
                  <a:lnTo>
                    <a:pt x="5430" y="4721"/>
                  </a:lnTo>
                  <a:lnTo>
                    <a:pt x="2906" y="6174"/>
                  </a:lnTo>
                  <a:lnTo>
                    <a:pt x="357" y="4721"/>
                  </a:lnTo>
                  <a:lnTo>
                    <a:pt x="357" y="1792"/>
                  </a:lnTo>
                  <a:lnTo>
                    <a:pt x="2906" y="339"/>
                  </a:lnTo>
                  <a:close/>
                  <a:moveTo>
                    <a:pt x="2894" y="0"/>
                  </a:moveTo>
                  <a:cubicBezTo>
                    <a:pt x="2840" y="0"/>
                    <a:pt x="2786" y="18"/>
                    <a:pt x="2739" y="54"/>
                  </a:cubicBezTo>
                  <a:lnTo>
                    <a:pt x="167" y="1530"/>
                  </a:lnTo>
                  <a:cubicBezTo>
                    <a:pt x="72" y="1578"/>
                    <a:pt x="0" y="1673"/>
                    <a:pt x="0" y="1768"/>
                  </a:cubicBezTo>
                  <a:lnTo>
                    <a:pt x="0" y="4745"/>
                  </a:lnTo>
                  <a:cubicBezTo>
                    <a:pt x="0" y="4840"/>
                    <a:pt x="72" y="4959"/>
                    <a:pt x="167" y="4983"/>
                  </a:cubicBezTo>
                  <a:lnTo>
                    <a:pt x="2739" y="6484"/>
                  </a:lnTo>
                  <a:cubicBezTo>
                    <a:pt x="2810" y="6507"/>
                    <a:pt x="2834" y="6507"/>
                    <a:pt x="2906" y="6507"/>
                  </a:cubicBezTo>
                  <a:cubicBezTo>
                    <a:pt x="2953" y="6507"/>
                    <a:pt x="2977" y="6507"/>
                    <a:pt x="3048" y="6484"/>
                  </a:cubicBezTo>
                  <a:lnTo>
                    <a:pt x="5644" y="4983"/>
                  </a:lnTo>
                  <a:cubicBezTo>
                    <a:pt x="5716" y="4959"/>
                    <a:pt x="5787" y="4840"/>
                    <a:pt x="5787" y="4745"/>
                  </a:cubicBezTo>
                  <a:lnTo>
                    <a:pt x="5787" y="1768"/>
                  </a:lnTo>
                  <a:cubicBezTo>
                    <a:pt x="5787" y="1673"/>
                    <a:pt x="5716" y="1554"/>
                    <a:pt x="5644" y="1530"/>
                  </a:cubicBezTo>
                  <a:lnTo>
                    <a:pt x="3048" y="54"/>
                  </a:lnTo>
                  <a:cubicBezTo>
                    <a:pt x="3001" y="18"/>
                    <a:pt x="2947" y="0"/>
                    <a:pt x="2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3"/>
            <p:cNvSpPr/>
            <p:nvPr/>
          </p:nvSpPr>
          <p:spPr>
            <a:xfrm>
              <a:off x="2684988" y="3923058"/>
              <a:ext cx="144100" cy="162850"/>
            </a:xfrm>
            <a:custGeom>
              <a:rect b="b" l="l" r="r" t="t"/>
              <a:pathLst>
                <a:path extrusionOk="0" h="6514" w="5764">
                  <a:moveTo>
                    <a:pt x="2891" y="1"/>
                  </a:moveTo>
                  <a:cubicBezTo>
                    <a:pt x="2841" y="1"/>
                    <a:pt x="2787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2"/>
                  </a:lnTo>
                  <a:cubicBezTo>
                    <a:pt x="1" y="4847"/>
                    <a:pt x="48" y="4966"/>
                    <a:pt x="144" y="4990"/>
                  </a:cubicBezTo>
                  <a:lnTo>
                    <a:pt x="2739" y="6466"/>
                  </a:lnTo>
                  <a:cubicBezTo>
                    <a:pt x="2787" y="6514"/>
                    <a:pt x="2835" y="6514"/>
                    <a:pt x="2882" y="6514"/>
                  </a:cubicBezTo>
                  <a:cubicBezTo>
                    <a:pt x="2954" y="6514"/>
                    <a:pt x="2978" y="6514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47"/>
                    <a:pt x="5764" y="4752"/>
                  </a:cubicBezTo>
                  <a:lnTo>
                    <a:pt x="5764" y="1775"/>
                  </a:lnTo>
                  <a:cubicBezTo>
                    <a:pt x="5740" y="1656"/>
                    <a:pt x="5692" y="1560"/>
                    <a:pt x="5597" y="1513"/>
                  </a:cubicBezTo>
                  <a:lnTo>
                    <a:pt x="4645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83" y="1203"/>
                    <a:pt x="4454" y="1275"/>
                  </a:cubicBezTo>
                  <a:lnTo>
                    <a:pt x="5383" y="1799"/>
                  </a:lnTo>
                  <a:lnTo>
                    <a:pt x="5383" y="4728"/>
                  </a:lnTo>
                  <a:lnTo>
                    <a:pt x="2858" y="6180"/>
                  </a:lnTo>
                  <a:lnTo>
                    <a:pt x="334" y="4728"/>
                  </a:lnTo>
                  <a:lnTo>
                    <a:pt x="334" y="1799"/>
                  </a:lnTo>
                  <a:lnTo>
                    <a:pt x="2858" y="346"/>
                  </a:lnTo>
                  <a:lnTo>
                    <a:pt x="3787" y="870"/>
                  </a:lnTo>
                  <a:cubicBezTo>
                    <a:pt x="3808" y="891"/>
                    <a:pt x="3833" y="899"/>
                    <a:pt x="3860" y="899"/>
                  </a:cubicBezTo>
                  <a:cubicBezTo>
                    <a:pt x="3924" y="899"/>
                    <a:pt x="3999" y="849"/>
                    <a:pt x="4049" y="798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89" y="12"/>
                    <a:pt x="2942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3"/>
            <p:cNvSpPr/>
            <p:nvPr/>
          </p:nvSpPr>
          <p:spPr>
            <a:xfrm>
              <a:off x="2836813" y="3922458"/>
              <a:ext cx="144100" cy="162275"/>
            </a:xfrm>
            <a:custGeom>
              <a:rect b="b" l="l" r="r" t="t"/>
              <a:pathLst>
                <a:path extrusionOk="0" h="6491" w="5764">
                  <a:moveTo>
                    <a:pt x="2891" y="1"/>
                  </a:moveTo>
                  <a:cubicBezTo>
                    <a:pt x="2840" y="1"/>
                    <a:pt x="2787" y="13"/>
                    <a:pt x="2739" y="36"/>
                  </a:cubicBezTo>
                  <a:lnTo>
                    <a:pt x="143" y="1537"/>
                  </a:lnTo>
                  <a:cubicBezTo>
                    <a:pt x="48" y="1584"/>
                    <a:pt x="0" y="1680"/>
                    <a:pt x="0" y="1775"/>
                  </a:cubicBezTo>
                  <a:lnTo>
                    <a:pt x="0" y="4752"/>
                  </a:lnTo>
                  <a:cubicBezTo>
                    <a:pt x="0" y="4823"/>
                    <a:pt x="48" y="4942"/>
                    <a:pt x="143" y="4990"/>
                  </a:cubicBezTo>
                  <a:lnTo>
                    <a:pt x="2739" y="6466"/>
                  </a:lnTo>
                  <a:cubicBezTo>
                    <a:pt x="2787" y="6490"/>
                    <a:pt x="2834" y="6490"/>
                    <a:pt x="2882" y="6490"/>
                  </a:cubicBezTo>
                  <a:cubicBezTo>
                    <a:pt x="2953" y="6490"/>
                    <a:pt x="2977" y="6490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23"/>
                    <a:pt x="5764" y="4752"/>
                  </a:cubicBezTo>
                  <a:lnTo>
                    <a:pt x="5764" y="4323"/>
                  </a:lnTo>
                  <a:cubicBezTo>
                    <a:pt x="5764" y="4228"/>
                    <a:pt x="5716" y="4156"/>
                    <a:pt x="5621" y="4156"/>
                  </a:cubicBezTo>
                  <a:cubicBezTo>
                    <a:pt x="5502" y="4156"/>
                    <a:pt x="5406" y="4204"/>
                    <a:pt x="5406" y="4323"/>
                  </a:cubicBezTo>
                  <a:lnTo>
                    <a:pt x="5406" y="4704"/>
                  </a:lnTo>
                  <a:lnTo>
                    <a:pt x="2882" y="6181"/>
                  </a:lnTo>
                  <a:lnTo>
                    <a:pt x="358" y="4704"/>
                  </a:lnTo>
                  <a:lnTo>
                    <a:pt x="358" y="1799"/>
                  </a:lnTo>
                  <a:lnTo>
                    <a:pt x="2882" y="346"/>
                  </a:lnTo>
                  <a:lnTo>
                    <a:pt x="5406" y="1799"/>
                  </a:lnTo>
                  <a:lnTo>
                    <a:pt x="5406" y="3513"/>
                  </a:lnTo>
                  <a:cubicBezTo>
                    <a:pt x="5449" y="3620"/>
                    <a:pt x="5511" y="3708"/>
                    <a:pt x="5592" y="3708"/>
                  </a:cubicBezTo>
                  <a:cubicBezTo>
                    <a:pt x="5601" y="3708"/>
                    <a:pt x="5611" y="3706"/>
                    <a:pt x="5621" y="3704"/>
                  </a:cubicBezTo>
                  <a:cubicBezTo>
                    <a:pt x="5716" y="3704"/>
                    <a:pt x="5764" y="3609"/>
                    <a:pt x="5764" y="3513"/>
                  </a:cubicBezTo>
                  <a:lnTo>
                    <a:pt x="5764" y="1775"/>
                  </a:lnTo>
                  <a:cubicBezTo>
                    <a:pt x="5764" y="1680"/>
                    <a:pt x="5716" y="1561"/>
                    <a:pt x="5621" y="1537"/>
                  </a:cubicBezTo>
                  <a:lnTo>
                    <a:pt x="3025" y="36"/>
                  </a:lnTo>
                  <a:cubicBezTo>
                    <a:pt x="2989" y="13"/>
                    <a:pt x="2942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53"/>
            <p:cNvSpPr/>
            <p:nvPr/>
          </p:nvSpPr>
          <p:spPr>
            <a:xfrm>
              <a:off x="2796338" y="3848333"/>
              <a:ext cx="73850" cy="8975"/>
            </a:xfrm>
            <a:custGeom>
              <a:rect b="b" l="l" r="r" t="t"/>
              <a:pathLst>
                <a:path extrusionOk="0" h="359" w="2954">
                  <a:moveTo>
                    <a:pt x="143" y="1"/>
                  </a:moveTo>
                  <a:cubicBezTo>
                    <a:pt x="71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2786" y="358"/>
                  </a:lnTo>
                  <a:cubicBezTo>
                    <a:pt x="2858" y="358"/>
                    <a:pt x="2953" y="287"/>
                    <a:pt x="2953" y="215"/>
                  </a:cubicBezTo>
                  <a:cubicBezTo>
                    <a:pt x="2953" y="96"/>
                    <a:pt x="2905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53"/>
            <p:cNvSpPr/>
            <p:nvPr/>
          </p:nvSpPr>
          <p:spPr>
            <a:xfrm>
              <a:off x="2796338" y="3866808"/>
              <a:ext cx="73850" cy="8950"/>
            </a:xfrm>
            <a:custGeom>
              <a:rect b="b" l="l" r="r" t="t"/>
              <a:pathLst>
                <a:path extrusionOk="0" h="358" w="2954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1" y="357"/>
                    <a:pt x="191" y="357"/>
                  </a:cubicBezTo>
                  <a:lnTo>
                    <a:pt x="2786" y="357"/>
                  </a:lnTo>
                  <a:cubicBezTo>
                    <a:pt x="2858" y="357"/>
                    <a:pt x="2953" y="310"/>
                    <a:pt x="2953" y="214"/>
                  </a:cubicBezTo>
                  <a:cubicBezTo>
                    <a:pt x="2953" y="95"/>
                    <a:pt x="2858" y="0"/>
                    <a:pt x="2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3"/>
            <p:cNvSpPr/>
            <p:nvPr/>
          </p:nvSpPr>
          <p:spPr>
            <a:xfrm>
              <a:off x="2812413" y="3885258"/>
              <a:ext cx="41700" cy="8950"/>
            </a:xfrm>
            <a:custGeom>
              <a:rect b="b" l="l" r="r" t="t"/>
              <a:pathLst>
                <a:path extrusionOk="0" h="358" w="1668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86"/>
                    <a:pt x="48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67" y="310"/>
                    <a:pt x="1667" y="215"/>
                  </a:cubicBezTo>
                  <a:cubicBezTo>
                    <a:pt x="1667" y="96"/>
                    <a:pt x="1596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3"/>
            <p:cNvSpPr/>
            <p:nvPr/>
          </p:nvSpPr>
          <p:spPr>
            <a:xfrm>
              <a:off x="2873138" y="3981708"/>
              <a:ext cx="73850" cy="8950"/>
            </a:xfrm>
            <a:custGeom>
              <a:rect b="b" l="l" r="r" t="t"/>
              <a:pathLst>
                <a:path extrusionOk="0" h="358" w="2954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763" y="358"/>
                  </a:lnTo>
                  <a:cubicBezTo>
                    <a:pt x="2858" y="358"/>
                    <a:pt x="2953" y="286"/>
                    <a:pt x="2953" y="191"/>
                  </a:cubicBezTo>
                  <a:cubicBezTo>
                    <a:pt x="2953" y="72"/>
                    <a:pt x="2882" y="0"/>
                    <a:pt x="2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3"/>
            <p:cNvSpPr/>
            <p:nvPr/>
          </p:nvSpPr>
          <p:spPr>
            <a:xfrm>
              <a:off x="2873138" y="4000158"/>
              <a:ext cx="74425" cy="8950"/>
            </a:xfrm>
            <a:custGeom>
              <a:rect b="b" l="l" r="r" t="t"/>
              <a:pathLst>
                <a:path extrusionOk="0" h="358" w="2977">
                  <a:moveTo>
                    <a:pt x="191" y="1"/>
                  </a:moveTo>
                  <a:cubicBezTo>
                    <a:pt x="95" y="1"/>
                    <a:pt x="0" y="48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882" y="358"/>
                    <a:pt x="2977" y="263"/>
                    <a:pt x="2977" y="143"/>
                  </a:cubicBezTo>
                  <a:cubicBezTo>
                    <a:pt x="2953" y="48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3"/>
            <p:cNvSpPr/>
            <p:nvPr/>
          </p:nvSpPr>
          <p:spPr>
            <a:xfrm>
              <a:off x="2888613" y="4018608"/>
              <a:ext cx="41100" cy="8950"/>
            </a:xfrm>
            <a:custGeom>
              <a:rect b="b" l="l" r="r" t="t"/>
              <a:pathLst>
                <a:path extrusionOk="0" h="358" w="1644">
                  <a:moveTo>
                    <a:pt x="191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10"/>
                    <a:pt x="96" y="358"/>
                    <a:pt x="191" y="358"/>
                  </a:cubicBezTo>
                  <a:lnTo>
                    <a:pt x="1477" y="358"/>
                  </a:lnTo>
                  <a:cubicBezTo>
                    <a:pt x="1548" y="358"/>
                    <a:pt x="1643" y="310"/>
                    <a:pt x="1643" y="215"/>
                  </a:cubicBezTo>
                  <a:cubicBezTo>
                    <a:pt x="1643" y="96"/>
                    <a:pt x="1596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3"/>
            <p:cNvSpPr/>
            <p:nvPr/>
          </p:nvSpPr>
          <p:spPr>
            <a:xfrm>
              <a:off x="2720113" y="3981708"/>
              <a:ext cx="73250" cy="8950"/>
            </a:xfrm>
            <a:custGeom>
              <a:rect b="b" l="l" r="r" t="t"/>
              <a:pathLst>
                <a:path extrusionOk="0" h="358" w="293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06" y="286"/>
                    <a:pt x="2930" y="191"/>
                  </a:cubicBezTo>
                  <a:cubicBezTo>
                    <a:pt x="2930" y="119"/>
                    <a:pt x="2859" y="0"/>
                    <a:pt x="2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53"/>
            <p:cNvSpPr/>
            <p:nvPr/>
          </p:nvSpPr>
          <p:spPr>
            <a:xfrm>
              <a:off x="2720113" y="4000158"/>
              <a:ext cx="74450" cy="8950"/>
            </a:xfrm>
            <a:custGeom>
              <a:rect b="b" l="l" r="r" t="t"/>
              <a:pathLst>
                <a:path extrusionOk="0" h="358" w="2978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2787" y="358"/>
                  </a:lnTo>
                  <a:cubicBezTo>
                    <a:pt x="2882" y="358"/>
                    <a:pt x="2978" y="263"/>
                    <a:pt x="2978" y="143"/>
                  </a:cubicBezTo>
                  <a:cubicBezTo>
                    <a:pt x="2906" y="48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53"/>
            <p:cNvSpPr/>
            <p:nvPr/>
          </p:nvSpPr>
          <p:spPr>
            <a:xfrm>
              <a:off x="2735588" y="4018608"/>
              <a:ext cx="41125" cy="8950"/>
            </a:xfrm>
            <a:custGeom>
              <a:rect b="b" l="l" r="r" t="t"/>
              <a:pathLst>
                <a:path extrusionOk="0" h="358" w="1645">
                  <a:moveTo>
                    <a:pt x="168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358"/>
                    <a:pt x="168" y="358"/>
                  </a:cubicBezTo>
                  <a:lnTo>
                    <a:pt x="1454" y="358"/>
                  </a:lnTo>
                  <a:cubicBezTo>
                    <a:pt x="1549" y="358"/>
                    <a:pt x="1644" y="310"/>
                    <a:pt x="1644" y="215"/>
                  </a:cubicBezTo>
                  <a:cubicBezTo>
                    <a:pt x="1644" y="96"/>
                    <a:pt x="1573" y="1"/>
                    <a:pt x="1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2" name="Google Shape;3002;p53"/>
          <p:cNvGrpSpPr/>
          <p:nvPr/>
        </p:nvGrpSpPr>
        <p:grpSpPr>
          <a:xfrm>
            <a:off x="2544498" y="4161412"/>
            <a:ext cx="356019" cy="326899"/>
            <a:chOff x="3195213" y="3801858"/>
            <a:chExt cx="297700" cy="273350"/>
          </a:xfrm>
        </p:grpSpPr>
        <p:sp>
          <p:nvSpPr>
            <p:cNvPr id="3003" name="Google Shape;3003;p53"/>
            <p:cNvSpPr/>
            <p:nvPr/>
          </p:nvSpPr>
          <p:spPr>
            <a:xfrm>
              <a:off x="3195213" y="3801858"/>
              <a:ext cx="297700" cy="273350"/>
            </a:xfrm>
            <a:custGeom>
              <a:rect b="b" l="l" r="r" t="t"/>
              <a:pathLst>
                <a:path extrusionOk="0" h="10934" w="11908">
                  <a:moveTo>
                    <a:pt x="5883" y="336"/>
                  </a:moveTo>
                  <a:cubicBezTo>
                    <a:pt x="6764" y="336"/>
                    <a:pt x="7479" y="1050"/>
                    <a:pt x="7479" y="1955"/>
                  </a:cubicBezTo>
                  <a:cubicBezTo>
                    <a:pt x="7479" y="2836"/>
                    <a:pt x="6764" y="3551"/>
                    <a:pt x="5883" y="3551"/>
                  </a:cubicBezTo>
                  <a:cubicBezTo>
                    <a:pt x="5002" y="3551"/>
                    <a:pt x="4264" y="2836"/>
                    <a:pt x="4264" y="1955"/>
                  </a:cubicBezTo>
                  <a:cubicBezTo>
                    <a:pt x="4264" y="1050"/>
                    <a:pt x="4978" y="336"/>
                    <a:pt x="5883" y="336"/>
                  </a:cubicBezTo>
                  <a:close/>
                  <a:moveTo>
                    <a:pt x="4526" y="3336"/>
                  </a:moveTo>
                  <a:cubicBezTo>
                    <a:pt x="4692" y="3503"/>
                    <a:pt x="4883" y="3646"/>
                    <a:pt x="5097" y="3741"/>
                  </a:cubicBezTo>
                  <a:lnTo>
                    <a:pt x="3073" y="7337"/>
                  </a:lnTo>
                  <a:cubicBezTo>
                    <a:pt x="2858" y="7218"/>
                    <a:pt x="2644" y="7099"/>
                    <a:pt x="2454" y="7028"/>
                  </a:cubicBezTo>
                  <a:lnTo>
                    <a:pt x="4526" y="3336"/>
                  </a:lnTo>
                  <a:close/>
                  <a:moveTo>
                    <a:pt x="7240" y="3313"/>
                  </a:moveTo>
                  <a:lnTo>
                    <a:pt x="9336" y="7004"/>
                  </a:lnTo>
                  <a:cubicBezTo>
                    <a:pt x="9122" y="7051"/>
                    <a:pt x="8907" y="7170"/>
                    <a:pt x="8741" y="7290"/>
                  </a:cubicBezTo>
                  <a:lnTo>
                    <a:pt x="7598" y="5313"/>
                  </a:lnTo>
                  <a:cubicBezTo>
                    <a:pt x="7566" y="5249"/>
                    <a:pt x="7513" y="5218"/>
                    <a:pt x="7453" y="5218"/>
                  </a:cubicBezTo>
                  <a:cubicBezTo>
                    <a:pt x="7423" y="5218"/>
                    <a:pt x="7391" y="5226"/>
                    <a:pt x="7359" y="5242"/>
                  </a:cubicBezTo>
                  <a:cubicBezTo>
                    <a:pt x="7264" y="5313"/>
                    <a:pt x="7240" y="5384"/>
                    <a:pt x="7312" y="5480"/>
                  </a:cubicBezTo>
                  <a:lnTo>
                    <a:pt x="8455" y="7575"/>
                  </a:lnTo>
                  <a:cubicBezTo>
                    <a:pt x="8312" y="7742"/>
                    <a:pt x="8169" y="7933"/>
                    <a:pt x="8074" y="8171"/>
                  </a:cubicBezTo>
                  <a:lnTo>
                    <a:pt x="3692" y="8147"/>
                  </a:lnTo>
                  <a:cubicBezTo>
                    <a:pt x="3597" y="7933"/>
                    <a:pt x="3454" y="7718"/>
                    <a:pt x="3311" y="7552"/>
                  </a:cubicBezTo>
                  <a:lnTo>
                    <a:pt x="5383" y="3813"/>
                  </a:lnTo>
                  <a:cubicBezTo>
                    <a:pt x="5550" y="3860"/>
                    <a:pt x="5692" y="3884"/>
                    <a:pt x="5883" y="3884"/>
                  </a:cubicBezTo>
                  <a:cubicBezTo>
                    <a:pt x="6050" y="3884"/>
                    <a:pt x="6193" y="3836"/>
                    <a:pt x="6359" y="3813"/>
                  </a:cubicBezTo>
                  <a:lnTo>
                    <a:pt x="6883" y="4765"/>
                  </a:lnTo>
                  <a:cubicBezTo>
                    <a:pt x="6931" y="4829"/>
                    <a:pt x="6978" y="4860"/>
                    <a:pt x="7033" y="4860"/>
                  </a:cubicBezTo>
                  <a:cubicBezTo>
                    <a:pt x="7060" y="4860"/>
                    <a:pt x="7090" y="4853"/>
                    <a:pt x="7121" y="4837"/>
                  </a:cubicBezTo>
                  <a:cubicBezTo>
                    <a:pt x="7217" y="4765"/>
                    <a:pt x="7240" y="4670"/>
                    <a:pt x="7193" y="4599"/>
                  </a:cubicBezTo>
                  <a:lnTo>
                    <a:pt x="6669" y="3694"/>
                  </a:lnTo>
                  <a:cubicBezTo>
                    <a:pt x="6883" y="3598"/>
                    <a:pt x="7074" y="3455"/>
                    <a:pt x="7240" y="3313"/>
                  </a:cubicBezTo>
                  <a:close/>
                  <a:moveTo>
                    <a:pt x="8026" y="8504"/>
                  </a:moveTo>
                  <a:cubicBezTo>
                    <a:pt x="7979" y="8623"/>
                    <a:pt x="7979" y="8766"/>
                    <a:pt x="7979" y="8909"/>
                  </a:cubicBezTo>
                  <a:cubicBezTo>
                    <a:pt x="7955" y="9028"/>
                    <a:pt x="7955" y="9123"/>
                    <a:pt x="7979" y="9242"/>
                  </a:cubicBezTo>
                  <a:lnTo>
                    <a:pt x="3811" y="9242"/>
                  </a:lnTo>
                  <a:cubicBezTo>
                    <a:pt x="3859" y="9123"/>
                    <a:pt x="3859" y="9028"/>
                    <a:pt x="3859" y="8909"/>
                  </a:cubicBezTo>
                  <a:cubicBezTo>
                    <a:pt x="3859" y="8766"/>
                    <a:pt x="3811" y="8647"/>
                    <a:pt x="3811" y="8504"/>
                  </a:cubicBezTo>
                  <a:close/>
                  <a:moveTo>
                    <a:pt x="9884" y="7313"/>
                  </a:moveTo>
                  <a:cubicBezTo>
                    <a:pt x="10789" y="7313"/>
                    <a:pt x="11503" y="8028"/>
                    <a:pt x="11503" y="8909"/>
                  </a:cubicBezTo>
                  <a:cubicBezTo>
                    <a:pt x="11503" y="9814"/>
                    <a:pt x="10765" y="10528"/>
                    <a:pt x="9884" y="10528"/>
                  </a:cubicBezTo>
                  <a:cubicBezTo>
                    <a:pt x="9003" y="10528"/>
                    <a:pt x="8288" y="9814"/>
                    <a:pt x="8288" y="8909"/>
                  </a:cubicBezTo>
                  <a:cubicBezTo>
                    <a:pt x="8288" y="8028"/>
                    <a:pt x="9003" y="7313"/>
                    <a:pt x="9884" y="7313"/>
                  </a:cubicBezTo>
                  <a:close/>
                  <a:moveTo>
                    <a:pt x="5938" y="1"/>
                  </a:moveTo>
                  <a:cubicBezTo>
                    <a:pt x="4836" y="1"/>
                    <a:pt x="3978" y="865"/>
                    <a:pt x="3978" y="1979"/>
                  </a:cubicBezTo>
                  <a:cubicBezTo>
                    <a:pt x="3978" y="2384"/>
                    <a:pt x="4097" y="2789"/>
                    <a:pt x="4335" y="3098"/>
                  </a:cubicBezTo>
                  <a:lnTo>
                    <a:pt x="2120" y="7004"/>
                  </a:lnTo>
                  <a:lnTo>
                    <a:pt x="1954" y="7004"/>
                  </a:lnTo>
                  <a:cubicBezTo>
                    <a:pt x="1596" y="7004"/>
                    <a:pt x="1191" y="7123"/>
                    <a:pt x="906" y="7313"/>
                  </a:cubicBezTo>
                  <a:cubicBezTo>
                    <a:pt x="810" y="7361"/>
                    <a:pt x="787" y="7480"/>
                    <a:pt x="858" y="7575"/>
                  </a:cubicBezTo>
                  <a:cubicBezTo>
                    <a:pt x="903" y="7605"/>
                    <a:pt x="958" y="7636"/>
                    <a:pt x="1016" y="7636"/>
                  </a:cubicBezTo>
                  <a:cubicBezTo>
                    <a:pt x="1050" y="7636"/>
                    <a:pt x="1085" y="7625"/>
                    <a:pt x="1120" y="7599"/>
                  </a:cubicBezTo>
                  <a:cubicBezTo>
                    <a:pt x="1382" y="7456"/>
                    <a:pt x="1644" y="7361"/>
                    <a:pt x="1977" y="7361"/>
                  </a:cubicBezTo>
                  <a:cubicBezTo>
                    <a:pt x="2906" y="7361"/>
                    <a:pt x="3644" y="8147"/>
                    <a:pt x="3573" y="9052"/>
                  </a:cubicBezTo>
                  <a:cubicBezTo>
                    <a:pt x="3549" y="9862"/>
                    <a:pt x="2858" y="10552"/>
                    <a:pt x="2049" y="10576"/>
                  </a:cubicBezTo>
                  <a:cubicBezTo>
                    <a:pt x="2009" y="10579"/>
                    <a:pt x="1970" y="10581"/>
                    <a:pt x="1931" y="10581"/>
                  </a:cubicBezTo>
                  <a:cubicBezTo>
                    <a:pt x="1077" y="10581"/>
                    <a:pt x="358" y="9846"/>
                    <a:pt x="358" y="8980"/>
                  </a:cubicBezTo>
                  <a:cubicBezTo>
                    <a:pt x="358" y="8671"/>
                    <a:pt x="453" y="8385"/>
                    <a:pt x="596" y="8147"/>
                  </a:cubicBezTo>
                  <a:cubicBezTo>
                    <a:pt x="668" y="8052"/>
                    <a:pt x="620" y="7956"/>
                    <a:pt x="572" y="7909"/>
                  </a:cubicBezTo>
                  <a:cubicBezTo>
                    <a:pt x="528" y="7876"/>
                    <a:pt x="479" y="7858"/>
                    <a:pt x="434" y="7858"/>
                  </a:cubicBezTo>
                  <a:cubicBezTo>
                    <a:pt x="382" y="7858"/>
                    <a:pt x="336" y="7881"/>
                    <a:pt x="310" y="7933"/>
                  </a:cubicBezTo>
                  <a:cubicBezTo>
                    <a:pt x="120" y="8218"/>
                    <a:pt x="1" y="8576"/>
                    <a:pt x="1" y="8980"/>
                  </a:cubicBezTo>
                  <a:cubicBezTo>
                    <a:pt x="1" y="10052"/>
                    <a:pt x="858" y="10933"/>
                    <a:pt x="1977" y="10933"/>
                  </a:cubicBezTo>
                  <a:cubicBezTo>
                    <a:pt x="2811" y="10933"/>
                    <a:pt x="3525" y="10409"/>
                    <a:pt x="3811" y="9647"/>
                  </a:cubicBezTo>
                  <a:lnTo>
                    <a:pt x="8121" y="9647"/>
                  </a:lnTo>
                  <a:cubicBezTo>
                    <a:pt x="8407" y="10409"/>
                    <a:pt x="9146" y="10933"/>
                    <a:pt x="9979" y="10933"/>
                  </a:cubicBezTo>
                  <a:cubicBezTo>
                    <a:pt x="10979" y="10933"/>
                    <a:pt x="11860" y="10100"/>
                    <a:pt x="11908" y="9099"/>
                  </a:cubicBezTo>
                  <a:cubicBezTo>
                    <a:pt x="11884" y="7909"/>
                    <a:pt x="11003" y="6980"/>
                    <a:pt x="9884" y="6980"/>
                  </a:cubicBezTo>
                  <a:lnTo>
                    <a:pt x="9717" y="6980"/>
                  </a:lnTo>
                  <a:lnTo>
                    <a:pt x="7502" y="3074"/>
                  </a:lnTo>
                  <a:cubicBezTo>
                    <a:pt x="7740" y="2741"/>
                    <a:pt x="7860" y="2336"/>
                    <a:pt x="7860" y="1884"/>
                  </a:cubicBezTo>
                  <a:cubicBezTo>
                    <a:pt x="7836" y="883"/>
                    <a:pt x="7026" y="50"/>
                    <a:pt x="6026" y="2"/>
                  </a:cubicBezTo>
                  <a:cubicBezTo>
                    <a:pt x="5996" y="1"/>
                    <a:pt x="5967" y="1"/>
                    <a:pt x="5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3"/>
            <p:cNvSpPr/>
            <p:nvPr/>
          </p:nvSpPr>
          <p:spPr>
            <a:xfrm>
              <a:off x="3445263" y="4003733"/>
              <a:ext cx="26225" cy="44075"/>
            </a:xfrm>
            <a:custGeom>
              <a:rect b="b" l="l" r="r" t="t"/>
              <a:pathLst>
                <a:path extrusionOk="0" h="1763" w="1049">
                  <a:moveTo>
                    <a:pt x="549" y="0"/>
                  </a:moveTo>
                  <a:cubicBezTo>
                    <a:pt x="310" y="0"/>
                    <a:pt x="96" y="191"/>
                    <a:pt x="48" y="429"/>
                  </a:cubicBezTo>
                  <a:cubicBezTo>
                    <a:pt x="1" y="501"/>
                    <a:pt x="72" y="596"/>
                    <a:pt x="191" y="620"/>
                  </a:cubicBezTo>
                  <a:cubicBezTo>
                    <a:pt x="212" y="630"/>
                    <a:pt x="231" y="635"/>
                    <a:pt x="249" y="635"/>
                  </a:cubicBezTo>
                  <a:cubicBezTo>
                    <a:pt x="316" y="635"/>
                    <a:pt x="368" y="570"/>
                    <a:pt x="406" y="477"/>
                  </a:cubicBezTo>
                  <a:cubicBezTo>
                    <a:pt x="430" y="381"/>
                    <a:pt x="477" y="358"/>
                    <a:pt x="549" y="358"/>
                  </a:cubicBezTo>
                  <a:cubicBezTo>
                    <a:pt x="644" y="358"/>
                    <a:pt x="715" y="429"/>
                    <a:pt x="715" y="548"/>
                  </a:cubicBezTo>
                  <a:cubicBezTo>
                    <a:pt x="715" y="620"/>
                    <a:pt x="668" y="715"/>
                    <a:pt x="549" y="715"/>
                  </a:cubicBezTo>
                  <a:cubicBezTo>
                    <a:pt x="453" y="715"/>
                    <a:pt x="358" y="810"/>
                    <a:pt x="358" y="905"/>
                  </a:cubicBezTo>
                  <a:cubicBezTo>
                    <a:pt x="358" y="977"/>
                    <a:pt x="453" y="1072"/>
                    <a:pt x="549" y="1072"/>
                  </a:cubicBezTo>
                  <a:cubicBezTo>
                    <a:pt x="644" y="1072"/>
                    <a:pt x="715" y="1144"/>
                    <a:pt x="715" y="1263"/>
                  </a:cubicBezTo>
                  <a:cubicBezTo>
                    <a:pt x="715" y="1334"/>
                    <a:pt x="668" y="1429"/>
                    <a:pt x="549" y="1429"/>
                  </a:cubicBezTo>
                  <a:cubicBezTo>
                    <a:pt x="453" y="1429"/>
                    <a:pt x="406" y="1382"/>
                    <a:pt x="406" y="1286"/>
                  </a:cubicBezTo>
                  <a:lnTo>
                    <a:pt x="406" y="1263"/>
                  </a:lnTo>
                  <a:cubicBezTo>
                    <a:pt x="406" y="1167"/>
                    <a:pt x="310" y="1072"/>
                    <a:pt x="215" y="1072"/>
                  </a:cubicBezTo>
                  <a:cubicBezTo>
                    <a:pt x="120" y="1072"/>
                    <a:pt x="48" y="1167"/>
                    <a:pt x="48" y="1263"/>
                  </a:cubicBezTo>
                  <a:lnTo>
                    <a:pt x="48" y="1310"/>
                  </a:lnTo>
                  <a:cubicBezTo>
                    <a:pt x="72" y="1548"/>
                    <a:pt x="287" y="1763"/>
                    <a:pt x="549" y="1763"/>
                  </a:cubicBezTo>
                  <a:cubicBezTo>
                    <a:pt x="811" y="1763"/>
                    <a:pt x="1049" y="1525"/>
                    <a:pt x="1049" y="1263"/>
                  </a:cubicBezTo>
                  <a:cubicBezTo>
                    <a:pt x="1049" y="1144"/>
                    <a:pt x="1001" y="1024"/>
                    <a:pt x="930" y="929"/>
                  </a:cubicBezTo>
                  <a:cubicBezTo>
                    <a:pt x="1001" y="786"/>
                    <a:pt x="1049" y="667"/>
                    <a:pt x="1049" y="501"/>
                  </a:cubicBezTo>
                  <a:cubicBezTo>
                    <a:pt x="1049" y="239"/>
                    <a:pt x="811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3"/>
            <p:cNvSpPr/>
            <p:nvPr/>
          </p:nvSpPr>
          <p:spPr>
            <a:xfrm>
              <a:off x="3412538" y="4003583"/>
              <a:ext cx="27400" cy="42750"/>
            </a:xfrm>
            <a:custGeom>
              <a:rect b="b" l="l" r="r" t="t"/>
              <a:pathLst>
                <a:path extrusionOk="0" h="1710" w="1096">
                  <a:moveTo>
                    <a:pt x="579" y="337"/>
                  </a:moveTo>
                  <a:cubicBezTo>
                    <a:pt x="687" y="337"/>
                    <a:pt x="786" y="445"/>
                    <a:pt x="786" y="554"/>
                  </a:cubicBezTo>
                  <a:lnTo>
                    <a:pt x="786" y="1150"/>
                  </a:lnTo>
                  <a:cubicBezTo>
                    <a:pt x="786" y="1250"/>
                    <a:pt x="701" y="1351"/>
                    <a:pt x="603" y="1351"/>
                  </a:cubicBezTo>
                  <a:cubicBezTo>
                    <a:pt x="585" y="1351"/>
                    <a:pt x="566" y="1347"/>
                    <a:pt x="548" y="1340"/>
                  </a:cubicBezTo>
                  <a:cubicBezTo>
                    <a:pt x="453" y="1316"/>
                    <a:pt x="357" y="1221"/>
                    <a:pt x="357" y="1150"/>
                  </a:cubicBezTo>
                  <a:lnTo>
                    <a:pt x="357" y="554"/>
                  </a:lnTo>
                  <a:cubicBezTo>
                    <a:pt x="357" y="435"/>
                    <a:pt x="429" y="340"/>
                    <a:pt x="548" y="340"/>
                  </a:cubicBezTo>
                  <a:cubicBezTo>
                    <a:pt x="558" y="338"/>
                    <a:pt x="569" y="337"/>
                    <a:pt x="579" y="337"/>
                  </a:cubicBezTo>
                  <a:close/>
                  <a:moveTo>
                    <a:pt x="536" y="1"/>
                  </a:moveTo>
                  <a:cubicBezTo>
                    <a:pt x="509" y="1"/>
                    <a:pt x="481" y="3"/>
                    <a:pt x="453" y="6"/>
                  </a:cubicBezTo>
                  <a:cubicBezTo>
                    <a:pt x="214" y="30"/>
                    <a:pt x="0" y="268"/>
                    <a:pt x="0" y="554"/>
                  </a:cubicBezTo>
                  <a:lnTo>
                    <a:pt x="0" y="1150"/>
                  </a:lnTo>
                  <a:cubicBezTo>
                    <a:pt x="0" y="1411"/>
                    <a:pt x="214" y="1650"/>
                    <a:pt x="453" y="1697"/>
                  </a:cubicBezTo>
                  <a:cubicBezTo>
                    <a:pt x="493" y="1705"/>
                    <a:pt x="532" y="1709"/>
                    <a:pt x="570" y="1709"/>
                  </a:cubicBezTo>
                  <a:cubicBezTo>
                    <a:pt x="870" y="1709"/>
                    <a:pt x="1096" y="1469"/>
                    <a:pt x="1096" y="1173"/>
                  </a:cubicBezTo>
                  <a:lnTo>
                    <a:pt x="1096" y="554"/>
                  </a:lnTo>
                  <a:cubicBezTo>
                    <a:pt x="1096" y="247"/>
                    <a:pt x="85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3"/>
            <p:cNvSpPr/>
            <p:nvPr/>
          </p:nvSpPr>
          <p:spPr>
            <a:xfrm>
              <a:off x="3244638" y="4003733"/>
              <a:ext cx="27400" cy="41700"/>
            </a:xfrm>
            <a:custGeom>
              <a:rect b="b" l="l" r="r" t="t"/>
              <a:pathLst>
                <a:path extrusionOk="0" h="1668" w="1096">
                  <a:moveTo>
                    <a:pt x="524" y="0"/>
                  </a:moveTo>
                  <a:cubicBezTo>
                    <a:pt x="286" y="0"/>
                    <a:pt x="96" y="191"/>
                    <a:pt x="24" y="429"/>
                  </a:cubicBezTo>
                  <a:cubicBezTo>
                    <a:pt x="0" y="501"/>
                    <a:pt x="48" y="572"/>
                    <a:pt x="119" y="596"/>
                  </a:cubicBezTo>
                  <a:cubicBezTo>
                    <a:pt x="152" y="615"/>
                    <a:pt x="185" y="624"/>
                    <a:pt x="215" y="624"/>
                  </a:cubicBezTo>
                  <a:cubicBezTo>
                    <a:pt x="295" y="624"/>
                    <a:pt x="358" y="563"/>
                    <a:pt x="358" y="477"/>
                  </a:cubicBezTo>
                  <a:cubicBezTo>
                    <a:pt x="381" y="381"/>
                    <a:pt x="453" y="358"/>
                    <a:pt x="500" y="358"/>
                  </a:cubicBezTo>
                  <a:cubicBezTo>
                    <a:pt x="596" y="358"/>
                    <a:pt x="643" y="429"/>
                    <a:pt x="691" y="501"/>
                  </a:cubicBezTo>
                  <a:lnTo>
                    <a:pt x="691" y="548"/>
                  </a:lnTo>
                  <a:cubicBezTo>
                    <a:pt x="643" y="596"/>
                    <a:pt x="620" y="691"/>
                    <a:pt x="572" y="739"/>
                  </a:cubicBezTo>
                  <a:cubicBezTo>
                    <a:pt x="358" y="1048"/>
                    <a:pt x="239" y="1191"/>
                    <a:pt x="167" y="1286"/>
                  </a:cubicBezTo>
                  <a:cubicBezTo>
                    <a:pt x="96" y="1405"/>
                    <a:pt x="48" y="1453"/>
                    <a:pt x="96" y="1548"/>
                  </a:cubicBezTo>
                  <a:cubicBezTo>
                    <a:pt x="119" y="1620"/>
                    <a:pt x="143" y="1644"/>
                    <a:pt x="215" y="1667"/>
                  </a:cubicBezTo>
                  <a:lnTo>
                    <a:pt x="929" y="1667"/>
                  </a:lnTo>
                  <a:cubicBezTo>
                    <a:pt x="1001" y="1667"/>
                    <a:pt x="1096" y="1620"/>
                    <a:pt x="1096" y="1525"/>
                  </a:cubicBezTo>
                  <a:cubicBezTo>
                    <a:pt x="1096" y="1405"/>
                    <a:pt x="1048" y="1334"/>
                    <a:pt x="929" y="1334"/>
                  </a:cubicBezTo>
                  <a:lnTo>
                    <a:pt x="572" y="1334"/>
                  </a:lnTo>
                  <a:cubicBezTo>
                    <a:pt x="620" y="1263"/>
                    <a:pt x="739" y="1096"/>
                    <a:pt x="858" y="953"/>
                  </a:cubicBezTo>
                  <a:cubicBezTo>
                    <a:pt x="953" y="810"/>
                    <a:pt x="1001" y="691"/>
                    <a:pt x="1048" y="596"/>
                  </a:cubicBezTo>
                  <a:lnTo>
                    <a:pt x="1048" y="548"/>
                  </a:lnTo>
                  <a:lnTo>
                    <a:pt x="1048" y="501"/>
                  </a:lnTo>
                  <a:cubicBezTo>
                    <a:pt x="1048" y="239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53"/>
            <p:cNvSpPr/>
            <p:nvPr/>
          </p:nvSpPr>
          <p:spPr>
            <a:xfrm>
              <a:off x="3214263" y="4002858"/>
              <a:ext cx="27425" cy="42850"/>
            </a:xfrm>
            <a:custGeom>
              <a:rect b="b" l="l" r="r" t="t"/>
              <a:pathLst>
                <a:path extrusionOk="0" h="1714" w="1097">
                  <a:moveTo>
                    <a:pt x="518" y="366"/>
                  </a:moveTo>
                  <a:cubicBezTo>
                    <a:pt x="528" y="366"/>
                    <a:pt x="538" y="367"/>
                    <a:pt x="549" y="369"/>
                  </a:cubicBezTo>
                  <a:cubicBezTo>
                    <a:pt x="644" y="393"/>
                    <a:pt x="739" y="488"/>
                    <a:pt x="739" y="583"/>
                  </a:cubicBezTo>
                  <a:lnTo>
                    <a:pt x="739" y="1179"/>
                  </a:lnTo>
                  <a:cubicBezTo>
                    <a:pt x="739" y="1298"/>
                    <a:pt x="668" y="1369"/>
                    <a:pt x="549" y="1369"/>
                  </a:cubicBezTo>
                  <a:cubicBezTo>
                    <a:pt x="530" y="1376"/>
                    <a:pt x="512" y="1380"/>
                    <a:pt x="494" y="1380"/>
                  </a:cubicBezTo>
                  <a:cubicBezTo>
                    <a:pt x="395" y="1380"/>
                    <a:pt x="310" y="1279"/>
                    <a:pt x="310" y="1179"/>
                  </a:cubicBezTo>
                  <a:lnTo>
                    <a:pt x="310" y="583"/>
                  </a:lnTo>
                  <a:cubicBezTo>
                    <a:pt x="310" y="474"/>
                    <a:pt x="410" y="366"/>
                    <a:pt x="518" y="366"/>
                  </a:cubicBezTo>
                  <a:close/>
                  <a:moveTo>
                    <a:pt x="534" y="1"/>
                  </a:moveTo>
                  <a:cubicBezTo>
                    <a:pt x="230" y="1"/>
                    <a:pt x="1" y="259"/>
                    <a:pt x="1" y="536"/>
                  </a:cubicBezTo>
                  <a:lnTo>
                    <a:pt x="1" y="1179"/>
                  </a:lnTo>
                  <a:cubicBezTo>
                    <a:pt x="1" y="1456"/>
                    <a:pt x="230" y="1714"/>
                    <a:pt x="534" y="1714"/>
                  </a:cubicBezTo>
                  <a:cubicBezTo>
                    <a:pt x="569" y="1714"/>
                    <a:pt x="606" y="1710"/>
                    <a:pt x="644" y="1702"/>
                  </a:cubicBezTo>
                  <a:cubicBezTo>
                    <a:pt x="882" y="1679"/>
                    <a:pt x="1096" y="1440"/>
                    <a:pt x="1096" y="1179"/>
                  </a:cubicBezTo>
                  <a:lnTo>
                    <a:pt x="1096" y="583"/>
                  </a:lnTo>
                  <a:cubicBezTo>
                    <a:pt x="1096" y="297"/>
                    <a:pt x="882" y="59"/>
                    <a:pt x="644" y="12"/>
                  </a:cubicBezTo>
                  <a:cubicBezTo>
                    <a:pt x="606" y="4"/>
                    <a:pt x="569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3"/>
            <p:cNvSpPr/>
            <p:nvPr/>
          </p:nvSpPr>
          <p:spPr>
            <a:xfrm>
              <a:off x="3350613" y="3828708"/>
              <a:ext cx="17275" cy="44175"/>
            </a:xfrm>
            <a:custGeom>
              <a:rect b="b" l="l" r="r" t="t"/>
              <a:pathLst>
                <a:path extrusionOk="0" h="1767" w="691">
                  <a:moveTo>
                    <a:pt x="215" y="0"/>
                  </a:moveTo>
                  <a:cubicBezTo>
                    <a:pt x="96" y="0"/>
                    <a:pt x="0" y="95"/>
                    <a:pt x="48" y="214"/>
                  </a:cubicBezTo>
                  <a:cubicBezTo>
                    <a:pt x="72" y="310"/>
                    <a:pt x="167" y="357"/>
                    <a:pt x="215" y="357"/>
                  </a:cubicBezTo>
                  <a:lnTo>
                    <a:pt x="334" y="357"/>
                  </a:lnTo>
                  <a:lnTo>
                    <a:pt x="334" y="1596"/>
                  </a:lnTo>
                  <a:cubicBezTo>
                    <a:pt x="334" y="1667"/>
                    <a:pt x="405" y="1738"/>
                    <a:pt x="500" y="1762"/>
                  </a:cubicBezTo>
                  <a:cubicBezTo>
                    <a:pt x="513" y="1765"/>
                    <a:pt x="525" y="1767"/>
                    <a:pt x="537" y="1767"/>
                  </a:cubicBezTo>
                  <a:cubicBezTo>
                    <a:pt x="619" y="1767"/>
                    <a:pt x="691" y="1699"/>
                    <a:pt x="691" y="1596"/>
                  </a:cubicBezTo>
                  <a:lnTo>
                    <a:pt x="691" y="191"/>
                  </a:lnTo>
                  <a:cubicBezTo>
                    <a:pt x="691" y="95"/>
                    <a:pt x="596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3"/>
            <p:cNvSpPr/>
            <p:nvPr/>
          </p:nvSpPr>
          <p:spPr>
            <a:xfrm>
              <a:off x="3316663" y="3827458"/>
              <a:ext cx="29200" cy="44875"/>
            </a:xfrm>
            <a:custGeom>
              <a:rect b="b" l="l" r="r" t="t"/>
              <a:pathLst>
                <a:path extrusionOk="0" h="1795" w="1168">
                  <a:moveTo>
                    <a:pt x="596" y="383"/>
                  </a:moveTo>
                  <a:cubicBezTo>
                    <a:pt x="715" y="383"/>
                    <a:pt x="811" y="502"/>
                    <a:pt x="811" y="622"/>
                  </a:cubicBezTo>
                  <a:lnTo>
                    <a:pt x="811" y="1241"/>
                  </a:lnTo>
                  <a:cubicBezTo>
                    <a:pt x="811" y="1360"/>
                    <a:pt x="715" y="1479"/>
                    <a:pt x="596" y="1479"/>
                  </a:cubicBezTo>
                  <a:cubicBezTo>
                    <a:pt x="453" y="1479"/>
                    <a:pt x="358" y="1407"/>
                    <a:pt x="358" y="1241"/>
                  </a:cubicBezTo>
                  <a:lnTo>
                    <a:pt x="358" y="622"/>
                  </a:lnTo>
                  <a:cubicBezTo>
                    <a:pt x="358" y="502"/>
                    <a:pt x="477" y="383"/>
                    <a:pt x="596" y="383"/>
                  </a:cubicBezTo>
                  <a:close/>
                  <a:moveTo>
                    <a:pt x="623" y="1"/>
                  </a:moveTo>
                  <a:cubicBezTo>
                    <a:pt x="285" y="1"/>
                    <a:pt x="1" y="255"/>
                    <a:pt x="1" y="574"/>
                  </a:cubicBezTo>
                  <a:lnTo>
                    <a:pt x="1" y="1217"/>
                  </a:lnTo>
                  <a:cubicBezTo>
                    <a:pt x="1" y="1550"/>
                    <a:pt x="263" y="1788"/>
                    <a:pt x="572" y="1788"/>
                  </a:cubicBezTo>
                  <a:cubicBezTo>
                    <a:pt x="599" y="1792"/>
                    <a:pt x="625" y="1794"/>
                    <a:pt x="650" y="1794"/>
                  </a:cubicBezTo>
                  <a:cubicBezTo>
                    <a:pt x="946" y="1794"/>
                    <a:pt x="1168" y="1548"/>
                    <a:pt x="1168" y="1241"/>
                  </a:cubicBezTo>
                  <a:lnTo>
                    <a:pt x="1168" y="598"/>
                  </a:lnTo>
                  <a:cubicBezTo>
                    <a:pt x="1168" y="336"/>
                    <a:pt x="930" y="26"/>
                    <a:pt x="668" y="2"/>
                  </a:cubicBezTo>
                  <a:cubicBezTo>
                    <a:pt x="653" y="1"/>
                    <a:pt x="638" y="1"/>
                    <a:pt x="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0" name="Google Shape;3010;p53"/>
          <p:cNvGrpSpPr/>
          <p:nvPr/>
        </p:nvGrpSpPr>
        <p:grpSpPr>
          <a:xfrm>
            <a:off x="3247999" y="4147838"/>
            <a:ext cx="356019" cy="356139"/>
            <a:chOff x="3656038" y="3790508"/>
            <a:chExt cx="297700" cy="297800"/>
          </a:xfrm>
        </p:grpSpPr>
        <p:sp>
          <p:nvSpPr>
            <p:cNvPr id="3011" name="Google Shape;3011;p53"/>
            <p:cNvSpPr/>
            <p:nvPr/>
          </p:nvSpPr>
          <p:spPr>
            <a:xfrm>
              <a:off x="3871563" y="3876333"/>
              <a:ext cx="28600" cy="39900"/>
            </a:xfrm>
            <a:custGeom>
              <a:rect b="b" l="l" r="r" t="t"/>
              <a:pathLst>
                <a:path extrusionOk="0" h="1596" w="1144">
                  <a:moveTo>
                    <a:pt x="548" y="334"/>
                  </a:moveTo>
                  <a:cubicBezTo>
                    <a:pt x="619" y="334"/>
                    <a:pt x="667" y="357"/>
                    <a:pt x="667" y="429"/>
                  </a:cubicBezTo>
                  <a:cubicBezTo>
                    <a:pt x="691" y="524"/>
                    <a:pt x="643" y="572"/>
                    <a:pt x="548" y="572"/>
                  </a:cubicBezTo>
                  <a:lnTo>
                    <a:pt x="381" y="572"/>
                  </a:lnTo>
                  <a:lnTo>
                    <a:pt x="381" y="334"/>
                  </a:lnTo>
                  <a:close/>
                  <a:moveTo>
                    <a:pt x="619" y="929"/>
                  </a:moveTo>
                  <a:cubicBezTo>
                    <a:pt x="691" y="929"/>
                    <a:pt x="762" y="1000"/>
                    <a:pt x="786" y="1048"/>
                  </a:cubicBezTo>
                  <a:cubicBezTo>
                    <a:pt x="810" y="1167"/>
                    <a:pt x="738" y="1262"/>
                    <a:pt x="643" y="1262"/>
                  </a:cubicBezTo>
                  <a:lnTo>
                    <a:pt x="381" y="1262"/>
                  </a:lnTo>
                  <a:lnTo>
                    <a:pt x="381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1" y="1548"/>
                    <a:pt x="143" y="1596"/>
                    <a:pt x="214" y="1596"/>
                  </a:cubicBezTo>
                  <a:lnTo>
                    <a:pt x="643" y="1596"/>
                  </a:lnTo>
                  <a:cubicBezTo>
                    <a:pt x="905" y="1596"/>
                    <a:pt x="1143" y="1358"/>
                    <a:pt x="1143" y="1072"/>
                  </a:cubicBezTo>
                  <a:cubicBezTo>
                    <a:pt x="1143" y="929"/>
                    <a:pt x="1095" y="786"/>
                    <a:pt x="976" y="691"/>
                  </a:cubicBezTo>
                  <a:cubicBezTo>
                    <a:pt x="1024" y="596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53"/>
            <p:cNvSpPr/>
            <p:nvPr/>
          </p:nvSpPr>
          <p:spPr>
            <a:xfrm>
              <a:off x="3799513" y="3812033"/>
              <a:ext cx="35150" cy="40625"/>
            </a:xfrm>
            <a:custGeom>
              <a:rect b="b" l="l" r="r" t="t"/>
              <a:pathLst>
                <a:path extrusionOk="0" h="1625" w="1406">
                  <a:moveTo>
                    <a:pt x="715" y="643"/>
                  </a:moveTo>
                  <a:lnTo>
                    <a:pt x="834" y="977"/>
                  </a:lnTo>
                  <a:lnTo>
                    <a:pt x="572" y="977"/>
                  </a:lnTo>
                  <a:lnTo>
                    <a:pt x="715" y="643"/>
                  </a:lnTo>
                  <a:close/>
                  <a:moveTo>
                    <a:pt x="691" y="0"/>
                  </a:moveTo>
                  <a:cubicBezTo>
                    <a:pt x="596" y="0"/>
                    <a:pt x="548" y="48"/>
                    <a:pt x="501" y="119"/>
                  </a:cubicBezTo>
                  <a:lnTo>
                    <a:pt x="0" y="1381"/>
                  </a:lnTo>
                  <a:cubicBezTo>
                    <a:pt x="0" y="1548"/>
                    <a:pt x="72" y="1620"/>
                    <a:pt x="167" y="1620"/>
                  </a:cubicBezTo>
                  <a:lnTo>
                    <a:pt x="215" y="1620"/>
                  </a:lnTo>
                  <a:cubicBezTo>
                    <a:pt x="286" y="1620"/>
                    <a:pt x="358" y="1596"/>
                    <a:pt x="358" y="1501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4" y="1501"/>
                  </a:lnTo>
                  <a:cubicBezTo>
                    <a:pt x="1042" y="1569"/>
                    <a:pt x="1108" y="1625"/>
                    <a:pt x="1179" y="1625"/>
                  </a:cubicBezTo>
                  <a:cubicBezTo>
                    <a:pt x="1207" y="1625"/>
                    <a:pt x="1236" y="1616"/>
                    <a:pt x="1263" y="1596"/>
                  </a:cubicBezTo>
                  <a:cubicBezTo>
                    <a:pt x="1358" y="1572"/>
                    <a:pt x="1406" y="1453"/>
                    <a:pt x="1358" y="1358"/>
                  </a:cubicBezTo>
                  <a:lnTo>
                    <a:pt x="882" y="119"/>
                  </a:lnTo>
                  <a:cubicBezTo>
                    <a:pt x="834" y="24"/>
                    <a:pt x="763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53"/>
            <p:cNvSpPr/>
            <p:nvPr/>
          </p:nvSpPr>
          <p:spPr>
            <a:xfrm>
              <a:off x="3916788" y="4003133"/>
              <a:ext cx="30400" cy="39325"/>
            </a:xfrm>
            <a:custGeom>
              <a:rect b="b" l="l" r="r" t="t"/>
              <a:pathLst>
                <a:path extrusionOk="0" h="1573" w="1216">
                  <a:moveTo>
                    <a:pt x="525" y="334"/>
                  </a:moveTo>
                  <a:cubicBezTo>
                    <a:pt x="834" y="334"/>
                    <a:pt x="858" y="644"/>
                    <a:pt x="858" y="763"/>
                  </a:cubicBezTo>
                  <a:cubicBezTo>
                    <a:pt x="858" y="1072"/>
                    <a:pt x="715" y="1215"/>
                    <a:pt x="525" y="1215"/>
                  </a:cubicBezTo>
                  <a:lnTo>
                    <a:pt x="358" y="1215"/>
                  </a:lnTo>
                  <a:lnTo>
                    <a:pt x="358" y="763"/>
                  </a:lnTo>
                  <a:lnTo>
                    <a:pt x="358" y="334"/>
                  </a:lnTo>
                  <a:close/>
                  <a:moveTo>
                    <a:pt x="96" y="1"/>
                  </a:moveTo>
                  <a:cubicBezTo>
                    <a:pt x="25" y="24"/>
                    <a:pt x="1" y="96"/>
                    <a:pt x="1" y="167"/>
                  </a:cubicBezTo>
                  <a:lnTo>
                    <a:pt x="1" y="810"/>
                  </a:lnTo>
                  <a:cubicBezTo>
                    <a:pt x="25" y="953"/>
                    <a:pt x="25" y="1406"/>
                    <a:pt x="25" y="1406"/>
                  </a:cubicBezTo>
                  <a:cubicBezTo>
                    <a:pt x="25" y="1453"/>
                    <a:pt x="72" y="1549"/>
                    <a:pt x="144" y="1572"/>
                  </a:cubicBezTo>
                  <a:lnTo>
                    <a:pt x="549" y="1572"/>
                  </a:lnTo>
                  <a:cubicBezTo>
                    <a:pt x="953" y="1572"/>
                    <a:pt x="1215" y="1239"/>
                    <a:pt x="1215" y="810"/>
                  </a:cubicBezTo>
                  <a:cubicBezTo>
                    <a:pt x="1215" y="334"/>
                    <a:pt x="953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3"/>
            <p:cNvSpPr/>
            <p:nvPr/>
          </p:nvSpPr>
          <p:spPr>
            <a:xfrm>
              <a:off x="3833438" y="3939933"/>
              <a:ext cx="34575" cy="39425"/>
            </a:xfrm>
            <a:custGeom>
              <a:rect b="b" l="l" r="r" t="t"/>
              <a:pathLst>
                <a:path extrusionOk="0" h="1577" w="1383">
                  <a:moveTo>
                    <a:pt x="710" y="0"/>
                  </a:moveTo>
                  <a:cubicBezTo>
                    <a:pt x="316" y="0"/>
                    <a:pt x="1" y="341"/>
                    <a:pt x="1" y="766"/>
                  </a:cubicBezTo>
                  <a:cubicBezTo>
                    <a:pt x="1" y="1219"/>
                    <a:pt x="358" y="1576"/>
                    <a:pt x="787" y="1576"/>
                  </a:cubicBezTo>
                  <a:cubicBezTo>
                    <a:pt x="977" y="1576"/>
                    <a:pt x="1120" y="1505"/>
                    <a:pt x="1263" y="1386"/>
                  </a:cubicBezTo>
                  <a:lnTo>
                    <a:pt x="1334" y="1338"/>
                  </a:lnTo>
                  <a:cubicBezTo>
                    <a:pt x="1382" y="1266"/>
                    <a:pt x="1382" y="1147"/>
                    <a:pt x="1311" y="1100"/>
                  </a:cubicBezTo>
                  <a:cubicBezTo>
                    <a:pt x="1278" y="1067"/>
                    <a:pt x="1234" y="1049"/>
                    <a:pt x="1190" y="1049"/>
                  </a:cubicBezTo>
                  <a:cubicBezTo>
                    <a:pt x="1139" y="1049"/>
                    <a:pt x="1087" y="1073"/>
                    <a:pt x="1049" y="1124"/>
                  </a:cubicBezTo>
                  <a:lnTo>
                    <a:pt x="1025" y="1147"/>
                  </a:lnTo>
                  <a:cubicBezTo>
                    <a:pt x="977" y="1219"/>
                    <a:pt x="882" y="1243"/>
                    <a:pt x="787" y="1243"/>
                  </a:cubicBezTo>
                  <a:cubicBezTo>
                    <a:pt x="549" y="1243"/>
                    <a:pt x="334" y="1028"/>
                    <a:pt x="334" y="790"/>
                  </a:cubicBezTo>
                  <a:cubicBezTo>
                    <a:pt x="334" y="552"/>
                    <a:pt x="549" y="362"/>
                    <a:pt x="787" y="362"/>
                  </a:cubicBezTo>
                  <a:cubicBezTo>
                    <a:pt x="882" y="362"/>
                    <a:pt x="977" y="385"/>
                    <a:pt x="1049" y="433"/>
                  </a:cubicBezTo>
                  <a:cubicBezTo>
                    <a:pt x="1086" y="461"/>
                    <a:pt x="1124" y="474"/>
                    <a:pt x="1159" y="474"/>
                  </a:cubicBezTo>
                  <a:cubicBezTo>
                    <a:pt x="1212" y="474"/>
                    <a:pt x="1258" y="443"/>
                    <a:pt x="1287" y="385"/>
                  </a:cubicBezTo>
                  <a:cubicBezTo>
                    <a:pt x="1358" y="290"/>
                    <a:pt x="1334" y="195"/>
                    <a:pt x="1239" y="147"/>
                  </a:cubicBezTo>
                  <a:cubicBezTo>
                    <a:pt x="1120" y="52"/>
                    <a:pt x="930" y="4"/>
                    <a:pt x="787" y="4"/>
                  </a:cubicBezTo>
                  <a:cubicBezTo>
                    <a:pt x="761" y="1"/>
                    <a:pt x="735" y="0"/>
                    <a:pt x="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3656038" y="3790508"/>
              <a:ext cx="297700" cy="297800"/>
            </a:xfrm>
            <a:custGeom>
              <a:rect b="b" l="l" r="r" t="t"/>
              <a:pathLst>
                <a:path extrusionOk="0" h="11912" w="11908">
                  <a:moveTo>
                    <a:pt x="3406" y="1099"/>
                  </a:moveTo>
                  <a:lnTo>
                    <a:pt x="3406" y="2314"/>
                  </a:lnTo>
                  <a:lnTo>
                    <a:pt x="1072" y="2314"/>
                  </a:lnTo>
                  <a:lnTo>
                    <a:pt x="1072" y="1099"/>
                  </a:lnTo>
                  <a:close/>
                  <a:moveTo>
                    <a:pt x="4739" y="1099"/>
                  </a:moveTo>
                  <a:lnTo>
                    <a:pt x="4739" y="2314"/>
                  </a:lnTo>
                  <a:lnTo>
                    <a:pt x="3715" y="2314"/>
                  </a:lnTo>
                  <a:lnTo>
                    <a:pt x="3715" y="1099"/>
                  </a:lnTo>
                  <a:close/>
                  <a:moveTo>
                    <a:pt x="5478" y="3624"/>
                  </a:moveTo>
                  <a:lnTo>
                    <a:pt x="5478" y="4838"/>
                  </a:lnTo>
                  <a:lnTo>
                    <a:pt x="1072" y="4838"/>
                  </a:lnTo>
                  <a:lnTo>
                    <a:pt x="1072" y="3624"/>
                  </a:lnTo>
                  <a:close/>
                  <a:moveTo>
                    <a:pt x="4168" y="6148"/>
                  </a:moveTo>
                  <a:lnTo>
                    <a:pt x="4168" y="7363"/>
                  </a:lnTo>
                  <a:lnTo>
                    <a:pt x="1072" y="7363"/>
                  </a:lnTo>
                  <a:lnTo>
                    <a:pt x="1072" y="6148"/>
                  </a:lnTo>
                  <a:close/>
                  <a:moveTo>
                    <a:pt x="6025" y="6148"/>
                  </a:moveTo>
                  <a:lnTo>
                    <a:pt x="6025" y="7363"/>
                  </a:lnTo>
                  <a:lnTo>
                    <a:pt x="4501" y="7363"/>
                  </a:lnTo>
                  <a:lnTo>
                    <a:pt x="4501" y="6148"/>
                  </a:lnTo>
                  <a:close/>
                  <a:moveTo>
                    <a:pt x="9383" y="8649"/>
                  </a:moveTo>
                  <a:lnTo>
                    <a:pt x="9383" y="9863"/>
                  </a:lnTo>
                  <a:lnTo>
                    <a:pt x="7454" y="9863"/>
                  </a:lnTo>
                  <a:lnTo>
                    <a:pt x="7454" y="8649"/>
                  </a:lnTo>
                  <a:close/>
                  <a:moveTo>
                    <a:pt x="11550" y="11006"/>
                  </a:moveTo>
                  <a:lnTo>
                    <a:pt x="11550" y="11482"/>
                  </a:lnTo>
                  <a:lnTo>
                    <a:pt x="357" y="11482"/>
                  </a:lnTo>
                  <a:lnTo>
                    <a:pt x="357" y="11006"/>
                  </a:lnTo>
                  <a:close/>
                  <a:moveTo>
                    <a:pt x="916" y="0"/>
                  </a:moveTo>
                  <a:cubicBezTo>
                    <a:pt x="810" y="0"/>
                    <a:pt x="715" y="88"/>
                    <a:pt x="715" y="194"/>
                  </a:cubicBezTo>
                  <a:lnTo>
                    <a:pt x="715" y="1599"/>
                  </a:lnTo>
                  <a:lnTo>
                    <a:pt x="476" y="1599"/>
                  </a:lnTo>
                  <a:cubicBezTo>
                    <a:pt x="381" y="1599"/>
                    <a:pt x="334" y="1647"/>
                    <a:pt x="310" y="1719"/>
                  </a:cubicBezTo>
                  <a:cubicBezTo>
                    <a:pt x="262" y="1838"/>
                    <a:pt x="357" y="1957"/>
                    <a:pt x="476" y="1957"/>
                  </a:cubicBezTo>
                  <a:lnTo>
                    <a:pt x="715" y="1957"/>
                  </a:lnTo>
                  <a:lnTo>
                    <a:pt x="715" y="4124"/>
                  </a:lnTo>
                  <a:lnTo>
                    <a:pt x="500" y="4124"/>
                  </a:lnTo>
                  <a:cubicBezTo>
                    <a:pt x="429" y="4124"/>
                    <a:pt x="334" y="4171"/>
                    <a:pt x="334" y="4267"/>
                  </a:cubicBezTo>
                  <a:cubicBezTo>
                    <a:pt x="334" y="4386"/>
                    <a:pt x="381" y="4481"/>
                    <a:pt x="500" y="4481"/>
                  </a:cubicBezTo>
                  <a:lnTo>
                    <a:pt x="715" y="4481"/>
                  </a:lnTo>
                  <a:lnTo>
                    <a:pt x="715" y="6648"/>
                  </a:lnTo>
                  <a:lnTo>
                    <a:pt x="500" y="6648"/>
                  </a:lnTo>
                  <a:cubicBezTo>
                    <a:pt x="429" y="6648"/>
                    <a:pt x="334" y="6720"/>
                    <a:pt x="334" y="6791"/>
                  </a:cubicBezTo>
                  <a:cubicBezTo>
                    <a:pt x="334" y="6910"/>
                    <a:pt x="381" y="7005"/>
                    <a:pt x="500" y="7005"/>
                  </a:cubicBezTo>
                  <a:lnTo>
                    <a:pt x="715" y="7005"/>
                  </a:lnTo>
                  <a:lnTo>
                    <a:pt x="715" y="9172"/>
                  </a:lnTo>
                  <a:lnTo>
                    <a:pt x="500" y="9172"/>
                  </a:lnTo>
                  <a:cubicBezTo>
                    <a:pt x="429" y="9172"/>
                    <a:pt x="334" y="9244"/>
                    <a:pt x="334" y="9339"/>
                  </a:cubicBezTo>
                  <a:cubicBezTo>
                    <a:pt x="334" y="9458"/>
                    <a:pt x="381" y="9530"/>
                    <a:pt x="500" y="9530"/>
                  </a:cubicBezTo>
                  <a:lnTo>
                    <a:pt x="715" y="9530"/>
                  </a:lnTo>
                  <a:lnTo>
                    <a:pt x="715" y="10768"/>
                  </a:lnTo>
                  <a:lnTo>
                    <a:pt x="310" y="10768"/>
                  </a:lnTo>
                  <a:cubicBezTo>
                    <a:pt x="143" y="10768"/>
                    <a:pt x="0" y="10887"/>
                    <a:pt x="0" y="11054"/>
                  </a:cubicBezTo>
                  <a:lnTo>
                    <a:pt x="0" y="11625"/>
                  </a:lnTo>
                  <a:cubicBezTo>
                    <a:pt x="0" y="11768"/>
                    <a:pt x="119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7" y="11792"/>
                    <a:pt x="11907" y="11625"/>
                  </a:cubicBezTo>
                  <a:lnTo>
                    <a:pt x="11907" y="11030"/>
                  </a:lnTo>
                  <a:cubicBezTo>
                    <a:pt x="11907" y="10792"/>
                    <a:pt x="11788" y="10673"/>
                    <a:pt x="11622" y="10673"/>
                  </a:cubicBezTo>
                  <a:lnTo>
                    <a:pt x="1072" y="10673"/>
                  </a:lnTo>
                  <a:lnTo>
                    <a:pt x="1072" y="10220"/>
                  </a:lnTo>
                  <a:lnTo>
                    <a:pt x="9478" y="10220"/>
                  </a:lnTo>
                  <a:cubicBezTo>
                    <a:pt x="9621" y="10220"/>
                    <a:pt x="9716" y="10101"/>
                    <a:pt x="9716" y="9982"/>
                  </a:cubicBezTo>
                  <a:lnTo>
                    <a:pt x="9716" y="8506"/>
                  </a:lnTo>
                  <a:cubicBezTo>
                    <a:pt x="9716" y="8410"/>
                    <a:pt x="9621" y="8315"/>
                    <a:pt x="9526" y="8315"/>
                  </a:cubicBezTo>
                  <a:lnTo>
                    <a:pt x="3096" y="8315"/>
                  </a:lnTo>
                  <a:cubicBezTo>
                    <a:pt x="3072" y="8315"/>
                    <a:pt x="3001" y="8363"/>
                    <a:pt x="3001" y="8387"/>
                  </a:cubicBezTo>
                  <a:cubicBezTo>
                    <a:pt x="2906" y="8506"/>
                    <a:pt x="3001" y="8649"/>
                    <a:pt x="3120" y="8649"/>
                  </a:cubicBezTo>
                  <a:lnTo>
                    <a:pt x="7073" y="8649"/>
                  </a:lnTo>
                  <a:lnTo>
                    <a:pt x="7073" y="9863"/>
                  </a:lnTo>
                  <a:lnTo>
                    <a:pt x="1072" y="9863"/>
                  </a:lnTo>
                  <a:lnTo>
                    <a:pt x="1072" y="8649"/>
                  </a:lnTo>
                  <a:lnTo>
                    <a:pt x="2286" y="8649"/>
                  </a:lnTo>
                  <a:cubicBezTo>
                    <a:pt x="2382" y="8649"/>
                    <a:pt x="2477" y="8577"/>
                    <a:pt x="2477" y="8506"/>
                  </a:cubicBezTo>
                  <a:cubicBezTo>
                    <a:pt x="2477" y="8387"/>
                    <a:pt x="2405" y="8291"/>
                    <a:pt x="2286" y="8291"/>
                  </a:cubicBezTo>
                  <a:lnTo>
                    <a:pt x="1048" y="8291"/>
                  </a:lnTo>
                  <a:lnTo>
                    <a:pt x="1048" y="7696"/>
                  </a:lnTo>
                  <a:lnTo>
                    <a:pt x="6073" y="7696"/>
                  </a:lnTo>
                  <a:cubicBezTo>
                    <a:pt x="6216" y="7696"/>
                    <a:pt x="6311" y="7577"/>
                    <a:pt x="6311" y="7458"/>
                  </a:cubicBezTo>
                  <a:lnTo>
                    <a:pt x="6311" y="6029"/>
                  </a:lnTo>
                  <a:cubicBezTo>
                    <a:pt x="6311" y="5886"/>
                    <a:pt x="6192" y="5791"/>
                    <a:pt x="6073" y="5791"/>
                  </a:cubicBezTo>
                  <a:lnTo>
                    <a:pt x="1048" y="5791"/>
                  </a:lnTo>
                  <a:lnTo>
                    <a:pt x="1048" y="5195"/>
                  </a:lnTo>
                  <a:lnTo>
                    <a:pt x="6287" y="5195"/>
                  </a:lnTo>
                  <a:cubicBezTo>
                    <a:pt x="6382" y="5195"/>
                    <a:pt x="6454" y="5124"/>
                    <a:pt x="6454" y="5053"/>
                  </a:cubicBezTo>
                  <a:cubicBezTo>
                    <a:pt x="6454" y="4933"/>
                    <a:pt x="6406" y="4838"/>
                    <a:pt x="6287" y="4838"/>
                  </a:cubicBezTo>
                  <a:lnTo>
                    <a:pt x="5835" y="4838"/>
                  </a:lnTo>
                  <a:lnTo>
                    <a:pt x="5835" y="3624"/>
                  </a:lnTo>
                  <a:lnTo>
                    <a:pt x="7573" y="3624"/>
                  </a:lnTo>
                  <a:lnTo>
                    <a:pt x="7573" y="4838"/>
                  </a:lnTo>
                  <a:lnTo>
                    <a:pt x="7121" y="4838"/>
                  </a:lnTo>
                  <a:cubicBezTo>
                    <a:pt x="7025" y="4838"/>
                    <a:pt x="6930" y="4886"/>
                    <a:pt x="6930" y="4981"/>
                  </a:cubicBezTo>
                  <a:cubicBezTo>
                    <a:pt x="6930" y="5100"/>
                    <a:pt x="7002" y="5195"/>
                    <a:pt x="7121" y="5195"/>
                  </a:cubicBezTo>
                  <a:lnTo>
                    <a:pt x="7692" y="5195"/>
                  </a:lnTo>
                  <a:cubicBezTo>
                    <a:pt x="7835" y="5195"/>
                    <a:pt x="7930" y="5076"/>
                    <a:pt x="7930" y="4957"/>
                  </a:cubicBezTo>
                  <a:lnTo>
                    <a:pt x="7930" y="3528"/>
                  </a:lnTo>
                  <a:cubicBezTo>
                    <a:pt x="7930" y="3386"/>
                    <a:pt x="7811" y="3290"/>
                    <a:pt x="7692" y="3290"/>
                  </a:cubicBezTo>
                  <a:lnTo>
                    <a:pt x="1072" y="3290"/>
                  </a:lnTo>
                  <a:lnTo>
                    <a:pt x="1072" y="2695"/>
                  </a:lnTo>
                  <a:lnTo>
                    <a:pt x="4835" y="2695"/>
                  </a:lnTo>
                  <a:cubicBezTo>
                    <a:pt x="4977" y="2695"/>
                    <a:pt x="5073" y="2576"/>
                    <a:pt x="5073" y="2457"/>
                  </a:cubicBezTo>
                  <a:lnTo>
                    <a:pt x="5073" y="1028"/>
                  </a:lnTo>
                  <a:cubicBezTo>
                    <a:pt x="5073" y="885"/>
                    <a:pt x="4954" y="790"/>
                    <a:pt x="4835" y="790"/>
                  </a:cubicBezTo>
                  <a:lnTo>
                    <a:pt x="1072" y="790"/>
                  </a:lnTo>
                  <a:lnTo>
                    <a:pt x="1072" y="194"/>
                  </a:lnTo>
                  <a:cubicBezTo>
                    <a:pt x="1072" y="99"/>
                    <a:pt x="1024" y="52"/>
                    <a:pt x="953" y="4"/>
                  </a:cubicBezTo>
                  <a:cubicBezTo>
                    <a:pt x="940" y="1"/>
                    <a:pt x="928" y="0"/>
                    <a:pt x="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6" name="Google Shape;3016;p53"/>
          <p:cNvGrpSpPr/>
          <p:nvPr/>
        </p:nvGrpSpPr>
        <p:grpSpPr>
          <a:xfrm>
            <a:off x="4031151" y="4146473"/>
            <a:ext cx="355330" cy="353179"/>
            <a:chOff x="3688251" y="4146473"/>
            <a:chExt cx="355330" cy="353179"/>
          </a:xfrm>
        </p:grpSpPr>
        <p:sp>
          <p:nvSpPr>
            <p:cNvPr id="3017" name="Google Shape;3017;p53"/>
            <p:cNvSpPr/>
            <p:nvPr/>
          </p:nvSpPr>
          <p:spPr>
            <a:xfrm>
              <a:off x="3688251" y="4152153"/>
              <a:ext cx="348216" cy="347499"/>
            </a:xfrm>
            <a:custGeom>
              <a:rect b="b" l="l" r="r" t="t"/>
              <a:pathLst>
                <a:path extrusionOk="0" h="11623" w="11647">
                  <a:moveTo>
                    <a:pt x="5788" y="1"/>
                  </a:moveTo>
                  <a:cubicBezTo>
                    <a:pt x="4240" y="25"/>
                    <a:pt x="2811" y="620"/>
                    <a:pt x="1715" y="1715"/>
                  </a:cubicBezTo>
                  <a:cubicBezTo>
                    <a:pt x="596" y="2811"/>
                    <a:pt x="1" y="4287"/>
                    <a:pt x="1" y="5835"/>
                  </a:cubicBezTo>
                  <a:cubicBezTo>
                    <a:pt x="1" y="6693"/>
                    <a:pt x="191" y="7550"/>
                    <a:pt x="572" y="8336"/>
                  </a:cubicBezTo>
                  <a:cubicBezTo>
                    <a:pt x="590" y="8387"/>
                    <a:pt x="656" y="8426"/>
                    <a:pt x="728" y="8426"/>
                  </a:cubicBezTo>
                  <a:cubicBezTo>
                    <a:pt x="755" y="8426"/>
                    <a:pt x="784" y="8421"/>
                    <a:pt x="811" y="8407"/>
                  </a:cubicBezTo>
                  <a:cubicBezTo>
                    <a:pt x="906" y="8383"/>
                    <a:pt x="930" y="8264"/>
                    <a:pt x="906" y="8169"/>
                  </a:cubicBezTo>
                  <a:cubicBezTo>
                    <a:pt x="549" y="7431"/>
                    <a:pt x="358" y="6669"/>
                    <a:pt x="358" y="5835"/>
                  </a:cubicBezTo>
                  <a:cubicBezTo>
                    <a:pt x="358" y="4359"/>
                    <a:pt x="930" y="3001"/>
                    <a:pt x="1954" y="1954"/>
                  </a:cubicBezTo>
                  <a:cubicBezTo>
                    <a:pt x="2930" y="953"/>
                    <a:pt x="4264" y="382"/>
                    <a:pt x="5669" y="310"/>
                  </a:cubicBezTo>
                  <a:lnTo>
                    <a:pt x="5669" y="5788"/>
                  </a:lnTo>
                  <a:cubicBezTo>
                    <a:pt x="5669" y="5883"/>
                    <a:pt x="5764" y="5978"/>
                    <a:pt x="5835" y="5978"/>
                  </a:cubicBezTo>
                  <a:lnTo>
                    <a:pt x="11313" y="5978"/>
                  </a:lnTo>
                  <a:cubicBezTo>
                    <a:pt x="11289" y="7383"/>
                    <a:pt x="10694" y="8717"/>
                    <a:pt x="9693" y="9693"/>
                  </a:cubicBezTo>
                  <a:cubicBezTo>
                    <a:pt x="8645" y="10717"/>
                    <a:pt x="7264" y="11265"/>
                    <a:pt x="5812" y="11265"/>
                  </a:cubicBezTo>
                  <a:cubicBezTo>
                    <a:pt x="3978" y="11265"/>
                    <a:pt x="2263" y="10360"/>
                    <a:pt x="1263" y="8836"/>
                  </a:cubicBezTo>
                  <a:cubicBezTo>
                    <a:pt x="1215" y="8772"/>
                    <a:pt x="1168" y="8751"/>
                    <a:pt x="1113" y="8751"/>
                  </a:cubicBezTo>
                  <a:cubicBezTo>
                    <a:pt x="1086" y="8751"/>
                    <a:pt x="1057" y="8757"/>
                    <a:pt x="1025" y="8764"/>
                  </a:cubicBezTo>
                  <a:cubicBezTo>
                    <a:pt x="930" y="8836"/>
                    <a:pt x="930" y="8931"/>
                    <a:pt x="953" y="9003"/>
                  </a:cubicBezTo>
                  <a:cubicBezTo>
                    <a:pt x="2073" y="10646"/>
                    <a:pt x="3883" y="11622"/>
                    <a:pt x="5812" y="11622"/>
                  </a:cubicBezTo>
                  <a:cubicBezTo>
                    <a:pt x="7359" y="11622"/>
                    <a:pt x="8812" y="11027"/>
                    <a:pt x="9931" y="9931"/>
                  </a:cubicBezTo>
                  <a:cubicBezTo>
                    <a:pt x="11027" y="8860"/>
                    <a:pt x="11646" y="7407"/>
                    <a:pt x="11646" y="5859"/>
                  </a:cubicBezTo>
                  <a:cubicBezTo>
                    <a:pt x="11646" y="5788"/>
                    <a:pt x="11622" y="5740"/>
                    <a:pt x="11598" y="5669"/>
                  </a:cubicBezTo>
                  <a:cubicBezTo>
                    <a:pt x="11598" y="5684"/>
                    <a:pt x="11588" y="5690"/>
                    <a:pt x="11571" y="5690"/>
                  </a:cubicBezTo>
                  <a:cubicBezTo>
                    <a:pt x="11538" y="5690"/>
                    <a:pt x="11479" y="5669"/>
                    <a:pt x="11432" y="5669"/>
                  </a:cubicBezTo>
                  <a:lnTo>
                    <a:pt x="6026" y="5669"/>
                  </a:lnTo>
                  <a:lnTo>
                    <a:pt x="6026" y="263"/>
                  </a:lnTo>
                  <a:cubicBezTo>
                    <a:pt x="6026" y="191"/>
                    <a:pt x="6026" y="167"/>
                    <a:pt x="6002" y="120"/>
                  </a:cubicBezTo>
                  <a:cubicBezTo>
                    <a:pt x="5931" y="48"/>
                    <a:pt x="5883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3886200" y="4146473"/>
              <a:ext cx="157380" cy="157380"/>
            </a:xfrm>
            <a:custGeom>
              <a:rect b="b" l="l" r="r" t="t"/>
              <a:pathLst>
                <a:path extrusionOk="0" h="5264" w="5264">
                  <a:moveTo>
                    <a:pt x="238" y="0"/>
                  </a:moveTo>
                  <a:cubicBezTo>
                    <a:pt x="143" y="0"/>
                    <a:pt x="24" y="72"/>
                    <a:pt x="0" y="191"/>
                  </a:cubicBezTo>
                  <a:lnTo>
                    <a:pt x="0" y="238"/>
                  </a:lnTo>
                  <a:lnTo>
                    <a:pt x="0" y="3406"/>
                  </a:lnTo>
                  <a:cubicBezTo>
                    <a:pt x="0" y="3430"/>
                    <a:pt x="24" y="3477"/>
                    <a:pt x="48" y="3477"/>
                  </a:cubicBezTo>
                  <a:cubicBezTo>
                    <a:pt x="95" y="3504"/>
                    <a:pt x="141" y="3516"/>
                    <a:pt x="182" y="3516"/>
                  </a:cubicBezTo>
                  <a:cubicBezTo>
                    <a:pt x="285" y="3516"/>
                    <a:pt x="357" y="3443"/>
                    <a:pt x="357" y="3358"/>
                  </a:cubicBezTo>
                  <a:lnTo>
                    <a:pt x="357" y="357"/>
                  </a:lnTo>
                  <a:cubicBezTo>
                    <a:pt x="1548" y="381"/>
                    <a:pt x="2667" y="905"/>
                    <a:pt x="3549" y="1763"/>
                  </a:cubicBezTo>
                  <a:cubicBezTo>
                    <a:pt x="4406" y="2620"/>
                    <a:pt x="4882" y="3763"/>
                    <a:pt x="4930" y="4954"/>
                  </a:cubicBezTo>
                  <a:lnTo>
                    <a:pt x="357" y="4954"/>
                  </a:lnTo>
                  <a:lnTo>
                    <a:pt x="357" y="4144"/>
                  </a:lnTo>
                  <a:cubicBezTo>
                    <a:pt x="357" y="4120"/>
                    <a:pt x="334" y="4049"/>
                    <a:pt x="286" y="4049"/>
                  </a:cubicBezTo>
                  <a:cubicBezTo>
                    <a:pt x="245" y="4021"/>
                    <a:pt x="204" y="4010"/>
                    <a:pt x="167" y="4010"/>
                  </a:cubicBezTo>
                  <a:cubicBezTo>
                    <a:pt x="73" y="4010"/>
                    <a:pt x="0" y="4083"/>
                    <a:pt x="0" y="4168"/>
                  </a:cubicBezTo>
                  <a:lnTo>
                    <a:pt x="0" y="5144"/>
                  </a:lnTo>
                  <a:cubicBezTo>
                    <a:pt x="0" y="5216"/>
                    <a:pt x="48" y="5263"/>
                    <a:pt x="119" y="5263"/>
                  </a:cubicBezTo>
                  <a:lnTo>
                    <a:pt x="5097" y="5263"/>
                  </a:lnTo>
                  <a:cubicBezTo>
                    <a:pt x="5192" y="5239"/>
                    <a:pt x="5263" y="5120"/>
                    <a:pt x="5239" y="5025"/>
                  </a:cubicBezTo>
                  <a:cubicBezTo>
                    <a:pt x="5263" y="3691"/>
                    <a:pt x="4739" y="2453"/>
                    <a:pt x="3787" y="1501"/>
                  </a:cubicBezTo>
                  <a:cubicBezTo>
                    <a:pt x="2834" y="548"/>
                    <a:pt x="1572" y="24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9" name="Google Shape;3019;p53"/>
          <p:cNvGrpSpPr/>
          <p:nvPr/>
        </p:nvGrpSpPr>
        <p:grpSpPr>
          <a:xfrm>
            <a:off x="4769597" y="4146523"/>
            <a:ext cx="356019" cy="356019"/>
            <a:chOff x="4673513" y="3789408"/>
            <a:chExt cx="297700" cy="297700"/>
          </a:xfrm>
        </p:grpSpPr>
        <p:sp>
          <p:nvSpPr>
            <p:cNvPr id="3020" name="Google Shape;3020;p53"/>
            <p:cNvSpPr/>
            <p:nvPr/>
          </p:nvSpPr>
          <p:spPr>
            <a:xfrm>
              <a:off x="4709213" y="3803083"/>
              <a:ext cx="255450" cy="176850"/>
            </a:xfrm>
            <a:custGeom>
              <a:rect b="b" l="l" r="r" t="t"/>
              <a:pathLst>
                <a:path extrusionOk="0" h="7074" w="10218">
                  <a:moveTo>
                    <a:pt x="9574" y="311"/>
                  </a:moveTo>
                  <a:cubicBezTo>
                    <a:pt x="9741" y="311"/>
                    <a:pt x="9860" y="430"/>
                    <a:pt x="9860" y="596"/>
                  </a:cubicBezTo>
                  <a:cubicBezTo>
                    <a:pt x="9860" y="739"/>
                    <a:pt x="9741" y="858"/>
                    <a:pt x="9574" y="858"/>
                  </a:cubicBezTo>
                  <a:cubicBezTo>
                    <a:pt x="9432" y="858"/>
                    <a:pt x="9312" y="739"/>
                    <a:pt x="9312" y="596"/>
                  </a:cubicBezTo>
                  <a:cubicBezTo>
                    <a:pt x="9312" y="430"/>
                    <a:pt x="9432" y="311"/>
                    <a:pt x="9574" y="311"/>
                  </a:cubicBezTo>
                  <a:close/>
                  <a:moveTo>
                    <a:pt x="7407" y="1025"/>
                  </a:moveTo>
                  <a:cubicBezTo>
                    <a:pt x="7550" y="1025"/>
                    <a:pt x="7669" y="1144"/>
                    <a:pt x="7669" y="1311"/>
                  </a:cubicBezTo>
                  <a:cubicBezTo>
                    <a:pt x="7669" y="1454"/>
                    <a:pt x="7550" y="1573"/>
                    <a:pt x="7407" y="1573"/>
                  </a:cubicBezTo>
                  <a:cubicBezTo>
                    <a:pt x="7264" y="1573"/>
                    <a:pt x="7145" y="1454"/>
                    <a:pt x="7145" y="1311"/>
                  </a:cubicBezTo>
                  <a:cubicBezTo>
                    <a:pt x="7145" y="1144"/>
                    <a:pt x="7264" y="1025"/>
                    <a:pt x="7407" y="1025"/>
                  </a:cubicBezTo>
                  <a:close/>
                  <a:moveTo>
                    <a:pt x="6217" y="2692"/>
                  </a:moveTo>
                  <a:cubicBezTo>
                    <a:pt x="6359" y="2692"/>
                    <a:pt x="6479" y="2811"/>
                    <a:pt x="6479" y="2978"/>
                  </a:cubicBezTo>
                  <a:cubicBezTo>
                    <a:pt x="6479" y="3121"/>
                    <a:pt x="6359" y="3240"/>
                    <a:pt x="6217" y="3240"/>
                  </a:cubicBezTo>
                  <a:cubicBezTo>
                    <a:pt x="6074" y="3240"/>
                    <a:pt x="5955" y="3121"/>
                    <a:pt x="5955" y="2978"/>
                  </a:cubicBezTo>
                  <a:cubicBezTo>
                    <a:pt x="5955" y="2811"/>
                    <a:pt x="6074" y="2692"/>
                    <a:pt x="6217" y="2692"/>
                  </a:cubicBezTo>
                  <a:close/>
                  <a:moveTo>
                    <a:pt x="2120" y="4073"/>
                  </a:moveTo>
                  <a:cubicBezTo>
                    <a:pt x="2263" y="4073"/>
                    <a:pt x="2382" y="4192"/>
                    <a:pt x="2382" y="4335"/>
                  </a:cubicBezTo>
                  <a:cubicBezTo>
                    <a:pt x="2382" y="4478"/>
                    <a:pt x="2263" y="4597"/>
                    <a:pt x="2120" y="4597"/>
                  </a:cubicBezTo>
                  <a:cubicBezTo>
                    <a:pt x="1954" y="4597"/>
                    <a:pt x="1835" y="4478"/>
                    <a:pt x="1835" y="4335"/>
                  </a:cubicBezTo>
                  <a:cubicBezTo>
                    <a:pt x="1835" y="4192"/>
                    <a:pt x="1930" y="4073"/>
                    <a:pt x="2120" y="4073"/>
                  </a:cubicBezTo>
                  <a:close/>
                  <a:moveTo>
                    <a:pt x="4764" y="4645"/>
                  </a:moveTo>
                  <a:cubicBezTo>
                    <a:pt x="4907" y="4645"/>
                    <a:pt x="5026" y="4764"/>
                    <a:pt x="5026" y="4907"/>
                  </a:cubicBezTo>
                  <a:cubicBezTo>
                    <a:pt x="5026" y="5050"/>
                    <a:pt x="4907" y="5169"/>
                    <a:pt x="4764" y="5169"/>
                  </a:cubicBezTo>
                  <a:cubicBezTo>
                    <a:pt x="4621" y="5169"/>
                    <a:pt x="4502" y="5050"/>
                    <a:pt x="4502" y="4907"/>
                  </a:cubicBezTo>
                  <a:cubicBezTo>
                    <a:pt x="4502" y="4764"/>
                    <a:pt x="4621" y="4645"/>
                    <a:pt x="4764" y="4645"/>
                  </a:cubicBezTo>
                  <a:close/>
                  <a:moveTo>
                    <a:pt x="9551" y="1"/>
                  </a:moveTo>
                  <a:cubicBezTo>
                    <a:pt x="9193" y="1"/>
                    <a:pt x="8931" y="287"/>
                    <a:pt x="8931" y="620"/>
                  </a:cubicBezTo>
                  <a:lnTo>
                    <a:pt x="8931" y="668"/>
                  </a:lnTo>
                  <a:lnTo>
                    <a:pt x="7907" y="1001"/>
                  </a:lnTo>
                  <a:cubicBezTo>
                    <a:pt x="7788" y="834"/>
                    <a:pt x="7598" y="715"/>
                    <a:pt x="7360" y="715"/>
                  </a:cubicBezTo>
                  <a:cubicBezTo>
                    <a:pt x="7050" y="739"/>
                    <a:pt x="6788" y="977"/>
                    <a:pt x="6764" y="1263"/>
                  </a:cubicBezTo>
                  <a:cubicBezTo>
                    <a:pt x="6764" y="1454"/>
                    <a:pt x="6788" y="1597"/>
                    <a:pt x="6907" y="1716"/>
                  </a:cubicBezTo>
                  <a:lnTo>
                    <a:pt x="6431" y="2406"/>
                  </a:lnTo>
                  <a:cubicBezTo>
                    <a:pt x="6365" y="2390"/>
                    <a:pt x="6288" y="2362"/>
                    <a:pt x="6215" y="2362"/>
                  </a:cubicBezTo>
                  <a:cubicBezTo>
                    <a:pt x="6183" y="2362"/>
                    <a:pt x="6151" y="2368"/>
                    <a:pt x="6121" y="2382"/>
                  </a:cubicBezTo>
                  <a:cubicBezTo>
                    <a:pt x="5836" y="2406"/>
                    <a:pt x="5597" y="2644"/>
                    <a:pt x="5574" y="2930"/>
                  </a:cubicBezTo>
                  <a:cubicBezTo>
                    <a:pt x="5526" y="3121"/>
                    <a:pt x="5597" y="3287"/>
                    <a:pt x="5716" y="3406"/>
                  </a:cubicBezTo>
                  <a:lnTo>
                    <a:pt x="5026" y="4359"/>
                  </a:lnTo>
                  <a:cubicBezTo>
                    <a:pt x="4931" y="4311"/>
                    <a:pt x="4859" y="4311"/>
                    <a:pt x="4740" y="4311"/>
                  </a:cubicBezTo>
                  <a:cubicBezTo>
                    <a:pt x="4454" y="4311"/>
                    <a:pt x="4264" y="4454"/>
                    <a:pt x="4145" y="4692"/>
                  </a:cubicBezTo>
                  <a:lnTo>
                    <a:pt x="2668" y="4359"/>
                  </a:lnTo>
                  <a:cubicBezTo>
                    <a:pt x="2668" y="4028"/>
                    <a:pt x="2402" y="3758"/>
                    <a:pt x="2041" y="3758"/>
                  </a:cubicBezTo>
                  <a:cubicBezTo>
                    <a:pt x="2013" y="3758"/>
                    <a:pt x="1984" y="3760"/>
                    <a:pt x="1954" y="3764"/>
                  </a:cubicBezTo>
                  <a:cubicBezTo>
                    <a:pt x="1668" y="3811"/>
                    <a:pt x="1430" y="4049"/>
                    <a:pt x="1406" y="4335"/>
                  </a:cubicBezTo>
                  <a:cubicBezTo>
                    <a:pt x="1358" y="4478"/>
                    <a:pt x="1430" y="4645"/>
                    <a:pt x="1477" y="4764"/>
                  </a:cubicBezTo>
                  <a:lnTo>
                    <a:pt x="1" y="6860"/>
                  </a:lnTo>
                  <a:cubicBezTo>
                    <a:pt x="25" y="6860"/>
                    <a:pt x="49" y="6979"/>
                    <a:pt x="120" y="7050"/>
                  </a:cubicBezTo>
                  <a:cubicBezTo>
                    <a:pt x="144" y="7074"/>
                    <a:pt x="168" y="7074"/>
                    <a:pt x="215" y="7074"/>
                  </a:cubicBezTo>
                  <a:cubicBezTo>
                    <a:pt x="263" y="7074"/>
                    <a:pt x="334" y="7050"/>
                    <a:pt x="358" y="7026"/>
                  </a:cubicBezTo>
                  <a:lnTo>
                    <a:pt x="1811" y="4931"/>
                  </a:lnTo>
                  <a:cubicBezTo>
                    <a:pt x="1906" y="4954"/>
                    <a:pt x="2001" y="5002"/>
                    <a:pt x="2073" y="5002"/>
                  </a:cubicBezTo>
                  <a:cubicBezTo>
                    <a:pt x="2311" y="5002"/>
                    <a:pt x="2525" y="4883"/>
                    <a:pt x="2621" y="4692"/>
                  </a:cubicBezTo>
                  <a:lnTo>
                    <a:pt x="4097" y="5026"/>
                  </a:lnTo>
                  <a:cubicBezTo>
                    <a:pt x="4162" y="5331"/>
                    <a:pt x="4407" y="5556"/>
                    <a:pt x="4703" y="5556"/>
                  </a:cubicBezTo>
                  <a:cubicBezTo>
                    <a:pt x="4731" y="5556"/>
                    <a:pt x="4759" y="5554"/>
                    <a:pt x="4788" y="5550"/>
                  </a:cubicBezTo>
                  <a:cubicBezTo>
                    <a:pt x="5097" y="5526"/>
                    <a:pt x="5312" y="5288"/>
                    <a:pt x="5359" y="5026"/>
                  </a:cubicBezTo>
                  <a:cubicBezTo>
                    <a:pt x="5383" y="4883"/>
                    <a:pt x="5359" y="4764"/>
                    <a:pt x="5264" y="4645"/>
                  </a:cubicBezTo>
                  <a:lnTo>
                    <a:pt x="5978" y="3621"/>
                  </a:lnTo>
                  <a:cubicBezTo>
                    <a:pt x="6074" y="3645"/>
                    <a:pt x="6121" y="3645"/>
                    <a:pt x="6217" y="3645"/>
                  </a:cubicBezTo>
                  <a:cubicBezTo>
                    <a:pt x="6502" y="3621"/>
                    <a:pt x="6740" y="3383"/>
                    <a:pt x="6788" y="3097"/>
                  </a:cubicBezTo>
                  <a:cubicBezTo>
                    <a:pt x="6788" y="2930"/>
                    <a:pt x="6740" y="2787"/>
                    <a:pt x="6669" y="2668"/>
                  </a:cubicBezTo>
                  <a:lnTo>
                    <a:pt x="7169" y="1978"/>
                  </a:lnTo>
                  <a:cubicBezTo>
                    <a:pt x="7241" y="2025"/>
                    <a:pt x="7288" y="2025"/>
                    <a:pt x="7383" y="2025"/>
                  </a:cubicBezTo>
                  <a:cubicBezTo>
                    <a:pt x="7741" y="2025"/>
                    <a:pt x="8003" y="1716"/>
                    <a:pt x="8003" y="1382"/>
                  </a:cubicBezTo>
                  <a:lnTo>
                    <a:pt x="9051" y="1025"/>
                  </a:lnTo>
                  <a:cubicBezTo>
                    <a:pt x="9149" y="1183"/>
                    <a:pt x="9313" y="1275"/>
                    <a:pt x="9502" y="1275"/>
                  </a:cubicBezTo>
                  <a:cubicBezTo>
                    <a:pt x="9541" y="1275"/>
                    <a:pt x="9581" y="1271"/>
                    <a:pt x="9622" y="1263"/>
                  </a:cubicBezTo>
                  <a:cubicBezTo>
                    <a:pt x="9908" y="1239"/>
                    <a:pt x="10146" y="1001"/>
                    <a:pt x="10170" y="715"/>
                  </a:cubicBezTo>
                  <a:cubicBezTo>
                    <a:pt x="10217" y="311"/>
                    <a:pt x="9908" y="1"/>
                    <a:pt x="9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4710413" y="3887633"/>
              <a:ext cx="254850" cy="152450"/>
            </a:xfrm>
            <a:custGeom>
              <a:rect b="b" l="l" r="r" t="t"/>
              <a:pathLst>
                <a:path extrusionOk="0" h="6098" w="10194">
                  <a:moveTo>
                    <a:pt x="9526" y="358"/>
                  </a:moveTo>
                  <a:cubicBezTo>
                    <a:pt x="9693" y="358"/>
                    <a:pt x="9812" y="477"/>
                    <a:pt x="9812" y="620"/>
                  </a:cubicBezTo>
                  <a:cubicBezTo>
                    <a:pt x="9812" y="787"/>
                    <a:pt x="9693" y="906"/>
                    <a:pt x="9526" y="906"/>
                  </a:cubicBezTo>
                  <a:cubicBezTo>
                    <a:pt x="9384" y="906"/>
                    <a:pt x="9264" y="787"/>
                    <a:pt x="9264" y="620"/>
                  </a:cubicBezTo>
                  <a:cubicBezTo>
                    <a:pt x="9264" y="477"/>
                    <a:pt x="9384" y="358"/>
                    <a:pt x="9526" y="358"/>
                  </a:cubicBezTo>
                  <a:close/>
                  <a:moveTo>
                    <a:pt x="4478" y="3525"/>
                  </a:moveTo>
                  <a:cubicBezTo>
                    <a:pt x="4621" y="3525"/>
                    <a:pt x="4740" y="3644"/>
                    <a:pt x="4740" y="3787"/>
                  </a:cubicBezTo>
                  <a:cubicBezTo>
                    <a:pt x="4740" y="3930"/>
                    <a:pt x="4644" y="4049"/>
                    <a:pt x="4478" y="4049"/>
                  </a:cubicBezTo>
                  <a:cubicBezTo>
                    <a:pt x="4335" y="4049"/>
                    <a:pt x="4216" y="3930"/>
                    <a:pt x="4216" y="3787"/>
                  </a:cubicBezTo>
                  <a:cubicBezTo>
                    <a:pt x="4216" y="3644"/>
                    <a:pt x="4335" y="3525"/>
                    <a:pt x="4478" y="3525"/>
                  </a:cubicBezTo>
                  <a:close/>
                  <a:moveTo>
                    <a:pt x="1787" y="3882"/>
                  </a:moveTo>
                  <a:cubicBezTo>
                    <a:pt x="1953" y="3882"/>
                    <a:pt x="2072" y="4001"/>
                    <a:pt x="2072" y="4144"/>
                  </a:cubicBezTo>
                  <a:cubicBezTo>
                    <a:pt x="2072" y="4287"/>
                    <a:pt x="1953" y="4406"/>
                    <a:pt x="1787" y="4406"/>
                  </a:cubicBezTo>
                  <a:cubicBezTo>
                    <a:pt x="1644" y="4406"/>
                    <a:pt x="1525" y="4287"/>
                    <a:pt x="1525" y="4144"/>
                  </a:cubicBezTo>
                  <a:cubicBezTo>
                    <a:pt x="1525" y="4001"/>
                    <a:pt x="1644" y="3882"/>
                    <a:pt x="1787" y="3882"/>
                  </a:cubicBezTo>
                  <a:close/>
                  <a:moveTo>
                    <a:pt x="7335" y="4359"/>
                  </a:moveTo>
                  <a:cubicBezTo>
                    <a:pt x="7478" y="4359"/>
                    <a:pt x="7597" y="4478"/>
                    <a:pt x="7597" y="4621"/>
                  </a:cubicBezTo>
                  <a:cubicBezTo>
                    <a:pt x="7597" y="4764"/>
                    <a:pt x="7502" y="4883"/>
                    <a:pt x="7335" y="4883"/>
                  </a:cubicBezTo>
                  <a:cubicBezTo>
                    <a:pt x="7193" y="4883"/>
                    <a:pt x="7074" y="4764"/>
                    <a:pt x="7074" y="4621"/>
                  </a:cubicBezTo>
                  <a:cubicBezTo>
                    <a:pt x="7074" y="4478"/>
                    <a:pt x="7193" y="4359"/>
                    <a:pt x="7335" y="4359"/>
                  </a:cubicBezTo>
                  <a:close/>
                  <a:moveTo>
                    <a:pt x="9550" y="1"/>
                  </a:moveTo>
                  <a:cubicBezTo>
                    <a:pt x="9193" y="1"/>
                    <a:pt x="8931" y="263"/>
                    <a:pt x="8931" y="620"/>
                  </a:cubicBezTo>
                  <a:cubicBezTo>
                    <a:pt x="8931" y="858"/>
                    <a:pt x="9050" y="1072"/>
                    <a:pt x="9241" y="1168"/>
                  </a:cubicBezTo>
                  <a:lnTo>
                    <a:pt x="9003" y="1858"/>
                  </a:lnTo>
                  <a:lnTo>
                    <a:pt x="8907" y="1858"/>
                  </a:lnTo>
                  <a:cubicBezTo>
                    <a:pt x="8812" y="1858"/>
                    <a:pt x="8741" y="1930"/>
                    <a:pt x="8741" y="2025"/>
                  </a:cubicBezTo>
                  <a:cubicBezTo>
                    <a:pt x="8741" y="2120"/>
                    <a:pt x="8812" y="2215"/>
                    <a:pt x="8907" y="2215"/>
                  </a:cubicBezTo>
                  <a:cubicBezTo>
                    <a:pt x="9050" y="2215"/>
                    <a:pt x="9169" y="2334"/>
                    <a:pt x="9169" y="2477"/>
                  </a:cubicBezTo>
                  <a:cubicBezTo>
                    <a:pt x="9169" y="2620"/>
                    <a:pt x="9050" y="2739"/>
                    <a:pt x="8907" y="2739"/>
                  </a:cubicBezTo>
                  <a:cubicBezTo>
                    <a:pt x="8788" y="2739"/>
                    <a:pt x="8669" y="2644"/>
                    <a:pt x="8645" y="2525"/>
                  </a:cubicBezTo>
                  <a:cubicBezTo>
                    <a:pt x="8625" y="2463"/>
                    <a:pt x="8550" y="2401"/>
                    <a:pt x="8469" y="2401"/>
                  </a:cubicBezTo>
                  <a:cubicBezTo>
                    <a:pt x="8456" y="2401"/>
                    <a:pt x="8444" y="2403"/>
                    <a:pt x="8431" y="2406"/>
                  </a:cubicBezTo>
                  <a:cubicBezTo>
                    <a:pt x="8336" y="2454"/>
                    <a:pt x="8288" y="2525"/>
                    <a:pt x="8312" y="2620"/>
                  </a:cubicBezTo>
                  <a:cubicBezTo>
                    <a:pt x="8336" y="2739"/>
                    <a:pt x="8407" y="2835"/>
                    <a:pt x="8502" y="2930"/>
                  </a:cubicBezTo>
                  <a:lnTo>
                    <a:pt x="7669" y="4025"/>
                  </a:lnTo>
                  <a:cubicBezTo>
                    <a:pt x="7574" y="3954"/>
                    <a:pt x="7478" y="3930"/>
                    <a:pt x="7359" y="3930"/>
                  </a:cubicBezTo>
                  <a:cubicBezTo>
                    <a:pt x="7097" y="3930"/>
                    <a:pt x="6883" y="4073"/>
                    <a:pt x="6764" y="4311"/>
                  </a:cubicBezTo>
                  <a:lnTo>
                    <a:pt x="5121" y="3787"/>
                  </a:lnTo>
                  <a:lnTo>
                    <a:pt x="5121" y="3763"/>
                  </a:lnTo>
                  <a:cubicBezTo>
                    <a:pt x="5121" y="3406"/>
                    <a:pt x="4835" y="3120"/>
                    <a:pt x="4502" y="3120"/>
                  </a:cubicBezTo>
                  <a:cubicBezTo>
                    <a:pt x="4216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8"/>
                    <a:pt x="1787" y="3478"/>
                  </a:cubicBezTo>
                  <a:cubicBezTo>
                    <a:pt x="1429" y="3478"/>
                    <a:pt x="1168" y="3739"/>
                    <a:pt x="1168" y="4121"/>
                  </a:cubicBezTo>
                  <a:cubicBezTo>
                    <a:pt x="1168" y="4216"/>
                    <a:pt x="1191" y="4359"/>
                    <a:pt x="1263" y="4430"/>
                  </a:cubicBezTo>
                  <a:lnTo>
                    <a:pt x="72" y="5835"/>
                  </a:lnTo>
                  <a:cubicBezTo>
                    <a:pt x="1" y="5907"/>
                    <a:pt x="1" y="6026"/>
                    <a:pt x="96" y="6073"/>
                  </a:cubicBezTo>
                  <a:cubicBezTo>
                    <a:pt x="120" y="6097"/>
                    <a:pt x="167" y="6097"/>
                    <a:pt x="215" y="6097"/>
                  </a:cubicBezTo>
                  <a:cubicBezTo>
                    <a:pt x="286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715" y="4716"/>
                    <a:pt x="1787" y="4716"/>
                  </a:cubicBezTo>
                  <a:cubicBezTo>
                    <a:pt x="2120" y="4716"/>
                    <a:pt x="2382" y="4430"/>
                    <a:pt x="2430" y="4121"/>
                  </a:cubicBezTo>
                  <a:lnTo>
                    <a:pt x="3906" y="3930"/>
                  </a:lnTo>
                  <a:cubicBezTo>
                    <a:pt x="4001" y="4168"/>
                    <a:pt x="4240" y="4311"/>
                    <a:pt x="4502" y="4311"/>
                  </a:cubicBezTo>
                  <a:cubicBezTo>
                    <a:pt x="4716" y="4311"/>
                    <a:pt x="4930" y="4192"/>
                    <a:pt x="5049" y="4049"/>
                  </a:cubicBezTo>
                  <a:lnTo>
                    <a:pt x="6764" y="4621"/>
                  </a:lnTo>
                  <a:cubicBezTo>
                    <a:pt x="6835" y="4906"/>
                    <a:pt x="7050" y="5121"/>
                    <a:pt x="7383" y="5121"/>
                  </a:cubicBezTo>
                  <a:cubicBezTo>
                    <a:pt x="7740" y="5121"/>
                    <a:pt x="8026" y="4859"/>
                    <a:pt x="8026" y="4502"/>
                  </a:cubicBezTo>
                  <a:cubicBezTo>
                    <a:pt x="8026" y="4382"/>
                    <a:pt x="7978" y="4287"/>
                    <a:pt x="7931" y="4192"/>
                  </a:cubicBezTo>
                  <a:lnTo>
                    <a:pt x="8812" y="3001"/>
                  </a:lnTo>
                  <a:lnTo>
                    <a:pt x="8931" y="3001"/>
                  </a:lnTo>
                  <a:cubicBezTo>
                    <a:pt x="9288" y="3001"/>
                    <a:pt x="9574" y="2739"/>
                    <a:pt x="9574" y="2382"/>
                  </a:cubicBezTo>
                  <a:cubicBezTo>
                    <a:pt x="9574" y="2168"/>
                    <a:pt x="9479" y="2025"/>
                    <a:pt x="9336" y="1906"/>
                  </a:cubicBezTo>
                  <a:lnTo>
                    <a:pt x="9598" y="1168"/>
                  </a:lnTo>
                  <a:cubicBezTo>
                    <a:pt x="9621" y="1171"/>
                    <a:pt x="9643" y="1173"/>
                    <a:pt x="9666" y="1173"/>
                  </a:cubicBezTo>
                  <a:cubicBezTo>
                    <a:pt x="9931" y="1173"/>
                    <a:pt x="10193" y="927"/>
                    <a:pt x="10193" y="620"/>
                  </a:cubicBezTo>
                  <a:cubicBezTo>
                    <a:pt x="10193" y="263"/>
                    <a:pt x="9931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4673513" y="3789408"/>
              <a:ext cx="297700" cy="297700"/>
            </a:xfrm>
            <a:custGeom>
              <a:rect b="b" l="l" r="r" t="t"/>
              <a:pathLst>
                <a:path extrusionOk="0" h="11908" w="11908"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43"/>
                  </a:cubicBezTo>
                  <a:cubicBezTo>
                    <a:pt x="334" y="1262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49"/>
                    <a:pt x="334" y="3644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05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49"/>
                    <a:pt x="334" y="6121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34" y="7287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50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05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1548" y="11884"/>
                  </a:lnTo>
                  <a:cubicBezTo>
                    <a:pt x="1572" y="11884"/>
                    <a:pt x="1596" y="11884"/>
                    <a:pt x="1643" y="11836"/>
                  </a:cubicBezTo>
                  <a:cubicBezTo>
                    <a:pt x="1762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358" y="11550"/>
                  </a:lnTo>
                  <a:cubicBezTo>
                    <a:pt x="2263" y="11550"/>
                    <a:pt x="2167" y="11598"/>
                    <a:pt x="2167" y="11693"/>
                  </a:cubicBezTo>
                  <a:cubicBezTo>
                    <a:pt x="2167" y="11812"/>
                    <a:pt x="2239" y="11907"/>
                    <a:pt x="2358" y="11907"/>
                  </a:cubicBezTo>
                  <a:lnTo>
                    <a:pt x="11598" y="11907"/>
                  </a:lnTo>
                  <a:cubicBezTo>
                    <a:pt x="11764" y="11907"/>
                    <a:pt x="11907" y="11788"/>
                    <a:pt x="11907" y="11598"/>
                  </a:cubicBezTo>
                  <a:lnTo>
                    <a:pt x="11907" y="11002"/>
                  </a:lnTo>
                  <a:cubicBezTo>
                    <a:pt x="11907" y="10836"/>
                    <a:pt x="11788" y="10717"/>
                    <a:pt x="11598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3" name="Google Shape;3023;p53"/>
          <p:cNvGrpSpPr/>
          <p:nvPr/>
        </p:nvGrpSpPr>
        <p:grpSpPr>
          <a:xfrm>
            <a:off x="5522189" y="4146523"/>
            <a:ext cx="356019" cy="353179"/>
            <a:chOff x="5175388" y="3789408"/>
            <a:chExt cx="297700" cy="295325"/>
          </a:xfrm>
        </p:grpSpPr>
        <p:sp>
          <p:nvSpPr>
            <p:cNvPr id="3024" name="Google Shape;3024;p53"/>
            <p:cNvSpPr/>
            <p:nvPr/>
          </p:nvSpPr>
          <p:spPr>
            <a:xfrm>
              <a:off x="5176588" y="3789408"/>
              <a:ext cx="296500" cy="91700"/>
            </a:xfrm>
            <a:custGeom>
              <a:rect b="b" l="l" r="r" t="t"/>
              <a:pathLst>
                <a:path extrusionOk="0" h="3668" w="11860">
                  <a:moveTo>
                    <a:pt x="2834" y="334"/>
                  </a:moveTo>
                  <a:lnTo>
                    <a:pt x="2834" y="1763"/>
                  </a:lnTo>
                  <a:lnTo>
                    <a:pt x="2072" y="2120"/>
                  </a:lnTo>
                  <a:lnTo>
                    <a:pt x="1334" y="1763"/>
                  </a:lnTo>
                  <a:lnTo>
                    <a:pt x="1334" y="334"/>
                  </a:lnTo>
                  <a:close/>
                  <a:moveTo>
                    <a:pt x="1334" y="0"/>
                  </a:moveTo>
                  <a:cubicBezTo>
                    <a:pt x="1120" y="0"/>
                    <a:pt x="977" y="143"/>
                    <a:pt x="977" y="357"/>
                  </a:cubicBezTo>
                  <a:lnTo>
                    <a:pt x="977" y="477"/>
                  </a:lnTo>
                  <a:lnTo>
                    <a:pt x="358" y="477"/>
                  </a:lnTo>
                  <a:cubicBezTo>
                    <a:pt x="143" y="477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25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812" y="3596"/>
                    <a:pt x="10884" y="3525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67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67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27" y="2096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2001" y="2501"/>
                    <a:pt x="2048" y="2501"/>
                    <a:pt x="2072" y="2501"/>
                  </a:cubicBezTo>
                  <a:cubicBezTo>
                    <a:pt x="2120" y="2501"/>
                    <a:pt x="2191" y="2501"/>
                    <a:pt x="2239" y="2477"/>
                  </a:cubicBezTo>
                  <a:lnTo>
                    <a:pt x="2977" y="2120"/>
                  </a:lnTo>
                  <a:cubicBezTo>
                    <a:pt x="3096" y="2048"/>
                    <a:pt x="3192" y="1929"/>
                    <a:pt x="3192" y="1786"/>
                  </a:cubicBezTo>
                  <a:lnTo>
                    <a:pt x="3192" y="834"/>
                  </a:lnTo>
                  <a:lnTo>
                    <a:pt x="8264" y="834"/>
                  </a:lnTo>
                  <a:cubicBezTo>
                    <a:pt x="8359" y="834"/>
                    <a:pt x="8431" y="786"/>
                    <a:pt x="8455" y="691"/>
                  </a:cubicBezTo>
                  <a:cubicBezTo>
                    <a:pt x="8478" y="572"/>
                    <a:pt x="8383" y="477"/>
                    <a:pt x="8264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25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5175388" y="3892983"/>
              <a:ext cx="297700" cy="90525"/>
            </a:xfrm>
            <a:custGeom>
              <a:rect b="b" l="l" r="r" t="t"/>
              <a:pathLst>
                <a:path extrusionOk="0" h="3621" w="11908">
                  <a:moveTo>
                    <a:pt x="2835" y="287"/>
                  </a:moveTo>
                  <a:lnTo>
                    <a:pt x="2835" y="1716"/>
                  </a:lnTo>
                  <a:lnTo>
                    <a:pt x="2096" y="2073"/>
                  </a:lnTo>
                  <a:lnTo>
                    <a:pt x="1358" y="1716"/>
                  </a:lnTo>
                  <a:lnTo>
                    <a:pt x="1358" y="287"/>
                  </a:lnTo>
                  <a:close/>
                  <a:moveTo>
                    <a:pt x="358" y="763"/>
                  </a:moveTo>
                  <a:lnTo>
                    <a:pt x="1001" y="811"/>
                  </a:lnTo>
                  <a:lnTo>
                    <a:pt x="1001" y="1763"/>
                  </a:lnTo>
                  <a:cubicBezTo>
                    <a:pt x="1001" y="1906"/>
                    <a:pt x="1072" y="2025"/>
                    <a:pt x="1215" y="2073"/>
                  </a:cubicBezTo>
                  <a:lnTo>
                    <a:pt x="1954" y="2430"/>
                  </a:lnTo>
                  <a:cubicBezTo>
                    <a:pt x="2001" y="2478"/>
                    <a:pt x="2073" y="2478"/>
                    <a:pt x="2096" y="2478"/>
                  </a:cubicBezTo>
                  <a:cubicBezTo>
                    <a:pt x="2120" y="2478"/>
                    <a:pt x="2215" y="2478"/>
                    <a:pt x="2239" y="2430"/>
                  </a:cubicBezTo>
                  <a:lnTo>
                    <a:pt x="3001" y="2073"/>
                  </a:lnTo>
                  <a:cubicBezTo>
                    <a:pt x="3120" y="2025"/>
                    <a:pt x="3192" y="1906"/>
                    <a:pt x="3192" y="1763"/>
                  </a:cubicBezTo>
                  <a:lnTo>
                    <a:pt x="3192" y="811"/>
                  </a:lnTo>
                  <a:lnTo>
                    <a:pt x="10646" y="811"/>
                  </a:lnTo>
                  <a:lnTo>
                    <a:pt x="11527" y="2025"/>
                  </a:lnTo>
                  <a:lnTo>
                    <a:pt x="10646" y="3240"/>
                  </a:lnTo>
                  <a:lnTo>
                    <a:pt x="382" y="3240"/>
                  </a:lnTo>
                  <a:lnTo>
                    <a:pt x="358" y="764"/>
                  </a:lnTo>
                  <a:lnTo>
                    <a:pt x="358" y="764"/>
                  </a:lnTo>
                  <a:cubicBezTo>
                    <a:pt x="358" y="787"/>
                    <a:pt x="370" y="799"/>
                    <a:pt x="376" y="799"/>
                  </a:cubicBezTo>
                  <a:cubicBezTo>
                    <a:pt x="382" y="799"/>
                    <a:pt x="382" y="787"/>
                    <a:pt x="358" y="763"/>
                  </a:cubicBezTo>
                  <a:lnTo>
                    <a:pt x="358" y="763"/>
                  </a:lnTo>
                  <a:lnTo>
                    <a:pt x="358" y="763"/>
                  </a:lnTo>
                  <a:close/>
                  <a:moveTo>
                    <a:pt x="1358" y="1"/>
                  </a:moveTo>
                  <a:cubicBezTo>
                    <a:pt x="1144" y="1"/>
                    <a:pt x="1001" y="144"/>
                    <a:pt x="1001" y="358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167" y="501"/>
                    <a:pt x="1" y="644"/>
                    <a:pt x="1" y="834"/>
                  </a:cubicBezTo>
                  <a:lnTo>
                    <a:pt x="1" y="3311"/>
                  </a:lnTo>
                  <a:cubicBezTo>
                    <a:pt x="48" y="3454"/>
                    <a:pt x="191" y="3621"/>
                    <a:pt x="406" y="3621"/>
                  </a:cubicBezTo>
                  <a:lnTo>
                    <a:pt x="10646" y="3621"/>
                  </a:lnTo>
                  <a:cubicBezTo>
                    <a:pt x="10765" y="3621"/>
                    <a:pt x="10860" y="3573"/>
                    <a:pt x="10932" y="3478"/>
                  </a:cubicBezTo>
                  <a:lnTo>
                    <a:pt x="11837" y="2263"/>
                  </a:lnTo>
                  <a:cubicBezTo>
                    <a:pt x="11908" y="2144"/>
                    <a:pt x="11908" y="1954"/>
                    <a:pt x="11837" y="1835"/>
                  </a:cubicBezTo>
                  <a:lnTo>
                    <a:pt x="10932" y="620"/>
                  </a:lnTo>
                  <a:cubicBezTo>
                    <a:pt x="10884" y="525"/>
                    <a:pt x="10646" y="477"/>
                    <a:pt x="10646" y="477"/>
                  </a:cubicBezTo>
                  <a:lnTo>
                    <a:pt x="3192" y="477"/>
                  </a:lnTo>
                  <a:lnTo>
                    <a:pt x="3192" y="358"/>
                  </a:lnTo>
                  <a:cubicBezTo>
                    <a:pt x="3192" y="144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5175388" y="3994808"/>
              <a:ext cx="297700" cy="89925"/>
            </a:xfrm>
            <a:custGeom>
              <a:rect b="b" l="l" r="r" t="t"/>
              <a:pathLst>
                <a:path extrusionOk="0" h="3597" w="11908">
                  <a:moveTo>
                    <a:pt x="2882" y="381"/>
                  </a:moveTo>
                  <a:lnTo>
                    <a:pt x="2882" y="1786"/>
                  </a:lnTo>
                  <a:lnTo>
                    <a:pt x="2120" y="2167"/>
                  </a:lnTo>
                  <a:lnTo>
                    <a:pt x="1382" y="1810"/>
                  </a:lnTo>
                  <a:lnTo>
                    <a:pt x="1382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358" y="477"/>
                    <a:pt x="1" y="667"/>
                    <a:pt x="1" y="834"/>
                  </a:cubicBezTo>
                  <a:lnTo>
                    <a:pt x="1" y="1405"/>
                  </a:lnTo>
                  <a:cubicBezTo>
                    <a:pt x="1" y="1501"/>
                    <a:pt x="96" y="1572"/>
                    <a:pt x="191" y="1572"/>
                  </a:cubicBezTo>
                  <a:cubicBezTo>
                    <a:pt x="287" y="1572"/>
                    <a:pt x="358" y="1501"/>
                    <a:pt x="358" y="1405"/>
                  </a:cubicBezTo>
                  <a:lnTo>
                    <a:pt x="358" y="834"/>
                  </a:lnTo>
                  <a:lnTo>
                    <a:pt x="1001" y="834"/>
                  </a:lnTo>
                  <a:lnTo>
                    <a:pt x="1001" y="1786"/>
                  </a:lnTo>
                  <a:cubicBezTo>
                    <a:pt x="1001" y="1929"/>
                    <a:pt x="1072" y="2048"/>
                    <a:pt x="1191" y="2120"/>
                  </a:cubicBezTo>
                  <a:lnTo>
                    <a:pt x="1954" y="2477"/>
                  </a:lnTo>
                  <a:cubicBezTo>
                    <a:pt x="2001" y="2501"/>
                    <a:pt x="2073" y="2501"/>
                    <a:pt x="2096" y="2501"/>
                  </a:cubicBezTo>
                  <a:cubicBezTo>
                    <a:pt x="2120" y="2501"/>
                    <a:pt x="2215" y="2501"/>
                    <a:pt x="2239" y="2477"/>
                  </a:cubicBezTo>
                  <a:lnTo>
                    <a:pt x="2978" y="2120"/>
                  </a:lnTo>
                  <a:cubicBezTo>
                    <a:pt x="3097" y="2048"/>
                    <a:pt x="3192" y="1929"/>
                    <a:pt x="3192" y="1786"/>
                  </a:cubicBezTo>
                  <a:lnTo>
                    <a:pt x="3192" y="810"/>
                  </a:lnTo>
                  <a:lnTo>
                    <a:pt x="10646" y="810"/>
                  </a:lnTo>
                  <a:lnTo>
                    <a:pt x="11527" y="2024"/>
                  </a:lnTo>
                  <a:lnTo>
                    <a:pt x="10646" y="3239"/>
                  </a:lnTo>
                  <a:lnTo>
                    <a:pt x="358" y="3239"/>
                  </a:lnTo>
                  <a:lnTo>
                    <a:pt x="358" y="2144"/>
                  </a:lnTo>
                  <a:cubicBezTo>
                    <a:pt x="358" y="2048"/>
                    <a:pt x="310" y="2001"/>
                    <a:pt x="215" y="1977"/>
                  </a:cubicBezTo>
                  <a:cubicBezTo>
                    <a:pt x="194" y="1968"/>
                    <a:pt x="173" y="1964"/>
                    <a:pt x="153" y="1964"/>
                  </a:cubicBezTo>
                  <a:cubicBezTo>
                    <a:pt x="65" y="1964"/>
                    <a:pt x="1" y="2046"/>
                    <a:pt x="1" y="2144"/>
                  </a:cubicBezTo>
                  <a:lnTo>
                    <a:pt x="1" y="3239"/>
                  </a:lnTo>
                  <a:cubicBezTo>
                    <a:pt x="1" y="3453"/>
                    <a:pt x="167" y="3596"/>
                    <a:pt x="358" y="3596"/>
                  </a:cubicBezTo>
                  <a:lnTo>
                    <a:pt x="10646" y="3596"/>
                  </a:lnTo>
                  <a:cubicBezTo>
                    <a:pt x="10765" y="3596"/>
                    <a:pt x="10860" y="3549"/>
                    <a:pt x="10932" y="3453"/>
                  </a:cubicBezTo>
                  <a:lnTo>
                    <a:pt x="11837" y="2239"/>
                  </a:lnTo>
                  <a:cubicBezTo>
                    <a:pt x="11908" y="2120"/>
                    <a:pt x="11908" y="1929"/>
                    <a:pt x="11837" y="1810"/>
                  </a:cubicBezTo>
                  <a:lnTo>
                    <a:pt x="10932" y="619"/>
                  </a:lnTo>
                  <a:cubicBezTo>
                    <a:pt x="10884" y="548"/>
                    <a:pt x="10765" y="477"/>
                    <a:pt x="10646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7" name="Google Shape;3027;p53"/>
          <p:cNvGrpSpPr/>
          <p:nvPr/>
        </p:nvGrpSpPr>
        <p:grpSpPr>
          <a:xfrm>
            <a:off x="6273376" y="4145805"/>
            <a:ext cx="364570" cy="355750"/>
            <a:chOff x="5676088" y="3788808"/>
            <a:chExt cx="304850" cy="297475"/>
          </a:xfrm>
        </p:grpSpPr>
        <p:sp>
          <p:nvSpPr>
            <p:cNvPr id="3028" name="Google Shape;3028;p53"/>
            <p:cNvSpPr/>
            <p:nvPr/>
          </p:nvSpPr>
          <p:spPr>
            <a:xfrm>
              <a:off x="5676088" y="3788808"/>
              <a:ext cx="304850" cy="297475"/>
            </a:xfrm>
            <a:custGeom>
              <a:rect b="b" l="l" r="r" t="t"/>
              <a:pathLst>
                <a:path extrusionOk="0" h="11899" w="12194">
                  <a:moveTo>
                    <a:pt x="5970" y="1982"/>
                  </a:moveTo>
                  <a:cubicBezTo>
                    <a:pt x="8165" y="1982"/>
                    <a:pt x="9931" y="3767"/>
                    <a:pt x="9931" y="5954"/>
                  </a:cubicBezTo>
                  <a:cubicBezTo>
                    <a:pt x="9931" y="7740"/>
                    <a:pt x="8717" y="9312"/>
                    <a:pt x="6978" y="9788"/>
                  </a:cubicBezTo>
                  <a:cubicBezTo>
                    <a:pt x="6907" y="9812"/>
                    <a:pt x="6835" y="9907"/>
                    <a:pt x="6859" y="10002"/>
                  </a:cubicBezTo>
                  <a:cubicBezTo>
                    <a:pt x="6901" y="10064"/>
                    <a:pt x="6960" y="10126"/>
                    <a:pt x="7037" y="10126"/>
                  </a:cubicBezTo>
                  <a:cubicBezTo>
                    <a:pt x="7049" y="10126"/>
                    <a:pt x="7061" y="10125"/>
                    <a:pt x="7074" y="10122"/>
                  </a:cubicBezTo>
                  <a:cubicBezTo>
                    <a:pt x="8931" y="9645"/>
                    <a:pt x="10193" y="8002"/>
                    <a:pt x="10289" y="6121"/>
                  </a:cubicBezTo>
                  <a:lnTo>
                    <a:pt x="11575" y="6121"/>
                  </a:lnTo>
                  <a:cubicBezTo>
                    <a:pt x="11503" y="7550"/>
                    <a:pt x="10955" y="8907"/>
                    <a:pt x="9931" y="9907"/>
                  </a:cubicBezTo>
                  <a:cubicBezTo>
                    <a:pt x="8884" y="10955"/>
                    <a:pt x="7455" y="11550"/>
                    <a:pt x="5978" y="11550"/>
                  </a:cubicBezTo>
                  <a:cubicBezTo>
                    <a:pt x="4478" y="11550"/>
                    <a:pt x="3097" y="10955"/>
                    <a:pt x="2025" y="9907"/>
                  </a:cubicBezTo>
                  <a:cubicBezTo>
                    <a:pt x="1001" y="8907"/>
                    <a:pt x="429" y="7550"/>
                    <a:pt x="382" y="6121"/>
                  </a:cubicBezTo>
                  <a:lnTo>
                    <a:pt x="1668" y="6121"/>
                  </a:lnTo>
                  <a:cubicBezTo>
                    <a:pt x="1739" y="8431"/>
                    <a:pt x="3644" y="10264"/>
                    <a:pt x="5978" y="10264"/>
                  </a:cubicBezTo>
                  <a:lnTo>
                    <a:pt x="6240" y="10264"/>
                  </a:lnTo>
                  <a:cubicBezTo>
                    <a:pt x="6335" y="10264"/>
                    <a:pt x="6431" y="10169"/>
                    <a:pt x="6431" y="10098"/>
                  </a:cubicBezTo>
                  <a:cubicBezTo>
                    <a:pt x="6431" y="9979"/>
                    <a:pt x="6335" y="9907"/>
                    <a:pt x="6240" y="9907"/>
                  </a:cubicBezTo>
                  <a:lnTo>
                    <a:pt x="5978" y="9907"/>
                  </a:lnTo>
                  <a:cubicBezTo>
                    <a:pt x="3478" y="9907"/>
                    <a:pt x="1477" y="7550"/>
                    <a:pt x="2144" y="4954"/>
                  </a:cubicBezTo>
                  <a:cubicBezTo>
                    <a:pt x="2430" y="3715"/>
                    <a:pt x="3740" y="2406"/>
                    <a:pt x="5002" y="2096"/>
                  </a:cubicBezTo>
                  <a:cubicBezTo>
                    <a:pt x="5331" y="2018"/>
                    <a:pt x="5655" y="1982"/>
                    <a:pt x="5970" y="1982"/>
                  </a:cubicBezTo>
                  <a:close/>
                  <a:moveTo>
                    <a:pt x="5931" y="0"/>
                  </a:moveTo>
                  <a:cubicBezTo>
                    <a:pt x="5026" y="0"/>
                    <a:pt x="4121" y="215"/>
                    <a:pt x="3335" y="620"/>
                  </a:cubicBezTo>
                  <a:cubicBezTo>
                    <a:pt x="3239" y="643"/>
                    <a:pt x="3216" y="763"/>
                    <a:pt x="3239" y="858"/>
                  </a:cubicBezTo>
                  <a:cubicBezTo>
                    <a:pt x="3258" y="931"/>
                    <a:pt x="3331" y="962"/>
                    <a:pt x="3408" y="962"/>
                  </a:cubicBezTo>
                  <a:cubicBezTo>
                    <a:pt x="3431" y="962"/>
                    <a:pt x="3455" y="959"/>
                    <a:pt x="3478" y="953"/>
                  </a:cubicBezTo>
                  <a:cubicBezTo>
                    <a:pt x="4240" y="572"/>
                    <a:pt x="5073" y="381"/>
                    <a:pt x="5931" y="381"/>
                  </a:cubicBezTo>
                  <a:cubicBezTo>
                    <a:pt x="7431" y="381"/>
                    <a:pt x="8836" y="977"/>
                    <a:pt x="9908" y="2025"/>
                  </a:cubicBezTo>
                  <a:cubicBezTo>
                    <a:pt x="10908" y="3025"/>
                    <a:pt x="11479" y="4382"/>
                    <a:pt x="11527" y="5811"/>
                  </a:cubicBezTo>
                  <a:lnTo>
                    <a:pt x="10265" y="5811"/>
                  </a:lnTo>
                  <a:cubicBezTo>
                    <a:pt x="10170" y="3501"/>
                    <a:pt x="8264" y="1667"/>
                    <a:pt x="5931" y="1667"/>
                  </a:cubicBezTo>
                  <a:cubicBezTo>
                    <a:pt x="3621" y="1667"/>
                    <a:pt x="1715" y="3501"/>
                    <a:pt x="1620" y="5811"/>
                  </a:cubicBezTo>
                  <a:lnTo>
                    <a:pt x="358" y="5811"/>
                  </a:lnTo>
                  <a:cubicBezTo>
                    <a:pt x="406" y="4025"/>
                    <a:pt x="1311" y="2382"/>
                    <a:pt x="2763" y="1358"/>
                  </a:cubicBezTo>
                  <a:lnTo>
                    <a:pt x="2787" y="1334"/>
                  </a:lnTo>
                  <a:cubicBezTo>
                    <a:pt x="2858" y="1286"/>
                    <a:pt x="2882" y="1191"/>
                    <a:pt x="2858" y="1096"/>
                  </a:cubicBezTo>
                  <a:cubicBezTo>
                    <a:pt x="2815" y="1038"/>
                    <a:pt x="2754" y="1007"/>
                    <a:pt x="2692" y="1007"/>
                  </a:cubicBezTo>
                  <a:cubicBezTo>
                    <a:pt x="2652" y="1007"/>
                    <a:pt x="2610" y="1020"/>
                    <a:pt x="2573" y="1048"/>
                  </a:cubicBezTo>
                  <a:lnTo>
                    <a:pt x="2549" y="1072"/>
                  </a:lnTo>
                  <a:cubicBezTo>
                    <a:pt x="953" y="2168"/>
                    <a:pt x="1" y="4025"/>
                    <a:pt x="1" y="5954"/>
                  </a:cubicBezTo>
                  <a:cubicBezTo>
                    <a:pt x="1" y="7954"/>
                    <a:pt x="953" y="9764"/>
                    <a:pt x="2668" y="10931"/>
                  </a:cubicBezTo>
                  <a:cubicBezTo>
                    <a:pt x="3287" y="11336"/>
                    <a:pt x="4002" y="11646"/>
                    <a:pt x="4764" y="11789"/>
                  </a:cubicBezTo>
                  <a:cubicBezTo>
                    <a:pt x="5157" y="11863"/>
                    <a:pt x="5548" y="11899"/>
                    <a:pt x="5933" y="11899"/>
                  </a:cubicBezTo>
                  <a:cubicBezTo>
                    <a:pt x="7527" y="11899"/>
                    <a:pt x="9014" y="11277"/>
                    <a:pt x="10146" y="10145"/>
                  </a:cubicBezTo>
                  <a:cubicBezTo>
                    <a:pt x="11575" y="8740"/>
                    <a:pt x="12194" y="6788"/>
                    <a:pt x="11789" y="4763"/>
                  </a:cubicBezTo>
                  <a:cubicBezTo>
                    <a:pt x="11622" y="4025"/>
                    <a:pt x="11336" y="3311"/>
                    <a:pt x="10908" y="2668"/>
                  </a:cubicBezTo>
                  <a:cubicBezTo>
                    <a:pt x="9765" y="977"/>
                    <a:pt x="7931" y="0"/>
                    <a:pt x="5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5861263" y="3905883"/>
              <a:ext cx="30975" cy="62750"/>
            </a:xfrm>
            <a:custGeom>
              <a:rect b="b" l="l" r="r" t="t"/>
              <a:pathLst>
                <a:path extrusionOk="0" h="2510" w="1239">
                  <a:moveTo>
                    <a:pt x="1065" y="0"/>
                  </a:moveTo>
                  <a:cubicBezTo>
                    <a:pt x="1004" y="0"/>
                    <a:pt x="936" y="31"/>
                    <a:pt x="881" y="104"/>
                  </a:cubicBezTo>
                  <a:lnTo>
                    <a:pt x="0" y="2247"/>
                  </a:lnTo>
                  <a:cubicBezTo>
                    <a:pt x="0" y="2366"/>
                    <a:pt x="24" y="2486"/>
                    <a:pt x="119" y="2509"/>
                  </a:cubicBezTo>
                  <a:lnTo>
                    <a:pt x="167" y="2509"/>
                  </a:lnTo>
                  <a:cubicBezTo>
                    <a:pt x="238" y="2509"/>
                    <a:pt x="286" y="2486"/>
                    <a:pt x="333" y="2390"/>
                  </a:cubicBezTo>
                  <a:lnTo>
                    <a:pt x="1215" y="247"/>
                  </a:lnTo>
                  <a:cubicBezTo>
                    <a:pt x="1238" y="176"/>
                    <a:pt x="1215" y="80"/>
                    <a:pt x="1119" y="9"/>
                  </a:cubicBezTo>
                  <a:cubicBezTo>
                    <a:pt x="1102" y="3"/>
                    <a:pt x="1084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5747538" y="3906083"/>
              <a:ext cx="42300" cy="66725"/>
            </a:xfrm>
            <a:custGeom>
              <a:rect b="b" l="l" r="r" t="t"/>
              <a:pathLst>
                <a:path extrusionOk="0" h="2669" w="1692">
                  <a:moveTo>
                    <a:pt x="596" y="1"/>
                  </a:moveTo>
                  <a:cubicBezTo>
                    <a:pt x="501" y="1"/>
                    <a:pt x="429" y="72"/>
                    <a:pt x="405" y="168"/>
                  </a:cubicBezTo>
                  <a:lnTo>
                    <a:pt x="215" y="1168"/>
                  </a:lnTo>
                  <a:cubicBezTo>
                    <a:pt x="215" y="1239"/>
                    <a:pt x="262" y="1287"/>
                    <a:pt x="286" y="1358"/>
                  </a:cubicBezTo>
                  <a:cubicBezTo>
                    <a:pt x="322" y="1370"/>
                    <a:pt x="352" y="1376"/>
                    <a:pt x="381" y="1376"/>
                  </a:cubicBezTo>
                  <a:cubicBezTo>
                    <a:pt x="411" y="1376"/>
                    <a:pt x="441" y="1370"/>
                    <a:pt x="477" y="1358"/>
                  </a:cubicBezTo>
                  <a:lnTo>
                    <a:pt x="501" y="1358"/>
                  </a:lnTo>
                  <a:cubicBezTo>
                    <a:pt x="596" y="1311"/>
                    <a:pt x="667" y="1287"/>
                    <a:pt x="858" y="1287"/>
                  </a:cubicBezTo>
                  <a:cubicBezTo>
                    <a:pt x="1001" y="1287"/>
                    <a:pt x="1120" y="1358"/>
                    <a:pt x="1215" y="1430"/>
                  </a:cubicBezTo>
                  <a:cubicBezTo>
                    <a:pt x="1310" y="1525"/>
                    <a:pt x="1358" y="1668"/>
                    <a:pt x="1358" y="1835"/>
                  </a:cubicBezTo>
                  <a:cubicBezTo>
                    <a:pt x="1358" y="2097"/>
                    <a:pt x="1120" y="2311"/>
                    <a:pt x="858" y="2311"/>
                  </a:cubicBezTo>
                  <a:cubicBezTo>
                    <a:pt x="596" y="2311"/>
                    <a:pt x="381" y="2120"/>
                    <a:pt x="358" y="1858"/>
                  </a:cubicBezTo>
                  <a:lnTo>
                    <a:pt x="358" y="1787"/>
                  </a:lnTo>
                  <a:cubicBezTo>
                    <a:pt x="358" y="1716"/>
                    <a:pt x="286" y="1644"/>
                    <a:pt x="191" y="1620"/>
                  </a:cubicBezTo>
                  <a:cubicBezTo>
                    <a:pt x="176" y="1617"/>
                    <a:pt x="161" y="1616"/>
                    <a:pt x="147" y="1616"/>
                  </a:cubicBezTo>
                  <a:cubicBezTo>
                    <a:pt x="55" y="1616"/>
                    <a:pt x="0" y="1683"/>
                    <a:pt x="0" y="1787"/>
                  </a:cubicBezTo>
                  <a:lnTo>
                    <a:pt x="0" y="1906"/>
                  </a:lnTo>
                  <a:cubicBezTo>
                    <a:pt x="48" y="2335"/>
                    <a:pt x="405" y="2668"/>
                    <a:pt x="810" y="2668"/>
                  </a:cubicBezTo>
                  <a:lnTo>
                    <a:pt x="858" y="2668"/>
                  </a:lnTo>
                  <a:cubicBezTo>
                    <a:pt x="1286" y="2668"/>
                    <a:pt x="1667" y="2311"/>
                    <a:pt x="1691" y="1858"/>
                  </a:cubicBezTo>
                  <a:cubicBezTo>
                    <a:pt x="1691" y="1620"/>
                    <a:pt x="1620" y="1382"/>
                    <a:pt x="1453" y="1239"/>
                  </a:cubicBezTo>
                  <a:cubicBezTo>
                    <a:pt x="1334" y="1001"/>
                    <a:pt x="1096" y="906"/>
                    <a:pt x="882" y="906"/>
                  </a:cubicBezTo>
                  <a:cubicBezTo>
                    <a:pt x="786" y="906"/>
                    <a:pt x="691" y="906"/>
                    <a:pt x="643" y="930"/>
                  </a:cubicBezTo>
                  <a:lnTo>
                    <a:pt x="739" y="358"/>
                  </a:lnTo>
                  <a:lnTo>
                    <a:pt x="1406" y="358"/>
                  </a:lnTo>
                  <a:cubicBezTo>
                    <a:pt x="1501" y="358"/>
                    <a:pt x="1596" y="310"/>
                    <a:pt x="1596" y="215"/>
                  </a:cubicBezTo>
                  <a:cubicBezTo>
                    <a:pt x="1596" y="96"/>
                    <a:pt x="1525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5798738" y="3904308"/>
              <a:ext cx="41100" cy="67075"/>
            </a:xfrm>
            <a:custGeom>
              <a:rect b="b" l="l" r="r" t="t"/>
              <a:pathLst>
                <a:path extrusionOk="0" h="2683" w="1644">
                  <a:moveTo>
                    <a:pt x="803" y="297"/>
                  </a:moveTo>
                  <a:cubicBezTo>
                    <a:pt x="1066" y="297"/>
                    <a:pt x="1286" y="511"/>
                    <a:pt x="1286" y="762"/>
                  </a:cubicBezTo>
                  <a:lnTo>
                    <a:pt x="1286" y="1858"/>
                  </a:lnTo>
                  <a:cubicBezTo>
                    <a:pt x="1286" y="2121"/>
                    <a:pt x="1064" y="2332"/>
                    <a:pt x="822" y="2332"/>
                  </a:cubicBezTo>
                  <a:cubicBezTo>
                    <a:pt x="779" y="2332"/>
                    <a:pt x="735" y="2325"/>
                    <a:pt x="691" y="2310"/>
                  </a:cubicBezTo>
                  <a:cubicBezTo>
                    <a:pt x="477" y="2263"/>
                    <a:pt x="334" y="2072"/>
                    <a:pt x="334" y="1834"/>
                  </a:cubicBezTo>
                  <a:lnTo>
                    <a:pt x="334" y="786"/>
                  </a:lnTo>
                  <a:cubicBezTo>
                    <a:pt x="334" y="596"/>
                    <a:pt x="477" y="381"/>
                    <a:pt x="691" y="310"/>
                  </a:cubicBezTo>
                  <a:cubicBezTo>
                    <a:pt x="729" y="301"/>
                    <a:pt x="766" y="297"/>
                    <a:pt x="803" y="297"/>
                  </a:cubicBezTo>
                  <a:close/>
                  <a:moveTo>
                    <a:pt x="834" y="0"/>
                  </a:moveTo>
                  <a:cubicBezTo>
                    <a:pt x="382" y="0"/>
                    <a:pt x="1" y="358"/>
                    <a:pt x="1" y="834"/>
                  </a:cubicBezTo>
                  <a:lnTo>
                    <a:pt x="1" y="1858"/>
                  </a:lnTo>
                  <a:cubicBezTo>
                    <a:pt x="1" y="2263"/>
                    <a:pt x="262" y="2620"/>
                    <a:pt x="643" y="2668"/>
                  </a:cubicBezTo>
                  <a:cubicBezTo>
                    <a:pt x="700" y="2678"/>
                    <a:pt x="756" y="2682"/>
                    <a:pt x="811" y="2682"/>
                  </a:cubicBezTo>
                  <a:cubicBezTo>
                    <a:pt x="1280" y="2682"/>
                    <a:pt x="1644" y="2328"/>
                    <a:pt x="1644" y="1858"/>
                  </a:cubicBezTo>
                  <a:lnTo>
                    <a:pt x="1644" y="834"/>
                  </a:lnTo>
                  <a:cubicBezTo>
                    <a:pt x="1620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5851713" y="3909058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20" y="1"/>
                    <a:pt x="1" y="144"/>
                    <a:pt x="1" y="311"/>
                  </a:cubicBezTo>
                  <a:cubicBezTo>
                    <a:pt x="1" y="477"/>
                    <a:pt x="120" y="596"/>
                    <a:pt x="287" y="596"/>
                  </a:cubicBezTo>
                  <a:cubicBezTo>
                    <a:pt x="453" y="596"/>
                    <a:pt x="596" y="477"/>
                    <a:pt x="596" y="311"/>
                  </a:cubicBezTo>
                  <a:cubicBezTo>
                    <a:pt x="596" y="144"/>
                    <a:pt x="453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5888038" y="3951933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cubicBezTo>
                    <a:pt x="1" y="429"/>
                    <a:pt x="120" y="596"/>
                    <a:pt x="286" y="596"/>
                  </a:cubicBezTo>
                  <a:cubicBezTo>
                    <a:pt x="477" y="596"/>
                    <a:pt x="596" y="477"/>
                    <a:pt x="596" y="286"/>
                  </a:cubicBezTo>
                  <a:cubicBezTo>
                    <a:pt x="596" y="120"/>
                    <a:pt x="477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4" name="Google Shape;3034;p53"/>
          <p:cNvGrpSpPr/>
          <p:nvPr/>
        </p:nvGrpSpPr>
        <p:grpSpPr>
          <a:xfrm>
            <a:off x="6997506" y="4146523"/>
            <a:ext cx="356019" cy="356737"/>
            <a:chOff x="6154163" y="3789408"/>
            <a:chExt cx="297700" cy="298300"/>
          </a:xfrm>
        </p:grpSpPr>
        <p:sp>
          <p:nvSpPr>
            <p:cNvPr id="3035" name="Google Shape;3035;p53"/>
            <p:cNvSpPr/>
            <p:nvPr/>
          </p:nvSpPr>
          <p:spPr>
            <a:xfrm>
              <a:off x="6283363" y="3813208"/>
              <a:ext cx="15500" cy="8975"/>
            </a:xfrm>
            <a:custGeom>
              <a:rect b="b" l="l" r="r" t="t"/>
              <a:pathLst>
                <a:path extrusionOk="0" h="359" w="62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310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6260138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215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6376238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6329813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1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5" y="310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6353013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6305988" y="3813208"/>
              <a:ext cx="16100" cy="8975"/>
            </a:xfrm>
            <a:custGeom>
              <a:rect b="b" l="l" r="r" t="t"/>
              <a:pathLst>
                <a:path extrusionOk="0" h="359" w="644">
                  <a:moveTo>
                    <a:pt x="215" y="1"/>
                  </a:moveTo>
                  <a:cubicBezTo>
                    <a:pt x="120" y="1"/>
                    <a:pt x="48" y="72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310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6191088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119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0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6213713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6" y="310"/>
                    <a:pt x="596" y="215"/>
                  </a:cubicBezTo>
                  <a:cubicBezTo>
                    <a:pt x="596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6236913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6307188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5" y="310"/>
                    <a:pt x="595" y="214"/>
                  </a:cubicBezTo>
                  <a:cubicBezTo>
                    <a:pt x="595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6191088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6236913" y="3873358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5" y="286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6260738" y="3873358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286"/>
                    <a:pt x="96" y="357"/>
                    <a:pt x="191" y="357"/>
                  </a:cubicBezTo>
                  <a:lnTo>
                    <a:pt x="382" y="357"/>
                  </a:lnTo>
                  <a:cubicBezTo>
                    <a:pt x="477" y="357"/>
                    <a:pt x="572" y="310"/>
                    <a:pt x="572" y="214"/>
                  </a:cubicBezTo>
                  <a:cubicBezTo>
                    <a:pt x="572" y="95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6213713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48" y="286"/>
                    <a:pt x="119" y="357"/>
                    <a:pt x="215" y="357"/>
                  </a:cubicBezTo>
                  <a:lnTo>
                    <a:pt x="429" y="357"/>
                  </a:lnTo>
                  <a:cubicBezTo>
                    <a:pt x="524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283963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24" y="286"/>
                    <a:pt x="119" y="357"/>
                    <a:pt x="215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6154163" y="3789408"/>
              <a:ext cx="297700" cy="298300"/>
            </a:xfrm>
            <a:custGeom>
              <a:rect b="b" l="l" r="r" t="t"/>
              <a:pathLst>
                <a:path extrusionOk="0" h="11932" w="11908">
                  <a:moveTo>
                    <a:pt x="10241" y="1524"/>
                  </a:moveTo>
                  <a:lnTo>
                    <a:pt x="10813" y="2691"/>
                  </a:lnTo>
                  <a:lnTo>
                    <a:pt x="10813" y="3763"/>
                  </a:lnTo>
                  <a:lnTo>
                    <a:pt x="10455" y="3049"/>
                  </a:lnTo>
                  <a:cubicBezTo>
                    <a:pt x="10431" y="2953"/>
                    <a:pt x="10336" y="2882"/>
                    <a:pt x="10241" y="2882"/>
                  </a:cubicBezTo>
                  <a:cubicBezTo>
                    <a:pt x="10170" y="2882"/>
                    <a:pt x="10074" y="2953"/>
                    <a:pt x="10050" y="3049"/>
                  </a:cubicBezTo>
                  <a:lnTo>
                    <a:pt x="9146" y="4787"/>
                  </a:lnTo>
                  <a:lnTo>
                    <a:pt x="8693" y="4025"/>
                  </a:lnTo>
                  <a:cubicBezTo>
                    <a:pt x="8645" y="3930"/>
                    <a:pt x="8574" y="3906"/>
                    <a:pt x="8479" y="3906"/>
                  </a:cubicBezTo>
                  <a:cubicBezTo>
                    <a:pt x="8407" y="3906"/>
                    <a:pt x="8312" y="3953"/>
                    <a:pt x="8288" y="4049"/>
                  </a:cubicBezTo>
                  <a:lnTo>
                    <a:pt x="7121" y="6430"/>
                  </a:lnTo>
                  <a:lnTo>
                    <a:pt x="6454" y="6168"/>
                  </a:lnTo>
                  <a:cubicBezTo>
                    <a:pt x="6422" y="6149"/>
                    <a:pt x="6387" y="6140"/>
                    <a:pt x="6353" y="6140"/>
                  </a:cubicBezTo>
                  <a:cubicBezTo>
                    <a:pt x="6264" y="6140"/>
                    <a:pt x="6179" y="6201"/>
                    <a:pt x="6145" y="6287"/>
                  </a:cubicBezTo>
                  <a:lnTo>
                    <a:pt x="5264" y="8121"/>
                  </a:lnTo>
                  <a:lnTo>
                    <a:pt x="4406" y="7692"/>
                  </a:lnTo>
                  <a:cubicBezTo>
                    <a:pt x="4362" y="7666"/>
                    <a:pt x="4317" y="7652"/>
                    <a:pt x="4276" y="7652"/>
                  </a:cubicBezTo>
                  <a:cubicBezTo>
                    <a:pt x="4208" y="7652"/>
                    <a:pt x="4150" y="7689"/>
                    <a:pt x="4121" y="7764"/>
                  </a:cubicBezTo>
                  <a:lnTo>
                    <a:pt x="3525" y="8597"/>
                  </a:lnTo>
                  <a:lnTo>
                    <a:pt x="2382" y="7573"/>
                  </a:lnTo>
                  <a:cubicBezTo>
                    <a:pt x="2335" y="7502"/>
                    <a:pt x="2239" y="7502"/>
                    <a:pt x="2168" y="7502"/>
                  </a:cubicBezTo>
                  <a:cubicBezTo>
                    <a:pt x="2096" y="7502"/>
                    <a:pt x="2025" y="7573"/>
                    <a:pt x="2001" y="7645"/>
                  </a:cubicBezTo>
                  <a:lnTo>
                    <a:pt x="1858" y="7978"/>
                  </a:lnTo>
                  <a:lnTo>
                    <a:pt x="1858" y="6906"/>
                  </a:lnTo>
                  <a:lnTo>
                    <a:pt x="2263" y="6049"/>
                  </a:lnTo>
                  <a:lnTo>
                    <a:pt x="3454" y="7121"/>
                  </a:lnTo>
                  <a:cubicBezTo>
                    <a:pt x="3501" y="7145"/>
                    <a:pt x="3501" y="7145"/>
                    <a:pt x="3525" y="7145"/>
                  </a:cubicBezTo>
                  <a:cubicBezTo>
                    <a:pt x="3551" y="7151"/>
                    <a:pt x="3573" y="7154"/>
                    <a:pt x="3593" y="7154"/>
                  </a:cubicBezTo>
                  <a:cubicBezTo>
                    <a:pt x="3648" y="7154"/>
                    <a:pt x="3687" y="7132"/>
                    <a:pt x="3740" y="7097"/>
                  </a:cubicBezTo>
                  <a:lnTo>
                    <a:pt x="4383" y="6168"/>
                  </a:lnTo>
                  <a:lnTo>
                    <a:pt x="5240" y="6621"/>
                  </a:lnTo>
                  <a:cubicBezTo>
                    <a:pt x="5276" y="6633"/>
                    <a:pt x="5305" y="6639"/>
                    <a:pt x="5335" y="6639"/>
                  </a:cubicBezTo>
                  <a:cubicBezTo>
                    <a:pt x="5365" y="6639"/>
                    <a:pt x="5395" y="6633"/>
                    <a:pt x="5430" y="6621"/>
                  </a:cubicBezTo>
                  <a:cubicBezTo>
                    <a:pt x="5478" y="6573"/>
                    <a:pt x="5550" y="6549"/>
                    <a:pt x="5573" y="6502"/>
                  </a:cubicBezTo>
                  <a:lnTo>
                    <a:pt x="6431" y="4644"/>
                  </a:lnTo>
                  <a:lnTo>
                    <a:pt x="7097" y="4906"/>
                  </a:lnTo>
                  <a:cubicBezTo>
                    <a:pt x="7130" y="4926"/>
                    <a:pt x="7165" y="4935"/>
                    <a:pt x="7198" y="4935"/>
                  </a:cubicBezTo>
                  <a:cubicBezTo>
                    <a:pt x="7286" y="4935"/>
                    <a:pt x="7366" y="4873"/>
                    <a:pt x="7383" y="4787"/>
                  </a:cubicBezTo>
                  <a:lnTo>
                    <a:pt x="8526" y="2501"/>
                  </a:lnTo>
                  <a:lnTo>
                    <a:pt x="8979" y="3239"/>
                  </a:lnTo>
                  <a:cubicBezTo>
                    <a:pt x="9026" y="3334"/>
                    <a:pt x="9098" y="3358"/>
                    <a:pt x="9169" y="3358"/>
                  </a:cubicBezTo>
                  <a:cubicBezTo>
                    <a:pt x="9265" y="3358"/>
                    <a:pt x="9360" y="3310"/>
                    <a:pt x="9384" y="3239"/>
                  </a:cubicBezTo>
                  <a:lnTo>
                    <a:pt x="10241" y="1524"/>
                  </a:lnTo>
                  <a:close/>
                  <a:moveTo>
                    <a:pt x="10217" y="3406"/>
                  </a:moveTo>
                  <a:lnTo>
                    <a:pt x="10789" y="4549"/>
                  </a:lnTo>
                  <a:lnTo>
                    <a:pt x="10789" y="10717"/>
                  </a:lnTo>
                  <a:lnTo>
                    <a:pt x="1787" y="10717"/>
                  </a:lnTo>
                  <a:lnTo>
                    <a:pt x="1787" y="8788"/>
                  </a:lnTo>
                  <a:lnTo>
                    <a:pt x="1858" y="8788"/>
                  </a:lnTo>
                  <a:lnTo>
                    <a:pt x="2263" y="7930"/>
                  </a:lnTo>
                  <a:lnTo>
                    <a:pt x="3406" y="8931"/>
                  </a:lnTo>
                  <a:cubicBezTo>
                    <a:pt x="3454" y="9002"/>
                    <a:pt x="3525" y="9002"/>
                    <a:pt x="3573" y="9002"/>
                  </a:cubicBezTo>
                  <a:cubicBezTo>
                    <a:pt x="3644" y="9002"/>
                    <a:pt x="3692" y="8931"/>
                    <a:pt x="3763" y="8907"/>
                  </a:cubicBezTo>
                  <a:lnTo>
                    <a:pt x="4359" y="8050"/>
                  </a:lnTo>
                  <a:lnTo>
                    <a:pt x="5216" y="8478"/>
                  </a:lnTo>
                  <a:cubicBezTo>
                    <a:pt x="5252" y="8502"/>
                    <a:pt x="5282" y="8514"/>
                    <a:pt x="5311" y="8514"/>
                  </a:cubicBezTo>
                  <a:cubicBezTo>
                    <a:pt x="5341" y="8514"/>
                    <a:pt x="5371" y="8502"/>
                    <a:pt x="5407" y="8478"/>
                  </a:cubicBezTo>
                  <a:cubicBezTo>
                    <a:pt x="5454" y="8454"/>
                    <a:pt x="5502" y="8431"/>
                    <a:pt x="5550" y="8359"/>
                  </a:cubicBezTo>
                  <a:lnTo>
                    <a:pt x="6407" y="6525"/>
                  </a:lnTo>
                  <a:lnTo>
                    <a:pt x="7074" y="6787"/>
                  </a:lnTo>
                  <a:cubicBezTo>
                    <a:pt x="7106" y="6807"/>
                    <a:pt x="7141" y="6816"/>
                    <a:pt x="7174" y="6816"/>
                  </a:cubicBezTo>
                  <a:cubicBezTo>
                    <a:pt x="7262" y="6816"/>
                    <a:pt x="7342" y="6755"/>
                    <a:pt x="7359" y="6668"/>
                  </a:cubicBezTo>
                  <a:lnTo>
                    <a:pt x="8479" y="4382"/>
                  </a:lnTo>
                  <a:lnTo>
                    <a:pt x="8931" y="5120"/>
                  </a:lnTo>
                  <a:cubicBezTo>
                    <a:pt x="9003" y="5216"/>
                    <a:pt x="9050" y="5239"/>
                    <a:pt x="9146" y="5239"/>
                  </a:cubicBezTo>
                  <a:cubicBezTo>
                    <a:pt x="9241" y="5239"/>
                    <a:pt x="9336" y="5192"/>
                    <a:pt x="9360" y="5120"/>
                  </a:cubicBezTo>
                  <a:lnTo>
                    <a:pt x="10217" y="3406"/>
                  </a:lnTo>
                  <a:close/>
                  <a:moveTo>
                    <a:pt x="11551" y="11050"/>
                  </a:moveTo>
                  <a:lnTo>
                    <a:pt x="11551" y="11526"/>
                  </a:lnTo>
                  <a:lnTo>
                    <a:pt x="358" y="11526"/>
                  </a:lnTo>
                  <a:lnTo>
                    <a:pt x="358" y="11050"/>
                  </a:lnTo>
                  <a:close/>
                  <a:moveTo>
                    <a:pt x="930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2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49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477" y="9740"/>
                  </a:lnTo>
                  <a:cubicBezTo>
                    <a:pt x="429" y="9740"/>
                    <a:pt x="334" y="9764"/>
                    <a:pt x="310" y="9859"/>
                  </a:cubicBezTo>
                  <a:cubicBezTo>
                    <a:pt x="239" y="10002"/>
                    <a:pt x="334" y="10121"/>
                    <a:pt x="477" y="10121"/>
                  </a:cubicBezTo>
                  <a:lnTo>
                    <a:pt x="715" y="10121"/>
                  </a:lnTo>
                  <a:lnTo>
                    <a:pt x="715" y="10741"/>
                  </a:lnTo>
                  <a:lnTo>
                    <a:pt x="310" y="10741"/>
                  </a:lnTo>
                  <a:cubicBezTo>
                    <a:pt x="144" y="10741"/>
                    <a:pt x="1" y="10860"/>
                    <a:pt x="1" y="11050"/>
                  </a:cubicBezTo>
                  <a:lnTo>
                    <a:pt x="1" y="11645"/>
                  </a:lnTo>
                  <a:cubicBezTo>
                    <a:pt x="1" y="11788"/>
                    <a:pt x="120" y="11931"/>
                    <a:pt x="310" y="11931"/>
                  </a:cubicBezTo>
                  <a:lnTo>
                    <a:pt x="11622" y="11931"/>
                  </a:lnTo>
                  <a:cubicBezTo>
                    <a:pt x="11765" y="11931"/>
                    <a:pt x="11908" y="11812"/>
                    <a:pt x="11908" y="11645"/>
                  </a:cubicBezTo>
                  <a:lnTo>
                    <a:pt x="11908" y="11050"/>
                  </a:lnTo>
                  <a:cubicBezTo>
                    <a:pt x="11908" y="10836"/>
                    <a:pt x="11789" y="10717"/>
                    <a:pt x="11622" y="10717"/>
                  </a:cubicBezTo>
                  <a:lnTo>
                    <a:pt x="11146" y="10717"/>
                  </a:lnTo>
                  <a:lnTo>
                    <a:pt x="11146" y="2691"/>
                  </a:lnTo>
                  <a:cubicBezTo>
                    <a:pt x="11146" y="2644"/>
                    <a:pt x="11146" y="2620"/>
                    <a:pt x="11122" y="2572"/>
                  </a:cubicBezTo>
                  <a:lnTo>
                    <a:pt x="10431" y="1191"/>
                  </a:lnTo>
                  <a:cubicBezTo>
                    <a:pt x="10408" y="1096"/>
                    <a:pt x="10312" y="1048"/>
                    <a:pt x="10217" y="1048"/>
                  </a:cubicBezTo>
                  <a:cubicBezTo>
                    <a:pt x="10217" y="1048"/>
                    <a:pt x="10050" y="1072"/>
                    <a:pt x="10003" y="1167"/>
                  </a:cubicBezTo>
                  <a:lnTo>
                    <a:pt x="9122" y="2882"/>
                  </a:lnTo>
                  <a:lnTo>
                    <a:pt x="8669" y="2120"/>
                  </a:lnTo>
                  <a:cubicBezTo>
                    <a:pt x="8598" y="2024"/>
                    <a:pt x="8550" y="2001"/>
                    <a:pt x="8455" y="2001"/>
                  </a:cubicBezTo>
                  <a:cubicBezTo>
                    <a:pt x="8383" y="2001"/>
                    <a:pt x="8288" y="2048"/>
                    <a:pt x="8241" y="2144"/>
                  </a:cubicBezTo>
                  <a:lnTo>
                    <a:pt x="7097" y="4525"/>
                  </a:lnTo>
                  <a:lnTo>
                    <a:pt x="6431" y="4263"/>
                  </a:lnTo>
                  <a:cubicBezTo>
                    <a:pt x="6398" y="4243"/>
                    <a:pt x="6363" y="4235"/>
                    <a:pt x="6330" y="4235"/>
                  </a:cubicBezTo>
                  <a:cubicBezTo>
                    <a:pt x="6242" y="4235"/>
                    <a:pt x="6162" y="4296"/>
                    <a:pt x="6145" y="4382"/>
                  </a:cubicBezTo>
                  <a:lnTo>
                    <a:pt x="5264" y="6216"/>
                  </a:lnTo>
                  <a:lnTo>
                    <a:pt x="4406" y="5763"/>
                  </a:lnTo>
                  <a:cubicBezTo>
                    <a:pt x="4369" y="5748"/>
                    <a:pt x="4331" y="5740"/>
                    <a:pt x="4296" y="5740"/>
                  </a:cubicBezTo>
                  <a:cubicBezTo>
                    <a:pt x="4219" y="5740"/>
                    <a:pt x="4153" y="5777"/>
                    <a:pt x="4121" y="5859"/>
                  </a:cubicBezTo>
                  <a:lnTo>
                    <a:pt x="3525" y="6692"/>
                  </a:lnTo>
                  <a:lnTo>
                    <a:pt x="2382" y="5668"/>
                  </a:lnTo>
                  <a:cubicBezTo>
                    <a:pt x="2335" y="5597"/>
                    <a:pt x="2239" y="5597"/>
                    <a:pt x="2168" y="5597"/>
                  </a:cubicBezTo>
                  <a:cubicBezTo>
                    <a:pt x="2096" y="5597"/>
                    <a:pt x="2025" y="5668"/>
                    <a:pt x="2001" y="5740"/>
                  </a:cubicBezTo>
                  <a:lnTo>
                    <a:pt x="1525" y="6764"/>
                  </a:lnTo>
                  <a:cubicBezTo>
                    <a:pt x="1501" y="6787"/>
                    <a:pt x="1501" y="6811"/>
                    <a:pt x="1501" y="6883"/>
                  </a:cubicBezTo>
                  <a:lnTo>
                    <a:pt x="1501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1" name="Google Shape;3051;p53"/>
          <p:cNvGrpSpPr/>
          <p:nvPr/>
        </p:nvGrpSpPr>
        <p:grpSpPr>
          <a:xfrm>
            <a:off x="7740860" y="4149184"/>
            <a:ext cx="356049" cy="353359"/>
            <a:chOff x="6648313" y="3791633"/>
            <a:chExt cx="297725" cy="295475"/>
          </a:xfrm>
        </p:grpSpPr>
        <p:sp>
          <p:nvSpPr>
            <p:cNvPr id="3052" name="Google Shape;3052;p53"/>
            <p:cNvSpPr/>
            <p:nvPr/>
          </p:nvSpPr>
          <p:spPr>
            <a:xfrm>
              <a:off x="6763213" y="3914433"/>
              <a:ext cx="68500" cy="8950"/>
            </a:xfrm>
            <a:custGeom>
              <a:rect b="b" l="l" r="r" t="t"/>
              <a:pathLst>
                <a:path extrusionOk="0" h="358" w="2740">
                  <a:moveTo>
                    <a:pt x="168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310"/>
                    <a:pt x="2716" y="215"/>
                  </a:cubicBezTo>
                  <a:cubicBezTo>
                    <a:pt x="2740" y="96"/>
                    <a:pt x="2644" y="0"/>
                    <a:pt x="2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6763213" y="3934083"/>
              <a:ext cx="68500" cy="8950"/>
            </a:xfrm>
            <a:custGeom>
              <a:rect b="b" l="l" r="r" t="t"/>
              <a:pathLst>
                <a:path extrusionOk="0" h="358" w="2740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286"/>
                    <a:pt x="2716" y="191"/>
                  </a:cubicBezTo>
                  <a:cubicBezTo>
                    <a:pt x="2740" y="72"/>
                    <a:pt x="2644" y="0"/>
                    <a:pt x="2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6778713" y="3952533"/>
              <a:ext cx="38125" cy="8950"/>
            </a:xfrm>
            <a:custGeom>
              <a:rect b="b" l="l" r="r" t="t"/>
              <a:pathLst>
                <a:path extrusionOk="0" h="358" w="1525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29" y="358"/>
                    <a:pt x="1524" y="286"/>
                    <a:pt x="1524" y="215"/>
                  </a:cubicBezTo>
                  <a:cubicBezTo>
                    <a:pt x="1524" y="96"/>
                    <a:pt x="1429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6732863" y="3873358"/>
              <a:ext cx="129225" cy="129800"/>
            </a:xfrm>
            <a:custGeom>
              <a:rect b="b" l="l" r="r" t="t"/>
              <a:pathLst>
                <a:path extrusionOk="0" h="5192" w="5169">
                  <a:moveTo>
                    <a:pt x="2572" y="333"/>
                  </a:moveTo>
                  <a:cubicBezTo>
                    <a:pt x="3811" y="333"/>
                    <a:pt x="4811" y="1358"/>
                    <a:pt x="4811" y="2572"/>
                  </a:cubicBezTo>
                  <a:cubicBezTo>
                    <a:pt x="4811" y="3810"/>
                    <a:pt x="3811" y="4811"/>
                    <a:pt x="2572" y="4811"/>
                  </a:cubicBezTo>
                  <a:cubicBezTo>
                    <a:pt x="1358" y="4811"/>
                    <a:pt x="358" y="3787"/>
                    <a:pt x="358" y="2572"/>
                  </a:cubicBezTo>
                  <a:cubicBezTo>
                    <a:pt x="358" y="1358"/>
                    <a:pt x="1358" y="333"/>
                    <a:pt x="2572" y="333"/>
                  </a:cubicBezTo>
                  <a:close/>
                  <a:moveTo>
                    <a:pt x="2572" y="0"/>
                  </a:moveTo>
                  <a:cubicBezTo>
                    <a:pt x="1144" y="0"/>
                    <a:pt x="0" y="1167"/>
                    <a:pt x="0" y="2596"/>
                  </a:cubicBezTo>
                  <a:cubicBezTo>
                    <a:pt x="0" y="4025"/>
                    <a:pt x="1144" y="5192"/>
                    <a:pt x="2572" y="5192"/>
                  </a:cubicBezTo>
                  <a:cubicBezTo>
                    <a:pt x="4001" y="5192"/>
                    <a:pt x="5168" y="4025"/>
                    <a:pt x="5168" y="2596"/>
                  </a:cubicBezTo>
                  <a:cubicBezTo>
                    <a:pt x="5144" y="1143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6648313" y="3791633"/>
              <a:ext cx="297725" cy="295475"/>
            </a:xfrm>
            <a:custGeom>
              <a:rect b="b" l="l" r="r" t="t"/>
              <a:pathLst>
                <a:path extrusionOk="0" h="11819" w="11909">
                  <a:moveTo>
                    <a:pt x="6240" y="364"/>
                  </a:moveTo>
                  <a:lnTo>
                    <a:pt x="6240" y="673"/>
                  </a:lnTo>
                  <a:cubicBezTo>
                    <a:pt x="6240" y="769"/>
                    <a:pt x="6288" y="864"/>
                    <a:pt x="6383" y="864"/>
                  </a:cubicBezTo>
                  <a:cubicBezTo>
                    <a:pt x="7669" y="959"/>
                    <a:pt x="8812" y="1507"/>
                    <a:pt x="9717" y="2436"/>
                  </a:cubicBezTo>
                  <a:cubicBezTo>
                    <a:pt x="10289" y="3079"/>
                    <a:pt x="10693" y="3817"/>
                    <a:pt x="10908" y="4627"/>
                  </a:cubicBezTo>
                  <a:lnTo>
                    <a:pt x="10693" y="4341"/>
                  </a:lnTo>
                  <a:cubicBezTo>
                    <a:pt x="10620" y="4248"/>
                    <a:pt x="10517" y="4213"/>
                    <a:pt x="10419" y="4213"/>
                  </a:cubicBezTo>
                  <a:cubicBezTo>
                    <a:pt x="10391" y="4213"/>
                    <a:pt x="10363" y="4216"/>
                    <a:pt x="10336" y="4222"/>
                  </a:cubicBezTo>
                  <a:cubicBezTo>
                    <a:pt x="10265" y="4269"/>
                    <a:pt x="10241" y="4293"/>
                    <a:pt x="10193" y="4341"/>
                  </a:cubicBezTo>
                  <a:lnTo>
                    <a:pt x="9812" y="4912"/>
                  </a:lnTo>
                  <a:cubicBezTo>
                    <a:pt x="9646" y="4293"/>
                    <a:pt x="9336" y="3722"/>
                    <a:pt x="8907" y="3245"/>
                  </a:cubicBezTo>
                  <a:cubicBezTo>
                    <a:pt x="8264" y="2531"/>
                    <a:pt x="7359" y="2078"/>
                    <a:pt x="6407" y="2007"/>
                  </a:cubicBezTo>
                  <a:cubicBezTo>
                    <a:pt x="6312" y="2007"/>
                    <a:pt x="6264" y="2031"/>
                    <a:pt x="6240" y="2102"/>
                  </a:cubicBezTo>
                  <a:lnTo>
                    <a:pt x="6240" y="2174"/>
                  </a:lnTo>
                  <a:lnTo>
                    <a:pt x="6240" y="2507"/>
                  </a:lnTo>
                  <a:lnTo>
                    <a:pt x="4716" y="1435"/>
                  </a:lnTo>
                  <a:lnTo>
                    <a:pt x="6240" y="364"/>
                  </a:lnTo>
                  <a:close/>
                  <a:moveTo>
                    <a:pt x="4859" y="769"/>
                  </a:moveTo>
                  <a:lnTo>
                    <a:pt x="4359" y="1126"/>
                  </a:lnTo>
                  <a:cubicBezTo>
                    <a:pt x="4335" y="1173"/>
                    <a:pt x="4264" y="1197"/>
                    <a:pt x="4264" y="1245"/>
                  </a:cubicBezTo>
                  <a:cubicBezTo>
                    <a:pt x="4216" y="1388"/>
                    <a:pt x="4240" y="1554"/>
                    <a:pt x="4359" y="1626"/>
                  </a:cubicBezTo>
                  <a:lnTo>
                    <a:pt x="4811" y="1935"/>
                  </a:lnTo>
                  <a:cubicBezTo>
                    <a:pt x="4335" y="2078"/>
                    <a:pt x="3883" y="2293"/>
                    <a:pt x="3502" y="2626"/>
                  </a:cubicBezTo>
                  <a:cubicBezTo>
                    <a:pt x="3406" y="2674"/>
                    <a:pt x="3406" y="2793"/>
                    <a:pt x="3454" y="2864"/>
                  </a:cubicBezTo>
                  <a:cubicBezTo>
                    <a:pt x="3492" y="2915"/>
                    <a:pt x="3544" y="2939"/>
                    <a:pt x="3591" y="2939"/>
                  </a:cubicBezTo>
                  <a:cubicBezTo>
                    <a:pt x="3632" y="2939"/>
                    <a:pt x="3670" y="2921"/>
                    <a:pt x="3692" y="2888"/>
                  </a:cubicBezTo>
                  <a:cubicBezTo>
                    <a:pt x="4144" y="2531"/>
                    <a:pt x="4645" y="2317"/>
                    <a:pt x="5192" y="2197"/>
                  </a:cubicBezTo>
                  <a:lnTo>
                    <a:pt x="6002" y="2769"/>
                  </a:lnTo>
                  <a:cubicBezTo>
                    <a:pt x="6053" y="2803"/>
                    <a:pt x="6115" y="2836"/>
                    <a:pt x="6181" y="2836"/>
                  </a:cubicBezTo>
                  <a:cubicBezTo>
                    <a:pt x="6208" y="2836"/>
                    <a:pt x="6236" y="2831"/>
                    <a:pt x="6264" y="2817"/>
                  </a:cubicBezTo>
                  <a:cubicBezTo>
                    <a:pt x="6383" y="2793"/>
                    <a:pt x="6478" y="2674"/>
                    <a:pt x="6478" y="2531"/>
                  </a:cubicBezTo>
                  <a:lnTo>
                    <a:pt x="6478" y="2317"/>
                  </a:lnTo>
                  <a:cubicBezTo>
                    <a:pt x="7264" y="2436"/>
                    <a:pt x="8026" y="2817"/>
                    <a:pt x="8550" y="3460"/>
                  </a:cubicBezTo>
                  <a:cubicBezTo>
                    <a:pt x="9026" y="3960"/>
                    <a:pt x="9336" y="4603"/>
                    <a:pt x="9455" y="5293"/>
                  </a:cubicBezTo>
                  <a:lnTo>
                    <a:pt x="9026" y="6008"/>
                  </a:lnTo>
                  <a:cubicBezTo>
                    <a:pt x="8931" y="6127"/>
                    <a:pt x="8931" y="6246"/>
                    <a:pt x="9026" y="6365"/>
                  </a:cubicBezTo>
                  <a:cubicBezTo>
                    <a:pt x="9098" y="6460"/>
                    <a:pt x="9169" y="6484"/>
                    <a:pt x="9288" y="6484"/>
                  </a:cubicBezTo>
                  <a:lnTo>
                    <a:pt x="9503" y="6484"/>
                  </a:lnTo>
                  <a:cubicBezTo>
                    <a:pt x="9384" y="7294"/>
                    <a:pt x="9003" y="8032"/>
                    <a:pt x="8383" y="8604"/>
                  </a:cubicBezTo>
                  <a:cubicBezTo>
                    <a:pt x="7907" y="9056"/>
                    <a:pt x="7312" y="9342"/>
                    <a:pt x="6669" y="9461"/>
                  </a:cubicBezTo>
                  <a:lnTo>
                    <a:pt x="5835" y="8865"/>
                  </a:lnTo>
                  <a:cubicBezTo>
                    <a:pt x="5782" y="8823"/>
                    <a:pt x="5723" y="8799"/>
                    <a:pt x="5665" y="8799"/>
                  </a:cubicBezTo>
                  <a:cubicBezTo>
                    <a:pt x="5593" y="8799"/>
                    <a:pt x="5520" y="8834"/>
                    <a:pt x="5454" y="8913"/>
                  </a:cubicBezTo>
                  <a:cubicBezTo>
                    <a:pt x="5407" y="8961"/>
                    <a:pt x="5335" y="9056"/>
                    <a:pt x="5335" y="9151"/>
                  </a:cubicBezTo>
                  <a:lnTo>
                    <a:pt x="5335" y="9318"/>
                  </a:lnTo>
                  <a:cubicBezTo>
                    <a:pt x="4526" y="9199"/>
                    <a:pt x="3787" y="8818"/>
                    <a:pt x="3263" y="8199"/>
                  </a:cubicBezTo>
                  <a:cubicBezTo>
                    <a:pt x="2787" y="7675"/>
                    <a:pt x="2477" y="7032"/>
                    <a:pt x="2358" y="6365"/>
                  </a:cubicBezTo>
                  <a:lnTo>
                    <a:pt x="2835" y="5674"/>
                  </a:lnTo>
                  <a:cubicBezTo>
                    <a:pt x="2906" y="5603"/>
                    <a:pt x="2930" y="5508"/>
                    <a:pt x="2906" y="5412"/>
                  </a:cubicBezTo>
                  <a:cubicBezTo>
                    <a:pt x="2859" y="5293"/>
                    <a:pt x="2739" y="5222"/>
                    <a:pt x="2597" y="5222"/>
                  </a:cubicBezTo>
                  <a:lnTo>
                    <a:pt x="2382" y="5222"/>
                  </a:lnTo>
                  <a:lnTo>
                    <a:pt x="2382" y="5150"/>
                  </a:lnTo>
                  <a:cubicBezTo>
                    <a:pt x="2477" y="4627"/>
                    <a:pt x="2716" y="4079"/>
                    <a:pt x="3049" y="3626"/>
                  </a:cubicBezTo>
                  <a:cubicBezTo>
                    <a:pt x="3073" y="3579"/>
                    <a:pt x="3144" y="3555"/>
                    <a:pt x="3168" y="3483"/>
                  </a:cubicBezTo>
                  <a:cubicBezTo>
                    <a:pt x="3216" y="3436"/>
                    <a:pt x="3216" y="3341"/>
                    <a:pt x="3168" y="3269"/>
                  </a:cubicBezTo>
                  <a:cubicBezTo>
                    <a:pt x="3132" y="3233"/>
                    <a:pt x="3079" y="3216"/>
                    <a:pt x="3028" y="3216"/>
                  </a:cubicBezTo>
                  <a:cubicBezTo>
                    <a:pt x="2978" y="3216"/>
                    <a:pt x="2930" y="3233"/>
                    <a:pt x="2906" y="3269"/>
                  </a:cubicBezTo>
                  <a:cubicBezTo>
                    <a:pt x="2477" y="3793"/>
                    <a:pt x="2216" y="4341"/>
                    <a:pt x="2073" y="4984"/>
                  </a:cubicBezTo>
                  <a:cubicBezTo>
                    <a:pt x="2025" y="5127"/>
                    <a:pt x="1954" y="5365"/>
                    <a:pt x="2025" y="5508"/>
                  </a:cubicBezTo>
                  <a:cubicBezTo>
                    <a:pt x="2073" y="5531"/>
                    <a:pt x="2120" y="5579"/>
                    <a:pt x="2144" y="5579"/>
                  </a:cubicBezTo>
                  <a:lnTo>
                    <a:pt x="2477" y="5579"/>
                  </a:lnTo>
                  <a:lnTo>
                    <a:pt x="1406" y="7079"/>
                  </a:lnTo>
                  <a:lnTo>
                    <a:pt x="334" y="5579"/>
                  </a:lnTo>
                  <a:lnTo>
                    <a:pt x="668" y="5579"/>
                  </a:lnTo>
                  <a:cubicBezTo>
                    <a:pt x="763" y="5579"/>
                    <a:pt x="834" y="5508"/>
                    <a:pt x="834" y="5412"/>
                  </a:cubicBezTo>
                  <a:lnTo>
                    <a:pt x="834" y="5293"/>
                  </a:lnTo>
                  <a:cubicBezTo>
                    <a:pt x="882" y="5055"/>
                    <a:pt x="906" y="4865"/>
                    <a:pt x="953" y="4627"/>
                  </a:cubicBezTo>
                  <a:cubicBezTo>
                    <a:pt x="1120" y="3960"/>
                    <a:pt x="1382" y="3341"/>
                    <a:pt x="1763" y="2793"/>
                  </a:cubicBezTo>
                  <a:cubicBezTo>
                    <a:pt x="1954" y="2531"/>
                    <a:pt x="2192" y="2293"/>
                    <a:pt x="2430" y="2055"/>
                  </a:cubicBezTo>
                  <a:cubicBezTo>
                    <a:pt x="3097" y="1412"/>
                    <a:pt x="3930" y="983"/>
                    <a:pt x="4859" y="769"/>
                  </a:cubicBezTo>
                  <a:close/>
                  <a:moveTo>
                    <a:pt x="2120" y="6770"/>
                  </a:moveTo>
                  <a:cubicBezTo>
                    <a:pt x="2263" y="7389"/>
                    <a:pt x="2597" y="7961"/>
                    <a:pt x="3001" y="8437"/>
                  </a:cubicBezTo>
                  <a:cubicBezTo>
                    <a:pt x="3668" y="9151"/>
                    <a:pt x="4573" y="9580"/>
                    <a:pt x="5502" y="9675"/>
                  </a:cubicBezTo>
                  <a:cubicBezTo>
                    <a:pt x="5573" y="9675"/>
                    <a:pt x="5669" y="9651"/>
                    <a:pt x="5692" y="9556"/>
                  </a:cubicBezTo>
                  <a:lnTo>
                    <a:pt x="5692" y="9508"/>
                  </a:lnTo>
                  <a:lnTo>
                    <a:pt x="5692" y="9175"/>
                  </a:lnTo>
                  <a:lnTo>
                    <a:pt x="7240" y="10271"/>
                  </a:lnTo>
                  <a:lnTo>
                    <a:pt x="5716" y="11342"/>
                  </a:lnTo>
                  <a:lnTo>
                    <a:pt x="5716" y="11009"/>
                  </a:lnTo>
                  <a:cubicBezTo>
                    <a:pt x="5716" y="10937"/>
                    <a:pt x="5669" y="10842"/>
                    <a:pt x="5573" y="10842"/>
                  </a:cubicBezTo>
                  <a:cubicBezTo>
                    <a:pt x="4287" y="10747"/>
                    <a:pt x="3120" y="10175"/>
                    <a:pt x="2239" y="9246"/>
                  </a:cubicBezTo>
                  <a:cubicBezTo>
                    <a:pt x="1668" y="8627"/>
                    <a:pt x="1263" y="7889"/>
                    <a:pt x="1049" y="7079"/>
                  </a:cubicBezTo>
                  <a:lnTo>
                    <a:pt x="1049" y="7079"/>
                  </a:lnTo>
                  <a:lnTo>
                    <a:pt x="1215" y="7318"/>
                  </a:lnTo>
                  <a:cubicBezTo>
                    <a:pt x="1263" y="7389"/>
                    <a:pt x="1311" y="7413"/>
                    <a:pt x="1382" y="7437"/>
                  </a:cubicBezTo>
                  <a:cubicBezTo>
                    <a:pt x="1421" y="7456"/>
                    <a:pt x="1461" y="7465"/>
                    <a:pt x="1499" y="7465"/>
                  </a:cubicBezTo>
                  <a:cubicBezTo>
                    <a:pt x="1598" y="7465"/>
                    <a:pt x="1687" y="7404"/>
                    <a:pt x="1739" y="7318"/>
                  </a:cubicBezTo>
                  <a:lnTo>
                    <a:pt x="2120" y="6770"/>
                  </a:lnTo>
                  <a:close/>
                  <a:moveTo>
                    <a:pt x="6228" y="1"/>
                  </a:moveTo>
                  <a:cubicBezTo>
                    <a:pt x="6169" y="1"/>
                    <a:pt x="6109" y="18"/>
                    <a:pt x="6050" y="54"/>
                  </a:cubicBezTo>
                  <a:lnTo>
                    <a:pt x="5550" y="411"/>
                  </a:lnTo>
                  <a:cubicBezTo>
                    <a:pt x="4311" y="507"/>
                    <a:pt x="3168" y="1007"/>
                    <a:pt x="2263" y="1840"/>
                  </a:cubicBezTo>
                  <a:cubicBezTo>
                    <a:pt x="1430" y="2626"/>
                    <a:pt x="906" y="3602"/>
                    <a:pt x="668" y="4698"/>
                  </a:cubicBezTo>
                  <a:cubicBezTo>
                    <a:pt x="620" y="4865"/>
                    <a:pt x="596" y="5008"/>
                    <a:pt x="596" y="5150"/>
                  </a:cubicBezTo>
                  <a:lnTo>
                    <a:pt x="596" y="5269"/>
                  </a:lnTo>
                  <a:lnTo>
                    <a:pt x="334" y="5269"/>
                  </a:lnTo>
                  <a:cubicBezTo>
                    <a:pt x="239" y="5269"/>
                    <a:pt x="144" y="5293"/>
                    <a:pt x="96" y="5389"/>
                  </a:cubicBezTo>
                  <a:cubicBezTo>
                    <a:pt x="1" y="5508"/>
                    <a:pt x="1" y="5651"/>
                    <a:pt x="72" y="5770"/>
                  </a:cubicBezTo>
                  <a:lnTo>
                    <a:pt x="572" y="6484"/>
                  </a:lnTo>
                  <a:cubicBezTo>
                    <a:pt x="691" y="7651"/>
                    <a:pt x="1191" y="8723"/>
                    <a:pt x="2001" y="9556"/>
                  </a:cubicBezTo>
                  <a:cubicBezTo>
                    <a:pt x="2906" y="10509"/>
                    <a:pt x="4097" y="11104"/>
                    <a:pt x="5383" y="11223"/>
                  </a:cubicBezTo>
                  <a:lnTo>
                    <a:pt x="5383" y="11485"/>
                  </a:lnTo>
                  <a:cubicBezTo>
                    <a:pt x="5383" y="11580"/>
                    <a:pt x="5454" y="11699"/>
                    <a:pt x="5502" y="11747"/>
                  </a:cubicBezTo>
                  <a:cubicBezTo>
                    <a:pt x="5573" y="11795"/>
                    <a:pt x="5621" y="11818"/>
                    <a:pt x="5692" y="11818"/>
                  </a:cubicBezTo>
                  <a:cubicBezTo>
                    <a:pt x="5764" y="11818"/>
                    <a:pt x="5812" y="11795"/>
                    <a:pt x="5883" y="11747"/>
                  </a:cubicBezTo>
                  <a:lnTo>
                    <a:pt x="6383" y="11390"/>
                  </a:lnTo>
                  <a:cubicBezTo>
                    <a:pt x="7264" y="11342"/>
                    <a:pt x="8169" y="11033"/>
                    <a:pt x="8907" y="10532"/>
                  </a:cubicBezTo>
                  <a:cubicBezTo>
                    <a:pt x="9765" y="9985"/>
                    <a:pt x="10432" y="9199"/>
                    <a:pt x="10884" y="8318"/>
                  </a:cubicBezTo>
                  <a:lnTo>
                    <a:pt x="10908" y="8270"/>
                  </a:lnTo>
                  <a:cubicBezTo>
                    <a:pt x="10932" y="8175"/>
                    <a:pt x="10932" y="8103"/>
                    <a:pt x="10836" y="8056"/>
                  </a:cubicBezTo>
                  <a:cubicBezTo>
                    <a:pt x="10813" y="8040"/>
                    <a:pt x="10783" y="8032"/>
                    <a:pt x="10753" y="8032"/>
                  </a:cubicBezTo>
                  <a:cubicBezTo>
                    <a:pt x="10691" y="8032"/>
                    <a:pt x="10622" y="8064"/>
                    <a:pt x="10574" y="8127"/>
                  </a:cubicBezTo>
                  <a:lnTo>
                    <a:pt x="10551" y="8175"/>
                  </a:lnTo>
                  <a:cubicBezTo>
                    <a:pt x="10170" y="9056"/>
                    <a:pt x="9503" y="9770"/>
                    <a:pt x="8741" y="10271"/>
                  </a:cubicBezTo>
                  <a:cubicBezTo>
                    <a:pt x="8193" y="10628"/>
                    <a:pt x="7621" y="10866"/>
                    <a:pt x="7002" y="10985"/>
                  </a:cubicBezTo>
                  <a:lnTo>
                    <a:pt x="7502" y="10628"/>
                  </a:lnTo>
                  <a:cubicBezTo>
                    <a:pt x="7574" y="10604"/>
                    <a:pt x="7598" y="10532"/>
                    <a:pt x="7621" y="10485"/>
                  </a:cubicBezTo>
                  <a:cubicBezTo>
                    <a:pt x="7693" y="10318"/>
                    <a:pt x="7621" y="10175"/>
                    <a:pt x="7502" y="10128"/>
                  </a:cubicBezTo>
                  <a:lnTo>
                    <a:pt x="7074" y="9818"/>
                  </a:lnTo>
                  <a:cubicBezTo>
                    <a:pt x="7621" y="9651"/>
                    <a:pt x="8169" y="9366"/>
                    <a:pt x="8622" y="8961"/>
                  </a:cubicBezTo>
                  <a:cubicBezTo>
                    <a:pt x="9336" y="8318"/>
                    <a:pt x="9765" y="7413"/>
                    <a:pt x="9860" y="6460"/>
                  </a:cubicBezTo>
                  <a:cubicBezTo>
                    <a:pt x="9860" y="6365"/>
                    <a:pt x="9836" y="6317"/>
                    <a:pt x="9741" y="6270"/>
                  </a:cubicBezTo>
                  <a:lnTo>
                    <a:pt x="9360" y="6270"/>
                  </a:lnTo>
                  <a:lnTo>
                    <a:pt x="10432" y="4769"/>
                  </a:lnTo>
                  <a:lnTo>
                    <a:pt x="11503" y="6270"/>
                  </a:lnTo>
                  <a:lnTo>
                    <a:pt x="11170" y="6270"/>
                  </a:lnTo>
                  <a:cubicBezTo>
                    <a:pt x="11075" y="6270"/>
                    <a:pt x="11003" y="6341"/>
                    <a:pt x="11003" y="6436"/>
                  </a:cubicBezTo>
                  <a:cubicBezTo>
                    <a:pt x="10955" y="6770"/>
                    <a:pt x="10908" y="7127"/>
                    <a:pt x="10813" y="7437"/>
                  </a:cubicBezTo>
                  <a:cubicBezTo>
                    <a:pt x="10789" y="7532"/>
                    <a:pt x="10836" y="7627"/>
                    <a:pt x="10932" y="7651"/>
                  </a:cubicBezTo>
                  <a:cubicBezTo>
                    <a:pt x="10948" y="7655"/>
                    <a:pt x="10964" y="7657"/>
                    <a:pt x="10980" y="7657"/>
                  </a:cubicBezTo>
                  <a:cubicBezTo>
                    <a:pt x="11057" y="7657"/>
                    <a:pt x="11126" y="7611"/>
                    <a:pt x="11146" y="7532"/>
                  </a:cubicBezTo>
                  <a:cubicBezTo>
                    <a:pt x="11241" y="7222"/>
                    <a:pt x="11289" y="6936"/>
                    <a:pt x="11313" y="6603"/>
                  </a:cubicBezTo>
                  <a:lnTo>
                    <a:pt x="11598" y="6603"/>
                  </a:lnTo>
                  <a:cubicBezTo>
                    <a:pt x="11718" y="6603"/>
                    <a:pt x="11789" y="6555"/>
                    <a:pt x="11860" y="6436"/>
                  </a:cubicBezTo>
                  <a:cubicBezTo>
                    <a:pt x="11908" y="6222"/>
                    <a:pt x="11908" y="6103"/>
                    <a:pt x="11860" y="6008"/>
                  </a:cubicBezTo>
                  <a:lnTo>
                    <a:pt x="11336" y="5293"/>
                  </a:lnTo>
                  <a:cubicBezTo>
                    <a:pt x="11241" y="4150"/>
                    <a:pt x="10717" y="3079"/>
                    <a:pt x="9931" y="2245"/>
                  </a:cubicBezTo>
                  <a:cubicBezTo>
                    <a:pt x="9026" y="1292"/>
                    <a:pt x="7836" y="697"/>
                    <a:pt x="6526" y="578"/>
                  </a:cubicBezTo>
                  <a:lnTo>
                    <a:pt x="6526" y="292"/>
                  </a:lnTo>
                  <a:cubicBezTo>
                    <a:pt x="6526" y="221"/>
                    <a:pt x="6502" y="102"/>
                    <a:pt x="6407" y="54"/>
                  </a:cubicBezTo>
                  <a:cubicBezTo>
                    <a:pt x="6347" y="18"/>
                    <a:pt x="6288" y="1"/>
                    <a:pt x="6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7" name="Google Shape;3057;p53"/>
          <p:cNvGrpSpPr/>
          <p:nvPr/>
        </p:nvGrpSpPr>
        <p:grpSpPr>
          <a:xfrm>
            <a:off x="4023373" y="1924391"/>
            <a:ext cx="358172" cy="355332"/>
            <a:chOff x="4176963" y="1931283"/>
            <a:chExt cx="299500" cy="297125"/>
          </a:xfrm>
        </p:grpSpPr>
        <p:sp>
          <p:nvSpPr>
            <p:cNvPr id="3058" name="Google Shape;3058;p53"/>
            <p:cNvSpPr/>
            <p:nvPr/>
          </p:nvSpPr>
          <p:spPr>
            <a:xfrm>
              <a:off x="4333563" y="1931283"/>
              <a:ext cx="142900" cy="294125"/>
            </a:xfrm>
            <a:custGeom>
              <a:rect b="b" l="l" r="r" t="t"/>
              <a:pathLst>
                <a:path extrusionOk="0" h="11765" w="5716">
                  <a:moveTo>
                    <a:pt x="357" y="1"/>
                  </a:moveTo>
                  <a:cubicBezTo>
                    <a:pt x="286" y="1"/>
                    <a:pt x="191" y="1"/>
                    <a:pt x="167" y="48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15"/>
                  </a:lnTo>
                  <a:cubicBezTo>
                    <a:pt x="119" y="1715"/>
                    <a:pt x="167" y="1930"/>
                    <a:pt x="310" y="1953"/>
                  </a:cubicBezTo>
                  <a:cubicBezTo>
                    <a:pt x="1238" y="2120"/>
                    <a:pt x="2096" y="2596"/>
                    <a:pt x="2691" y="3263"/>
                  </a:cubicBezTo>
                  <a:cubicBezTo>
                    <a:pt x="3334" y="3978"/>
                    <a:pt x="3691" y="4906"/>
                    <a:pt x="3691" y="5859"/>
                  </a:cubicBezTo>
                  <a:cubicBezTo>
                    <a:pt x="3691" y="7859"/>
                    <a:pt x="2191" y="9550"/>
                    <a:pt x="191" y="9788"/>
                  </a:cubicBezTo>
                  <a:cubicBezTo>
                    <a:pt x="72" y="9788"/>
                    <a:pt x="0" y="10026"/>
                    <a:pt x="0" y="10026"/>
                  </a:cubicBezTo>
                  <a:lnTo>
                    <a:pt x="0" y="11527"/>
                  </a:lnTo>
                  <a:cubicBezTo>
                    <a:pt x="0" y="11527"/>
                    <a:pt x="24" y="11646"/>
                    <a:pt x="48" y="11693"/>
                  </a:cubicBezTo>
                  <a:cubicBezTo>
                    <a:pt x="119" y="11717"/>
                    <a:pt x="143" y="11765"/>
                    <a:pt x="238" y="11765"/>
                  </a:cubicBezTo>
                  <a:lnTo>
                    <a:pt x="262" y="11765"/>
                  </a:lnTo>
                  <a:cubicBezTo>
                    <a:pt x="1334" y="11670"/>
                    <a:pt x="2382" y="11289"/>
                    <a:pt x="3263" y="10622"/>
                  </a:cubicBezTo>
                  <a:cubicBezTo>
                    <a:pt x="3358" y="10574"/>
                    <a:pt x="3358" y="10455"/>
                    <a:pt x="3286" y="10384"/>
                  </a:cubicBezTo>
                  <a:cubicBezTo>
                    <a:pt x="3261" y="10333"/>
                    <a:pt x="3215" y="10309"/>
                    <a:pt x="3167" y="10309"/>
                  </a:cubicBezTo>
                  <a:cubicBezTo>
                    <a:pt x="3125" y="10309"/>
                    <a:pt x="3081" y="10327"/>
                    <a:pt x="3048" y="10360"/>
                  </a:cubicBezTo>
                  <a:cubicBezTo>
                    <a:pt x="2262" y="10955"/>
                    <a:pt x="357" y="11384"/>
                    <a:pt x="357" y="11384"/>
                  </a:cubicBezTo>
                  <a:lnTo>
                    <a:pt x="357" y="10122"/>
                  </a:lnTo>
                  <a:cubicBezTo>
                    <a:pt x="357" y="10122"/>
                    <a:pt x="4120" y="9836"/>
                    <a:pt x="4072" y="5859"/>
                  </a:cubicBezTo>
                  <a:cubicBezTo>
                    <a:pt x="4049" y="4811"/>
                    <a:pt x="3691" y="3811"/>
                    <a:pt x="3024" y="3025"/>
                  </a:cubicBezTo>
                  <a:cubicBezTo>
                    <a:pt x="2382" y="2287"/>
                    <a:pt x="500" y="1596"/>
                    <a:pt x="500" y="1596"/>
                  </a:cubicBezTo>
                  <a:lnTo>
                    <a:pt x="500" y="310"/>
                  </a:lnTo>
                  <a:cubicBezTo>
                    <a:pt x="500" y="310"/>
                    <a:pt x="2334" y="358"/>
                    <a:pt x="3882" y="2144"/>
                  </a:cubicBezTo>
                  <a:cubicBezTo>
                    <a:pt x="4811" y="3168"/>
                    <a:pt x="5358" y="4478"/>
                    <a:pt x="5358" y="5835"/>
                  </a:cubicBezTo>
                  <a:cubicBezTo>
                    <a:pt x="5358" y="7335"/>
                    <a:pt x="4763" y="8764"/>
                    <a:pt x="3691" y="9812"/>
                  </a:cubicBezTo>
                  <a:cubicBezTo>
                    <a:pt x="3620" y="9884"/>
                    <a:pt x="3620" y="10003"/>
                    <a:pt x="3691" y="10050"/>
                  </a:cubicBezTo>
                  <a:cubicBezTo>
                    <a:pt x="3715" y="10086"/>
                    <a:pt x="3757" y="10104"/>
                    <a:pt x="3801" y="10104"/>
                  </a:cubicBezTo>
                  <a:cubicBezTo>
                    <a:pt x="3846" y="10104"/>
                    <a:pt x="3894" y="10086"/>
                    <a:pt x="3929" y="10050"/>
                  </a:cubicBezTo>
                  <a:cubicBezTo>
                    <a:pt x="5073" y="8931"/>
                    <a:pt x="5716" y="7431"/>
                    <a:pt x="5716" y="5788"/>
                  </a:cubicBezTo>
                  <a:cubicBezTo>
                    <a:pt x="5620" y="4454"/>
                    <a:pt x="5049" y="3073"/>
                    <a:pt x="4072" y="1953"/>
                  </a:cubicBezTo>
                  <a:cubicBezTo>
                    <a:pt x="3096" y="882"/>
                    <a:pt x="1786" y="215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4176963" y="1932483"/>
              <a:ext cx="142925" cy="295925"/>
            </a:xfrm>
            <a:custGeom>
              <a:rect b="b" l="l" r="r" t="t"/>
              <a:pathLst>
                <a:path extrusionOk="0" h="11837" w="5717">
                  <a:moveTo>
                    <a:pt x="5169" y="334"/>
                  </a:moveTo>
                  <a:lnTo>
                    <a:pt x="5169" y="1620"/>
                  </a:lnTo>
                  <a:cubicBezTo>
                    <a:pt x="4192" y="1786"/>
                    <a:pt x="3335" y="2310"/>
                    <a:pt x="2692" y="3049"/>
                  </a:cubicBezTo>
                  <a:cubicBezTo>
                    <a:pt x="2001" y="3811"/>
                    <a:pt x="1644" y="4835"/>
                    <a:pt x="1644" y="5882"/>
                  </a:cubicBezTo>
                  <a:cubicBezTo>
                    <a:pt x="1644" y="8026"/>
                    <a:pt x="3216" y="9836"/>
                    <a:pt x="5335" y="10121"/>
                  </a:cubicBezTo>
                  <a:lnTo>
                    <a:pt x="5335" y="11407"/>
                  </a:lnTo>
                  <a:cubicBezTo>
                    <a:pt x="4002" y="11264"/>
                    <a:pt x="2740" y="10645"/>
                    <a:pt x="1811" y="9621"/>
                  </a:cubicBezTo>
                  <a:cubicBezTo>
                    <a:pt x="858" y="8573"/>
                    <a:pt x="334" y="7240"/>
                    <a:pt x="334" y="5835"/>
                  </a:cubicBezTo>
                  <a:cubicBezTo>
                    <a:pt x="334" y="4477"/>
                    <a:pt x="834" y="3168"/>
                    <a:pt x="1787" y="2144"/>
                  </a:cubicBezTo>
                  <a:cubicBezTo>
                    <a:pt x="2692" y="1167"/>
                    <a:pt x="3883" y="524"/>
                    <a:pt x="5169" y="334"/>
                  </a:cubicBezTo>
                  <a:close/>
                  <a:moveTo>
                    <a:pt x="5264" y="0"/>
                  </a:moveTo>
                  <a:cubicBezTo>
                    <a:pt x="3835" y="191"/>
                    <a:pt x="2525" y="881"/>
                    <a:pt x="1549" y="1977"/>
                  </a:cubicBezTo>
                  <a:cubicBezTo>
                    <a:pt x="572" y="3072"/>
                    <a:pt x="1" y="4477"/>
                    <a:pt x="1" y="5906"/>
                  </a:cubicBezTo>
                  <a:cubicBezTo>
                    <a:pt x="1" y="7383"/>
                    <a:pt x="572" y="8812"/>
                    <a:pt x="1573" y="9931"/>
                  </a:cubicBezTo>
                  <a:cubicBezTo>
                    <a:pt x="2597" y="11026"/>
                    <a:pt x="3954" y="11669"/>
                    <a:pt x="5431" y="11836"/>
                  </a:cubicBezTo>
                  <a:lnTo>
                    <a:pt x="5454" y="11836"/>
                  </a:lnTo>
                  <a:cubicBezTo>
                    <a:pt x="5502" y="11836"/>
                    <a:pt x="5573" y="11788"/>
                    <a:pt x="5621" y="11765"/>
                  </a:cubicBezTo>
                  <a:cubicBezTo>
                    <a:pt x="5693" y="11717"/>
                    <a:pt x="5716" y="11645"/>
                    <a:pt x="5716" y="11598"/>
                  </a:cubicBezTo>
                  <a:lnTo>
                    <a:pt x="5716" y="10098"/>
                  </a:lnTo>
                  <a:cubicBezTo>
                    <a:pt x="5669" y="9931"/>
                    <a:pt x="5573" y="9812"/>
                    <a:pt x="5454" y="9812"/>
                  </a:cubicBezTo>
                  <a:cubicBezTo>
                    <a:pt x="3454" y="9574"/>
                    <a:pt x="1977" y="7859"/>
                    <a:pt x="1977" y="5882"/>
                  </a:cubicBezTo>
                  <a:cubicBezTo>
                    <a:pt x="1977" y="4930"/>
                    <a:pt x="2335" y="4001"/>
                    <a:pt x="2954" y="3287"/>
                  </a:cubicBezTo>
                  <a:cubicBezTo>
                    <a:pt x="3573" y="2572"/>
                    <a:pt x="4407" y="2096"/>
                    <a:pt x="5335" y="1977"/>
                  </a:cubicBezTo>
                  <a:cubicBezTo>
                    <a:pt x="5454" y="1953"/>
                    <a:pt x="5550" y="1858"/>
                    <a:pt x="5550" y="1739"/>
                  </a:cubicBezTo>
                  <a:lnTo>
                    <a:pt x="5550" y="238"/>
                  </a:lnTo>
                  <a:cubicBezTo>
                    <a:pt x="5550" y="191"/>
                    <a:pt x="5502" y="96"/>
                    <a:pt x="5454" y="72"/>
                  </a:cubicBezTo>
                  <a:cubicBezTo>
                    <a:pt x="5383" y="0"/>
                    <a:pt x="5335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4249013" y="2002733"/>
              <a:ext cx="153025" cy="153625"/>
            </a:xfrm>
            <a:custGeom>
              <a:rect b="b" l="l" r="r" t="t"/>
              <a:pathLst>
                <a:path extrusionOk="0" h="6145" w="6121">
                  <a:moveTo>
                    <a:pt x="3049" y="0"/>
                  </a:moveTo>
                  <a:cubicBezTo>
                    <a:pt x="2453" y="0"/>
                    <a:pt x="1882" y="167"/>
                    <a:pt x="1405" y="477"/>
                  </a:cubicBezTo>
                  <a:lnTo>
                    <a:pt x="1382" y="477"/>
                  </a:lnTo>
                  <a:cubicBezTo>
                    <a:pt x="1286" y="524"/>
                    <a:pt x="1263" y="620"/>
                    <a:pt x="1310" y="715"/>
                  </a:cubicBezTo>
                  <a:cubicBezTo>
                    <a:pt x="1353" y="772"/>
                    <a:pt x="1405" y="804"/>
                    <a:pt x="1456" y="804"/>
                  </a:cubicBezTo>
                  <a:cubicBezTo>
                    <a:pt x="1488" y="804"/>
                    <a:pt x="1520" y="791"/>
                    <a:pt x="1548" y="762"/>
                  </a:cubicBezTo>
                  <a:lnTo>
                    <a:pt x="1596" y="762"/>
                  </a:lnTo>
                  <a:cubicBezTo>
                    <a:pt x="2025" y="500"/>
                    <a:pt x="2501" y="358"/>
                    <a:pt x="3049" y="358"/>
                  </a:cubicBezTo>
                  <a:cubicBezTo>
                    <a:pt x="4525" y="358"/>
                    <a:pt x="5764" y="1572"/>
                    <a:pt x="5764" y="3049"/>
                  </a:cubicBezTo>
                  <a:cubicBezTo>
                    <a:pt x="5764" y="4549"/>
                    <a:pt x="4525" y="5763"/>
                    <a:pt x="3049" y="5763"/>
                  </a:cubicBezTo>
                  <a:cubicBezTo>
                    <a:pt x="1548" y="5763"/>
                    <a:pt x="334" y="4549"/>
                    <a:pt x="334" y="3049"/>
                  </a:cubicBezTo>
                  <a:cubicBezTo>
                    <a:pt x="334" y="2406"/>
                    <a:pt x="572" y="1786"/>
                    <a:pt x="1024" y="1263"/>
                  </a:cubicBezTo>
                  <a:cubicBezTo>
                    <a:pt x="1072" y="1215"/>
                    <a:pt x="1072" y="1096"/>
                    <a:pt x="1001" y="1024"/>
                  </a:cubicBezTo>
                  <a:cubicBezTo>
                    <a:pt x="971" y="1005"/>
                    <a:pt x="933" y="993"/>
                    <a:pt x="896" y="993"/>
                  </a:cubicBezTo>
                  <a:cubicBezTo>
                    <a:pt x="843" y="993"/>
                    <a:pt x="790" y="1016"/>
                    <a:pt x="762" y="1072"/>
                  </a:cubicBezTo>
                  <a:cubicBezTo>
                    <a:pt x="262" y="1620"/>
                    <a:pt x="0" y="2334"/>
                    <a:pt x="0" y="3096"/>
                  </a:cubicBezTo>
                  <a:cubicBezTo>
                    <a:pt x="0" y="4787"/>
                    <a:pt x="1382" y="6144"/>
                    <a:pt x="3072" y="6144"/>
                  </a:cubicBezTo>
                  <a:cubicBezTo>
                    <a:pt x="4739" y="6097"/>
                    <a:pt x="6121" y="4739"/>
                    <a:pt x="6121" y="3072"/>
                  </a:cubicBezTo>
                  <a:cubicBezTo>
                    <a:pt x="6121" y="1358"/>
                    <a:pt x="4739" y="0"/>
                    <a:pt x="3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4291888" y="2056308"/>
              <a:ext cx="66700" cy="8950"/>
            </a:xfrm>
            <a:custGeom>
              <a:rect b="b" l="l" r="r" t="t"/>
              <a:pathLst>
                <a:path extrusionOk="0" h="358" w="2668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286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4291888" y="2074758"/>
              <a:ext cx="66700" cy="8975"/>
            </a:xfrm>
            <a:custGeom>
              <a:rect b="b" l="l" r="r" t="t"/>
              <a:pathLst>
                <a:path extrusionOk="0" h="359" w="2668">
                  <a:moveTo>
                    <a:pt x="191" y="1"/>
                  </a:moveTo>
                  <a:cubicBezTo>
                    <a:pt x="119" y="1"/>
                    <a:pt x="48" y="72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310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4305563" y="20926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96" y="0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310"/>
                    <a:pt x="1525" y="215"/>
                  </a:cubicBezTo>
                  <a:cubicBezTo>
                    <a:pt x="1549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p54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9" name="Google Shape;3069;p54"/>
          <p:cNvGrpSpPr/>
          <p:nvPr/>
        </p:nvGrpSpPr>
        <p:grpSpPr>
          <a:xfrm>
            <a:off x="7746123" y="3573060"/>
            <a:ext cx="350776" cy="352207"/>
            <a:chOff x="7403210" y="3573060"/>
            <a:chExt cx="350776" cy="352207"/>
          </a:xfrm>
        </p:grpSpPr>
        <p:sp>
          <p:nvSpPr>
            <p:cNvPr id="3070" name="Google Shape;3070;p54"/>
            <p:cNvSpPr/>
            <p:nvPr/>
          </p:nvSpPr>
          <p:spPr>
            <a:xfrm>
              <a:off x="7430909" y="3578725"/>
              <a:ext cx="31962" cy="29875"/>
            </a:xfrm>
            <a:custGeom>
              <a:rect b="b" l="l" r="r" t="t"/>
              <a:pathLst>
                <a:path extrusionOk="0" h="1002" w="1072">
                  <a:moveTo>
                    <a:pt x="357" y="1"/>
                  </a:moveTo>
                  <a:cubicBezTo>
                    <a:pt x="143" y="49"/>
                    <a:pt x="0" y="263"/>
                    <a:pt x="0" y="501"/>
                  </a:cubicBezTo>
                  <a:cubicBezTo>
                    <a:pt x="0" y="739"/>
                    <a:pt x="143" y="953"/>
                    <a:pt x="357" y="1001"/>
                  </a:cubicBezTo>
                  <a:lnTo>
                    <a:pt x="524" y="1001"/>
                  </a:lnTo>
                  <a:cubicBezTo>
                    <a:pt x="595" y="1001"/>
                    <a:pt x="667" y="1001"/>
                    <a:pt x="738" y="977"/>
                  </a:cubicBezTo>
                  <a:cubicBezTo>
                    <a:pt x="762" y="977"/>
                    <a:pt x="762" y="977"/>
                    <a:pt x="786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8" y="25"/>
                  </a:cubicBezTo>
                  <a:cubicBezTo>
                    <a:pt x="667" y="1"/>
                    <a:pt x="619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4"/>
            <p:cNvSpPr/>
            <p:nvPr/>
          </p:nvSpPr>
          <p:spPr>
            <a:xfrm>
              <a:off x="7431595" y="3579441"/>
              <a:ext cx="29875" cy="30471"/>
            </a:xfrm>
            <a:custGeom>
              <a:rect b="b" l="l" r="r" t="t"/>
              <a:pathLst>
                <a:path extrusionOk="0" h="1022" w="1002">
                  <a:moveTo>
                    <a:pt x="501" y="1"/>
                  </a:moveTo>
                  <a:cubicBezTo>
                    <a:pt x="525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287" y="691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8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9" y="858"/>
                    <a:pt x="168" y="977"/>
                    <a:pt x="334" y="1001"/>
                  </a:cubicBezTo>
                  <a:lnTo>
                    <a:pt x="382" y="1001"/>
                  </a:lnTo>
                  <a:cubicBezTo>
                    <a:pt x="411" y="1016"/>
                    <a:pt x="443" y="1021"/>
                    <a:pt x="476" y="1021"/>
                  </a:cubicBezTo>
                  <a:cubicBezTo>
                    <a:pt x="549" y="1021"/>
                    <a:pt x="626" y="994"/>
                    <a:pt x="692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15"/>
                    <a:pt x="811" y="1"/>
                    <a:pt x="50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7411022" y="3625595"/>
              <a:ext cx="70304" cy="113625"/>
            </a:xfrm>
            <a:custGeom>
              <a:rect b="b" l="l" r="r" t="t"/>
              <a:pathLst>
                <a:path extrusionOk="0" h="3811" w="2358">
                  <a:moveTo>
                    <a:pt x="953" y="1"/>
                  </a:moveTo>
                  <a:cubicBezTo>
                    <a:pt x="72" y="1"/>
                    <a:pt x="0" y="929"/>
                    <a:pt x="0" y="1215"/>
                  </a:cubicBezTo>
                  <a:lnTo>
                    <a:pt x="0" y="2239"/>
                  </a:lnTo>
                  <a:lnTo>
                    <a:pt x="0" y="2263"/>
                  </a:lnTo>
                  <a:cubicBezTo>
                    <a:pt x="73" y="2336"/>
                    <a:pt x="148" y="2364"/>
                    <a:pt x="216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8" y="3790"/>
                    <a:pt x="808" y="3790"/>
                  </a:cubicBezTo>
                  <a:cubicBezTo>
                    <a:pt x="1002" y="3790"/>
                    <a:pt x="1167" y="3636"/>
                    <a:pt x="1167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8" y="3811"/>
                  </a:cubicBezTo>
                  <a:cubicBezTo>
                    <a:pt x="1715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0" y="2287"/>
                    <a:pt x="2310" y="2168"/>
                  </a:cubicBezTo>
                  <a:lnTo>
                    <a:pt x="2310" y="1215"/>
                  </a:lnTo>
                  <a:cubicBezTo>
                    <a:pt x="2358" y="525"/>
                    <a:pt x="1810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54"/>
            <p:cNvSpPr/>
            <p:nvPr/>
          </p:nvSpPr>
          <p:spPr>
            <a:xfrm>
              <a:off x="7450766" y="3653293"/>
              <a:ext cx="16368" cy="85241"/>
            </a:xfrm>
            <a:custGeom>
              <a:rect b="b" l="l" r="r" t="t"/>
              <a:pathLst>
                <a:path extrusionOk="0" h="2859" w="549">
                  <a:moveTo>
                    <a:pt x="477" y="0"/>
                  </a:moveTo>
                  <a:cubicBezTo>
                    <a:pt x="334" y="0"/>
                    <a:pt x="191" y="119"/>
                    <a:pt x="191" y="286"/>
                  </a:cubicBezTo>
                  <a:lnTo>
                    <a:pt x="191" y="2501"/>
                  </a:lnTo>
                  <a:cubicBezTo>
                    <a:pt x="191" y="2620"/>
                    <a:pt x="120" y="2739"/>
                    <a:pt x="1" y="2787"/>
                  </a:cubicBezTo>
                  <a:cubicBezTo>
                    <a:pt x="72" y="2811"/>
                    <a:pt x="120" y="2858"/>
                    <a:pt x="191" y="2858"/>
                  </a:cubicBezTo>
                  <a:cubicBezTo>
                    <a:pt x="406" y="2858"/>
                    <a:pt x="549" y="2691"/>
                    <a:pt x="549" y="2501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4"/>
            <p:cNvSpPr/>
            <p:nvPr/>
          </p:nvSpPr>
          <p:spPr>
            <a:xfrm>
              <a:off x="7440121" y="3626280"/>
              <a:ext cx="41204" cy="70363"/>
            </a:xfrm>
            <a:custGeom>
              <a:rect b="b" l="l" r="r" t="t"/>
              <a:pathLst>
                <a:path extrusionOk="0" h="2360" w="1382">
                  <a:moveTo>
                    <a:pt x="233" y="1"/>
                  </a:moveTo>
                  <a:cubicBezTo>
                    <a:pt x="219" y="1"/>
                    <a:pt x="205" y="1"/>
                    <a:pt x="191" y="1"/>
                  </a:cubicBezTo>
                  <a:lnTo>
                    <a:pt x="1" y="1"/>
                  </a:lnTo>
                  <a:cubicBezTo>
                    <a:pt x="572" y="97"/>
                    <a:pt x="1025" y="573"/>
                    <a:pt x="1025" y="1168"/>
                  </a:cubicBezTo>
                  <a:lnTo>
                    <a:pt x="1025" y="2121"/>
                  </a:lnTo>
                  <a:cubicBezTo>
                    <a:pt x="1025" y="2169"/>
                    <a:pt x="1001" y="2240"/>
                    <a:pt x="953" y="2264"/>
                  </a:cubicBezTo>
                  <a:cubicBezTo>
                    <a:pt x="1001" y="2335"/>
                    <a:pt x="1049" y="2359"/>
                    <a:pt x="1144" y="2359"/>
                  </a:cubicBezTo>
                  <a:cubicBezTo>
                    <a:pt x="1239" y="2359"/>
                    <a:pt x="1287" y="2335"/>
                    <a:pt x="1310" y="2288"/>
                  </a:cubicBezTo>
                  <a:cubicBezTo>
                    <a:pt x="1358" y="2240"/>
                    <a:pt x="1382" y="2169"/>
                    <a:pt x="1382" y="2121"/>
                  </a:cubicBezTo>
                  <a:lnTo>
                    <a:pt x="1382" y="1168"/>
                  </a:lnTo>
                  <a:cubicBezTo>
                    <a:pt x="1382" y="516"/>
                    <a:pt x="858" y="1"/>
                    <a:pt x="23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4"/>
            <p:cNvSpPr/>
            <p:nvPr/>
          </p:nvSpPr>
          <p:spPr>
            <a:xfrm>
              <a:off x="7411022" y="3809496"/>
              <a:ext cx="71019" cy="111627"/>
            </a:xfrm>
            <a:custGeom>
              <a:rect b="b" l="l" r="r" t="t"/>
              <a:pathLst>
                <a:path extrusionOk="0" h="3744" w="2382">
                  <a:moveTo>
                    <a:pt x="1191" y="1"/>
                  </a:moveTo>
                  <a:cubicBezTo>
                    <a:pt x="548" y="1"/>
                    <a:pt x="0" y="524"/>
                    <a:pt x="0" y="1191"/>
                  </a:cubicBezTo>
                  <a:lnTo>
                    <a:pt x="0" y="1858"/>
                  </a:lnTo>
                  <a:cubicBezTo>
                    <a:pt x="0" y="1930"/>
                    <a:pt x="24" y="1977"/>
                    <a:pt x="72" y="2025"/>
                  </a:cubicBezTo>
                  <a:lnTo>
                    <a:pt x="119" y="2072"/>
                  </a:lnTo>
                  <a:lnTo>
                    <a:pt x="143" y="2072"/>
                  </a:lnTo>
                  <a:lnTo>
                    <a:pt x="119" y="2287"/>
                  </a:lnTo>
                  <a:lnTo>
                    <a:pt x="119" y="2311"/>
                  </a:lnTo>
                  <a:cubicBezTo>
                    <a:pt x="96" y="2406"/>
                    <a:pt x="191" y="2501"/>
                    <a:pt x="262" y="2501"/>
                  </a:cubicBezTo>
                  <a:lnTo>
                    <a:pt x="500" y="2501"/>
                  </a:lnTo>
                  <a:lnTo>
                    <a:pt x="500" y="3477"/>
                  </a:lnTo>
                  <a:cubicBezTo>
                    <a:pt x="500" y="3525"/>
                    <a:pt x="548" y="3597"/>
                    <a:pt x="572" y="3620"/>
                  </a:cubicBezTo>
                  <a:cubicBezTo>
                    <a:pt x="666" y="3707"/>
                    <a:pt x="765" y="3744"/>
                    <a:pt x="856" y="3744"/>
                  </a:cubicBezTo>
                  <a:cubicBezTo>
                    <a:pt x="1041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0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6" y="2501"/>
                  </a:lnTo>
                  <a:cubicBezTo>
                    <a:pt x="2167" y="2501"/>
                    <a:pt x="2239" y="2406"/>
                    <a:pt x="2239" y="2311"/>
                  </a:cubicBezTo>
                  <a:lnTo>
                    <a:pt x="2167" y="2049"/>
                  </a:lnTo>
                  <a:lnTo>
                    <a:pt x="2167" y="2049"/>
                  </a:lnTo>
                  <a:cubicBezTo>
                    <a:pt x="2215" y="2072"/>
                    <a:pt x="2215" y="2072"/>
                    <a:pt x="2239" y="2072"/>
                  </a:cubicBezTo>
                  <a:cubicBezTo>
                    <a:pt x="2263" y="2072"/>
                    <a:pt x="2263" y="2049"/>
                    <a:pt x="2286" y="2049"/>
                  </a:cubicBezTo>
                  <a:cubicBezTo>
                    <a:pt x="2334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4"/>
            <p:cNvSpPr/>
            <p:nvPr/>
          </p:nvSpPr>
          <p:spPr>
            <a:xfrm>
              <a:off x="7440837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5" y="572"/>
                    <a:pt x="1025" y="1167"/>
                  </a:cubicBezTo>
                  <a:lnTo>
                    <a:pt x="1025" y="1834"/>
                  </a:lnTo>
                  <a:cubicBezTo>
                    <a:pt x="1025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2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3" y="2501"/>
                  </a:cubicBezTo>
                  <a:lnTo>
                    <a:pt x="691" y="2501"/>
                  </a:lnTo>
                  <a:cubicBezTo>
                    <a:pt x="596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3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20" y="2525"/>
                  </a:lnTo>
                  <a:cubicBezTo>
                    <a:pt x="1215" y="2525"/>
                    <a:pt x="1286" y="2429"/>
                    <a:pt x="1263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3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54"/>
            <p:cNvSpPr/>
            <p:nvPr/>
          </p:nvSpPr>
          <p:spPr>
            <a:xfrm>
              <a:off x="7430909" y="3762984"/>
              <a:ext cx="30560" cy="31186"/>
            </a:xfrm>
            <a:custGeom>
              <a:rect b="b" l="l" r="r" t="t"/>
              <a:pathLst>
                <a:path extrusionOk="0" h="1046" w="1025">
                  <a:moveTo>
                    <a:pt x="545" y="1"/>
                  </a:moveTo>
                  <a:cubicBezTo>
                    <a:pt x="500" y="1"/>
                    <a:pt x="453" y="13"/>
                    <a:pt x="405" y="36"/>
                  </a:cubicBezTo>
                  <a:cubicBezTo>
                    <a:pt x="357" y="36"/>
                    <a:pt x="310" y="60"/>
                    <a:pt x="262" y="84"/>
                  </a:cubicBezTo>
                  <a:cubicBezTo>
                    <a:pt x="119" y="179"/>
                    <a:pt x="0" y="370"/>
                    <a:pt x="0" y="537"/>
                  </a:cubicBezTo>
                  <a:cubicBezTo>
                    <a:pt x="0" y="727"/>
                    <a:pt x="119" y="894"/>
                    <a:pt x="262" y="989"/>
                  </a:cubicBezTo>
                  <a:cubicBezTo>
                    <a:pt x="349" y="1024"/>
                    <a:pt x="436" y="1046"/>
                    <a:pt x="524" y="1046"/>
                  </a:cubicBezTo>
                  <a:cubicBezTo>
                    <a:pt x="555" y="1046"/>
                    <a:pt x="587" y="1043"/>
                    <a:pt x="619" y="1037"/>
                  </a:cubicBezTo>
                  <a:lnTo>
                    <a:pt x="667" y="1037"/>
                  </a:lnTo>
                  <a:cubicBezTo>
                    <a:pt x="881" y="989"/>
                    <a:pt x="1024" y="775"/>
                    <a:pt x="1024" y="537"/>
                  </a:cubicBezTo>
                  <a:cubicBezTo>
                    <a:pt x="1024" y="298"/>
                    <a:pt x="881" y="84"/>
                    <a:pt x="667" y="36"/>
                  </a:cubicBezTo>
                  <a:cubicBezTo>
                    <a:pt x="631" y="13"/>
                    <a:pt x="589" y="1"/>
                    <a:pt x="545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54"/>
            <p:cNvSpPr/>
            <p:nvPr/>
          </p:nvSpPr>
          <p:spPr>
            <a:xfrm>
              <a:off x="7431595" y="3763342"/>
              <a:ext cx="29875" cy="30143"/>
            </a:xfrm>
            <a:custGeom>
              <a:rect b="b" l="l" r="r" t="t"/>
              <a:pathLst>
                <a:path extrusionOk="0" h="1011" w="1002">
                  <a:moveTo>
                    <a:pt x="501" y="1"/>
                  </a:moveTo>
                  <a:cubicBezTo>
                    <a:pt x="525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7" y="667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8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9" y="858"/>
                    <a:pt x="168" y="977"/>
                    <a:pt x="334" y="1001"/>
                  </a:cubicBezTo>
                  <a:lnTo>
                    <a:pt x="382" y="1001"/>
                  </a:lnTo>
                  <a:cubicBezTo>
                    <a:pt x="410" y="1008"/>
                    <a:pt x="440" y="1011"/>
                    <a:pt x="471" y="1011"/>
                  </a:cubicBezTo>
                  <a:cubicBezTo>
                    <a:pt x="545" y="1011"/>
                    <a:pt x="624" y="994"/>
                    <a:pt x="692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1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4"/>
            <p:cNvSpPr/>
            <p:nvPr/>
          </p:nvSpPr>
          <p:spPr>
            <a:xfrm>
              <a:off x="7520355" y="3578725"/>
              <a:ext cx="31991" cy="29875"/>
            </a:xfrm>
            <a:custGeom>
              <a:rect b="b" l="l" r="r" t="t"/>
              <a:pathLst>
                <a:path extrusionOk="0" h="1002" w="1073">
                  <a:moveTo>
                    <a:pt x="358" y="1"/>
                  </a:moveTo>
                  <a:cubicBezTo>
                    <a:pt x="144" y="49"/>
                    <a:pt x="1" y="263"/>
                    <a:pt x="1" y="501"/>
                  </a:cubicBezTo>
                  <a:cubicBezTo>
                    <a:pt x="1" y="739"/>
                    <a:pt x="144" y="953"/>
                    <a:pt x="358" y="1001"/>
                  </a:cubicBezTo>
                  <a:lnTo>
                    <a:pt x="525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3" y="977"/>
                    <a:pt x="763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4"/>
            <p:cNvSpPr/>
            <p:nvPr/>
          </p:nvSpPr>
          <p:spPr>
            <a:xfrm>
              <a:off x="7520355" y="3579441"/>
              <a:ext cx="29845" cy="30471"/>
            </a:xfrm>
            <a:custGeom>
              <a:rect b="b" l="l" r="r" t="t"/>
              <a:pathLst>
                <a:path extrusionOk="0" h="1022" w="1001">
                  <a:moveTo>
                    <a:pt x="501" y="1"/>
                  </a:moveTo>
                  <a:cubicBezTo>
                    <a:pt x="525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286" y="691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7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11" y="1016"/>
                    <a:pt x="443" y="1021"/>
                    <a:pt x="476" y="1021"/>
                  </a:cubicBezTo>
                  <a:cubicBezTo>
                    <a:pt x="549" y="1021"/>
                    <a:pt x="626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15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4"/>
            <p:cNvSpPr/>
            <p:nvPr/>
          </p:nvSpPr>
          <p:spPr>
            <a:xfrm>
              <a:off x="7499782" y="3625595"/>
              <a:ext cx="71019" cy="113625"/>
            </a:xfrm>
            <a:custGeom>
              <a:rect b="b" l="l" r="r" t="t"/>
              <a:pathLst>
                <a:path extrusionOk="0" h="3811" w="2382">
                  <a:moveTo>
                    <a:pt x="953" y="1"/>
                  </a:moveTo>
                  <a:cubicBezTo>
                    <a:pt x="72" y="1"/>
                    <a:pt x="0" y="929"/>
                    <a:pt x="0" y="1215"/>
                  </a:cubicBezTo>
                  <a:lnTo>
                    <a:pt x="0" y="2239"/>
                  </a:lnTo>
                  <a:lnTo>
                    <a:pt x="0" y="2263"/>
                  </a:lnTo>
                  <a:cubicBezTo>
                    <a:pt x="73" y="2336"/>
                    <a:pt x="148" y="2364"/>
                    <a:pt x="216" y="2364"/>
                  </a:cubicBezTo>
                  <a:cubicBezTo>
                    <a:pt x="348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6" y="3620"/>
                  </a:cubicBezTo>
                  <a:cubicBezTo>
                    <a:pt x="580" y="3741"/>
                    <a:pt x="698" y="3790"/>
                    <a:pt x="808" y="3790"/>
                  </a:cubicBezTo>
                  <a:cubicBezTo>
                    <a:pt x="1002" y="3790"/>
                    <a:pt x="1167" y="3636"/>
                    <a:pt x="1167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8" y="3811"/>
                  </a:cubicBezTo>
                  <a:cubicBezTo>
                    <a:pt x="1715" y="3811"/>
                    <a:pt x="1881" y="3620"/>
                    <a:pt x="1881" y="3454"/>
                  </a:cubicBezTo>
                  <a:lnTo>
                    <a:pt x="1881" y="2168"/>
                  </a:lnTo>
                  <a:cubicBezTo>
                    <a:pt x="1881" y="2287"/>
                    <a:pt x="2001" y="2406"/>
                    <a:pt x="2120" y="2406"/>
                  </a:cubicBezTo>
                  <a:cubicBezTo>
                    <a:pt x="2239" y="2406"/>
                    <a:pt x="2310" y="2287"/>
                    <a:pt x="2310" y="2168"/>
                  </a:cubicBezTo>
                  <a:lnTo>
                    <a:pt x="2310" y="1215"/>
                  </a:ln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54"/>
            <p:cNvSpPr/>
            <p:nvPr/>
          </p:nvSpPr>
          <p:spPr>
            <a:xfrm>
              <a:off x="7540957" y="3653293"/>
              <a:ext cx="15653" cy="85241"/>
            </a:xfrm>
            <a:custGeom>
              <a:rect b="b" l="l" r="r" t="t"/>
              <a:pathLst>
                <a:path extrusionOk="0" h="2859" w="525">
                  <a:moveTo>
                    <a:pt x="477" y="0"/>
                  </a:moveTo>
                  <a:cubicBezTo>
                    <a:pt x="310" y="0"/>
                    <a:pt x="167" y="119"/>
                    <a:pt x="167" y="286"/>
                  </a:cubicBezTo>
                  <a:lnTo>
                    <a:pt x="167" y="2501"/>
                  </a:lnTo>
                  <a:cubicBezTo>
                    <a:pt x="167" y="2620"/>
                    <a:pt x="119" y="2739"/>
                    <a:pt x="0" y="2787"/>
                  </a:cubicBezTo>
                  <a:cubicBezTo>
                    <a:pt x="48" y="2811"/>
                    <a:pt x="119" y="2858"/>
                    <a:pt x="167" y="2858"/>
                  </a:cubicBezTo>
                  <a:cubicBezTo>
                    <a:pt x="381" y="2858"/>
                    <a:pt x="524" y="2691"/>
                    <a:pt x="524" y="2501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54"/>
            <p:cNvSpPr/>
            <p:nvPr/>
          </p:nvSpPr>
          <p:spPr>
            <a:xfrm>
              <a:off x="7530313" y="3626280"/>
              <a:ext cx="40489" cy="70363"/>
            </a:xfrm>
            <a:custGeom>
              <a:rect b="b" l="l" r="r" t="t"/>
              <a:pathLst>
                <a:path extrusionOk="0" h="2360" w="1358">
                  <a:moveTo>
                    <a:pt x="210" y="1"/>
                  </a:moveTo>
                  <a:cubicBezTo>
                    <a:pt x="196" y="1"/>
                    <a:pt x="181" y="1"/>
                    <a:pt x="167" y="1"/>
                  </a:cubicBezTo>
                  <a:lnTo>
                    <a:pt x="0" y="1"/>
                  </a:lnTo>
                  <a:cubicBezTo>
                    <a:pt x="548" y="97"/>
                    <a:pt x="1000" y="573"/>
                    <a:pt x="1000" y="1168"/>
                  </a:cubicBezTo>
                  <a:lnTo>
                    <a:pt x="1000" y="2121"/>
                  </a:lnTo>
                  <a:cubicBezTo>
                    <a:pt x="1000" y="2169"/>
                    <a:pt x="977" y="2240"/>
                    <a:pt x="953" y="2264"/>
                  </a:cubicBezTo>
                  <a:cubicBezTo>
                    <a:pt x="977" y="2335"/>
                    <a:pt x="1024" y="2359"/>
                    <a:pt x="1119" y="2359"/>
                  </a:cubicBezTo>
                  <a:cubicBezTo>
                    <a:pt x="1215" y="2359"/>
                    <a:pt x="1262" y="2335"/>
                    <a:pt x="1310" y="2288"/>
                  </a:cubicBezTo>
                  <a:cubicBezTo>
                    <a:pt x="1334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6" y="1"/>
                    <a:pt x="21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54"/>
            <p:cNvSpPr/>
            <p:nvPr/>
          </p:nvSpPr>
          <p:spPr>
            <a:xfrm>
              <a:off x="7499782" y="3809496"/>
              <a:ext cx="71019" cy="111627"/>
            </a:xfrm>
            <a:custGeom>
              <a:rect b="b" l="l" r="r" t="t"/>
              <a:pathLst>
                <a:path extrusionOk="0" h="3744" w="2382">
                  <a:moveTo>
                    <a:pt x="1191" y="1"/>
                  </a:moveTo>
                  <a:cubicBezTo>
                    <a:pt x="548" y="1"/>
                    <a:pt x="0" y="524"/>
                    <a:pt x="0" y="1191"/>
                  </a:cubicBezTo>
                  <a:lnTo>
                    <a:pt x="0" y="1858"/>
                  </a:lnTo>
                  <a:cubicBezTo>
                    <a:pt x="0" y="1930"/>
                    <a:pt x="24" y="1977"/>
                    <a:pt x="72" y="2025"/>
                  </a:cubicBezTo>
                  <a:lnTo>
                    <a:pt x="119" y="2072"/>
                  </a:lnTo>
                  <a:lnTo>
                    <a:pt x="143" y="2072"/>
                  </a:lnTo>
                  <a:lnTo>
                    <a:pt x="119" y="2287"/>
                  </a:lnTo>
                  <a:lnTo>
                    <a:pt x="119" y="2311"/>
                  </a:lnTo>
                  <a:cubicBezTo>
                    <a:pt x="95" y="2406"/>
                    <a:pt x="191" y="2501"/>
                    <a:pt x="262" y="2501"/>
                  </a:cubicBezTo>
                  <a:lnTo>
                    <a:pt x="500" y="2501"/>
                  </a:lnTo>
                  <a:lnTo>
                    <a:pt x="500" y="3477"/>
                  </a:lnTo>
                  <a:cubicBezTo>
                    <a:pt x="500" y="3525"/>
                    <a:pt x="548" y="3597"/>
                    <a:pt x="572" y="3620"/>
                  </a:cubicBezTo>
                  <a:cubicBezTo>
                    <a:pt x="666" y="3707"/>
                    <a:pt x="765" y="3744"/>
                    <a:pt x="856" y="3744"/>
                  </a:cubicBezTo>
                  <a:cubicBezTo>
                    <a:pt x="1041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0" y="3620"/>
                  </a:cubicBezTo>
                  <a:cubicBezTo>
                    <a:pt x="1881" y="3597"/>
                    <a:pt x="1881" y="3525"/>
                    <a:pt x="1881" y="3477"/>
                  </a:cubicBezTo>
                  <a:lnTo>
                    <a:pt x="1881" y="2501"/>
                  </a:lnTo>
                  <a:lnTo>
                    <a:pt x="2096" y="2501"/>
                  </a:lnTo>
                  <a:cubicBezTo>
                    <a:pt x="2167" y="2501"/>
                    <a:pt x="2239" y="2406"/>
                    <a:pt x="2239" y="2311"/>
                  </a:cubicBezTo>
                  <a:lnTo>
                    <a:pt x="2167" y="2049"/>
                  </a:lnTo>
                  <a:lnTo>
                    <a:pt x="2167" y="2049"/>
                  </a:lnTo>
                  <a:cubicBezTo>
                    <a:pt x="2215" y="2072"/>
                    <a:pt x="2239" y="2072"/>
                    <a:pt x="2239" y="2072"/>
                  </a:cubicBezTo>
                  <a:cubicBezTo>
                    <a:pt x="2262" y="2072"/>
                    <a:pt x="2262" y="2049"/>
                    <a:pt x="2286" y="2049"/>
                  </a:cubicBezTo>
                  <a:cubicBezTo>
                    <a:pt x="2334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54"/>
            <p:cNvSpPr/>
            <p:nvPr/>
          </p:nvSpPr>
          <p:spPr>
            <a:xfrm>
              <a:off x="7529597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4" y="572"/>
                    <a:pt x="1024" y="1167"/>
                  </a:cubicBezTo>
                  <a:lnTo>
                    <a:pt x="1024" y="1834"/>
                  </a:lnTo>
                  <a:cubicBezTo>
                    <a:pt x="1024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1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2" y="2501"/>
                  </a:cubicBezTo>
                  <a:lnTo>
                    <a:pt x="691" y="2501"/>
                  </a:lnTo>
                  <a:cubicBezTo>
                    <a:pt x="596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2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20" y="2525"/>
                  </a:lnTo>
                  <a:cubicBezTo>
                    <a:pt x="1215" y="2525"/>
                    <a:pt x="1286" y="2429"/>
                    <a:pt x="1262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2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54"/>
            <p:cNvSpPr/>
            <p:nvPr/>
          </p:nvSpPr>
          <p:spPr>
            <a:xfrm>
              <a:off x="7519639" y="3762984"/>
              <a:ext cx="31991" cy="31186"/>
            </a:xfrm>
            <a:custGeom>
              <a:rect b="b" l="l" r="r" t="t"/>
              <a:pathLst>
                <a:path extrusionOk="0" h="1046" w="1073">
                  <a:moveTo>
                    <a:pt x="572" y="1"/>
                  </a:moveTo>
                  <a:cubicBezTo>
                    <a:pt x="525" y="1"/>
                    <a:pt x="477" y="13"/>
                    <a:pt x="430" y="36"/>
                  </a:cubicBezTo>
                  <a:cubicBezTo>
                    <a:pt x="382" y="36"/>
                    <a:pt x="358" y="60"/>
                    <a:pt x="287" y="84"/>
                  </a:cubicBezTo>
                  <a:cubicBezTo>
                    <a:pt x="144" y="179"/>
                    <a:pt x="25" y="370"/>
                    <a:pt x="25" y="537"/>
                  </a:cubicBezTo>
                  <a:cubicBezTo>
                    <a:pt x="1" y="727"/>
                    <a:pt x="120" y="894"/>
                    <a:pt x="287" y="989"/>
                  </a:cubicBezTo>
                  <a:cubicBezTo>
                    <a:pt x="374" y="1024"/>
                    <a:pt x="461" y="1046"/>
                    <a:pt x="548" y="1046"/>
                  </a:cubicBezTo>
                  <a:cubicBezTo>
                    <a:pt x="580" y="1046"/>
                    <a:pt x="612" y="1043"/>
                    <a:pt x="644" y="1037"/>
                  </a:cubicBezTo>
                  <a:lnTo>
                    <a:pt x="715" y="1037"/>
                  </a:lnTo>
                  <a:cubicBezTo>
                    <a:pt x="906" y="989"/>
                    <a:pt x="1073" y="775"/>
                    <a:pt x="1073" y="537"/>
                  </a:cubicBezTo>
                  <a:cubicBezTo>
                    <a:pt x="1073" y="298"/>
                    <a:pt x="906" y="84"/>
                    <a:pt x="715" y="36"/>
                  </a:cubicBezTo>
                  <a:cubicBezTo>
                    <a:pt x="668" y="13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54"/>
            <p:cNvSpPr/>
            <p:nvPr/>
          </p:nvSpPr>
          <p:spPr>
            <a:xfrm>
              <a:off x="7520355" y="3763342"/>
              <a:ext cx="29845" cy="30143"/>
            </a:xfrm>
            <a:custGeom>
              <a:rect b="b" l="l" r="r" t="t"/>
              <a:pathLst>
                <a:path extrusionOk="0" h="1011" w="1001">
                  <a:moveTo>
                    <a:pt x="501" y="1"/>
                  </a:moveTo>
                  <a:cubicBezTo>
                    <a:pt x="525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6" y="667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7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10" y="1008"/>
                    <a:pt x="440" y="1011"/>
                    <a:pt x="470" y="1011"/>
                  </a:cubicBezTo>
                  <a:cubicBezTo>
                    <a:pt x="545" y="1011"/>
                    <a:pt x="624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54"/>
            <p:cNvSpPr/>
            <p:nvPr/>
          </p:nvSpPr>
          <p:spPr>
            <a:xfrm>
              <a:off x="7609115" y="3578725"/>
              <a:ext cx="31991" cy="29875"/>
            </a:xfrm>
            <a:custGeom>
              <a:rect b="b" l="l" r="r" t="t"/>
              <a:pathLst>
                <a:path extrusionOk="0" h="1002" w="1073">
                  <a:moveTo>
                    <a:pt x="358" y="1"/>
                  </a:moveTo>
                  <a:cubicBezTo>
                    <a:pt x="143" y="49"/>
                    <a:pt x="1" y="263"/>
                    <a:pt x="1" y="501"/>
                  </a:cubicBezTo>
                  <a:cubicBezTo>
                    <a:pt x="1" y="739"/>
                    <a:pt x="143" y="953"/>
                    <a:pt x="358" y="1001"/>
                  </a:cubicBezTo>
                  <a:lnTo>
                    <a:pt x="524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3" y="977"/>
                    <a:pt x="763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54"/>
            <p:cNvSpPr/>
            <p:nvPr/>
          </p:nvSpPr>
          <p:spPr>
            <a:xfrm>
              <a:off x="7609830" y="3579441"/>
              <a:ext cx="30560" cy="30471"/>
            </a:xfrm>
            <a:custGeom>
              <a:rect b="b" l="l" r="r" t="t"/>
              <a:pathLst>
                <a:path extrusionOk="0" h="1022" w="1025">
                  <a:moveTo>
                    <a:pt x="500" y="1"/>
                  </a:moveTo>
                  <a:cubicBezTo>
                    <a:pt x="548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310" y="691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6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11" y="1016"/>
                    <a:pt x="443" y="1021"/>
                    <a:pt x="475" y="1021"/>
                  </a:cubicBezTo>
                  <a:cubicBezTo>
                    <a:pt x="548" y="1021"/>
                    <a:pt x="625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4"/>
            <p:cNvSpPr/>
            <p:nvPr/>
          </p:nvSpPr>
          <p:spPr>
            <a:xfrm>
              <a:off x="7588513" y="3625595"/>
              <a:ext cx="71049" cy="113625"/>
            </a:xfrm>
            <a:custGeom>
              <a:rect b="b" l="l" r="r" t="t"/>
              <a:pathLst>
                <a:path extrusionOk="0" h="3811" w="2383">
                  <a:moveTo>
                    <a:pt x="953" y="1"/>
                  </a:moveTo>
                  <a:cubicBezTo>
                    <a:pt x="72" y="1"/>
                    <a:pt x="1" y="929"/>
                    <a:pt x="1" y="1215"/>
                  </a:cubicBezTo>
                  <a:lnTo>
                    <a:pt x="1" y="2239"/>
                  </a:lnTo>
                  <a:lnTo>
                    <a:pt x="1" y="2263"/>
                  </a:lnTo>
                  <a:cubicBezTo>
                    <a:pt x="73" y="2336"/>
                    <a:pt x="149" y="2364"/>
                    <a:pt x="217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9" y="3790"/>
                    <a:pt x="809" y="3790"/>
                  </a:cubicBezTo>
                  <a:cubicBezTo>
                    <a:pt x="1003" y="3790"/>
                    <a:pt x="1168" y="3636"/>
                    <a:pt x="1168" y="3454"/>
                  </a:cubicBezTo>
                  <a:lnTo>
                    <a:pt x="1192" y="3454"/>
                  </a:lnTo>
                  <a:cubicBezTo>
                    <a:pt x="1192" y="3668"/>
                    <a:pt x="1358" y="3811"/>
                    <a:pt x="1549" y="3811"/>
                  </a:cubicBezTo>
                  <a:cubicBezTo>
                    <a:pt x="1716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1" y="2287"/>
                    <a:pt x="2311" y="2168"/>
                  </a:cubicBezTo>
                  <a:lnTo>
                    <a:pt x="2311" y="1215"/>
                  </a:lnTo>
                  <a:cubicBezTo>
                    <a:pt x="2382" y="525"/>
                    <a:pt x="1858" y="1"/>
                    <a:pt x="119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4"/>
            <p:cNvSpPr/>
            <p:nvPr/>
          </p:nvSpPr>
          <p:spPr>
            <a:xfrm>
              <a:off x="7629717" y="3653293"/>
              <a:ext cx="15623" cy="85241"/>
            </a:xfrm>
            <a:custGeom>
              <a:rect b="b" l="l" r="r" t="t"/>
              <a:pathLst>
                <a:path extrusionOk="0" h="2859" w="524">
                  <a:moveTo>
                    <a:pt x="476" y="0"/>
                  </a:moveTo>
                  <a:cubicBezTo>
                    <a:pt x="310" y="0"/>
                    <a:pt x="167" y="119"/>
                    <a:pt x="167" y="286"/>
                  </a:cubicBezTo>
                  <a:lnTo>
                    <a:pt x="167" y="2501"/>
                  </a:lnTo>
                  <a:cubicBezTo>
                    <a:pt x="167" y="2620"/>
                    <a:pt x="119" y="2739"/>
                    <a:pt x="0" y="2787"/>
                  </a:cubicBezTo>
                  <a:cubicBezTo>
                    <a:pt x="48" y="2811"/>
                    <a:pt x="119" y="2858"/>
                    <a:pt x="167" y="2858"/>
                  </a:cubicBezTo>
                  <a:cubicBezTo>
                    <a:pt x="381" y="2858"/>
                    <a:pt x="524" y="2691"/>
                    <a:pt x="524" y="2501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54"/>
            <p:cNvSpPr/>
            <p:nvPr/>
          </p:nvSpPr>
          <p:spPr>
            <a:xfrm>
              <a:off x="7619043" y="3626280"/>
              <a:ext cx="40519" cy="70363"/>
            </a:xfrm>
            <a:custGeom>
              <a:rect b="b" l="l" r="r" t="t"/>
              <a:pathLst>
                <a:path extrusionOk="0" h="2360" w="1359">
                  <a:moveTo>
                    <a:pt x="211" y="1"/>
                  </a:moveTo>
                  <a:cubicBezTo>
                    <a:pt x="197" y="1"/>
                    <a:pt x="182" y="1"/>
                    <a:pt x="168" y="1"/>
                  </a:cubicBezTo>
                  <a:lnTo>
                    <a:pt x="1" y="1"/>
                  </a:lnTo>
                  <a:cubicBezTo>
                    <a:pt x="549" y="97"/>
                    <a:pt x="1001" y="573"/>
                    <a:pt x="1001" y="1168"/>
                  </a:cubicBezTo>
                  <a:lnTo>
                    <a:pt x="1001" y="2121"/>
                  </a:lnTo>
                  <a:cubicBezTo>
                    <a:pt x="1001" y="2169"/>
                    <a:pt x="977" y="2240"/>
                    <a:pt x="953" y="2264"/>
                  </a:cubicBezTo>
                  <a:cubicBezTo>
                    <a:pt x="977" y="2335"/>
                    <a:pt x="1025" y="2359"/>
                    <a:pt x="1120" y="2359"/>
                  </a:cubicBezTo>
                  <a:cubicBezTo>
                    <a:pt x="1215" y="2359"/>
                    <a:pt x="1263" y="2335"/>
                    <a:pt x="1311" y="2288"/>
                  </a:cubicBezTo>
                  <a:cubicBezTo>
                    <a:pt x="1335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7" y="1"/>
                    <a:pt x="21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54"/>
            <p:cNvSpPr/>
            <p:nvPr/>
          </p:nvSpPr>
          <p:spPr>
            <a:xfrm>
              <a:off x="7588513" y="3809496"/>
              <a:ext cx="71049" cy="111627"/>
            </a:xfrm>
            <a:custGeom>
              <a:rect b="b" l="l" r="r" t="t"/>
              <a:pathLst>
                <a:path extrusionOk="0" h="3744" w="2383">
                  <a:moveTo>
                    <a:pt x="1192" y="1"/>
                  </a:moveTo>
                  <a:cubicBezTo>
                    <a:pt x="549" y="1"/>
                    <a:pt x="1" y="524"/>
                    <a:pt x="1" y="1191"/>
                  </a:cubicBezTo>
                  <a:lnTo>
                    <a:pt x="1" y="1858"/>
                  </a:lnTo>
                  <a:cubicBezTo>
                    <a:pt x="1" y="1930"/>
                    <a:pt x="25" y="1977"/>
                    <a:pt x="72" y="2025"/>
                  </a:cubicBezTo>
                  <a:lnTo>
                    <a:pt x="120" y="2072"/>
                  </a:lnTo>
                  <a:lnTo>
                    <a:pt x="144" y="2072"/>
                  </a:lnTo>
                  <a:lnTo>
                    <a:pt x="120" y="2287"/>
                  </a:lnTo>
                  <a:lnTo>
                    <a:pt x="120" y="2311"/>
                  </a:lnTo>
                  <a:cubicBezTo>
                    <a:pt x="96" y="2406"/>
                    <a:pt x="191" y="2501"/>
                    <a:pt x="263" y="2501"/>
                  </a:cubicBezTo>
                  <a:lnTo>
                    <a:pt x="501" y="2501"/>
                  </a:lnTo>
                  <a:lnTo>
                    <a:pt x="501" y="3477"/>
                  </a:lnTo>
                  <a:cubicBezTo>
                    <a:pt x="501" y="3525"/>
                    <a:pt x="549" y="3597"/>
                    <a:pt x="572" y="3620"/>
                  </a:cubicBezTo>
                  <a:cubicBezTo>
                    <a:pt x="667" y="3707"/>
                    <a:pt x="766" y="3744"/>
                    <a:pt x="857" y="3744"/>
                  </a:cubicBezTo>
                  <a:cubicBezTo>
                    <a:pt x="1042" y="3744"/>
                    <a:pt x="1192" y="3590"/>
                    <a:pt x="1192" y="3382"/>
                  </a:cubicBezTo>
                  <a:cubicBezTo>
                    <a:pt x="1192" y="3590"/>
                    <a:pt x="1342" y="3744"/>
                    <a:pt x="1526" y="3744"/>
                  </a:cubicBezTo>
                  <a:cubicBezTo>
                    <a:pt x="1617" y="3744"/>
                    <a:pt x="1717" y="3707"/>
                    <a:pt x="1811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7" y="2501"/>
                  </a:lnTo>
                  <a:cubicBezTo>
                    <a:pt x="2168" y="2501"/>
                    <a:pt x="2239" y="2406"/>
                    <a:pt x="2239" y="2311"/>
                  </a:cubicBezTo>
                  <a:lnTo>
                    <a:pt x="2168" y="2049"/>
                  </a:lnTo>
                  <a:lnTo>
                    <a:pt x="2168" y="2049"/>
                  </a:lnTo>
                  <a:cubicBezTo>
                    <a:pt x="2216" y="2072"/>
                    <a:pt x="2239" y="2072"/>
                    <a:pt x="2239" y="2072"/>
                  </a:cubicBezTo>
                  <a:cubicBezTo>
                    <a:pt x="2263" y="2072"/>
                    <a:pt x="2263" y="2049"/>
                    <a:pt x="2287" y="2049"/>
                  </a:cubicBezTo>
                  <a:cubicBezTo>
                    <a:pt x="2335" y="2025"/>
                    <a:pt x="2359" y="1977"/>
                    <a:pt x="2359" y="1953"/>
                  </a:cubicBezTo>
                  <a:cubicBezTo>
                    <a:pt x="2359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4"/>
            <p:cNvSpPr/>
            <p:nvPr/>
          </p:nvSpPr>
          <p:spPr>
            <a:xfrm>
              <a:off x="7618358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4" y="572"/>
                    <a:pt x="1024" y="1167"/>
                  </a:cubicBezTo>
                  <a:lnTo>
                    <a:pt x="1024" y="1834"/>
                  </a:lnTo>
                  <a:cubicBezTo>
                    <a:pt x="1024" y="1858"/>
                    <a:pt x="1000" y="1906"/>
                    <a:pt x="1000" y="1929"/>
                  </a:cubicBezTo>
                  <a:cubicBezTo>
                    <a:pt x="1000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1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2" y="2501"/>
                  </a:cubicBezTo>
                  <a:lnTo>
                    <a:pt x="691" y="2501"/>
                  </a:lnTo>
                  <a:cubicBezTo>
                    <a:pt x="595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2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19" y="2525"/>
                  </a:lnTo>
                  <a:cubicBezTo>
                    <a:pt x="1215" y="2525"/>
                    <a:pt x="1286" y="2429"/>
                    <a:pt x="1262" y="2334"/>
                  </a:cubicBezTo>
                  <a:lnTo>
                    <a:pt x="1215" y="2072"/>
                  </a:lnTo>
                  <a:lnTo>
                    <a:pt x="1238" y="2072"/>
                  </a:lnTo>
                  <a:cubicBezTo>
                    <a:pt x="1262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1" y="1929"/>
                    <a:pt x="1381" y="1906"/>
                    <a:pt x="1381" y="1858"/>
                  </a:cubicBezTo>
                  <a:lnTo>
                    <a:pt x="1381" y="1191"/>
                  </a:lnTo>
                  <a:cubicBezTo>
                    <a:pt x="1381" y="524"/>
                    <a:pt x="857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4"/>
            <p:cNvSpPr/>
            <p:nvPr/>
          </p:nvSpPr>
          <p:spPr>
            <a:xfrm>
              <a:off x="7608399" y="3762984"/>
              <a:ext cx="31991" cy="31186"/>
            </a:xfrm>
            <a:custGeom>
              <a:rect b="b" l="l" r="r" t="t"/>
              <a:pathLst>
                <a:path extrusionOk="0" h="1046" w="1073">
                  <a:moveTo>
                    <a:pt x="572" y="1"/>
                  </a:moveTo>
                  <a:cubicBezTo>
                    <a:pt x="525" y="1"/>
                    <a:pt x="477" y="13"/>
                    <a:pt x="429" y="36"/>
                  </a:cubicBezTo>
                  <a:cubicBezTo>
                    <a:pt x="382" y="36"/>
                    <a:pt x="358" y="60"/>
                    <a:pt x="286" y="84"/>
                  </a:cubicBezTo>
                  <a:cubicBezTo>
                    <a:pt x="144" y="179"/>
                    <a:pt x="25" y="370"/>
                    <a:pt x="25" y="537"/>
                  </a:cubicBezTo>
                  <a:cubicBezTo>
                    <a:pt x="1" y="727"/>
                    <a:pt x="120" y="894"/>
                    <a:pt x="286" y="989"/>
                  </a:cubicBezTo>
                  <a:cubicBezTo>
                    <a:pt x="374" y="1024"/>
                    <a:pt x="461" y="1046"/>
                    <a:pt x="548" y="1046"/>
                  </a:cubicBezTo>
                  <a:cubicBezTo>
                    <a:pt x="580" y="1046"/>
                    <a:pt x="612" y="1043"/>
                    <a:pt x="644" y="1037"/>
                  </a:cubicBezTo>
                  <a:lnTo>
                    <a:pt x="715" y="1037"/>
                  </a:lnTo>
                  <a:cubicBezTo>
                    <a:pt x="906" y="989"/>
                    <a:pt x="1072" y="775"/>
                    <a:pt x="1072" y="537"/>
                  </a:cubicBezTo>
                  <a:cubicBezTo>
                    <a:pt x="1072" y="298"/>
                    <a:pt x="906" y="84"/>
                    <a:pt x="715" y="36"/>
                  </a:cubicBezTo>
                  <a:cubicBezTo>
                    <a:pt x="668" y="13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54"/>
            <p:cNvSpPr/>
            <p:nvPr/>
          </p:nvSpPr>
          <p:spPr>
            <a:xfrm>
              <a:off x="7609115" y="3763342"/>
              <a:ext cx="29845" cy="30143"/>
            </a:xfrm>
            <a:custGeom>
              <a:rect b="b" l="l" r="r" t="t"/>
              <a:pathLst>
                <a:path extrusionOk="0" h="1011" w="1001">
                  <a:moveTo>
                    <a:pt x="501" y="1"/>
                  </a:moveTo>
                  <a:cubicBezTo>
                    <a:pt x="524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6" y="667"/>
                  </a:cubicBezTo>
                  <a:cubicBezTo>
                    <a:pt x="262" y="715"/>
                    <a:pt x="262" y="715"/>
                    <a:pt x="239" y="715"/>
                  </a:cubicBezTo>
                  <a:cubicBezTo>
                    <a:pt x="167" y="739"/>
                    <a:pt x="96" y="739"/>
                    <a:pt x="24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09" y="1008"/>
                    <a:pt x="439" y="1011"/>
                    <a:pt x="470" y="1011"/>
                  </a:cubicBezTo>
                  <a:cubicBezTo>
                    <a:pt x="545" y="1011"/>
                    <a:pt x="624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54"/>
            <p:cNvSpPr/>
            <p:nvPr/>
          </p:nvSpPr>
          <p:spPr>
            <a:xfrm>
              <a:off x="7697875" y="3578725"/>
              <a:ext cx="31962" cy="29875"/>
            </a:xfrm>
            <a:custGeom>
              <a:rect b="b" l="l" r="r" t="t"/>
              <a:pathLst>
                <a:path extrusionOk="0" h="1002" w="1072">
                  <a:moveTo>
                    <a:pt x="358" y="1"/>
                  </a:moveTo>
                  <a:cubicBezTo>
                    <a:pt x="143" y="49"/>
                    <a:pt x="0" y="263"/>
                    <a:pt x="0" y="501"/>
                  </a:cubicBezTo>
                  <a:cubicBezTo>
                    <a:pt x="0" y="739"/>
                    <a:pt x="143" y="953"/>
                    <a:pt x="358" y="1001"/>
                  </a:cubicBezTo>
                  <a:lnTo>
                    <a:pt x="524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2" y="977"/>
                    <a:pt x="762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4"/>
            <p:cNvSpPr/>
            <p:nvPr/>
          </p:nvSpPr>
          <p:spPr>
            <a:xfrm>
              <a:off x="7698591" y="3579441"/>
              <a:ext cx="30560" cy="30471"/>
            </a:xfrm>
            <a:custGeom>
              <a:rect b="b" l="l" r="r" t="t"/>
              <a:pathLst>
                <a:path extrusionOk="0" h="1022" w="1025">
                  <a:moveTo>
                    <a:pt x="500" y="1"/>
                  </a:moveTo>
                  <a:cubicBezTo>
                    <a:pt x="548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310" y="691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5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11" y="1016"/>
                    <a:pt x="443" y="1021"/>
                    <a:pt x="475" y="1021"/>
                  </a:cubicBezTo>
                  <a:cubicBezTo>
                    <a:pt x="548" y="1021"/>
                    <a:pt x="625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4"/>
            <p:cNvSpPr/>
            <p:nvPr/>
          </p:nvSpPr>
          <p:spPr>
            <a:xfrm>
              <a:off x="7677273" y="3625595"/>
              <a:ext cx="71049" cy="113625"/>
            </a:xfrm>
            <a:custGeom>
              <a:rect b="b" l="l" r="r" t="t"/>
              <a:pathLst>
                <a:path extrusionOk="0" h="3811" w="2383">
                  <a:moveTo>
                    <a:pt x="953" y="1"/>
                  </a:moveTo>
                  <a:cubicBezTo>
                    <a:pt x="72" y="1"/>
                    <a:pt x="1" y="929"/>
                    <a:pt x="1" y="1215"/>
                  </a:cubicBezTo>
                  <a:lnTo>
                    <a:pt x="1" y="2239"/>
                  </a:lnTo>
                  <a:lnTo>
                    <a:pt x="1" y="2263"/>
                  </a:lnTo>
                  <a:cubicBezTo>
                    <a:pt x="73" y="2336"/>
                    <a:pt x="149" y="2364"/>
                    <a:pt x="216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9" y="3790"/>
                    <a:pt x="808" y="3790"/>
                  </a:cubicBezTo>
                  <a:cubicBezTo>
                    <a:pt x="1002" y="3790"/>
                    <a:pt x="1168" y="3636"/>
                    <a:pt x="1168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9" y="3811"/>
                  </a:cubicBezTo>
                  <a:cubicBezTo>
                    <a:pt x="1715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1" y="2287"/>
                    <a:pt x="2311" y="2168"/>
                  </a:cubicBezTo>
                  <a:lnTo>
                    <a:pt x="2311" y="1215"/>
                  </a:ln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54"/>
            <p:cNvSpPr/>
            <p:nvPr/>
          </p:nvSpPr>
          <p:spPr>
            <a:xfrm>
              <a:off x="7718448" y="3653293"/>
              <a:ext cx="15653" cy="85241"/>
            </a:xfrm>
            <a:custGeom>
              <a:rect b="b" l="l" r="r" t="t"/>
              <a:pathLst>
                <a:path extrusionOk="0" h="2859" w="525">
                  <a:moveTo>
                    <a:pt x="477" y="0"/>
                  </a:moveTo>
                  <a:cubicBezTo>
                    <a:pt x="311" y="0"/>
                    <a:pt x="168" y="119"/>
                    <a:pt x="168" y="286"/>
                  </a:cubicBezTo>
                  <a:lnTo>
                    <a:pt x="168" y="2501"/>
                  </a:lnTo>
                  <a:cubicBezTo>
                    <a:pt x="168" y="2620"/>
                    <a:pt x="120" y="2739"/>
                    <a:pt x="1" y="2787"/>
                  </a:cubicBezTo>
                  <a:cubicBezTo>
                    <a:pt x="49" y="2811"/>
                    <a:pt x="120" y="2858"/>
                    <a:pt x="168" y="2858"/>
                  </a:cubicBezTo>
                  <a:cubicBezTo>
                    <a:pt x="382" y="2858"/>
                    <a:pt x="525" y="2691"/>
                    <a:pt x="525" y="2501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54"/>
            <p:cNvSpPr/>
            <p:nvPr/>
          </p:nvSpPr>
          <p:spPr>
            <a:xfrm>
              <a:off x="7707804" y="3626280"/>
              <a:ext cx="40519" cy="70363"/>
            </a:xfrm>
            <a:custGeom>
              <a:rect b="b" l="l" r="r" t="t"/>
              <a:pathLst>
                <a:path extrusionOk="0" h="2360" w="1359">
                  <a:moveTo>
                    <a:pt x="211" y="1"/>
                  </a:moveTo>
                  <a:cubicBezTo>
                    <a:pt x="197" y="1"/>
                    <a:pt x="182" y="1"/>
                    <a:pt x="167" y="1"/>
                  </a:cubicBezTo>
                  <a:lnTo>
                    <a:pt x="1" y="1"/>
                  </a:lnTo>
                  <a:cubicBezTo>
                    <a:pt x="548" y="97"/>
                    <a:pt x="1001" y="573"/>
                    <a:pt x="1001" y="1168"/>
                  </a:cubicBezTo>
                  <a:lnTo>
                    <a:pt x="1001" y="2121"/>
                  </a:lnTo>
                  <a:cubicBezTo>
                    <a:pt x="1001" y="2169"/>
                    <a:pt x="977" y="2240"/>
                    <a:pt x="953" y="2264"/>
                  </a:cubicBezTo>
                  <a:cubicBezTo>
                    <a:pt x="977" y="2335"/>
                    <a:pt x="1025" y="2359"/>
                    <a:pt x="1120" y="2359"/>
                  </a:cubicBezTo>
                  <a:cubicBezTo>
                    <a:pt x="1215" y="2359"/>
                    <a:pt x="1263" y="2335"/>
                    <a:pt x="1311" y="2288"/>
                  </a:cubicBezTo>
                  <a:cubicBezTo>
                    <a:pt x="1334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7" y="1"/>
                    <a:pt x="21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4"/>
            <p:cNvSpPr/>
            <p:nvPr/>
          </p:nvSpPr>
          <p:spPr>
            <a:xfrm>
              <a:off x="7677273" y="3809496"/>
              <a:ext cx="71049" cy="111627"/>
            </a:xfrm>
            <a:custGeom>
              <a:rect b="b" l="l" r="r" t="t"/>
              <a:pathLst>
                <a:path extrusionOk="0" h="3744" w="2383">
                  <a:moveTo>
                    <a:pt x="1191" y="1"/>
                  </a:moveTo>
                  <a:cubicBezTo>
                    <a:pt x="548" y="1"/>
                    <a:pt x="1" y="524"/>
                    <a:pt x="1" y="1191"/>
                  </a:cubicBezTo>
                  <a:lnTo>
                    <a:pt x="1" y="1858"/>
                  </a:lnTo>
                  <a:cubicBezTo>
                    <a:pt x="1" y="1930"/>
                    <a:pt x="25" y="1977"/>
                    <a:pt x="72" y="2025"/>
                  </a:cubicBezTo>
                  <a:lnTo>
                    <a:pt x="120" y="2072"/>
                  </a:lnTo>
                  <a:lnTo>
                    <a:pt x="144" y="2072"/>
                  </a:lnTo>
                  <a:lnTo>
                    <a:pt x="120" y="2287"/>
                  </a:lnTo>
                  <a:lnTo>
                    <a:pt x="120" y="2311"/>
                  </a:lnTo>
                  <a:cubicBezTo>
                    <a:pt x="96" y="2406"/>
                    <a:pt x="191" y="2501"/>
                    <a:pt x="263" y="2501"/>
                  </a:cubicBezTo>
                  <a:lnTo>
                    <a:pt x="501" y="2501"/>
                  </a:lnTo>
                  <a:lnTo>
                    <a:pt x="501" y="3477"/>
                  </a:lnTo>
                  <a:cubicBezTo>
                    <a:pt x="501" y="3525"/>
                    <a:pt x="548" y="3597"/>
                    <a:pt x="572" y="3620"/>
                  </a:cubicBezTo>
                  <a:cubicBezTo>
                    <a:pt x="666" y="3707"/>
                    <a:pt x="766" y="3744"/>
                    <a:pt x="857" y="3744"/>
                  </a:cubicBezTo>
                  <a:cubicBezTo>
                    <a:pt x="1042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1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6" y="2501"/>
                  </a:lnTo>
                  <a:cubicBezTo>
                    <a:pt x="2168" y="2501"/>
                    <a:pt x="2239" y="2406"/>
                    <a:pt x="2239" y="2311"/>
                  </a:cubicBezTo>
                  <a:lnTo>
                    <a:pt x="2168" y="2049"/>
                  </a:lnTo>
                  <a:lnTo>
                    <a:pt x="2168" y="2049"/>
                  </a:lnTo>
                  <a:cubicBezTo>
                    <a:pt x="2215" y="2072"/>
                    <a:pt x="2239" y="2072"/>
                    <a:pt x="2239" y="2072"/>
                  </a:cubicBezTo>
                  <a:cubicBezTo>
                    <a:pt x="2263" y="2072"/>
                    <a:pt x="2263" y="2049"/>
                    <a:pt x="2287" y="2049"/>
                  </a:cubicBezTo>
                  <a:cubicBezTo>
                    <a:pt x="2335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4"/>
            <p:cNvSpPr/>
            <p:nvPr/>
          </p:nvSpPr>
          <p:spPr>
            <a:xfrm>
              <a:off x="7707088" y="3810211"/>
              <a:ext cx="41234" cy="112224"/>
            </a:xfrm>
            <a:custGeom>
              <a:rect b="b" l="l" r="r" t="t"/>
              <a:pathLst>
                <a:path extrusionOk="0" h="3764" w="1383">
                  <a:moveTo>
                    <a:pt x="1" y="0"/>
                  </a:moveTo>
                  <a:cubicBezTo>
                    <a:pt x="572" y="72"/>
                    <a:pt x="1025" y="572"/>
                    <a:pt x="1025" y="1167"/>
                  </a:cubicBezTo>
                  <a:lnTo>
                    <a:pt x="1025" y="1834"/>
                  </a:lnTo>
                  <a:cubicBezTo>
                    <a:pt x="1025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30" y="2025"/>
                  </a:cubicBezTo>
                  <a:cubicBezTo>
                    <a:pt x="906" y="2025"/>
                    <a:pt x="906" y="2048"/>
                    <a:pt x="882" y="2048"/>
                  </a:cubicBezTo>
                  <a:lnTo>
                    <a:pt x="834" y="2048"/>
                  </a:lnTo>
                  <a:lnTo>
                    <a:pt x="906" y="2310"/>
                  </a:lnTo>
                  <a:cubicBezTo>
                    <a:pt x="930" y="2406"/>
                    <a:pt x="834" y="2501"/>
                    <a:pt x="763" y="2501"/>
                  </a:cubicBezTo>
                  <a:lnTo>
                    <a:pt x="692" y="2501"/>
                  </a:lnTo>
                  <a:cubicBezTo>
                    <a:pt x="596" y="2501"/>
                    <a:pt x="525" y="2572"/>
                    <a:pt x="525" y="2668"/>
                  </a:cubicBezTo>
                  <a:lnTo>
                    <a:pt x="525" y="3382"/>
                  </a:lnTo>
                  <a:cubicBezTo>
                    <a:pt x="525" y="3525"/>
                    <a:pt x="453" y="3644"/>
                    <a:pt x="334" y="3715"/>
                  </a:cubicBezTo>
                  <a:cubicBezTo>
                    <a:pt x="406" y="3739"/>
                    <a:pt x="453" y="3763"/>
                    <a:pt x="549" y="3763"/>
                  </a:cubicBezTo>
                  <a:cubicBezTo>
                    <a:pt x="763" y="3763"/>
                    <a:pt x="906" y="3596"/>
                    <a:pt x="906" y="3406"/>
                  </a:cubicBezTo>
                  <a:lnTo>
                    <a:pt x="906" y="2525"/>
                  </a:lnTo>
                  <a:lnTo>
                    <a:pt x="1120" y="2525"/>
                  </a:lnTo>
                  <a:cubicBezTo>
                    <a:pt x="1215" y="2525"/>
                    <a:pt x="1287" y="2429"/>
                    <a:pt x="1263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3" y="2072"/>
                    <a:pt x="1287" y="2048"/>
                    <a:pt x="1287" y="2048"/>
                  </a:cubicBezTo>
                  <a:cubicBezTo>
                    <a:pt x="1335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54"/>
            <p:cNvSpPr/>
            <p:nvPr/>
          </p:nvSpPr>
          <p:spPr>
            <a:xfrm>
              <a:off x="7697875" y="3762984"/>
              <a:ext cx="31276" cy="31186"/>
            </a:xfrm>
            <a:custGeom>
              <a:rect b="b" l="l" r="r" t="t"/>
              <a:pathLst>
                <a:path extrusionOk="0" h="1046" w="1049">
                  <a:moveTo>
                    <a:pt x="548" y="1"/>
                  </a:moveTo>
                  <a:cubicBezTo>
                    <a:pt x="500" y="1"/>
                    <a:pt x="453" y="13"/>
                    <a:pt x="405" y="36"/>
                  </a:cubicBezTo>
                  <a:cubicBezTo>
                    <a:pt x="358" y="36"/>
                    <a:pt x="334" y="60"/>
                    <a:pt x="262" y="84"/>
                  </a:cubicBezTo>
                  <a:cubicBezTo>
                    <a:pt x="119" y="179"/>
                    <a:pt x="0" y="370"/>
                    <a:pt x="0" y="537"/>
                  </a:cubicBezTo>
                  <a:cubicBezTo>
                    <a:pt x="0" y="727"/>
                    <a:pt x="96" y="894"/>
                    <a:pt x="262" y="989"/>
                  </a:cubicBezTo>
                  <a:cubicBezTo>
                    <a:pt x="349" y="1024"/>
                    <a:pt x="437" y="1046"/>
                    <a:pt x="524" y="1046"/>
                  </a:cubicBezTo>
                  <a:cubicBezTo>
                    <a:pt x="556" y="1046"/>
                    <a:pt x="588" y="1043"/>
                    <a:pt x="620" y="1037"/>
                  </a:cubicBezTo>
                  <a:lnTo>
                    <a:pt x="691" y="1037"/>
                  </a:lnTo>
                  <a:cubicBezTo>
                    <a:pt x="881" y="989"/>
                    <a:pt x="1048" y="775"/>
                    <a:pt x="1048" y="537"/>
                  </a:cubicBezTo>
                  <a:cubicBezTo>
                    <a:pt x="1048" y="298"/>
                    <a:pt x="881" y="84"/>
                    <a:pt x="691" y="36"/>
                  </a:cubicBezTo>
                  <a:cubicBezTo>
                    <a:pt x="643" y="13"/>
                    <a:pt x="596" y="1"/>
                    <a:pt x="548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54"/>
            <p:cNvSpPr/>
            <p:nvPr/>
          </p:nvSpPr>
          <p:spPr>
            <a:xfrm>
              <a:off x="7698591" y="3763342"/>
              <a:ext cx="30560" cy="30143"/>
            </a:xfrm>
            <a:custGeom>
              <a:rect b="b" l="l" r="r" t="t"/>
              <a:pathLst>
                <a:path extrusionOk="0" h="1011" w="1025">
                  <a:moveTo>
                    <a:pt x="500" y="1"/>
                  </a:moveTo>
                  <a:cubicBezTo>
                    <a:pt x="548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310" y="667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5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09" y="1008"/>
                    <a:pt x="439" y="1011"/>
                    <a:pt x="470" y="1011"/>
                  </a:cubicBezTo>
                  <a:cubicBezTo>
                    <a:pt x="544" y="1011"/>
                    <a:pt x="623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54"/>
            <p:cNvSpPr/>
            <p:nvPr/>
          </p:nvSpPr>
          <p:spPr>
            <a:xfrm>
              <a:off x="7403210" y="3803831"/>
              <a:ext cx="83094" cy="121436"/>
            </a:xfrm>
            <a:custGeom>
              <a:rect b="b" l="l" r="r" t="t"/>
              <a:pathLst>
                <a:path extrusionOk="0" h="4073" w="2787">
                  <a:moveTo>
                    <a:pt x="1286" y="2882"/>
                  </a:moveTo>
                  <a:lnTo>
                    <a:pt x="1286" y="3572"/>
                  </a:lnTo>
                  <a:lnTo>
                    <a:pt x="1286" y="3667"/>
                  </a:lnTo>
                  <a:cubicBezTo>
                    <a:pt x="1239" y="3763"/>
                    <a:pt x="1167" y="3787"/>
                    <a:pt x="1096" y="3787"/>
                  </a:cubicBezTo>
                  <a:cubicBezTo>
                    <a:pt x="1001" y="3787"/>
                    <a:pt x="929" y="3691"/>
                    <a:pt x="929" y="3596"/>
                  </a:cubicBezTo>
                  <a:lnTo>
                    <a:pt x="929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5" y="3787"/>
                    <a:pt x="1810" y="3787"/>
                  </a:cubicBezTo>
                  <a:cubicBezTo>
                    <a:pt x="1715" y="3787"/>
                    <a:pt x="1667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4" y="0"/>
                  </a:moveTo>
                  <a:cubicBezTo>
                    <a:pt x="953" y="0"/>
                    <a:pt x="619" y="119"/>
                    <a:pt x="358" y="429"/>
                  </a:cubicBezTo>
                  <a:cubicBezTo>
                    <a:pt x="0" y="810"/>
                    <a:pt x="0" y="1310"/>
                    <a:pt x="0" y="1786"/>
                  </a:cubicBezTo>
                  <a:lnTo>
                    <a:pt x="0" y="2024"/>
                  </a:lnTo>
                  <a:lnTo>
                    <a:pt x="0" y="2048"/>
                  </a:lnTo>
                  <a:cubicBezTo>
                    <a:pt x="0" y="2120"/>
                    <a:pt x="24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19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19" y="2715"/>
                    <a:pt x="238" y="2834"/>
                    <a:pt x="405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7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3" y="4025"/>
                    <a:pt x="1572" y="4072"/>
                    <a:pt x="1715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4" y="2834"/>
                  </a:lnTo>
                  <a:cubicBezTo>
                    <a:pt x="2525" y="2763"/>
                    <a:pt x="2620" y="2620"/>
                    <a:pt x="2620" y="2453"/>
                  </a:cubicBezTo>
                  <a:lnTo>
                    <a:pt x="2572" y="2286"/>
                  </a:lnTo>
                  <a:lnTo>
                    <a:pt x="2620" y="2262"/>
                  </a:lnTo>
                  <a:cubicBezTo>
                    <a:pt x="2691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787" y="1143"/>
                    <a:pt x="2739" y="905"/>
                    <a:pt x="2620" y="691"/>
                  </a:cubicBezTo>
                  <a:cubicBezTo>
                    <a:pt x="2579" y="640"/>
                    <a:pt x="2517" y="611"/>
                    <a:pt x="2457" y="611"/>
                  </a:cubicBezTo>
                  <a:cubicBezTo>
                    <a:pt x="2376" y="611"/>
                    <a:pt x="2300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6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7" y="1167"/>
                    <a:pt x="2191" y="1143"/>
                  </a:cubicBezTo>
                  <a:cubicBezTo>
                    <a:pt x="2170" y="1135"/>
                    <a:pt x="2150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0" y="2453"/>
                  </a:cubicBezTo>
                  <a:lnTo>
                    <a:pt x="2310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1" y="2262"/>
                    <a:pt x="881" y="2048"/>
                  </a:cubicBezTo>
                  <a:lnTo>
                    <a:pt x="881" y="2024"/>
                  </a:lnTo>
                  <a:lnTo>
                    <a:pt x="881" y="1286"/>
                  </a:lnTo>
                  <a:cubicBezTo>
                    <a:pt x="881" y="1191"/>
                    <a:pt x="834" y="1143"/>
                    <a:pt x="739" y="1096"/>
                  </a:cubicBezTo>
                  <a:cubicBezTo>
                    <a:pt x="726" y="1093"/>
                    <a:pt x="714" y="1092"/>
                    <a:pt x="702" y="1092"/>
                  </a:cubicBezTo>
                  <a:cubicBezTo>
                    <a:pt x="601" y="1092"/>
                    <a:pt x="524" y="1179"/>
                    <a:pt x="524" y="1286"/>
                  </a:cubicBezTo>
                  <a:lnTo>
                    <a:pt x="524" y="2024"/>
                  </a:lnTo>
                  <a:cubicBezTo>
                    <a:pt x="524" y="2024"/>
                    <a:pt x="500" y="2096"/>
                    <a:pt x="477" y="2096"/>
                  </a:cubicBezTo>
                  <a:cubicBezTo>
                    <a:pt x="429" y="2096"/>
                    <a:pt x="405" y="2048"/>
                    <a:pt x="405" y="2024"/>
                  </a:cubicBezTo>
                  <a:lnTo>
                    <a:pt x="405" y="1334"/>
                  </a:lnTo>
                  <a:cubicBezTo>
                    <a:pt x="405" y="786"/>
                    <a:pt x="858" y="333"/>
                    <a:pt x="1429" y="333"/>
                  </a:cubicBezTo>
                  <a:cubicBezTo>
                    <a:pt x="1548" y="333"/>
                    <a:pt x="1667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2" y="396"/>
                    <a:pt x="1935" y="336"/>
                    <a:pt x="1953" y="262"/>
                  </a:cubicBezTo>
                  <a:cubicBezTo>
                    <a:pt x="1977" y="191"/>
                    <a:pt x="1929" y="95"/>
                    <a:pt x="1834" y="71"/>
                  </a:cubicBezTo>
                  <a:cubicBezTo>
                    <a:pt x="1691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54"/>
            <p:cNvSpPr/>
            <p:nvPr/>
          </p:nvSpPr>
          <p:spPr>
            <a:xfrm>
              <a:off x="7425929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8" y="476"/>
                    <a:pt x="1048" y="691"/>
                  </a:cubicBezTo>
                  <a:cubicBezTo>
                    <a:pt x="1048" y="857"/>
                    <a:pt x="905" y="1048"/>
                    <a:pt x="691" y="1048"/>
                  </a:cubicBezTo>
                  <a:cubicBezTo>
                    <a:pt x="524" y="1048"/>
                    <a:pt x="334" y="905"/>
                    <a:pt x="334" y="691"/>
                  </a:cubicBezTo>
                  <a:cubicBezTo>
                    <a:pt x="334" y="476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1"/>
                    <a:pt x="691" y="1381"/>
                  </a:cubicBezTo>
                  <a:cubicBezTo>
                    <a:pt x="1072" y="1381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54"/>
            <p:cNvSpPr/>
            <p:nvPr/>
          </p:nvSpPr>
          <p:spPr>
            <a:xfrm>
              <a:off x="7425929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2" y="334"/>
                    <a:pt x="1024" y="500"/>
                    <a:pt x="1048" y="691"/>
                  </a:cubicBezTo>
                  <a:cubicBezTo>
                    <a:pt x="1048" y="905"/>
                    <a:pt x="858" y="1048"/>
                    <a:pt x="691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54"/>
            <p:cNvSpPr/>
            <p:nvPr/>
          </p:nvSpPr>
          <p:spPr>
            <a:xfrm>
              <a:off x="7403926" y="3622047"/>
              <a:ext cx="82379" cy="122868"/>
            </a:xfrm>
            <a:custGeom>
              <a:rect b="b" l="l" r="r" t="t"/>
              <a:pathLst>
                <a:path extrusionOk="0" h="4121" w="2763">
                  <a:moveTo>
                    <a:pt x="1334" y="1"/>
                  </a:moveTo>
                  <a:cubicBezTo>
                    <a:pt x="953" y="1"/>
                    <a:pt x="619" y="120"/>
                    <a:pt x="357" y="405"/>
                  </a:cubicBezTo>
                  <a:cubicBezTo>
                    <a:pt x="191" y="620"/>
                    <a:pt x="95" y="882"/>
                    <a:pt x="24" y="1144"/>
                  </a:cubicBezTo>
                  <a:cubicBezTo>
                    <a:pt x="0" y="1358"/>
                    <a:pt x="0" y="1572"/>
                    <a:pt x="0" y="1787"/>
                  </a:cubicBezTo>
                  <a:lnTo>
                    <a:pt x="0" y="1977"/>
                  </a:lnTo>
                  <a:lnTo>
                    <a:pt x="0" y="2453"/>
                  </a:lnTo>
                  <a:cubicBezTo>
                    <a:pt x="0" y="2501"/>
                    <a:pt x="24" y="2549"/>
                    <a:pt x="72" y="2549"/>
                  </a:cubicBezTo>
                  <a:cubicBezTo>
                    <a:pt x="214" y="2668"/>
                    <a:pt x="357" y="2692"/>
                    <a:pt x="476" y="2692"/>
                  </a:cubicBezTo>
                  <a:lnTo>
                    <a:pt x="476" y="3597"/>
                  </a:lnTo>
                  <a:cubicBezTo>
                    <a:pt x="476" y="3882"/>
                    <a:pt x="691" y="4120"/>
                    <a:pt x="977" y="4120"/>
                  </a:cubicBezTo>
                  <a:cubicBezTo>
                    <a:pt x="1143" y="4120"/>
                    <a:pt x="1262" y="4073"/>
                    <a:pt x="1381" y="3978"/>
                  </a:cubicBezTo>
                  <a:cubicBezTo>
                    <a:pt x="1453" y="4073"/>
                    <a:pt x="1620" y="4120"/>
                    <a:pt x="1762" y="4120"/>
                  </a:cubicBezTo>
                  <a:cubicBezTo>
                    <a:pt x="2048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05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63" y="1310"/>
                  </a:lnTo>
                  <a:cubicBezTo>
                    <a:pt x="2763" y="1096"/>
                    <a:pt x="2739" y="953"/>
                    <a:pt x="2691" y="810"/>
                  </a:cubicBezTo>
                  <a:lnTo>
                    <a:pt x="2596" y="620"/>
                  </a:lnTo>
                  <a:cubicBezTo>
                    <a:pt x="2555" y="569"/>
                    <a:pt x="2493" y="540"/>
                    <a:pt x="2433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05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67" y="1025"/>
                  </a:cubicBezTo>
                  <a:cubicBezTo>
                    <a:pt x="2155" y="1022"/>
                    <a:pt x="2143" y="1021"/>
                    <a:pt x="2132" y="1021"/>
                  </a:cubicBezTo>
                  <a:cubicBezTo>
                    <a:pt x="2034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1" y="3719"/>
                    <a:pt x="1776" y="3719"/>
                  </a:cubicBezTo>
                  <a:cubicBezTo>
                    <a:pt x="1763" y="3719"/>
                    <a:pt x="1751" y="3718"/>
                    <a:pt x="1739" y="3716"/>
                  </a:cubicBezTo>
                  <a:cubicBezTo>
                    <a:pt x="1643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8" y="1858"/>
                    <a:pt x="1453" y="1834"/>
                  </a:cubicBezTo>
                  <a:cubicBezTo>
                    <a:pt x="1440" y="1832"/>
                    <a:pt x="1428" y="1831"/>
                    <a:pt x="1417" y="1831"/>
                  </a:cubicBezTo>
                  <a:cubicBezTo>
                    <a:pt x="1320" y="1831"/>
                    <a:pt x="1262" y="1918"/>
                    <a:pt x="1262" y="2025"/>
                  </a:cubicBezTo>
                  <a:lnTo>
                    <a:pt x="1262" y="3501"/>
                  </a:lnTo>
                  <a:lnTo>
                    <a:pt x="1262" y="3525"/>
                  </a:lnTo>
                  <a:cubicBezTo>
                    <a:pt x="1262" y="3620"/>
                    <a:pt x="1191" y="3692"/>
                    <a:pt x="1143" y="3716"/>
                  </a:cubicBezTo>
                  <a:cubicBezTo>
                    <a:pt x="1131" y="3718"/>
                    <a:pt x="1118" y="3719"/>
                    <a:pt x="1106" y="3719"/>
                  </a:cubicBezTo>
                  <a:cubicBezTo>
                    <a:pt x="1001" y="3719"/>
                    <a:pt x="905" y="3632"/>
                    <a:pt x="905" y="3525"/>
                  </a:cubicBezTo>
                  <a:lnTo>
                    <a:pt x="905" y="1215"/>
                  </a:lnTo>
                  <a:cubicBezTo>
                    <a:pt x="905" y="1120"/>
                    <a:pt x="834" y="1072"/>
                    <a:pt x="738" y="1025"/>
                  </a:cubicBezTo>
                  <a:cubicBezTo>
                    <a:pt x="726" y="1022"/>
                    <a:pt x="714" y="1021"/>
                    <a:pt x="703" y="1021"/>
                  </a:cubicBezTo>
                  <a:cubicBezTo>
                    <a:pt x="60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00" y="2311"/>
                    <a:pt x="476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6" y="906"/>
                    <a:pt x="548" y="834"/>
                    <a:pt x="595" y="739"/>
                  </a:cubicBezTo>
                  <a:cubicBezTo>
                    <a:pt x="715" y="548"/>
                    <a:pt x="929" y="405"/>
                    <a:pt x="1143" y="358"/>
                  </a:cubicBezTo>
                  <a:cubicBezTo>
                    <a:pt x="1215" y="310"/>
                    <a:pt x="1334" y="310"/>
                    <a:pt x="1429" y="310"/>
                  </a:cubicBezTo>
                  <a:cubicBezTo>
                    <a:pt x="1548" y="310"/>
                    <a:pt x="1667" y="358"/>
                    <a:pt x="1762" y="382"/>
                  </a:cubicBezTo>
                  <a:cubicBezTo>
                    <a:pt x="1775" y="386"/>
                    <a:pt x="1788" y="388"/>
                    <a:pt x="1801" y="388"/>
                  </a:cubicBezTo>
                  <a:cubicBezTo>
                    <a:pt x="1865" y="388"/>
                    <a:pt x="1937" y="341"/>
                    <a:pt x="1977" y="263"/>
                  </a:cubicBezTo>
                  <a:cubicBezTo>
                    <a:pt x="2001" y="167"/>
                    <a:pt x="1929" y="72"/>
                    <a:pt x="1834" y="48"/>
                  </a:cubicBezTo>
                  <a:cubicBezTo>
                    <a:pt x="1691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54"/>
            <p:cNvSpPr/>
            <p:nvPr/>
          </p:nvSpPr>
          <p:spPr>
            <a:xfrm>
              <a:off x="7491970" y="3803831"/>
              <a:ext cx="83094" cy="121436"/>
            </a:xfrm>
            <a:custGeom>
              <a:rect b="b" l="l" r="r" t="t"/>
              <a:pathLst>
                <a:path extrusionOk="0" h="4073" w="2787">
                  <a:moveTo>
                    <a:pt x="1286" y="2882"/>
                  </a:moveTo>
                  <a:lnTo>
                    <a:pt x="1286" y="3572"/>
                  </a:lnTo>
                  <a:lnTo>
                    <a:pt x="1286" y="3667"/>
                  </a:lnTo>
                  <a:cubicBezTo>
                    <a:pt x="1238" y="3763"/>
                    <a:pt x="1167" y="3787"/>
                    <a:pt x="1096" y="3787"/>
                  </a:cubicBezTo>
                  <a:cubicBezTo>
                    <a:pt x="1000" y="3787"/>
                    <a:pt x="929" y="3691"/>
                    <a:pt x="929" y="3596"/>
                  </a:cubicBezTo>
                  <a:lnTo>
                    <a:pt x="929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5" y="3787"/>
                    <a:pt x="1810" y="3787"/>
                  </a:cubicBezTo>
                  <a:cubicBezTo>
                    <a:pt x="1715" y="3787"/>
                    <a:pt x="1667" y="3763"/>
                    <a:pt x="1643" y="3667"/>
                  </a:cubicBezTo>
                  <a:lnTo>
                    <a:pt x="1643" y="3596"/>
                  </a:lnTo>
                  <a:lnTo>
                    <a:pt x="1643" y="3572"/>
                  </a:lnTo>
                  <a:lnTo>
                    <a:pt x="1643" y="2882"/>
                  </a:lnTo>
                  <a:close/>
                  <a:moveTo>
                    <a:pt x="1334" y="0"/>
                  </a:moveTo>
                  <a:cubicBezTo>
                    <a:pt x="953" y="0"/>
                    <a:pt x="619" y="119"/>
                    <a:pt x="357" y="429"/>
                  </a:cubicBezTo>
                  <a:cubicBezTo>
                    <a:pt x="0" y="810"/>
                    <a:pt x="0" y="1310"/>
                    <a:pt x="0" y="1786"/>
                  </a:cubicBezTo>
                  <a:lnTo>
                    <a:pt x="0" y="2024"/>
                  </a:lnTo>
                  <a:lnTo>
                    <a:pt x="0" y="2048"/>
                  </a:lnTo>
                  <a:cubicBezTo>
                    <a:pt x="0" y="2120"/>
                    <a:pt x="24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19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19" y="2715"/>
                    <a:pt x="238" y="2834"/>
                    <a:pt x="405" y="2834"/>
                  </a:cubicBezTo>
                  <a:lnTo>
                    <a:pt x="476" y="2834"/>
                  </a:lnTo>
                  <a:lnTo>
                    <a:pt x="476" y="3548"/>
                  </a:lnTo>
                  <a:cubicBezTo>
                    <a:pt x="476" y="3834"/>
                    <a:pt x="667" y="4072"/>
                    <a:pt x="977" y="4072"/>
                  </a:cubicBezTo>
                  <a:cubicBezTo>
                    <a:pt x="1119" y="4072"/>
                    <a:pt x="1238" y="4048"/>
                    <a:pt x="1358" y="3929"/>
                  </a:cubicBezTo>
                  <a:cubicBezTo>
                    <a:pt x="1453" y="4025"/>
                    <a:pt x="1572" y="4072"/>
                    <a:pt x="1715" y="4072"/>
                  </a:cubicBezTo>
                  <a:lnTo>
                    <a:pt x="1739" y="4072"/>
                  </a:lnTo>
                  <a:cubicBezTo>
                    <a:pt x="2024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4" y="2834"/>
                  </a:lnTo>
                  <a:cubicBezTo>
                    <a:pt x="2524" y="2763"/>
                    <a:pt x="2620" y="2620"/>
                    <a:pt x="2620" y="2453"/>
                  </a:cubicBezTo>
                  <a:lnTo>
                    <a:pt x="2572" y="2286"/>
                  </a:lnTo>
                  <a:lnTo>
                    <a:pt x="2620" y="2262"/>
                  </a:lnTo>
                  <a:cubicBezTo>
                    <a:pt x="2691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786" y="1143"/>
                    <a:pt x="2739" y="905"/>
                    <a:pt x="2620" y="691"/>
                  </a:cubicBezTo>
                  <a:cubicBezTo>
                    <a:pt x="2579" y="640"/>
                    <a:pt x="2517" y="611"/>
                    <a:pt x="2457" y="611"/>
                  </a:cubicBezTo>
                  <a:cubicBezTo>
                    <a:pt x="2376" y="611"/>
                    <a:pt x="2300" y="663"/>
                    <a:pt x="2286" y="786"/>
                  </a:cubicBezTo>
                  <a:lnTo>
                    <a:pt x="2286" y="810"/>
                  </a:lnTo>
                  <a:cubicBezTo>
                    <a:pt x="2405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5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6" y="1167"/>
                    <a:pt x="2191" y="1143"/>
                  </a:cubicBezTo>
                  <a:cubicBezTo>
                    <a:pt x="2170" y="1135"/>
                    <a:pt x="2150" y="1131"/>
                    <a:pt x="2131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4" y="2262"/>
                    <a:pt x="2143" y="2405"/>
                    <a:pt x="2310" y="2453"/>
                  </a:cubicBezTo>
                  <a:lnTo>
                    <a:pt x="2310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8" y="2405"/>
                    <a:pt x="881" y="2262"/>
                    <a:pt x="881" y="2048"/>
                  </a:cubicBezTo>
                  <a:lnTo>
                    <a:pt x="881" y="2024"/>
                  </a:lnTo>
                  <a:lnTo>
                    <a:pt x="881" y="1286"/>
                  </a:lnTo>
                  <a:cubicBezTo>
                    <a:pt x="881" y="1191"/>
                    <a:pt x="834" y="1143"/>
                    <a:pt x="738" y="1096"/>
                  </a:cubicBezTo>
                  <a:cubicBezTo>
                    <a:pt x="726" y="1093"/>
                    <a:pt x="714" y="1092"/>
                    <a:pt x="702" y="1092"/>
                  </a:cubicBezTo>
                  <a:cubicBezTo>
                    <a:pt x="600" y="1092"/>
                    <a:pt x="524" y="1179"/>
                    <a:pt x="524" y="1286"/>
                  </a:cubicBezTo>
                  <a:lnTo>
                    <a:pt x="524" y="2024"/>
                  </a:lnTo>
                  <a:cubicBezTo>
                    <a:pt x="524" y="2024"/>
                    <a:pt x="500" y="2096"/>
                    <a:pt x="476" y="2096"/>
                  </a:cubicBezTo>
                  <a:cubicBezTo>
                    <a:pt x="429" y="2096"/>
                    <a:pt x="405" y="2048"/>
                    <a:pt x="405" y="2024"/>
                  </a:cubicBezTo>
                  <a:lnTo>
                    <a:pt x="405" y="1334"/>
                  </a:lnTo>
                  <a:cubicBezTo>
                    <a:pt x="405" y="786"/>
                    <a:pt x="857" y="333"/>
                    <a:pt x="1429" y="333"/>
                  </a:cubicBezTo>
                  <a:cubicBezTo>
                    <a:pt x="1548" y="333"/>
                    <a:pt x="1667" y="357"/>
                    <a:pt x="1739" y="381"/>
                  </a:cubicBezTo>
                  <a:cubicBezTo>
                    <a:pt x="1759" y="392"/>
                    <a:pt x="1780" y="396"/>
                    <a:pt x="1800" y="396"/>
                  </a:cubicBezTo>
                  <a:cubicBezTo>
                    <a:pt x="1872" y="396"/>
                    <a:pt x="1934" y="336"/>
                    <a:pt x="1953" y="262"/>
                  </a:cubicBezTo>
                  <a:cubicBezTo>
                    <a:pt x="1977" y="191"/>
                    <a:pt x="1929" y="95"/>
                    <a:pt x="1834" y="71"/>
                  </a:cubicBezTo>
                  <a:cubicBezTo>
                    <a:pt x="1691" y="0"/>
                    <a:pt x="1381" y="0"/>
                    <a:pt x="1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54"/>
            <p:cNvSpPr/>
            <p:nvPr/>
          </p:nvSpPr>
          <p:spPr>
            <a:xfrm>
              <a:off x="7514690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8" y="476"/>
                    <a:pt x="1048" y="691"/>
                  </a:cubicBezTo>
                  <a:cubicBezTo>
                    <a:pt x="1048" y="857"/>
                    <a:pt x="905" y="1048"/>
                    <a:pt x="691" y="1048"/>
                  </a:cubicBezTo>
                  <a:cubicBezTo>
                    <a:pt x="524" y="1048"/>
                    <a:pt x="334" y="905"/>
                    <a:pt x="334" y="691"/>
                  </a:cubicBezTo>
                  <a:cubicBezTo>
                    <a:pt x="334" y="476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1"/>
                    <a:pt x="691" y="1381"/>
                  </a:cubicBezTo>
                  <a:cubicBezTo>
                    <a:pt x="1072" y="1381"/>
                    <a:pt x="1381" y="1072"/>
                    <a:pt x="1381" y="691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54"/>
            <p:cNvSpPr/>
            <p:nvPr/>
          </p:nvSpPr>
          <p:spPr>
            <a:xfrm>
              <a:off x="7514690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1" y="334"/>
                    <a:pt x="1024" y="500"/>
                    <a:pt x="1048" y="691"/>
                  </a:cubicBezTo>
                  <a:cubicBezTo>
                    <a:pt x="1048" y="905"/>
                    <a:pt x="905" y="1048"/>
                    <a:pt x="691" y="1048"/>
                  </a:cubicBezTo>
                  <a:cubicBezTo>
                    <a:pt x="476" y="1048"/>
                    <a:pt x="334" y="858"/>
                    <a:pt x="334" y="691"/>
                  </a:cubicBezTo>
                  <a:cubicBezTo>
                    <a:pt x="334" y="477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72" y="1382"/>
                    <a:pt x="1381" y="1072"/>
                    <a:pt x="1381" y="691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4"/>
            <p:cNvSpPr/>
            <p:nvPr/>
          </p:nvSpPr>
          <p:spPr>
            <a:xfrm>
              <a:off x="7492656" y="3622047"/>
              <a:ext cx="82409" cy="122868"/>
            </a:xfrm>
            <a:custGeom>
              <a:rect b="b" l="l" r="r" t="t"/>
              <a:pathLst>
                <a:path extrusionOk="0" h="4121" w="2764">
                  <a:moveTo>
                    <a:pt x="1335" y="1"/>
                  </a:moveTo>
                  <a:cubicBezTo>
                    <a:pt x="954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25" y="1144"/>
                  </a:cubicBezTo>
                  <a:cubicBezTo>
                    <a:pt x="1" y="1358"/>
                    <a:pt x="1" y="1572"/>
                    <a:pt x="1" y="1787"/>
                  </a:cubicBezTo>
                  <a:lnTo>
                    <a:pt x="1" y="1977"/>
                  </a:lnTo>
                  <a:lnTo>
                    <a:pt x="1" y="2453"/>
                  </a:lnTo>
                  <a:cubicBezTo>
                    <a:pt x="1" y="2501"/>
                    <a:pt x="25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2" y="4120"/>
                    <a:pt x="977" y="4120"/>
                  </a:cubicBezTo>
                  <a:cubicBezTo>
                    <a:pt x="1144" y="4120"/>
                    <a:pt x="1263" y="4073"/>
                    <a:pt x="1382" y="3978"/>
                  </a:cubicBezTo>
                  <a:cubicBezTo>
                    <a:pt x="1454" y="4073"/>
                    <a:pt x="1620" y="4120"/>
                    <a:pt x="1763" y="4120"/>
                  </a:cubicBezTo>
                  <a:cubicBezTo>
                    <a:pt x="2049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06" y="2692"/>
                  </a:lnTo>
                  <a:cubicBezTo>
                    <a:pt x="2597" y="2668"/>
                    <a:pt x="2740" y="2453"/>
                    <a:pt x="2740" y="2287"/>
                  </a:cubicBezTo>
                  <a:lnTo>
                    <a:pt x="2740" y="1620"/>
                  </a:lnTo>
                  <a:lnTo>
                    <a:pt x="2763" y="1310"/>
                  </a:lnTo>
                  <a:cubicBezTo>
                    <a:pt x="2763" y="1096"/>
                    <a:pt x="2740" y="953"/>
                    <a:pt x="2692" y="810"/>
                  </a:cubicBezTo>
                  <a:lnTo>
                    <a:pt x="2597" y="620"/>
                  </a:lnTo>
                  <a:cubicBezTo>
                    <a:pt x="2556" y="569"/>
                    <a:pt x="2494" y="540"/>
                    <a:pt x="2434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35" y="834"/>
                    <a:pt x="2359" y="882"/>
                    <a:pt x="2382" y="977"/>
                  </a:cubicBezTo>
                  <a:cubicBezTo>
                    <a:pt x="2454" y="1120"/>
                    <a:pt x="2454" y="1239"/>
                    <a:pt x="2454" y="1382"/>
                  </a:cubicBezTo>
                  <a:lnTo>
                    <a:pt x="2454" y="1858"/>
                  </a:lnTo>
                  <a:lnTo>
                    <a:pt x="2454" y="2263"/>
                  </a:lnTo>
                  <a:cubicBezTo>
                    <a:pt x="2454" y="2287"/>
                    <a:pt x="2406" y="2311"/>
                    <a:pt x="2359" y="2311"/>
                  </a:cubicBezTo>
                  <a:cubicBezTo>
                    <a:pt x="2335" y="2311"/>
                    <a:pt x="2335" y="2287"/>
                    <a:pt x="2335" y="2263"/>
                  </a:cubicBezTo>
                  <a:lnTo>
                    <a:pt x="2335" y="2215"/>
                  </a:lnTo>
                  <a:lnTo>
                    <a:pt x="2335" y="1215"/>
                  </a:lnTo>
                  <a:cubicBezTo>
                    <a:pt x="2335" y="1120"/>
                    <a:pt x="2263" y="1072"/>
                    <a:pt x="2168" y="1025"/>
                  </a:cubicBezTo>
                  <a:cubicBezTo>
                    <a:pt x="2156" y="1022"/>
                    <a:pt x="2144" y="1021"/>
                    <a:pt x="2132" y="1021"/>
                  </a:cubicBezTo>
                  <a:cubicBezTo>
                    <a:pt x="2035" y="1021"/>
                    <a:pt x="1978" y="1108"/>
                    <a:pt x="1978" y="1215"/>
                  </a:cubicBezTo>
                  <a:lnTo>
                    <a:pt x="1978" y="3525"/>
                  </a:lnTo>
                  <a:cubicBezTo>
                    <a:pt x="1978" y="3632"/>
                    <a:pt x="1882" y="3719"/>
                    <a:pt x="1777" y="3719"/>
                  </a:cubicBezTo>
                  <a:cubicBezTo>
                    <a:pt x="1764" y="3719"/>
                    <a:pt x="1752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9" y="1858"/>
                    <a:pt x="1454" y="1834"/>
                  </a:cubicBezTo>
                  <a:cubicBezTo>
                    <a:pt x="1441" y="1832"/>
                    <a:pt x="1429" y="1831"/>
                    <a:pt x="1418" y="1831"/>
                  </a:cubicBezTo>
                  <a:cubicBezTo>
                    <a:pt x="1320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2" y="3692"/>
                    <a:pt x="1144" y="3716"/>
                  </a:cubicBezTo>
                  <a:cubicBezTo>
                    <a:pt x="1132" y="3718"/>
                    <a:pt x="1119" y="3719"/>
                    <a:pt x="1107" y="3719"/>
                  </a:cubicBezTo>
                  <a:cubicBezTo>
                    <a:pt x="1001" y="3719"/>
                    <a:pt x="906" y="3632"/>
                    <a:pt x="906" y="3525"/>
                  </a:cubicBezTo>
                  <a:lnTo>
                    <a:pt x="906" y="1215"/>
                  </a:lnTo>
                  <a:cubicBezTo>
                    <a:pt x="906" y="1120"/>
                    <a:pt x="834" y="1072"/>
                    <a:pt x="739" y="1025"/>
                  </a:cubicBezTo>
                  <a:cubicBezTo>
                    <a:pt x="727" y="1022"/>
                    <a:pt x="715" y="1021"/>
                    <a:pt x="703" y="1021"/>
                  </a:cubicBezTo>
                  <a:cubicBezTo>
                    <a:pt x="606" y="1021"/>
                    <a:pt x="549" y="1108"/>
                    <a:pt x="549" y="1215"/>
                  </a:cubicBezTo>
                  <a:lnTo>
                    <a:pt x="549" y="2263"/>
                  </a:lnTo>
                  <a:cubicBezTo>
                    <a:pt x="549" y="2287"/>
                    <a:pt x="501" y="2311"/>
                    <a:pt x="477" y="2311"/>
                  </a:cubicBezTo>
                  <a:cubicBezTo>
                    <a:pt x="453" y="2311"/>
                    <a:pt x="430" y="2287"/>
                    <a:pt x="430" y="2263"/>
                  </a:cubicBezTo>
                  <a:lnTo>
                    <a:pt x="430" y="1906"/>
                  </a:lnTo>
                  <a:lnTo>
                    <a:pt x="430" y="1429"/>
                  </a:lnTo>
                  <a:cubicBezTo>
                    <a:pt x="430" y="1310"/>
                    <a:pt x="430" y="1144"/>
                    <a:pt x="453" y="1025"/>
                  </a:cubicBezTo>
                  <a:cubicBezTo>
                    <a:pt x="477" y="906"/>
                    <a:pt x="549" y="834"/>
                    <a:pt x="596" y="739"/>
                  </a:cubicBezTo>
                  <a:cubicBezTo>
                    <a:pt x="715" y="548"/>
                    <a:pt x="930" y="405"/>
                    <a:pt x="1144" y="358"/>
                  </a:cubicBezTo>
                  <a:cubicBezTo>
                    <a:pt x="1215" y="310"/>
                    <a:pt x="1335" y="310"/>
                    <a:pt x="1430" y="310"/>
                  </a:cubicBezTo>
                  <a:cubicBezTo>
                    <a:pt x="1549" y="310"/>
                    <a:pt x="1668" y="358"/>
                    <a:pt x="1763" y="382"/>
                  </a:cubicBezTo>
                  <a:cubicBezTo>
                    <a:pt x="1775" y="386"/>
                    <a:pt x="1788" y="388"/>
                    <a:pt x="1802" y="388"/>
                  </a:cubicBezTo>
                  <a:cubicBezTo>
                    <a:pt x="1866" y="388"/>
                    <a:pt x="1938" y="341"/>
                    <a:pt x="1978" y="263"/>
                  </a:cubicBezTo>
                  <a:cubicBezTo>
                    <a:pt x="2001" y="167"/>
                    <a:pt x="1930" y="72"/>
                    <a:pt x="1835" y="48"/>
                  </a:cubicBezTo>
                  <a:cubicBezTo>
                    <a:pt x="1692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54"/>
            <p:cNvSpPr/>
            <p:nvPr/>
          </p:nvSpPr>
          <p:spPr>
            <a:xfrm>
              <a:off x="7580701" y="3803831"/>
              <a:ext cx="84526" cy="121436"/>
            </a:xfrm>
            <a:custGeom>
              <a:rect b="b" l="l" r="r" t="t"/>
              <a:pathLst>
                <a:path extrusionOk="0" h="4073" w="2835">
                  <a:moveTo>
                    <a:pt x="1287" y="2882"/>
                  </a:moveTo>
                  <a:lnTo>
                    <a:pt x="1287" y="3572"/>
                  </a:lnTo>
                  <a:lnTo>
                    <a:pt x="1287" y="3667"/>
                  </a:lnTo>
                  <a:cubicBezTo>
                    <a:pt x="1239" y="3763"/>
                    <a:pt x="1168" y="3787"/>
                    <a:pt x="1096" y="3787"/>
                  </a:cubicBezTo>
                  <a:cubicBezTo>
                    <a:pt x="1001" y="3787"/>
                    <a:pt x="930" y="3691"/>
                    <a:pt x="930" y="3596"/>
                  </a:cubicBezTo>
                  <a:lnTo>
                    <a:pt x="930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6" y="3787"/>
                    <a:pt x="1811" y="3787"/>
                  </a:cubicBezTo>
                  <a:cubicBezTo>
                    <a:pt x="1716" y="3787"/>
                    <a:pt x="1668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5" y="0"/>
                  </a:moveTo>
                  <a:cubicBezTo>
                    <a:pt x="954" y="0"/>
                    <a:pt x="620" y="119"/>
                    <a:pt x="358" y="429"/>
                  </a:cubicBezTo>
                  <a:cubicBezTo>
                    <a:pt x="1" y="810"/>
                    <a:pt x="1" y="1310"/>
                    <a:pt x="1" y="1786"/>
                  </a:cubicBezTo>
                  <a:lnTo>
                    <a:pt x="1" y="2024"/>
                  </a:lnTo>
                  <a:lnTo>
                    <a:pt x="1" y="2048"/>
                  </a:lnTo>
                  <a:cubicBezTo>
                    <a:pt x="1" y="2120"/>
                    <a:pt x="25" y="2167"/>
                    <a:pt x="49" y="2239"/>
                  </a:cubicBezTo>
                  <a:cubicBezTo>
                    <a:pt x="49" y="2262"/>
                    <a:pt x="72" y="2262"/>
                    <a:pt x="72" y="2286"/>
                  </a:cubicBezTo>
                  <a:lnTo>
                    <a:pt x="120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20" y="2715"/>
                    <a:pt x="239" y="2834"/>
                    <a:pt x="406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8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4" y="4025"/>
                    <a:pt x="1573" y="4072"/>
                    <a:pt x="1716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5" y="2834"/>
                  </a:lnTo>
                  <a:cubicBezTo>
                    <a:pt x="2525" y="2763"/>
                    <a:pt x="2621" y="2620"/>
                    <a:pt x="2621" y="2453"/>
                  </a:cubicBezTo>
                  <a:lnTo>
                    <a:pt x="2573" y="2286"/>
                  </a:lnTo>
                  <a:lnTo>
                    <a:pt x="2621" y="2262"/>
                  </a:lnTo>
                  <a:cubicBezTo>
                    <a:pt x="2692" y="2167"/>
                    <a:pt x="2740" y="2096"/>
                    <a:pt x="2740" y="1977"/>
                  </a:cubicBezTo>
                  <a:lnTo>
                    <a:pt x="2740" y="1286"/>
                  </a:lnTo>
                  <a:cubicBezTo>
                    <a:pt x="2835" y="1143"/>
                    <a:pt x="2740" y="905"/>
                    <a:pt x="2621" y="691"/>
                  </a:cubicBezTo>
                  <a:cubicBezTo>
                    <a:pt x="2580" y="640"/>
                    <a:pt x="2517" y="611"/>
                    <a:pt x="2457" y="611"/>
                  </a:cubicBezTo>
                  <a:cubicBezTo>
                    <a:pt x="2377" y="611"/>
                    <a:pt x="2301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8" y="1167"/>
                    <a:pt x="2478" y="1381"/>
                  </a:cubicBezTo>
                  <a:lnTo>
                    <a:pt x="2478" y="2024"/>
                  </a:lnTo>
                  <a:cubicBezTo>
                    <a:pt x="2478" y="2048"/>
                    <a:pt x="2406" y="2096"/>
                    <a:pt x="2382" y="2096"/>
                  </a:cubicBezTo>
                  <a:cubicBezTo>
                    <a:pt x="2359" y="2096"/>
                    <a:pt x="2359" y="2048"/>
                    <a:pt x="2359" y="2024"/>
                  </a:cubicBezTo>
                  <a:lnTo>
                    <a:pt x="2359" y="2000"/>
                  </a:lnTo>
                  <a:lnTo>
                    <a:pt x="2359" y="1310"/>
                  </a:lnTo>
                  <a:cubicBezTo>
                    <a:pt x="2359" y="1215"/>
                    <a:pt x="2287" y="1167"/>
                    <a:pt x="2192" y="1143"/>
                  </a:cubicBezTo>
                  <a:cubicBezTo>
                    <a:pt x="2170" y="1135"/>
                    <a:pt x="2151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1" y="2453"/>
                  </a:cubicBezTo>
                  <a:lnTo>
                    <a:pt x="2311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2" y="2262"/>
                    <a:pt x="882" y="2048"/>
                  </a:cubicBezTo>
                  <a:lnTo>
                    <a:pt x="882" y="2024"/>
                  </a:lnTo>
                  <a:lnTo>
                    <a:pt x="882" y="1286"/>
                  </a:lnTo>
                  <a:cubicBezTo>
                    <a:pt x="882" y="1191"/>
                    <a:pt x="834" y="1143"/>
                    <a:pt x="739" y="1096"/>
                  </a:cubicBezTo>
                  <a:cubicBezTo>
                    <a:pt x="727" y="1093"/>
                    <a:pt x="715" y="1092"/>
                    <a:pt x="703" y="1092"/>
                  </a:cubicBezTo>
                  <a:cubicBezTo>
                    <a:pt x="601" y="1092"/>
                    <a:pt x="525" y="1179"/>
                    <a:pt x="525" y="1286"/>
                  </a:cubicBezTo>
                  <a:lnTo>
                    <a:pt x="525" y="2024"/>
                  </a:lnTo>
                  <a:cubicBezTo>
                    <a:pt x="525" y="2024"/>
                    <a:pt x="501" y="2096"/>
                    <a:pt x="477" y="2096"/>
                  </a:cubicBezTo>
                  <a:cubicBezTo>
                    <a:pt x="430" y="2096"/>
                    <a:pt x="406" y="2048"/>
                    <a:pt x="406" y="2024"/>
                  </a:cubicBezTo>
                  <a:lnTo>
                    <a:pt x="406" y="1334"/>
                  </a:lnTo>
                  <a:cubicBezTo>
                    <a:pt x="406" y="786"/>
                    <a:pt x="858" y="333"/>
                    <a:pt x="1430" y="333"/>
                  </a:cubicBezTo>
                  <a:cubicBezTo>
                    <a:pt x="1549" y="333"/>
                    <a:pt x="1668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3" y="396"/>
                    <a:pt x="1935" y="336"/>
                    <a:pt x="1954" y="262"/>
                  </a:cubicBezTo>
                  <a:cubicBezTo>
                    <a:pt x="1978" y="191"/>
                    <a:pt x="1930" y="95"/>
                    <a:pt x="1835" y="71"/>
                  </a:cubicBezTo>
                  <a:cubicBezTo>
                    <a:pt x="1692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54"/>
            <p:cNvSpPr/>
            <p:nvPr/>
          </p:nvSpPr>
          <p:spPr>
            <a:xfrm>
              <a:off x="7603420" y="3757677"/>
              <a:ext cx="41234" cy="41204"/>
            </a:xfrm>
            <a:custGeom>
              <a:rect b="b" l="l" r="r" t="t"/>
              <a:pathLst>
                <a:path extrusionOk="0" h="1382" w="1383">
                  <a:moveTo>
                    <a:pt x="692" y="334"/>
                  </a:moveTo>
                  <a:cubicBezTo>
                    <a:pt x="858" y="334"/>
                    <a:pt x="1049" y="476"/>
                    <a:pt x="1049" y="691"/>
                  </a:cubicBezTo>
                  <a:cubicBezTo>
                    <a:pt x="1049" y="857"/>
                    <a:pt x="906" y="1048"/>
                    <a:pt x="692" y="1048"/>
                  </a:cubicBezTo>
                  <a:cubicBezTo>
                    <a:pt x="477" y="1048"/>
                    <a:pt x="334" y="905"/>
                    <a:pt x="334" y="691"/>
                  </a:cubicBezTo>
                  <a:cubicBezTo>
                    <a:pt x="334" y="476"/>
                    <a:pt x="525" y="334"/>
                    <a:pt x="692" y="334"/>
                  </a:cubicBezTo>
                  <a:close/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81"/>
                    <a:pt x="692" y="1381"/>
                  </a:cubicBezTo>
                  <a:cubicBezTo>
                    <a:pt x="1073" y="1381"/>
                    <a:pt x="1382" y="1072"/>
                    <a:pt x="1382" y="691"/>
                  </a:cubicBez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54"/>
            <p:cNvSpPr/>
            <p:nvPr/>
          </p:nvSpPr>
          <p:spPr>
            <a:xfrm>
              <a:off x="7603420" y="3573060"/>
              <a:ext cx="41234" cy="41204"/>
            </a:xfrm>
            <a:custGeom>
              <a:rect b="b" l="l" r="r" t="t"/>
              <a:pathLst>
                <a:path extrusionOk="0" h="1382" w="1383">
                  <a:moveTo>
                    <a:pt x="692" y="334"/>
                  </a:moveTo>
                  <a:cubicBezTo>
                    <a:pt x="882" y="334"/>
                    <a:pt x="1049" y="500"/>
                    <a:pt x="1049" y="691"/>
                  </a:cubicBezTo>
                  <a:cubicBezTo>
                    <a:pt x="1049" y="905"/>
                    <a:pt x="858" y="1048"/>
                    <a:pt x="692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5" y="334"/>
                    <a:pt x="692" y="334"/>
                  </a:cubicBezTo>
                  <a:close/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82"/>
                    <a:pt x="692" y="1382"/>
                  </a:cubicBezTo>
                  <a:cubicBezTo>
                    <a:pt x="1073" y="1382"/>
                    <a:pt x="1382" y="1072"/>
                    <a:pt x="1382" y="691"/>
                  </a:cubicBez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54"/>
            <p:cNvSpPr/>
            <p:nvPr/>
          </p:nvSpPr>
          <p:spPr>
            <a:xfrm>
              <a:off x="7582132" y="3622047"/>
              <a:ext cx="83094" cy="122868"/>
            </a:xfrm>
            <a:custGeom>
              <a:rect b="b" l="l" r="r" t="t"/>
              <a:pathLst>
                <a:path extrusionOk="0" h="4121" w="2787">
                  <a:moveTo>
                    <a:pt x="1358" y="1"/>
                  </a:moveTo>
                  <a:cubicBezTo>
                    <a:pt x="953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48" y="1144"/>
                  </a:cubicBezTo>
                  <a:cubicBezTo>
                    <a:pt x="1" y="1358"/>
                    <a:pt x="1" y="1572"/>
                    <a:pt x="1" y="1787"/>
                  </a:cubicBezTo>
                  <a:lnTo>
                    <a:pt x="1" y="1977"/>
                  </a:lnTo>
                  <a:lnTo>
                    <a:pt x="1" y="2453"/>
                  </a:lnTo>
                  <a:cubicBezTo>
                    <a:pt x="1" y="2501"/>
                    <a:pt x="48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1" y="4120"/>
                    <a:pt x="1001" y="4120"/>
                  </a:cubicBezTo>
                  <a:cubicBezTo>
                    <a:pt x="1144" y="4120"/>
                    <a:pt x="1263" y="4073"/>
                    <a:pt x="1382" y="3978"/>
                  </a:cubicBezTo>
                  <a:cubicBezTo>
                    <a:pt x="1477" y="4073"/>
                    <a:pt x="1620" y="4120"/>
                    <a:pt x="1763" y="4120"/>
                  </a:cubicBezTo>
                  <a:cubicBezTo>
                    <a:pt x="2072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30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87" y="1310"/>
                  </a:lnTo>
                  <a:cubicBezTo>
                    <a:pt x="2787" y="1096"/>
                    <a:pt x="2739" y="953"/>
                    <a:pt x="2692" y="810"/>
                  </a:cubicBezTo>
                  <a:lnTo>
                    <a:pt x="2596" y="620"/>
                  </a:lnTo>
                  <a:cubicBezTo>
                    <a:pt x="2556" y="569"/>
                    <a:pt x="2498" y="540"/>
                    <a:pt x="2441" y="540"/>
                  </a:cubicBezTo>
                  <a:cubicBezTo>
                    <a:pt x="2364" y="540"/>
                    <a:pt x="2290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30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91" y="1025"/>
                  </a:cubicBezTo>
                  <a:cubicBezTo>
                    <a:pt x="2179" y="1022"/>
                    <a:pt x="2167" y="1021"/>
                    <a:pt x="2155" y="1021"/>
                  </a:cubicBezTo>
                  <a:cubicBezTo>
                    <a:pt x="2054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2" y="3719"/>
                    <a:pt x="1776" y="3719"/>
                  </a:cubicBezTo>
                  <a:cubicBezTo>
                    <a:pt x="1764" y="3719"/>
                    <a:pt x="1751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9" y="1858"/>
                    <a:pt x="1477" y="1834"/>
                  </a:cubicBezTo>
                  <a:cubicBezTo>
                    <a:pt x="1465" y="1832"/>
                    <a:pt x="1452" y="1831"/>
                    <a:pt x="1441" y="1831"/>
                  </a:cubicBezTo>
                  <a:cubicBezTo>
                    <a:pt x="1339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1" y="3692"/>
                    <a:pt x="1144" y="3716"/>
                  </a:cubicBezTo>
                  <a:cubicBezTo>
                    <a:pt x="1131" y="3718"/>
                    <a:pt x="1119" y="3719"/>
                    <a:pt x="1107" y="3719"/>
                  </a:cubicBezTo>
                  <a:cubicBezTo>
                    <a:pt x="1001" y="3719"/>
                    <a:pt x="906" y="3632"/>
                    <a:pt x="906" y="3525"/>
                  </a:cubicBezTo>
                  <a:lnTo>
                    <a:pt x="906" y="1215"/>
                  </a:lnTo>
                  <a:cubicBezTo>
                    <a:pt x="906" y="1120"/>
                    <a:pt x="834" y="1072"/>
                    <a:pt x="763" y="1025"/>
                  </a:cubicBezTo>
                  <a:cubicBezTo>
                    <a:pt x="750" y="1022"/>
                    <a:pt x="738" y="1021"/>
                    <a:pt x="726" y="1021"/>
                  </a:cubicBezTo>
                  <a:cubicBezTo>
                    <a:pt x="62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24" y="2311"/>
                    <a:pt x="477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7" y="906"/>
                    <a:pt x="548" y="834"/>
                    <a:pt x="596" y="739"/>
                  </a:cubicBezTo>
                  <a:cubicBezTo>
                    <a:pt x="715" y="548"/>
                    <a:pt x="929" y="405"/>
                    <a:pt x="1144" y="358"/>
                  </a:cubicBezTo>
                  <a:cubicBezTo>
                    <a:pt x="1239" y="310"/>
                    <a:pt x="1358" y="310"/>
                    <a:pt x="1429" y="310"/>
                  </a:cubicBezTo>
                  <a:cubicBezTo>
                    <a:pt x="1549" y="310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1"/>
                    <a:pt x="1977" y="263"/>
                  </a:cubicBezTo>
                  <a:cubicBezTo>
                    <a:pt x="2001" y="167"/>
                    <a:pt x="1953" y="72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54"/>
            <p:cNvSpPr/>
            <p:nvPr/>
          </p:nvSpPr>
          <p:spPr>
            <a:xfrm>
              <a:off x="7669461" y="3803831"/>
              <a:ext cx="84526" cy="121436"/>
            </a:xfrm>
            <a:custGeom>
              <a:rect b="b" l="l" r="r" t="t"/>
              <a:pathLst>
                <a:path extrusionOk="0" h="4073" w="2835">
                  <a:moveTo>
                    <a:pt x="1287" y="2882"/>
                  </a:moveTo>
                  <a:lnTo>
                    <a:pt x="1287" y="3572"/>
                  </a:lnTo>
                  <a:lnTo>
                    <a:pt x="1287" y="3667"/>
                  </a:lnTo>
                  <a:cubicBezTo>
                    <a:pt x="1239" y="3763"/>
                    <a:pt x="1168" y="3787"/>
                    <a:pt x="1096" y="3787"/>
                  </a:cubicBezTo>
                  <a:cubicBezTo>
                    <a:pt x="1001" y="3787"/>
                    <a:pt x="930" y="3691"/>
                    <a:pt x="930" y="3596"/>
                  </a:cubicBezTo>
                  <a:lnTo>
                    <a:pt x="930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6" y="3787"/>
                    <a:pt x="1811" y="3787"/>
                  </a:cubicBezTo>
                  <a:cubicBezTo>
                    <a:pt x="1715" y="3787"/>
                    <a:pt x="1668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4" y="0"/>
                  </a:moveTo>
                  <a:cubicBezTo>
                    <a:pt x="953" y="0"/>
                    <a:pt x="620" y="119"/>
                    <a:pt x="358" y="429"/>
                  </a:cubicBezTo>
                  <a:cubicBezTo>
                    <a:pt x="1" y="810"/>
                    <a:pt x="1" y="1310"/>
                    <a:pt x="1" y="1786"/>
                  </a:cubicBezTo>
                  <a:lnTo>
                    <a:pt x="1" y="2024"/>
                  </a:lnTo>
                  <a:lnTo>
                    <a:pt x="1" y="2048"/>
                  </a:lnTo>
                  <a:cubicBezTo>
                    <a:pt x="1" y="2120"/>
                    <a:pt x="25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20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20" y="2715"/>
                    <a:pt x="239" y="2834"/>
                    <a:pt x="406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8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3" y="4025"/>
                    <a:pt x="1573" y="4072"/>
                    <a:pt x="1715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5" y="2834"/>
                  </a:lnTo>
                  <a:cubicBezTo>
                    <a:pt x="2525" y="2763"/>
                    <a:pt x="2620" y="2620"/>
                    <a:pt x="2620" y="2453"/>
                  </a:cubicBezTo>
                  <a:lnTo>
                    <a:pt x="2573" y="2286"/>
                  </a:lnTo>
                  <a:lnTo>
                    <a:pt x="2620" y="2262"/>
                  </a:lnTo>
                  <a:cubicBezTo>
                    <a:pt x="2692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835" y="1143"/>
                    <a:pt x="2739" y="905"/>
                    <a:pt x="2620" y="691"/>
                  </a:cubicBezTo>
                  <a:cubicBezTo>
                    <a:pt x="2580" y="640"/>
                    <a:pt x="2517" y="611"/>
                    <a:pt x="2457" y="611"/>
                  </a:cubicBezTo>
                  <a:cubicBezTo>
                    <a:pt x="2377" y="611"/>
                    <a:pt x="2301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6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7" y="1167"/>
                    <a:pt x="2192" y="1143"/>
                  </a:cubicBezTo>
                  <a:cubicBezTo>
                    <a:pt x="2170" y="1135"/>
                    <a:pt x="2150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1" y="2453"/>
                  </a:cubicBezTo>
                  <a:lnTo>
                    <a:pt x="2311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2" y="2262"/>
                    <a:pt x="882" y="2048"/>
                  </a:cubicBezTo>
                  <a:lnTo>
                    <a:pt x="882" y="2024"/>
                  </a:lnTo>
                  <a:lnTo>
                    <a:pt x="882" y="1286"/>
                  </a:lnTo>
                  <a:cubicBezTo>
                    <a:pt x="882" y="1191"/>
                    <a:pt x="834" y="1143"/>
                    <a:pt x="739" y="1096"/>
                  </a:cubicBezTo>
                  <a:cubicBezTo>
                    <a:pt x="727" y="1093"/>
                    <a:pt x="714" y="1092"/>
                    <a:pt x="703" y="1092"/>
                  </a:cubicBezTo>
                  <a:cubicBezTo>
                    <a:pt x="601" y="1092"/>
                    <a:pt x="525" y="1179"/>
                    <a:pt x="525" y="1286"/>
                  </a:cubicBezTo>
                  <a:lnTo>
                    <a:pt x="525" y="2024"/>
                  </a:lnTo>
                  <a:cubicBezTo>
                    <a:pt x="525" y="2024"/>
                    <a:pt x="501" y="2096"/>
                    <a:pt x="477" y="2096"/>
                  </a:cubicBezTo>
                  <a:cubicBezTo>
                    <a:pt x="429" y="2096"/>
                    <a:pt x="406" y="2048"/>
                    <a:pt x="406" y="2024"/>
                  </a:cubicBezTo>
                  <a:lnTo>
                    <a:pt x="406" y="1334"/>
                  </a:lnTo>
                  <a:cubicBezTo>
                    <a:pt x="406" y="786"/>
                    <a:pt x="858" y="333"/>
                    <a:pt x="1430" y="333"/>
                  </a:cubicBezTo>
                  <a:cubicBezTo>
                    <a:pt x="1549" y="333"/>
                    <a:pt x="1668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3" y="396"/>
                    <a:pt x="1935" y="336"/>
                    <a:pt x="1954" y="262"/>
                  </a:cubicBezTo>
                  <a:cubicBezTo>
                    <a:pt x="1977" y="191"/>
                    <a:pt x="1930" y="95"/>
                    <a:pt x="1834" y="71"/>
                  </a:cubicBezTo>
                  <a:cubicBezTo>
                    <a:pt x="1692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54"/>
            <p:cNvSpPr/>
            <p:nvPr/>
          </p:nvSpPr>
          <p:spPr>
            <a:xfrm>
              <a:off x="7692180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9" y="476"/>
                    <a:pt x="1049" y="691"/>
                  </a:cubicBezTo>
                  <a:cubicBezTo>
                    <a:pt x="1049" y="857"/>
                    <a:pt x="906" y="1048"/>
                    <a:pt x="691" y="1048"/>
                  </a:cubicBezTo>
                  <a:cubicBezTo>
                    <a:pt x="525" y="1048"/>
                    <a:pt x="334" y="905"/>
                    <a:pt x="334" y="691"/>
                  </a:cubicBezTo>
                  <a:cubicBezTo>
                    <a:pt x="334" y="476"/>
                    <a:pt x="525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cubicBezTo>
                    <a:pt x="1072" y="1381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54"/>
            <p:cNvSpPr/>
            <p:nvPr/>
          </p:nvSpPr>
          <p:spPr>
            <a:xfrm>
              <a:off x="7692180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2" y="334"/>
                    <a:pt x="1049" y="500"/>
                    <a:pt x="1049" y="691"/>
                  </a:cubicBezTo>
                  <a:cubicBezTo>
                    <a:pt x="1049" y="905"/>
                    <a:pt x="858" y="1048"/>
                    <a:pt x="691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5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54"/>
            <p:cNvSpPr/>
            <p:nvPr/>
          </p:nvSpPr>
          <p:spPr>
            <a:xfrm>
              <a:off x="7670892" y="3622047"/>
              <a:ext cx="83094" cy="122868"/>
            </a:xfrm>
            <a:custGeom>
              <a:rect b="b" l="l" r="r" t="t"/>
              <a:pathLst>
                <a:path extrusionOk="0" h="4121" w="2787">
                  <a:moveTo>
                    <a:pt x="1358" y="1"/>
                  </a:moveTo>
                  <a:cubicBezTo>
                    <a:pt x="953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48" y="1144"/>
                  </a:cubicBezTo>
                  <a:cubicBezTo>
                    <a:pt x="0" y="1358"/>
                    <a:pt x="0" y="1572"/>
                    <a:pt x="0" y="1787"/>
                  </a:cubicBezTo>
                  <a:lnTo>
                    <a:pt x="0" y="1977"/>
                  </a:lnTo>
                  <a:lnTo>
                    <a:pt x="0" y="2453"/>
                  </a:lnTo>
                  <a:cubicBezTo>
                    <a:pt x="0" y="2501"/>
                    <a:pt x="48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1" y="4120"/>
                    <a:pt x="1001" y="4120"/>
                  </a:cubicBezTo>
                  <a:cubicBezTo>
                    <a:pt x="1143" y="4120"/>
                    <a:pt x="1263" y="4073"/>
                    <a:pt x="1382" y="3978"/>
                  </a:cubicBezTo>
                  <a:cubicBezTo>
                    <a:pt x="1477" y="4073"/>
                    <a:pt x="1620" y="4120"/>
                    <a:pt x="1763" y="4120"/>
                  </a:cubicBezTo>
                  <a:cubicBezTo>
                    <a:pt x="2072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29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87" y="1310"/>
                  </a:lnTo>
                  <a:cubicBezTo>
                    <a:pt x="2787" y="1096"/>
                    <a:pt x="2739" y="953"/>
                    <a:pt x="2691" y="810"/>
                  </a:cubicBezTo>
                  <a:lnTo>
                    <a:pt x="2596" y="620"/>
                  </a:lnTo>
                  <a:cubicBezTo>
                    <a:pt x="2555" y="569"/>
                    <a:pt x="2497" y="540"/>
                    <a:pt x="2441" y="540"/>
                  </a:cubicBezTo>
                  <a:cubicBezTo>
                    <a:pt x="2364" y="540"/>
                    <a:pt x="2290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29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91" y="1025"/>
                  </a:cubicBezTo>
                  <a:cubicBezTo>
                    <a:pt x="2179" y="1022"/>
                    <a:pt x="2167" y="1021"/>
                    <a:pt x="2155" y="1021"/>
                  </a:cubicBezTo>
                  <a:cubicBezTo>
                    <a:pt x="2053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1" y="3719"/>
                    <a:pt x="1776" y="3719"/>
                  </a:cubicBezTo>
                  <a:cubicBezTo>
                    <a:pt x="1764" y="3719"/>
                    <a:pt x="1751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8" y="1858"/>
                    <a:pt x="1477" y="1834"/>
                  </a:cubicBezTo>
                  <a:cubicBezTo>
                    <a:pt x="1464" y="1832"/>
                    <a:pt x="1452" y="1831"/>
                    <a:pt x="1440" y="1831"/>
                  </a:cubicBezTo>
                  <a:cubicBezTo>
                    <a:pt x="1339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1" y="3692"/>
                    <a:pt x="1143" y="3716"/>
                  </a:cubicBezTo>
                  <a:cubicBezTo>
                    <a:pt x="1131" y="3718"/>
                    <a:pt x="1119" y="3719"/>
                    <a:pt x="1106" y="3719"/>
                  </a:cubicBezTo>
                  <a:cubicBezTo>
                    <a:pt x="1001" y="3719"/>
                    <a:pt x="905" y="3632"/>
                    <a:pt x="905" y="3525"/>
                  </a:cubicBezTo>
                  <a:lnTo>
                    <a:pt x="905" y="1215"/>
                  </a:lnTo>
                  <a:cubicBezTo>
                    <a:pt x="905" y="1120"/>
                    <a:pt x="834" y="1072"/>
                    <a:pt x="762" y="1025"/>
                  </a:cubicBezTo>
                  <a:cubicBezTo>
                    <a:pt x="750" y="1022"/>
                    <a:pt x="738" y="1021"/>
                    <a:pt x="726" y="1021"/>
                  </a:cubicBezTo>
                  <a:cubicBezTo>
                    <a:pt x="62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24" y="2311"/>
                    <a:pt x="477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7" y="906"/>
                    <a:pt x="548" y="834"/>
                    <a:pt x="596" y="739"/>
                  </a:cubicBezTo>
                  <a:cubicBezTo>
                    <a:pt x="715" y="548"/>
                    <a:pt x="929" y="405"/>
                    <a:pt x="1143" y="358"/>
                  </a:cubicBezTo>
                  <a:cubicBezTo>
                    <a:pt x="1239" y="310"/>
                    <a:pt x="1358" y="310"/>
                    <a:pt x="1429" y="310"/>
                  </a:cubicBezTo>
                  <a:cubicBezTo>
                    <a:pt x="1548" y="310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8" y="388"/>
                    <a:pt x="1957" y="341"/>
                    <a:pt x="1977" y="263"/>
                  </a:cubicBezTo>
                  <a:cubicBezTo>
                    <a:pt x="2001" y="167"/>
                    <a:pt x="1953" y="72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2" name="Google Shape;3122;p54"/>
          <p:cNvGrpSpPr/>
          <p:nvPr/>
        </p:nvGrpSpPr>
        <p:grpSpPr>
          <a:xfrm>
            <a:off x="1048518" y="1922930"/>
            <a:ext cx="362163" cy="354351"/>
            <a:chOff x="1696206" y="1922930"/>
            <a:chExt cx="362163" cy="354351"/>
          </a:xfrm>
        </p:grpSpPr>
        <p:sp>
          <p:nvSpPr>
            <p:cNvPr id="3123" name="Google Shape;3123;p54"/>
            <p:cNvSpPr/>
            <p:nvPr/>
          </p:nvSpPr>
          <p:spPr>
            <a:xfrm>
              <a:off x="1701185" y="1927909"/>
              <a:ext cx="342962" cy="342276"/>
            </a:xfrm>
            <a:custGeom>
              <a:rect b="b" l="l" r="r" t="t"/>
              <a:pathLst>
                <a:path extrusionOk="0" h="11480" w="11503">
                  <a:moveTo>
                    <a:pt x="5740" y="1596"/>
                  </a:moveTo>
                  <a:cubicBezTo>
                    <a:pt x="8050" y="1596"/>
                    <a:pt x="9884" y="3454"/>
                    <a:pt x="9884" y="5740"/>
                  </a:cubicBezTo>
                  <a:cubicBezTo>
                    <a:pt x="9884" y="8026"/>
                    <a:pt x="8050" y="9883"/>
                    <a:pt x="5740" y="9883"/>
                  </a:cubicBezTo>
                  <a:cubicBezTo>
                    <a:pt x="3454" y="9883"/>
                    <a:pt x="1596" y="8026"/>
                    <a:pt x="1596" y="5740"/>
                  </a:cubicBezTo>
                  <a:cubicBezTo>
                    <a:pt x="1596" y="3454"/>
                    <a:pt x="3454" y="1596"/>
                    <a:pt x="5740" y="1596"/>
                  </a:cubicBezTo>
                  <a:close/>
                  <a:moveTo>
                    <a:pt x="5740" y="1"/>
                  </a:moveTo>
                  <a:cubicBezTo>
                    <a:pt x="2573" y="1"/>
                    <a:pt x="1" y="2572"/>
                    <a:pt x="1" y="5740"/>
                  </a:cubicBezTo>
                  <a:cubicBezTo>
                    <a:pt x="1" y="8883"/>
                    <a:pt x="2596" y="11479"/>
                    <a:pt x="5740" y="11479"/>
                  </a:cubicBezTo>
                  <a:cubicBezTo>
                    <a:pt x="8907" y="11479"/>
                    <a:pt x="11503" y="8883"/>
                    <a:pt x="11503" y="5740"/>
                  </a:cubicBezTo>
                  <a:cubicBezTo>
                    <a:pt x="11503" y="2572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54"/>
            <p:cNvSpPr/>
            <p:nvPr/>
          </p:nvSpPr>
          <p:spPr>
            <a:xfrm>
              <a:off x="1792778" y="1940700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0"/>
                  </a:moveTo>
                  <a:lnTo>
                    <a:pt x="4906" y="0"/>
                  </a:lnTo>
                  <a:cubicBezTo>
                    <a:pt x="6716" y="953"/>
                    <a:pt x="7978" y="2906"/>
                    <a:pt x="7978" y="5096"/>
                  </a:cubicBezTo>
                  <a:cubicBezTo>
                    <a:pt x="7978" y="8288"/>
                    <a:pt x="5383" y="10836"/>
                    <a:pt x="2239" y="10836"/>
                  </a:cubicBezTo>
                  <a:cubicBezTo>
                    <a:pt x="1429" y="10836"/>
                    <a:pt x="691" y="10693"/>
                    <a:pt x="1" y="10407"/>
                  </a:cubicBezTo>
                  <a:lnTo>
                    <a:pt x="1" y="10407"/>
                  </a:lnTo>
                  <a:cubicBezTo>
                    <a:pt x="810" y="10812"/>
                    <a:pt x="1715" y="11050"/>
                    <a:pt x="2668" y="11050"/>
                  </a:cubicBezTo>
                  <a:cubicBezTo>
                    <a:pt x="5859" y="11050"/>
                    <a:pt x="8431" y="8454"/>
                    <a:pt x="8431" y="5311"/>
                  </a:cubicBezTo>
                  <a:cubicBezTo>
                    <a:pt x="8455" y="2929"/>
                    <a:pt x="7002" y="881"/>
                    <a:pt x="490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54"/>
            <p:cNvSpPr/>
            <p:nvPr/>
          </p:nvSpPr>
          <p:spPr>
            <a:xfrm>
              <a:off x="1871610" y="1927909"/>
              <a:ext cx="172539" cy="171138"/>
            </a:xfrm>
            <a:custGeom>
              <a:rect b="b" l="l" r="r" t="t"/>
              <a:pathLst>
                <a:path extrusionOk="0" h="5740" w="5787">
                  <a:moveTo>
                    <a:pt x="24" y="1"/>
                  </a:moveTo>
                  <a:lnTo>
                    <a:pt x="0" y="1596"/>
                  </a:lnTo>
                  <a:cubicBezTo>
                    <a:pt x="2286" y="1596"/>
                    <a:pt x="4144" y="3430"/>
                    <a:pt x="4144" y="5740"/>
                  </a:cubicBezTo>
                  <a:lnTo>
                    <a:pt x="5787" y="5740"/>
                  </a:lnTo>
                  <a:cubicBezTo>
                    <a:pt x="5787" y="2572"/>
                    <a:pt x="3215" y="1"/>
                    <a:pt x="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4"/>
            <p:cNvSpPr/>
            <p:nvPr/>
          </p:nvSpPr>
          <p:spPr>
            <a:xfrm>
              <a:off x="1939052" y="1940700"/>
              <a:ext cx="105813" cy="158347"/>
            </a:xfrm>
            <a:custGeom>
              <a:rect b="b" l="l" r="r" t="t"/>
              <a:pathLst>
                <a:path extrusionOk="0" h="5311" w="3549">
                  <a:moveTo>
                    <a:pt x="0" y="0"/>
                  </a:moveTo>
                  <a:lnTo>
                    <a:pt x="0" y="0"/>
                  </a:lnTo>
                  <a:cubicBezTo>
                    <a:pt x="1810" y="953"/>
                    <a:pt x="3072" y="2906"/>
                    <a:pt x="3072" y="5096"/>
                  </a:cubicBezTo>
                  <a:lnTo>
                    <a:pt x="3072" y="5311"/>
                  </a:lnTo>
                  <a:lnTo>
                    <a:pt x="3549" y="5311"/>
                  </a:lnTo>
                  <a:lnTo>
                    <a:pt x="3549" y="5168"/>
                  </a:lnTo>
                  <a:lnTo>
                    <a:pt x="3549" y="5096"/>
                  </a:lnTo>
                  <a:cubicBezTo>
                    <a:pt x="3549" y="4858"/>
                    <a:pt x="3525" y="4644"/>
                    <a:pt x="3477" y="4406"/>
                  </a:cubicBezTo>
                  <a:lnTo>
                    <a:pt x="3406" y="3977"/>
                  </a:lnTo>
                  <a:cubicBezTo>
                    <a:pt x="3215" y="3167"/>
                    <a:pt x="2858" y="2453"/>
                    <a:pt x="2382" y="1810"/>
                  </a:cubicBezTo>
                  <a:cubicBezTo>
                    <a:pt x="2191" y="1620"/>
                    <a:pt x="2025" y="1381"/>
                    <a:pt x="1810" y="1191"/>
                  </a:cubicBezTo>
                  <a:cubicBezTo>
                    <a:pt x="1667" y="1048"/>
                    <a:pt x="1525" y="929"/>
                    <a:pt x="1358" y="810"/>
                  </a:cubicBezTo>
                  <a:cubicBezTo>
                    <a:pt x="953" y="476"/>
                    <a:pt x="477" y="214"/>
                    <a:pt x="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54"/>
            <p:cNvSpPr/>
            <p:nvPr/>
          </p:nvSpPr>
          <p:spPr>
            <a:xfrm>
              <a:off x="1739528" y="1927194"/>
              <a:ext cx="133512" cy="95169"/>
            </a:xfrm>
            <a:custGeom>
              <a:rect b="b" l="l" r="r" t="t"/>
              <a:pathLst>
                <a:path extrusionOk="0" h="3192" w="4478">
                  <a:moveTo>
                    <a:pt x="4478" y="1"/>
                  </a:moveTo>
                  <a:cubicBezTo>
                    <a:pt x="2668" y="1"/>
                    <a:pt x="1048" y="858"/>
                    <a:pt x="1" y="2168"/>
                  </a:cubicBezTo>
                  <a:lnTo>
                    <a:pt x="1287" y="3192"/>
                  </a:lnTo>
                  <a:cubicBezTo>
                    <a:pt x="2025" y="2239"/>
                    <a:pt x="3168" y="1644"/>
                    <a:pt x="4478" y="1644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54"/>
            <p:cNvSpPr/>
            <p:nvPr/>
          </p:nvSpPr>
          <p:spPr>
            <a:xfrm>
              <a:off x="1696206" y="1922930"/>
              <a:ext cx="362163" cy="354351"/>
            </a:xfrm>
            <a:custGeom>
              <a:rect b="b" l="l" r="r" t="t"/>
              <a:pathLst>
                <a:path extrusionOk="0" h="11885" w="12147">
                  <a:moveTo>
                    <a:pt x="5788" y="334"/>
                  </a:moveTo>
                  <a:lnTo>
                    <a:pt x="5788" y="1620"/>
                  </a:lnTo>
                  <a:cubicBezTo>
                    <a:pt x="5669" y="1620"/>
                    <a:pt x="5550" y="1620"/>
                    <a:pt x="5431" y="1644"/>
                  </a:cubicBezTo>
                  <a:cubicBezTo>
                    <a:pt x="4407" y="1763"/>
                    <a:pt x="3502" y="2216"/>
                    <a:pt x="2859" y="2930"/>
                  </a:cubicBezTo>
                  <a:lnTo>
                    <a:pt x="2692" y="3073"/>
                  </a:lnTo>
                  <a:lnTo>
                    <a:pt x="1715" y="2263"/>
                  </a:lnTo>
                  <a:lnTo>
                    <a:pt x="2025" y="1977"/>
                  </a:lnTo>
                  <a:cubicBezTo>
                    <a:pt x="2906" y="1072"/>
                    <a:pt x="4049" y="525"/>
                    <a:pt x="5288" y="358"/>
                  </a:cubicBezTo>
                  <a:cubicBezTo>
                    <a:pt x="5431" y="334"/>
                    <a:pt x="5597" y="334"/>
                    <a:pt x="5740" y="334"/>
                  </a:cubicBezTo>
                  <a:close/>
                  <a:moveTo>
                    <a:pt x="6097" y="429"/>
                  </a:moveTo>
                  <a:cubicBezTo>
                    <a:pt x="7526" y="453"/>
                    <a:pt x="8860" y="1049"/>
                    <a:pt x="9884" y="2073"/>
                  </a:cubicBezTo>
                  <a:cubicBezTo>
                    <a:pt x="10884" y="3073"/>
                    <a:pt x="11456" y="4406"/>
                    <a:pt x="11503" y="5835"/>
                  </a:cubicBezTo>
                  <a:lnTo>
                    <a:pt x="10241" y="5835"/>
                  </a:lnTo>
                  <a:cubicBezTo>
                    <a:pt x="10170" y="4454"/>
                    <a:pt x="9455" y="3192"/>
                    <a:pt x="8288" y="2430"/>
                  </a:cubicBezTo>
                  <a:cubicBezTo>
                    <a:pt x="8260" y="2402"/>
                    <a:pt x="8228" y="2388"/>
                    <a:pt x="8196" y="2388"/>
                  </a:cubicBezTo>
                  <a:cubicBezTo>
                    <a:pt x="8145" y="2388"/>
                    <a:pt x="8093" y="2420"/>
                    <a:pt x="8050" y="2478"/>
                  </a:cubicBezTo>
                  <a:cubicBezTo>
                    <a:pt x="8003" y="2573"/>
                    <a:pt x="8026" y="2668"/>
                    <a:pt x="8122" y="2716"/>
                  </a:cubicBezTo>
                  <a:cubicBezTo>
                    <a:pt x="9241" y="3454"/>
                    <a:pt x="9908" y="4692"/>
                    <a:pt x="9908" y="6026"/>
                  </a:cubicBezTo>
                  <a:cubicBezTo>
                    <a:pt x="9908" y="8098"/>
                    <a:pt x="8122" y="9884"/>
                    <a:pt x="5931" y="9884"/>
                  </a:cubicBezTo>
                  <a:cubicBezTo>
                    <a:pt x="3764" y="9884"/>
                    <a:pt x="1977" y="8098"/>
                    <a:pt x="1977" y="5931"/>
                  </a:cubicBezTo>
                  <a:cubicBezTo>
                    <a:pt x="1977" y="5073"/>
                    <a:pt x="2287" y="4240"/>
                    <a:pt x="2787" y="3549"/>
                  </a:cubicBezTo>
                  <a:cubicBezTo>
                    <a:pt x="3287" y="2859"/>
                    <a:pt x="4049" y="2382"/>
                    <a:pt x="4835" y="2144"/>
                  </a:cubicBezTo>
                  <a:cubicBezTo>
                    <a:pt x="5192" y="2073"/>
                    <a:pt x="5550" y="2001"/>
                    <a:pt x="5954" y="2001"/>
                  </a:cubicBezTo>
                  <a:cubicBezTo>
                    <a:pt x="6455" y="2001"/>
                    <a:pt x="6955" y="2096"/>
                    <a:pt x="7431" y="2311"/>
                  </a:cubicBezTo>
                  <a:cubicBezTo>
                    <a:pt x="7444" y="2314"/>
                    <a:pt x="7457" y="2315"/>
                    <a:pt x="7470" y="2315"/>
                  </a:cubicBezTo>
                  <a:cubicBezTo>
                    <a:pt x="7556" y="2315"/>
                    <a:pt x="7648" y="2254"/>
                    <a:pt x="7669" y="2192"/>
                  </a:cubicBezTo>
                  <a:cubicBezTo>
                    <a:pt x="7669" y="2096"/>
                    <a:pt x="7645" y="2025"/>
                    <a:pt x="7550" y="2001"/>
                  </a:cubicBezTo>
                  <a:cubicBezTo>
                    <a:pt x="7098" y="1811"/>
                    <a:pt x="6597" y="1715"/>
                    <a:pt x="6097" y="1715"/>
                  </a:cubicBezTo>
                  <a:lnTo>
                    <a:pt x="6097" y="429"/>
                  </a:lnTo>
                  <a:close/>
                  <a:moveTo>
                    <a:pt x="5502" y="1"/>
                  </a:moveTo>
                  <a:cubicBezTo>
                    <a:pt x="5264" y="48"/>
                    <a:pt x="4978" y="72"/>
                    <a:pt x="4740" y="96"/>
                  </a:cubicBezTo>
                  <a:cubicBezTo>
                    <a:pt x="4454" y="168"/>
                    <a:pt x="4121" y="239"/>
                    <a:pt x="3835" y="358"/>
                  </a:cubicBezTo>
                  <a:cubicBezTo>
                    <a:pt x="3049" y="668"/>
                    <a:pt x="2311" y="1144"/>
                    <a:pt x="1715" y="1739"/>
                  </a:cubicBezTo>
                  <a:cubicBezTo>
                    <a:pt x="596" y="2859"/>
                    <a:pt x="1" y="4359"/>
                    <a:pt x="1" y="5931"/>
                  </a:cubicBezTo>
                  <a:cubicBezTo>
                    <a:pt x="1" y="7431"/>
                    <a:pt x="549" y="8884"/>
                    <a:pt x="1573" y="9979"/>
                  </a:cubicBezTo>
                  <a:cubicBezTo>
                    <a:pt x="1598" y="10017"/>
                    <a:pt x="1644" y="10042"/>
                    <a:pt x="1692" y="10042"/>
                  </a:cubicBezTo>
                  <a:cubicBezTo>
                    <a:pt x="1734" y="10042"/>
                    <a:pt x="1778" y="10023"/>
                    <a:pt x="1811" y="9979"/>
                  </a:cubicBezTo>
                  <a:cubicBezTo>
                    <a:pt x="1858" y="9931"/>
                    <a:pt x="1858" y="9812"/>
                    <a:pt x="1811" y="9741"/>
                  </a:cubicBezTo>
                  <a:cubicBezTo>
                    <a:pt x="858" y="8693"/>
                    <a:pt x="310" y="7359"/>
                    <a:pt x="310" y="5931"/>
                  </a:cubicBezTo>
                  <a:cubicBezTo>
                    <a:pt x="310" y="4716"/>
                    <a:pt x="715" y="3525"/>
                    <a:pt x="1454" y="2573"/>
                  </a:cubicBezTo>
                  <a:lnTo>
                    <a:pt x="2430" y="3382"/>
                  </a:lnTo>
                  <a:cubicBezTo>
                    <a:pt x="1906" y="4121"/>
                    <a:pt x="1573" y="5002"/>
                    <a:pt x="1573" y="6026"/>
                  </a:cubicBezTo>
                  <a:cubicBezTo>
                    <a:pt x="1596" y="8336"/>
                    <a:pt x="3502" y="10217"/>
                    <a:pt x="5812" y="10241"/>
                  </a:cubicBezTo>
                  <a:cubicBezTo>
                    <a:pt x="5841" y="10242"/>
                    <a:pt x="5871" y="10242"/>
                    <a:pt x="5900" y="10242"/>
                  </a:cubicBezTo>
                  <a:cubicBezTo>
                    <a:pt x="8217" y="10242"/>
                    <a:pt x="10099" y="8402"/>
                    <a:pt x="10193" y="6121"/>
                  </a:cubicBezTo>
                  <a:lnTo>
                    <a:pt x="11479" y="6121"/>
                  </a:lnTo>
                  <a:cubicBezTo>
                    <a:pt x="11456" y="7550"/>
                    <a:pt x="10860" y="8884"/>
                    <a:pt x="9836" y="9884"/>
                  </a:cubicBezTo>
                  <a:cubicBezTo>
                    <a:pt x="8788" y="10932"/>
                    <a:pt x="7360" y="11527"/>
                    <a:pt x="5883" y="11527"/>
                  </a:cubicBezTo>
                  <a:cubicBezTo>
                    <a:pt x="4597" y="11527"/>
                    <a:pt x="3359" y="11074"/>
                    <a:pt x="2358" y="10289"/>
                  </a:cubicBezTo>
                  <a:cubicBezTo>
                    <a:pt x="2336" y="10255"/>
                    <a:pt x="2299" y="10238"/>
                    <a:pt x="2260" y="10238"/>
                  </a:cubicBezTo>
                  <a:cubicBezTo>
                    <a:pt x="2216" y="10238"/>
                    <a:pt x="2170" y="10261"/>
                    <a:pt x="2144" y="10312"/>
                  </a:cubicBezTo>
                  <a:cubicBezTo>
                    <a:pt x="2073" y="10360"/>
                    <a:pt x="2073" y="10479"/>
                    <a:pt x="2168" y="10551"/>
                  </a:cubicBezTo>
                  <a:cubicBezTo>
                    <a:pt x="3192" y="11408"/>
                    <a:pt x="4549" y="11884"/>
                    <a:pt x="5907" y="11884"/>
                  </a:cubicBezTo>
                  <a:cubicBezTo>
                    <a:pt x="7883" y="11884"/>
                    <a:pt x="9717" y="10932"/>
                    <a:pt x="10860" y="9241"/>
                  </a:cubicBezTo>
                  <a:cubicBezTo>
                    <a:pt x="11265" y="8622"/>
                    <a:pt x="11575" y="7907"/>
                    <a:pt x="11718" y="7145"/>
                  </a:cubicBezTo>
                  <a:cubicBezTo>
                    <a:pt x="12146" y="5097"/>
                    <a:pt x="11503" y="3144"/>
                    <a:pt x="10098" y="1739"/>
                  </a:cubicBezTo>
                  <a:cubicBezTo>
                    <a:pt x="8979" y="596"/>
                    <a:pt x="7502" y="1"/>
                    <a:pt x="5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9" name="Google Shape;3129;p54"/>
          <p:cNvGrpSpPr/>
          <p:nvPr/>
        </p:nvGrpSpPr>
        <p:grpSpPr>
          <a:xfrm>
            <a:off x="1805872" y="1922125"/>
            <a:ext cx="354351" cy="354441"/>
            <a:chOff x="2377359" y="1922125"/>
            <a:chExt cx="354351" cy="354441"/>
          </a:xfrm>
        </p:grpSpPr>
        <p:sp>
          <p:nvSpPr>
            <p:cNvPr id="3130" name="Google Shape;3130;p54"/>
            <p:cNvSpPr/>
            <p:nvPr/>
          </p:nvSpPr>
          <p:spPr>
            <a:xfrm>
              <a:off x="2632996" y="1957009"/>
              <a:ext cx="69588" cy="290428"/>
            </a:xfrm>
            <a:custGeom>
              <a:rect b="b" l="l" r="r" t="t"/>
              <a:pathLst>
                <a:path extrusionOk="0" h="9741" w="2334">
                  <a:moveTo>
                    <a:pt x="71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9741"/>
                  </a:lnTo>
                  <a:lnTo>
                    <a:pt x="2334" y="9741"/>
                  </a:lnTo>
                  <a:lnTo>
                    <a:pt x="2286" y="49"/>
                  </a:lnTo>
                  <a:cubicBezTo>
                    <a:pt x="2286" y="25"/>
                    <a:pt x="2262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54"/>
            <p:cNvSpPr/>
            <p:nvPr/>
          </p:nvSpPr>
          <p:spPr>
            <a:xfrm>
              <a:off x="2529328" y="2068488"/>
              <a:ext cx="68187" cy="178950"/>
            </a:xfrm>
            <a:custGeom>
              <a:rect b="b" l="l" r="r" t="t"/>
              <a:pathLst>
                <a:path extrusionOk="0" h="6002" w="2287">
                  <a:moveTo>
                    <a:pt x="48" y="1"/>
                  </a:moveTo>
                  <a:cubicBezTo>
                    <a:pt x="24" y="1"/>
                    <a:pt x="0" y="48"/>
                    <a:pt x="0" y="72"/>
                  </a:cubicBezTo>
                  <a:lnTo>
                    <a:pt x="0" y="6002"/>
                  </a:lnTo>
                  <a:lnTo>
                    <a:pt x="2286" y="6002"/>
                  </a:lnTo>
                  <a:lnTo>
                    <a:pt x="2286" y="72"/>
                  </a:lnTo>
                  <a:cubicBezTo>
                    <a:pt x="2286" y="48"/>
                    <a:pt x="2262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54"/>
            <p:cNvSpPr/>
            <p:nvPr/>
          </p:nvSpPr>
          <p:spPr>
            <a:xfrm>
              <a:off x="2426346" y="2144458"/>
              <a:ext cx="68217" cy="102981"/>
            </a:xfrm>
            <a:custGeom>
              <a:rect b="b" l="l" r="r" t="t"/>
              <a:pathLst>
                <a:path extrusionOk="0" h="3454" w="2288"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3454"/>
                  </a:lnTo>
                  <a:lnTo>
                    <a:pt x="2287" y="3454"/>
                  </a:lnTo>
                  <a:lnTo>
                    <a:pt x="2287" y="49"/>
                  </a:lnTo>
                  <a:cubicBezTo>
                    <a:pt x="2287" y="25"/>
                    <a:pt x="2263" y="1"/>
                    <a:pt x="2240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54"/>
            <p:cNvSpPr/>
            <p:nvPr/>
          </p:nvSpPr>
          <p:spPr>
            <a:xfrm>
              <a:off x="2686246" y="1957009"/>
              <a:ext cx="16339" cy="290428"/>
            </a:xfrm>
            <a:custGeom>
              <a:rect b="b" l="l" r="r" t="t"/>
              <a:pathLst>
                <a:path extrusionOk="0" h="9741" w="548">
                  <a:moveTo>
                    <a:pt x="0" y="1"/>
                  </a:moveTo>
                  <a:cubicBezTo>
                    <a:pt x="24" y="1"/>
                    <a:pt x="72" y="25"/>
                    <a:pt x="72" y="49"/>
                  </a:cubicBezTo>
                  <a:lnTo>
                    <a:pt x="72" y="9741"/>
                  </a:lnTo>
                  <a:lnTo>
                    <a:pt x="548" y="9741"/>
                  </a:lnTo>
                  <a:lnTo>
                    <a:pt x="548" y="49"/>
                  </a:lnTo>
                  <a:cubicBezTo>
                    <a:pt x="548" y="25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54"/>
            <p:cNvSpPr/>
            <p:nvPr/>
          </p:nvSpPr>
          <p:spPr>
            <a:xfrm>
              <a:off x="2582578" y="2068488"/>
              <a:ext cx="15653" cy="178264"/>
            </a:xfrm>
            <a:custGeom>
              <a:rect b="b" l="l" r="r" t="t"/>
              <a:pathLst>
                <a:path extrusionOk="0" h="5979" w="525">
                  <a:moveTo>
                    <a:pt x="0" y="1"/>
                  </a:moveTo>
                  <a:cubicBezTo>
                    <a:pt x="24" y="1"/>
                    <a:pt x="48" y="25"/>
                    <a:pt x="48" y="72"/>
                  </a:cubicBezTo>
                  <a:lnTo>
                    <a:pt x="48" y="5978"/>
                  </a:lnTo>
                  <a:lnTo>
                    <a:pt x="524" y="5978"/>
                  </a:lnTo>
                  <a:lnTo>
                    <a:pt x="524" y="72"/>
                  </a:lnTo>
                  <a:cubicBezTo>
                    <a:pt x="524" y="48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54"/>
            <p:cNvSpPr/>
            <p:nvPr/>
          </p:nvSpPr>
          <p:spPr>
            <a:xfrm>
              <a:off x="2479626" y="2143057"/>
              <a:ext cx="15623" cy="102981"/>
            </a:xfrm>
            <a:custGeom>
              <a:rect b="b" l="l" r="r" t="t"/>
              <a:pathLst>
                <a:path extrusionOk="0" h="3454" w="524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3453"/>
                  </a:lnTo>
                  <a:lnTo>
                    <a:pt x="524" y="3453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54"/>
            <p:cNvSpPr/>
            <p:nvPr/>
          </p:nvSpPr>
          <p:spPr>
            <a:xfrm>
              <a:off x="2424229" y="1929340"/>
              <a:ext cx="193171" cy="156171"/>
            </a:xfrm>
            <a:custGeom>
              <a:rect b="b" l="l" r="r" t="t"/>
              <a:pathLst>
                <a:path extrusionOk="0" h="5238" w="6479">
                  <a:moveTo>
                    <a:pt x="6002" y="0"/>
                  </a:moveTo>
                  <a:lnTo>
                    <a:pt x="4859" y="143"/>
                  </a:lnTo>
                  <a:cubicBezTo>
                    <a:pt x="4621" y="167"/>
                    <a:pt x="4478" y="381"/>
                    <a:pt x="4501" y="595"/>
                  </a:cubicBezTo>
                  <a:cubicBezTo>
                    <a:pt x="4501" y="738"/>
                    <a:pt x="4644" y="881"/>
                    <a:pt x="4811" y="929"/>
                  </a:cubicBezTo>
                  <a:lnTo>
                    <a:pt x="215" y="4525"/>
                  </a:lnTo>
                  <a:cubicBezTo>
                    <a:pt x="48" y="4668"/>
                    <a:pt x="1" y="4906"/>
                    <a:pt x="167" y="5096"/>
                  </a:cubicBezTo>
                  <a:cubicBezTo>
                    <a:pt x="247" y="5189"/>
                    <a:pt x="356" y="5238"/>
                    <a:pt x="466" y="5238"/>
                  </a:cubicBezTo>
                  <a:cubicBezTo>
                    <a:pt x="553" y="5238"/>
                    <a:pt x="641" y="5207"/>
                    <a:pt x="715" y="5144"/>
                  </a:cubicBezTo>
                  <a:lnTo>
                    <a:pt x="5406" y="1453"/>
                  </a:lnTo>
                  <a:cubicBezTo>
                    <a:pt x="5406" y="1667"/>
                    <a:pt x="5526" y="1834"/>
                    <a:pt x="5716" y="1881"/>
                  </a:cubicBezTo>
                  <a:cubicBezTo>
                    <a:pt x="5744" y="1888"/>
                    <a:pt x="5772" y="1891"/>
                    <a:pt x="5799" y="1891"/>
                  </a:cubicBezTo>
                  <a:cubicBezTo>
                    <a:pt x="5983" y="1891"/>
                    <a:pt x="6151" y="1758"/>
                    <a:pt x="6192" y="1572"/>
                  </a:cubicBezTo>
                  <a:lnTo>
                    <a:pt x="6430" y="453"/>
                  </a:lnTo>
                  <a:cubicBezTo>
                    <a:pt x="6478" y="334"/>
                    <a:pt x="6430" y="191"/>
                    <a:pt x="6359" y="119"/>
                  </a:cubicBezTo>
                  <a:cubicBezTo>
                    <a:pt x="6264" y="48"/>
                    <a:pt x="6168" y="0"/>
                    <a:pt x="6049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54"/>
            <p:cNvSpPr/>
            <p:nvPr/>
          </p:nvSpPr>
          <p:spPr>
            <a:xfrm>
              <a:off x="2427061" y="1967921"/>
              <a:ext cx="153398" cy="117889"/>
            </a:xfrm>
            <a:custGeom>
              <a:rect b="b" l="l" r="r" t="t"/>
              <a:pathLst>
                <a:path extrusionOk="0" h="3954" w="5145">
                  <a:moveTo>
                    <a:pt x="4897" y="0"/>
                  </a:moveTo>
                  <a:cubicBezTo>
                    <a:pt x="4871" y="0"/>
                    <a:pt x="4841" y="6"/>
                    <a:pt x="4811" y="16"/>
                  </a:cubicBezTo>
                  <a:lnTo>
                    <a:pt x="263" y="3588"/>
                  </a:lnTo>
                  <a:cubicBezTo>
                    <a:pt x="168" y="3660"/>
                    <a:pt x="96" y="3683"/>
                    <a:pt x="1" y="3683"/>
                  </a:cubicBezTo>
                  <a:cubicBezTo>
                    <a:pt x="1" y="3731"/>
                    <a:pt x="25" y="3779"/>
                    <a:pt x="48" y="3802"/>
                  </a:cubicBezTo>
                  <a:cubicBezTo>
                    <a:pt x="143" y="3897"/>
                    <a:pt x="262" y="3954"/>
                    <a:pt x="377" y="3954"/>
                  </a:cubicBezTo>
                  <a:cubicBezTo>
                    <a:pt x="463" y="3954"/>
                    <a:pt x="548" y="3922"/>
                    <a:pt x="620" y="3850"/>
                  </a:cubicBezTo>
                  <a:lnTo>
                    <a:pt x="5145" y="278"/>
                  </a:lnTo>
                  <a:cubicBezTo>
                    <a:pt x="5073" y="230"/>
                    <a:pt x="5002" y="135"/>
                    <a:pt x="4978" y="40"/>
                  </a:cubicBezTo>
                  <a:cubicBezTo>
                    <a:pt x="4964" y="12"/>
                    <a:pt x="4934" y="0"/>
                    <a:pt x="4897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54"/>
            <p:cNvSpPr/>
            <p:nvPr/>
          </p:nvSpPr>
          <p:spPr>
            <a:xfrm>
              <a:off x="2586126" y="1926478"/>
              <a:ext cx="31276" cy="59242"/>
            </a:xfrm>
            <a:custGeom>
              <a:rect b="b" l="l" r="r" t="t"/>
              <a:pathLst>
                <a:path extrusionOk="0" h="1987" w="1049">
                  <a:moveTo>
                    <a:pt x="643" y="1"/>
                  </a:moveTo>
                  <a:cubicBezTo>
                    <a:pt x="643" y="96"/>
                    <a:pt x="691" y="168"/>
                    <a:pt x="643" y="239"/>
                  </a:cubicBezTo>
                  <a:lnTo>
                    <a:pt x="405" y="1382"/>
                  </a:lnTo>
                  <a:cubicBezTo>
                    <a:pt x="381" y="1596"/>
                    <a:pt x="215" y="1692"/>
                    <a:pt x="0" y="1692"/>
                  </a:cubicBezTo>
                  <a:cubicBezTo>
                    <a:pt x="48" y="1858"/>
                    <a:pt x="143" y="1930"/>
                    <a:pt x="286" y="1977"/>
                  </a:cubicBezTo>
                  <a:cubicBezTo>
                    <a:pt x="314" y="1984"/>
                    <a:pt x="342" y="1987"/>
                    <a:pt x="369" y="1987"/>
                  </a:cubicBezTo>
                  <a:cubicBezTo>
                    <a:pt x="553" y="1987"/>
                    <a:pt x="721" y="1854"/>
                    <a:pt x="762" y="1668"/>
                  </a:cubicBezTo>
                  <a:lnTo>
                    <a:pt x="1000" y="549"/>
                  </a:lnTo>
                  <a:cubicBezTo>
                    <a:pt x="1048" y="430"/>
                    <a:pt x="1000" y="287"/>
                    <a:pt x="929" y="120"/>
                  </a:cubicBezTo>
                  <a:cubicBezTo>
                    <a:pt x="858" y="72"/>
                    <a:pt x="762" y="1"/>
                    <a:pt x="64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4"/>
            <p:cNvSpPr/>
            <p:nvPr/>
          </p:nvSpPr>
          <p:spPr>
            <a:xfrm>
              <a:off x="2381623" y="224741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9"/>
                    <a:pt x="1" y="120"/>
                  </a:cubicBezTo>
                  <a:lnTo>
                    <a:pt x="1" y="668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8"/>
                  </a:cubicBezTo>
                  <a:lnTo>
                    <a:pt x="11527" y="120"/>
                  </a:lnTo>
                  <a:cubicBezTo>
                    <a:pt x="11527" y="49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54"/>
            <p:cNvSpPr/>
            <p:nvPr/>
          </p:nvSpPr>
          <p:spPr>
            <a:xfrm>
              <a:off x="2708250" y="2247410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72" y="1"/>
                    <a:pt x="119" y="49"/>
                    <a:pt x="119" y="120"/>
                  </a:cubicBezTo>
                  <a:lnTo>
                    <a:pt x="119" y="668"/>
                  </a:lnTo>
                  <a:cubicBezTo>
                    <a:pt x="119" y="739"/>
                    <a:pt x="72" y="787"/>
                    <a:pt x="0" y="787"/>
                  </a:cubicBezTo>
                  <a:lnTo>
                    <a:pt x="477" y="787"/>
                  </a:lnTo>
                  <a:cubicBezTo>
                    <a:pt x="548" y="787"/>
                    <a:pt x="596" y="739"/>
                    <a:pt x="596" y="668"/>
                  </a:cubicBezTo>
                  <a:lnTo>
                    <a:pt x="596" y="120"/>
                  </a:lnTo>
                  <a:cubicBezTo>
                    <a:pt x="596" y="25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54"/>
            <p:cNvSpPr/>
            <p:nvPr/>
          </p:nvSpPr>
          <p:spPr>
            <a:xfrm>
              <a:off x="2419250" y="1922930"/>
              <a:ext cx="202384" cy="168455"/>
            </a:xfrm>
            <a:custGeom>
              <a:rect b="b" l="l" r="r" t="t"/>
              <a:pathLst>
                <a:path extrusionOk="0" h="5650" w="6788">
                  <a:moveTo>
                    <a:pt x="6193" y="334"/>
                  </a:moveTo>
                  <a:cubicBezTo>
                    <a:pt x="6240" y="334"/>
                    <a:pt x="6335" y="358"/>
                    <a:pt x="6407" y="406"/>
                  </a:cubicBezTo>
                  <a:cubicBezTo>
                    <a:pt x="6455" y="453"/>
                    <a:pt x="6455" y="525"/>
                    <a:pt x="6455" y="596"/>
                  </a:cubicBezTo>
                  <a:lnTo>
                    <a:pt x="6216" y="1739"/>
                  </a:lnTo>
                  <a:cubicBezTo>
                    <a:pt x="6195" y="1856"/>
                    <a:pt x="6098" y="1911"/>
                    <a:pt x="5999" y="1911"/>
                  </a:cubicBezTo>
                  <a:cubicBezTo>
                    <a:pt x="5876" y="1911"/>
                    <a:pt x="5751" y="1826"/>
                    <a:pt x="5764" y="1668"/>
                  </a:cubicBezTo>
                  <a:cubicBezTo>
                    <a:pt x="5764" y="1620"/>
                    <a:pt x="5740" y="1549"/>
                    <a:pt x="5693" y="1525"/>
                  </a:cubicBezTo>
                  <a:cubicBezTo>
                    <a:pt x="5663" y="1515"/>
                    <a:pt x="5637" y="1509"/>
                    <a:pt x="5613" y="1509"/>
                  </a:cubicBezTo>
                  <a:cubicBezTo>
                    <a:pt x="5578" y="1509"/>
                    <a:pt x="5544" y="1521"/>
                    <a:pt x="5502" y="1549"/>
                  </a:cubicBezTo>
                  <a:lnTo>
                    <a:pt x="834" y="5240"/>
                  </a:lnTo>
                  <a:cubicBezTo>
                    <a:pt x="763" y="5288"/>
                    <a:pt x="715" y="5311"/>
                    <a:pt x="644" y="5311"/>
                  </a:cubicBezTo>
                  <a:cubicBezTo>
                    <a:pt x="596" y="5311"/>
                    <a:pt x="525" y="5288"/>
                    <a:pt x="501" y="5216"/>
                  </a:cubicBezTo>
                  <a:cubicBezTo>
                    <a:pt x="406" y="5121"/>
                    <a:pt x="406" y="5073"/>
                    <a:pt x="406" y="5002"/>
                  </a:cubicBezTo>
                  <a:cubicBezTo>
                    <a:pt x="406" y="4954"/>
                    <a:pt x="453" y="4883"/>
                    <a:pt x="501" y="4859"/>
                  </a:cubicBezTo>
                  <a:lnTo>
                    <a:pt x="5097" y="1263"/>
                  </a:lnTo>
                  <a:cubicBezTo>
                    <a:pt x="5145" y="1215"/>
                    <a:pt x="5169" y="1144"/>
                    <a:pt x="5145" y="1072"/>
                  </a:cubicBezTo>
                  <a:cubicBezTo>
                    <a:pt x="5145" y="1025"/>
                    <a:pt x="5097" y="953"/>
                    <a:pt x="5026" y="953"/>
                  </a:cubicBezTo>
                  <a:cubicBezTo>
                    <a:pt x="4930" y="930"/>
                    <a:pt x="4883" y="882"/>
                    <a:pt x="4859" y="739"/>
                  </a:cubicBezTo>
                  <a:cubicBezTo>
                    <a:pt x="4811" y="620"/>
                    <a:pt x="4930" y="525"/>
                    <a:pt x="5050" y="477"/>
                  </a:cubicBezTo>
                  <a:lnTo>
                    <a:pt x="6193" y="334"/>
                  </a:lnTo>
                  <a:close/>
                  <a:moveTo>
                    <a:pt x="6121" y="1"/>
                  </a:moveTo>
                  <a:lnTo>
                    <a:pt x="5002" y="168"/>
                  </a:lnTo>
                  <a:cubicBezTo>
                    <a:pt x="4859" y="191"/>
                    <a:pt x="4692" y="239"/>
                    <a:pt x="4621" y="358"/>
                  </a:cubicBezTo>
                  <a:cubicBezTo>
                    <a:pt x="4526" y="477"/>
                    <a:pt x="4454" y="644"/>
                    <a:pt x="4478" y="787"/>
                  </a:cubicBezTo>
                  <a:cubicBezTo>
                    <a:pt x="4526" y="906"/>
                    <a:pt x="4573" y="1025"/>
                    <a:pt x="4668" y="1120"/>
                  </a:cubicBezTo>
                  <a:lnTo>
                    <a:pt x="287" y="4573"/>
                  </a:lnTo>
                  <a:cubicBezTo>
                    <a:pt x="48" y="4764"/>
                    <a:pt x="1" y="5121"/>
                    <a:pt x="191" y="5359"/>
                  </a:cubicBezTo>
                  <a:cubicBezTo>
                    <a:pt x="263" y="5526"/>
                    <a:pt x="406" y="5597"/>
                    <a:pt x="572" y="5645"/>
                  </a:cubicBezTo>
                  <a:cubicBezTo>
                    <a:pt x="592" y="5648"/>
                    <a:pt x="611" y="5649"/>
                    <a:pt x="630" y="5649"/>
                  </a:cubicBezTo>
                  <a:cubicBezTo>
                    <a:pt x="753" y="5649"/>
                    <a:pt x="874" y="5588"/>
                    <a:pt x="977" y="5526"/>
                  </a:cubicBezTo>
                  <a:lnTo>
                    <a:pt x="5454" y="2001"/>
                  </a:lnTo>
                  <a:cubicBezTo>
                    <a:pt x="5526" y="2144"/>
                    <a:pt x="5645" y="2239"/>
                    <a:pt x="5835" y="2263"/>
                  </a:cubicBezTo>
                  <a:cubicBezTo>
                    <a:pt x="5876" y="2273"/>
                    <a:pt x="5917" y="2278"/>
                    <a:pt x="5959" y="2278"/>
                  </a:cubicBezTo>
                  <a:cubicBezTo>
                    <a:pt x="6210" y="2278"/>
                    <a:pt x="6465" y="2100"/>
                    <a:pt x="6526" y="1835"/>
                  </a:cubicBezTo>
                  <a:lnTo>
                    <a:pt x="6764" y="691"/>
                  </a:lnTo>
                  <a:cubicBezTo>
                    <a:pt x="6788" y="525"/>
                    <a:pt x="6764" y="310"/>
                    <a:pt x="6597" y="191"/>
                  </a:cubicBezTo>
                  <a:cubicBezTo>
                    <a:pt x="6478" y="72"/>
                    <a:pt x="6335" y="1"/>
                    <a:pt x="61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54"/>
            <p:cNvSpPr/>
            <p:nvPr/>
          </p:nvSpPr>
          <p:spPr>
            <a:xfrm>
              <a:off x="2377359" y="1922125"/>
              <a:ext cx="354351" cy="354441"/>
            </a:xfrm>
            <a:custGeom>
              <a:rect b="b" l="l" r="r" t="t"/>
              <a:pathLst>
                <a:path extrusionOk="0" h="11888" w="11885">
                  <a:moveTo>
                    <a:pt x="7264" y="5076"/>
                  </a:moveTo>
                  <a:lnTo>
                    <a:pt x="7264" y="10697"/>
                  </a:lnTo>
                  <a:lnTo>
                    <a:pt x="5288" y="10697"/>
                  </a:lnTo>
                  <a:lnTo>
                    <a:pt x="5288" y="5076"/>
                  </a:lnTo>
                  <a:close/>
                  <a:moveTo>
                    <a:pt x="11503" y="11054"/>
                  </a:moveTo>
                  <a:lnTo>
                    <a:pt x="11503" y="11530"/>
                  </a:lnTo>
                  <a:lnTo>
                    <a:pt x="334" y="11530"/>
                  </a:lnTo>
                  <a:lnTo>
                    <a:pt x="334" y="11054"/>
                  </a:lnTo>
                  <a:close/>
                  <a:moveTo>
                    <a:pt x="893" y="0"/>
                  </a:moveTo>
                  <a:cubicBezTo>
                    <a:pt x="792" y="0"/>
                    <a:pt x="715" y="88"/>
                    <a:pt x="715" y="195"/>
                  </a:cubicBezTo>
                  <a:lnTo>
                    <a:pt x="715" y="980"/>
                  </a:lnTo>
                  <a:lnTo>
                    <a:pt x="501" y="980"/>
                  </a:lnTo>
                  <a:cubicBezTo>
                    <a:pt x="429" y="980"/>
                    <a:pt x="334" y="1052"/>
                    <a:pt x="334" y="1147"/>
                  </a:cubicBezTo>
                  <a:cubicBezTo>
                    <a:pt x="334" y="1266"/>
                    <a:pt x="382" y="1338"/>
                    <a:pt x="501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01" y="2243"/>
                  </a:lnTo>
                  <a:cubicBezTo>
                    <a:pt x="429" y="2243"/>
                    <a:pt x="358" y="2290"/>
                    <a:pt x="334" y="2385"/>
                  </a:cubicBezTo>
                  <a:cubicBezTo>
                    <a:pt x="310" y="2505"/>
                    <a:pt x="382" y="2600"/>
                    <a:pt x="501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01" y="3481"/>
                  </a:lnTo>
                  <a:cubicBezTo>
                    <a:pt x="429" y="3481"/>
                    <a:pt x="358" y="3552"/>
                    <a:pt x="334" y="3648"/>
                  </a:cubicBezTo>
                  <a:cubicBezTo>
                    <a:pt x="310" y="3767"/>
                    <a:pt x="382" y="3838"/>
                    <a:pt x="501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01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382" y="5100"/>
                    <a:pt x="501" y="5100"/>
                  </a:cubicBezTo>
                  <a:lnTo>
                    <a:pt x="715" y="5100"/>
                  </a:lnTo>
                  <a:lnTo>
                    <a:pt x="715" y="5981"/>
                  </a:lnTo>
                  <a:lnTo>
                    <a:pt x="501" y="5981"/>
                  </a:lnTo>
                  <a:cubicBezTo>
                    <a:pt x="429" y="5981"/>
                    <a:pt x="334" y="6053"/>
                    <a:pt x="334" y="6148"/>
                  </a:cubicBezTo>
                  <a:cubicBezTo>
                    <a:pt x="334" y="6267"/>
                    <a:pt x="382" y="6339"/>
                    <a:pt x="501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01" y="7244"/>
                  </a:lnTo>
                  <a:cubicBezTo>
                    <a:pt x="429" y="7244"/>
                    <a:pt x="358" y="7291"/>
                    <a:pt x="334" y="7386"/>
                  </a:cubicBezTo>
                  <a:cubicBezTo>
                    <a:pt x="310" y="7506"/>
                    <a:pt x="382" y="7601"/>
                    <a:pt x="501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01" y="8482"/>
                  </a:lnTo>
                  <a:cubicBezTo>
                    <a:pt x="429" y="8482"/>
                    <a:pt x="358" y="8553"/>
                    <a:pt x="334" y="8649"/>
                  </a:cubicBezTo>
                  <a:cubicBezTo>
                    <a:pt x="310" y="8768"/>
                    <a:pt x="382" y="8839"/>
                    <a:pt x="501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01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382" y="10101"/>
                    <a:pt x="501" y="10101"/>
                  </a:cubicBezTo>
                  <a:lnTo>
                    <a:pt x="715" y="10101"/>
                  </a:lnTo>
                  <a:lnTo>
                    <a:pt x="715" y="10720"/>
                  </a:lnTo>
                  <a:lnTo>
                    <a:pt x="310" y="10720"/>
                  </a:lnTo>
                  <a:cubicBezTo>
                    <a:pt x="144" y="10720"/>
                    <a:pt x="1" y="10840"/>
                    <a:pt x="1" y="11030"/>
                  </a:cubicBezTo>
                  <a:lnTo>
                    <a:pt x="1" y="11578"/>
                  </a:lnTo>
                  <a:cubicBezTo>
                    <a:pt x="1" y="11744"/>
                    <a:pt x="120" y="11887"/>
                    <a:pt x="310" y="11887"/>
                  </a:cubicBezTo>
                  <a:lnTo>
                    <a:pt x="11575" y="11887"/>
                  </a:lnTo>
                  <a:cubicBezTo>
                    <a:pt x="11741" y="11887"/>
                    <a:pt x="11884" y="11768"/>
                    <a:pt x="11884" y="11578"/>
                  </a:cubicBezTo>
                  <a:lnTo>
                    <a:pt x="11884" y="11030"/>
                  </a:lnTo>
                  <a:cubicBezTo>
                    <a:pt x="11837" y="10840"/>
                    <a:pt x="11741" y="10720"/>
                    <a:pt x="11551" y="10720"/>
                  </a:cubicBezTo>
                  <a:lnTo>
                    <a:pt x="11051" y="10720"/>
                  </a:lnTo>
                  <a:lnTo>
                    <a:pt x="11051" y="3171"/>
                  </a:lnTo>
                  <a:cubicBezTo>
                    <a:pt x="11051" y="3076"/>
                    <a:pt x="10979" y="2981"/>
                    <a:pt x="10884" y="2981"/>
                  </a:cubicBezTo>
                  <a:cubicBezTo>
                    <a:pt x="10765" y="2981"/>
                    <a:pt x="10693" y="3052"/>
                    <a:pt x="10693" y="3171"/>
                  </a:cubicBezTo>
                  <a:lnTo>
                    <a:pt x="10693" y="10720"/>
                  </a:lnTo>
                  <a:lnTo>
                    <a:pt x="8717" y="10720"/>
                  </a:lnTo>
                  <a:lnTo>
                    <a:pt x="8717" y="1314"/>
                  </a:lnTo>
                  <a:lnTo>
                    <a:pt x="10693" y="1314"/>
                  </a:lnTo>
                  <a:lnTo>
                    <a:pt x="10693" y="2338"/>
                  </a:lnTo>
                  <a:cubicBezTo>
                    <a:pt x="10693" y="2409"/>
                    <a:pt x="10741" y="2505"/>
                    <a:pt x="10836" y="2505"/>
                  </a:cubicBezTo>
                  <a:cubicBezTo>
                    <a:pt x="10955" y="2505"/>
                    <a:pt x="11051" y="2433"/>
                    <a:pt x="11051" y="2338"/>
                  </a:cubicBezTo>
                  <a:lnTo>
                    <a:pt x="11051" y="1195"/>
                  </a:lnTo>
                  <a:cubicBezTo>
                    <a:pt x="11051" y="1052"/>
                    <a:pt x="10932" y="957"/>
                    <a:pt x="10813" y="957"/>
                  </a:cubicBezTo>
                  <a:lnTo>
                    <a:pt x="8645" y="957"/>
                  </a:lnTo>
                  <a:cubicBezTo>
                    <a:pt x="8479" y="957"/>
                    <a:pt x="8407" y="1076"/>
                    <a:pt x="8407" y="1195"/>
                  </a:cubicBezTo>
                  <a:lnTo>
                    <a:pt x="8407" y="10697"/>
                  </a:lnTo>
                  <a:lnTo>
                    <a:pt x="7621" y="10697"/>
                  </a:lnTo>
                  <a:lnTo>
                    <a:pt x="7621" y="4957"/>
                  </a:lnTo>
                  <a:cubicBezTo>
                    <a:pt x="7621" y="4791"/>
                    <a:pt x="7502" y="4719"/>
                    <a:pt x="7383" y="4719"/>
                  </a:cubicBezTo>
                  <a:lnTo>
                    <a:pt x="5216" y="4719"/>
                  </a:lnTo>
                  <a:cubicBezTo>
                    <a:pt x="5073" y="4719"/>
                    <a:pt x="4978" y="4838"/>
                    <a:pt x="4978" y="4957"/>
                  </a:cubicBezTo>
                  <a:lnTo>
                    <a:pt x="4978" y="10697"/>
                  </a:lnTo>
                  <a:lnTo>
                    <a:pt x="4168" y="10697"/>
                  </a:lnTo>
                  <a:lnTo>
                    <a:pt x="4168" y="7458"/>
                  </a:lnTo>
                  <a:cubicBezTo>
                    <a:pt x="4168" y="7291"/>
                    <a:pt x="4049" y="7220"/>
                    <a:pt x="3930" y="7220"/>
                  </a:cubicBezTo>
                  <a:lnTo>
                    <a:pt x="1692" y="7220"/>
                  </a:lnTo>
                  <a:cubicBezTo>
                    <a:pt x="1620" y="7220"/>
                    <a:pt x="1525" y="7291"/>
                    <a:pt x="1525" y="7386"/>
                  </a:cubicBezTo>
                  <a:lnTo>
                    <a:pt x="1525" y="8672"/>
                  </a:lnTo>
                  <a:cubicBezTo>
                    <a:pt x="1525" y="8696"/>
                    <a:pt x="1549" y="8768"/>
                    <a:pt x="1573" y="8791"/>
                  </a:cubicBezTo>
                  <a:cubicBezTo>
                    <a:pt x="1619" y="8818"/>
                    <a:pt x="1664" y="8830"/>
                    <a:pt x="1704" y="8830"/>
                  </a:cubicBezTo>
                  <a:cubicBezTo>
                    <a:pt x="1808" y="8830"/>
                    <a:pt x="1882" y="8752"/>
                    <a:pt x="1882" y="8649"/>
                  </a:cubicBezTo>
                  <a:lnTo>
                    <a:pt x="1882" y="7577"/>
                  </a:lnTo>
                  <a:lnTo>
                    <a:pt x="3835" y="7577"/>
                  </a:lnTo>
                  <a:lnTo>
                    <a:pt x="3835" y="10697"/>
                  </a:lnTo>
                  <a:lnTo>
                    <a:pt x="1882" y="10697"/>
                  </a:lnTo>
                  <a:lnTo>
                    <a:pt x="1882" y="9482"/>
                  </a:lnTo>
                  <a:cubicBezTo>
                    <a:pt x="1882" y="9387"/>
                    <a:pt x="1811" y="9292"/>
                    <a:pt x="1739" y="9292"/>
                  </a:cubicBezTo>
                  <a:cubicBezTo>
                    <a:pt x="1620" y="9292"/>
                    <a:pt x="1525" y="9363"/>
                    <a:pt x="1525" y="9482"/>
                  </a:cubicBezTo>
                  <a:lnTo>
                    <a:pt x="1525" y="10697"/>
                  </a:lnTo>
                  <a:lnTo>
                    <a:pt x="1072" y="10697"/>
                  </a:lnTo>
                  <a:lnTo>
                    <a:pt x="1072" y="195"/>
                  </a:lnTo>
                  <a:cubicBezTo>
                    <a:pt x="1072" y="99"/>
                    <a:pt x="1025" y="28"/>
                    <a:pt x="930" y="4"/>
                  </a:cubicBezTo>
                  <a:cubicBezTo>
                    <a:pt x="917" y="2"/>
                    <a:pt x="905" y="0"/>
                    <a:pt x="89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3" name="Google Shape;3143;p54"/>
          <p:cNvGrpSpPr/>
          <p:nvPr/>
        </p:nvGrpSpPr>
        <p:grpSpPr>
          <a:xfrm>
            <a:off x="2547602" y="1922870"/>
            <a:ext cx="354354" cy="352980"/>
            <a:chOff x="2738089" y="1922870"/>
            <a:chExt cx="354354" cy="352980"/>
          </a:xfrm>
        </p:grpSpPr>
        <p:sp>
          <p:nvSpPr>
            <p:cNvPr id="3144" name="Google Shape;3144;p54"/>
            <p:cNvSpPr/>
            <p:nvPr/>
          </p:nvSpPr>
          <p:spPr>
            <a:xfrm>
              <a:off x="2990148" y="1976896"/>
              <a:ext cx="98747" cy="293290"/>
            </a:xfrm>
            <a:custGeom>
              <a:rect b="b" l="l" r="r" t="t"/>
              <a:pathLst>
                <a:path extrusionOk="0" h="9837" w="3312">
                  <a:moveTo>
                    <a:pt x="1" y="1"/>
                  </a:moveTo>
                  <a:lnTo>
                    <a:pt x="1" y="9622"/>
                  </a:lnTo>
                  <a:cubicBezTo>
                    <a:pt x="1" y="9741"/>
                    <a:pt x="96" y="9836"/>
                    <a:pt x="215" y="9836"/>
                  </a:cubicBezTo>
                  <a:lnTo>
                    <a:pt x="3073" y="9836"/>
                  </a:lnTo>
                  <a:cubicBezTo>
                    <a:pt x="3192" y="9836"/>
                    <a:pt x="3264" y="9717"/>
                    <a:pt x="3311" y="9598"/>
                  </a:cubicBezTo>
                  <a:lnTo>
                    <a:pt x="3311" y="1"/>
                  </a:ln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54"/>
            <p:cNvSpPr/>
            <p:nvPr/>
          </p:nvSpPr>
          <p:spPr>
            <a:xfrm>
              <a:off x="3068264" y="1976180"/>
              <a:ext cx="19201" cy="293290"/>
            </a:xfrm>
            <a:custGeom>
              <a:rect b="b" l="l" r="r" t="t"/>
              <a:pathLst>
                <a:path extrusionOk="0" h="9837" w="644">
                  <a:moveTo>
                    <a:pt x="215" y="1"/>
                  </a:moveTo>
                  <a:lnTo>
                    <a:pt x="215" y="9622"/>
                  </a:lnTo>
                  <a:cubicBezTo>
                    <a:pt x="215" y="9741"/>
                    <a:pt x="120" y="9836"/>
                    <a:pt x="1" y="9836"/>
                  </a:cubicBezTo>
                  <a:lnTo>
                    <a:pt x="453" y="9836"/>
                  </a:lnTo>
                  <a:cubicBezTo>
                    <a:pt x="572" y="9836"/>
                    <a:pt x="644" y="9741"/>
                    <a:pt x="644" y="9622"/>
                  </a:cubicBezTo>
                  <a:lnTo>
                    <a:pt x="644" y="25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54"/>
            <p:cNvSpPr/>
            <p:nvPr/>
          </p:nvSpPr>
          <p:spPr>
            <a:xfrm>
              <a:off x="2865908" y="1927909"/>
              <a:ext cx="98717" cy="292575"/>
            </a:xfrm>
            <a:custGeom>
              <a:rect b="b" l="l" r="r" t="t"/>
              <a:pathLst>
                <a:path extrusionOk="0" h="9813" w="3311">
                  <a:moveTo>
                    <a:pt x="239" y="1"/>
                  </a:moveTo>
                  <a:cubicBezTo>
                    <a:pt x="119" y="1"/>
                    <a:pt x="24" y="120"/>
                    <a:pt x="0" y="239"/>
                  </a:cubicBezTo>
                  <a:lnTo>
                    <a:pt x="0" y="9812"/>
                  </a:lnTo>
                  <a:lnTo>
                    <a:pt x="3311" y="9812"/>
                  </a:lnTo>
                  <a:lnTo>
                    <a:pt x="3311" y="191"/>
                  </a:lnTo>
                  <a:cubicBezTo>
                    <a:pt x="3311" y="72"/>
                    <a:pt x="3215" y="1"/>
                    <a:pt x="3096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54"/>
            <p:cNvSpPr/>
            <p:nvPr/>
          </p:nvSpPr>
          <p:spPr>
            <a:xfrm>
              <a:off x="2944024" y="1928535"/>
              <a:ext cx="20602" cy="292634"/>
            </a:xfrm>
            <a:custGeom>
              <a:rect b="b" l="l" r="r" t="t"/>
              <a:pathLst>
                <a:path extrusionOk="0" h="9815" w="691">
                  <a:moveTo>
                    <a:pt x="507" y="0"/>
                  </a:moveTo>
                  <a:cubicBezTo>
                    <a:pt x="497" y="0"/>
                    <a:pt x="487" y="1"/>
                    <a:pt x="476" y="3"/>
                  </a:cubicBezTo>
                  <a:lnTo>
                    <a:pt x="0" y="3"/>
                  </a:lnTo>
                  <a:cubicBezTo>
                    <a:pt x="119" y="3"/>
                    <a:pt x="214" y="99"/>
                    <a:pt x="214" y="218"/>
                  </a:cubicBezTo>
                  <a:lnTo>
                    <a:pt x="214" y="9815"/>
                  </a:lnTo>
                  <a:lnTo>
                    <a:pt x="691" y="9815"/>
                  </a:lnTo>
                  <a:lnTo>
                    <a:pt x="691" y="218"/>
                  </a:lnTo>
                  <a:cubicBezTo>
                    <a:pt x="691" y="109"/>
                    <a:pt x="611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54"/>
            <p:cNvSpPr/>
            <p:nvPr/>
          </p:nvSpPr>
          <p:spPr>
            <a:xfrm>
              <a:off x="2744499" y="1976896"/>
              <a:ext cx="98717" cy="293290"/>
            </a:xfrm>
            <a:custGeom>
              <a:rect b="b" l="l" r="r" t="t"/>
              <a:pathLst>
                <a:path extrusionOk="0" h="9837" w="3311">
                  <a:moveTo>
                    <a:pt x="0" y="1"/>
                  </a:moveTo>
                  <a:lnTo>
                    <a:pt x="0" y="9622"/>
                  </a:lnTo>
                  <a:cubicBezTo>
                    <a:pt x="0" y="9741"/>
                    <a:pt x="95" y="9836"/>
                    <a:pt x="214" y="9836"/>
                  </a:cubicBezTo>
                  <a:lnTo>
                    <a:pt x="3072" y="9836"/>
                  </a:lnTo>
                  <a:cubicBezTo>
                    <a:pt x="3167" y="9836"/>
                    <a:pt x="3310" y="9717"/>
                    <a:pt x="3310" y="9598"/>
                  </a:cubicBez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54"/>
            <p:cNvSpPr/>
            <p:nvPr/>
          </p:nvSpPr>
          <p:spPr>
            <a:xfrm>
              <a:off x="2822586" y="1976180"/>
              <a:ext cx="20632" cy="293290"/>
            </a:xfrm>
            <a:custGeom>
              <a:rect b="b" l="l" r="r" t="t"/>
              <a:pathLst>
                <a:path extrusionOk="0" h="9837" w="692">
                  <a:moveTo>
                    <a:pt x="215" y="1"/>
                  </a:moveTo>
                  <a:lnTo>
                    <a:pt x="215" y="9622"/>
                  </a:lnTo>
                  <a:cubicBezTo>
                    <a:pt x="215" y="9741"/>
                    <a:pt x="120" y="9836"/>
                    <a:pt x="1" y="9836"/>
                  </a:cubicBezTo>
                  <a:lnTo>
                    <a:pt x="477" y="9836"/>
                  </a:lnTo>
                  <a:cubicBezTo>
                    <a:pt x="596" y="9836"/>
                    <a:pt x="691" y="9741"/>
                    <a:pt x="691" y="9622"/>
                  </a:cubicBezTo>
                  <a:lnTo>
                    <a:pt x="691" y="2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54"/>
            <p:cNvSpPr/>
            <p:nvPr/>
          </p:nvSpPr>
          <p:spPr>
            <a:xfrm>
              <a:off x="2743784" y="1928565"/>
              <a:ext cx="98002" cy="114221"/>
            </a:xfrm>
            <a:custGeom>
              <a:rect b="b" l="l" r="r" t="t"/>
              <a:pathLst>
                <a:path extrusionOk="0" h="3831" w="3287">
                  <a:moveTo>
                    <a:pt x="1702" y="0"/>
                  </a:moveTo>
                  <a:cubicBezTo>
                    <a:pt x="1675" y="0"/>
                    <a:pt x="1647" y="1"/>
                    <a:pt x="1620" y="2"/>
                  </a:cubicBezTo>
                  <a:cubicBezTo>
                    <a:pt x="762" y="26"/>
                    <a:pt x="48" y="717"/>
                    <a:pt x="24" y="1574"/>
                  </a:cubicBezTo>
                  <a:cubicBezTo>
                    <a:pt x="0" y="2312"/>
                    <a:pt x="500" y="2979"/>
                    <a:pt x="1143" y="3170"/>
                  </a:cubicBezTo>
                  <a:lnTo>
                    <a:pt x="1596" y="3813"/>
                  </a:lnTo>
                  <a:cubicBezTo>
                    <a:pt x="1608" y="3825"/>
                    <a:pt x="1632" y="3830"/>
                    <a:pt x="1655" y="3830"/>
                  </a:cubicBezTo>
                  <a:cubicBezTo>
                    <a:pt x="1679" y="3830"/>
                    <a:pt x="1703" y="3825"/>
                    <a:pt x="1715" y="3813"/>
                  </a:cubicBezTo>
                  <a:lnTo>
                    <a:pt x="2167" y="3170"/>
                  </a:lnTo>
                  <a:cubicBezTo>
                    <a:pt x="2810" y="2979"/>
                    <a:pt x="3287" y="2360"/>
                    <a:pt x="3287" y="1622"/>
                  </a:cubicBezTo>
                  <a:cubicBezTo>
                    <a:pt x="3287" y="744"/>
                    <a:pt x="2592" y="0"/>
                    <a:pt x="170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54"/>
            <p:cNvSpPr/>
            <p:nvPr/>
          </p:nvSpPr>
          <p:spPr>
            <a:xfrm>
              <a:off x="2784243" y="1935005"/>
              <a:ext cx="57543" cy="108497"/>
            </a:xfrm>
            <a:custGeom>
              <a:rect b="b" l="l" r="r" t="t"/>
              <a:pathLst>
                <a:path extrusionOk="0" h="3639" w="1930">
                  <a:moveTo>
                    <a:pt x="1096" y="1"/>
                  </a:moveTo>
                  <a:cubicBezTo>
                    <a:pt x="1382" y="286"/>
                    <a:pt x="1549" y="667"/>
                    <a:pt x="1549" y="1120"/>
                  </a:cubicBezTo>
                  <a:cubicBezTo>
                    <a:pt x="1549" y="1858"/>
                    <a:pt x="1072" y="2477"/>
                    <a:pt x="429" y="2692"/>
                  </a:cubicBezTo>
                  <a:lnTo>
                    <a:pt x="1" y="3287"/>
                  </a:lnTo>
                  <a:lnTo>
                    <a:pt x="239" y="3620"/>
                  </a:lnTo>
                  <a:cubicBezTo>
                    <a:pt x="251" y="3632"/>
                    <a:pt x="275" y="3638"/>
                    <a:pt x="298" y="3638"/>
                  </a:cubicBezTo>
                  <a:cubicBezTo>
                    <a:pt x="322" y="3638"/>
                    <a:pt x="346" y="3632"/>
                    <a:pt x="358" y="3620"/>
                  </a:cubicBezTo>
                  <a:lnTo>
                    <a:pt x="810" y="3001"/>
                  </a:lnTo>
                  <a:cubicBezTo>
                    <a:pt x="1453" y="2763"/>
                    <a:pt x="1930" y="2168"/>
                    <a:pt x="1930" y="1406"/>
                  </a:cubicBezTo>
                  <a:cubicBezTo>
                    <a:pt x="1930" y="787"/>
                    <a:pt x="1620" y="28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54"/>
            <p:cNvSpPr/>
            <p:nvPr/>
          </p:nvSpPr>
          <p:spPr>
            <a:xfrm>
              <a:off x="2866623" y="2155996"/>
              <a:ext cx="98717" cy="114191"/>
            </a:xfrm>
            <a:custGeom>
              <a:rect b="b" l="l" r="r" t="t"/>
              <a:pathLst>
                <a:path extrusionOk="0" h="3830" w="3311">
                  <a:moveTo>
                    <a:pt x="1646" y="1"/>
                  </a:moveTo>
                  <a:cubicBezTo>
                    <a:pt x="1626" y="1"/>
                    <a:pt x="1608" y="7"/>
                    <a:pt x="1596" y="19"/>
                  </a:cubicBezTo>
                  <a:lnTo>
                    <a:pt x="1143" y="638"/>
                  </a:lnTo>
                  <a:cubicBezTo>
                    <a:pt x="477" y="828"/>
                    <a:pt x="0" y="1448"/>
                    <a:pt x="0" y="2186"/>
                  </a:cubicBezTo>
                  <a:cubicBezTo>
                    <a:pt x="0" y="3100"/>
                    <a:pt x="739" y="3830"/>
                    <a:pt x="1625" y="3830"/>
                  </a:cubicBezTo>
                  <a:cubicBezTo>
                    <a:pt x="1639" y="3830"/>
                    <a:pt x="1653" y="3829"/>
                    <a:pt x="1667" y="3829"/>
                  </a:cubicBezTo>
                  <a:cubicBezTo>
                    <a:pt x="2548" y="3805"/>
                    <a:pt x="3239" y="3115"/>
                    <a:pt x="3287" y="2257"/>
                  </a:cubicBezTo>
                  <a:cubicBezTo>
                    <a:pt x="3310" y="1519"/>
                    <a:pt x="2810" y="852"/>
                    <a:pt x="2144" y="638"/>
                  </a:cubicBezTo>
                  <a:lnTo>
                    <a:pt x="1715" y="19"/>
                  </a:lnTo>
                  <a:cubicBezTo>
                    <a:pt x="1691" y="7"/>
                    <a:pt x="1667" y="1"/>
                    <a:pt x="164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54"/>
            <p:cNvSpPr/>
            <p:nvPr/>
          </p:nvSpPr>
          <p:spPr>
            <a:xfrm>
              <a:off x="2907798" y="2154774"/>
              <a:ext cx="57543" cy="109004"/>
            </a:xfrm>
            <a:custGeom>
              <a:rect b="b" l="l" r="r" t="t"/>
              <a:pathLst>
                <a:path extrusionOk="0" h="3656" w="1930">
                  <a:moveTo>
                    <a:pt x="298" y="0"/>
                  </a:moveTo>
                  <a:cubicBezTo>
                    <a:pt x="274" y="0"/>
                    <a:pt x="251" y="12"/>
                    <a:pt x="239" y="36"/>
                  </a:cubicBezTo>
                  <a:lnTo>
                    <a:pt x="0" y="369"/>
                  </a:lnTo>
                  <a:lnTo>
                    <a:pt x="405" y="965"/>
                  </a:lnTo>
                  <a:cubicBezTo>
                    <a:pt x="1072" y="1155"/>
                    <a:pt x="1548" y="1774"/>
                    <a:pt x="1548" y="2536"/>
                  </a:cubicBezTo>
                  <a:cubicBezTo>
                    <a:pt x="1548" y="2965"/>
                    <a:pt x="1358" y="3370"/>
                    <a:pt x="1096" y="3656"/>
                  </a:cubicBezTo>
                  <a:cubicBezTo>
                    <a:pt x="1572" y="3370"/>
                    <a:pt x="1929" y="2822"/>
                    <a:pt x="1929" y="2227"/>
                  </a:cubicBezTo>
                  <a:cubicBezTo>
                    <a:pt x="1929" y="1489"/>
                    <a:pt x="1453" y="893"/>
                    <a:pt x="810" y="655"/>
                  </a:cubicBezTo>
                  <a:lnTo>
                    <a:pt x="358" y="36"/>
                  </a:lnTo>
                  <a:cubicBezTo>
                    <a:pt x="346" y="12"/>
                    <a:pt x="322" y="0"/>
                    <a:pt x="298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54"/>
            <p:cNvSpPr/>
            <p:nvPr/>
          </p:nvSpPr>
          <p:spPr>
            <a:xfrm>
              <a:off x="2989462" y="1928565"/>
              <a:ext cx="98002" cy="114221"/>
            </a:xfrm>
            <a:custGeom>
              <a:rect b="b" l="l" r="r" t="t"/>
              <a:pathLst>
                <a:path extrusionOk="0" h="3831" w="3287">
                  <a:moveTo>
                    <a:pt x="1724" y="0"/>
                  </a:moveTo>
                  <a:cubicBezTo>
                    <a:pt x="1697" y="0"/>
                    <a:pt x="1670" y="1"/>
                    <a:pt x="1643" y="2"/>
                  </a:cubicBezTo>
                  <a:cubicBezTo>
                    <a:pt x="762" y="26"/>
                    <a:pt x="48" y="717"/>
                    <a:pt x="24" y="1574"/>
                  </a:cubicBezTo>
                  <a:cubicBezTo>
                    <a:pt x="0" y="2312"/>
                    <a:pt x="500" y="2979"/>
                    <a:pt x="1143" y="3170"/>
                  </a:cubicBezTo>
                  <a:lnTo>
                    <a:pt x="1596" y="3813"/>
                  </a:lnTo>
                  <a:cubicBezTo>
                    <a:pt x="1608" y="3825"/>
                    <a:pt x="1631" y="3830"/>
                    <a:pt x="1655" y="3830"/>
                  </a:cubicBezTo>
                  <a:cubicBezTo>
                    <a:pt x="1679" y="3830"/>
                    <a:pt x="1703" y="3825"/>
                    <a:pt x="1715" y="3813"/>
                  </a:cubicBezTo>
                  <a:lnTo>
                    <a:pt x="2167" y="3170"/>
                  </a:lnTo>
                  <a:cubicBezTo>
                    <a:pt x="2834" y="2979"/>
                    <a:pt x="3287" y="2360"/>
                    <a:pt x="3287" y="1622"/>
                  </a:cubicBezTo>
                  <a:cubicBezTo>
                    <a:pt x="3287" y="744"/>
                    <a:pt x="2592" y="0"/>
                    <a:pt x="1724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54"/>
            <p:cNvSpPr/>
            <p:nvPr/>
          </p:nvSpPr>
          <p:spPr>
            <a:xfrm>
              <a:off x="3029922" y="1935005"/>
              <a:ext cx="57543" cy="108497"/>
            </a:xfrm>
            <a:custGeom>
              <a:rect b="b" l="l" r="r" t="t"/>
              <a:pathLst>
                <a:path extrusionOk="0" h="3639" w="1930">
                  <a:moveTo>
                    <a:pt x="1120" y="1"/>
                  </a:moveTo>
                  <a:lnTo>
                    <a:pt x="1120" y="1"/>
                  </a:lnTo>
                  <a:cubicBezTo>
                    <a:pt x="1382" y="286"/>
                    <a:pt x="1549" y="667"/>
                    <a:pt x="1549" y="1120"/>
                  </a:cubicBezTo>
                  <a:cubicBezTo>
                    <a:pt x="1549" y="1858"/>
                    <a:pt x="1072" y="2477"/>
                    <a:pt x="429" y="2692"/>
                  </a:cubicBezTo>
                  <a:lnTo>
                    <a:pt x="1" y="3287"/>
                  </a:lnTo>
                  <a:lnTo>
                    <a:pt x="239" y="3620"/>
                  </a:lnTo>
                  <a:cubicBezTo>
                    <a:pt x="263" y="3632"/>
                    <a:pt x="286" y="3638"/>
                    <a:pt x="307" y="3638"/>
                  </a:cubicBezTo>
                  <a:cubicBezTo>
                    <a:pt x="328" y="3638"/>
                    <a:pt x="346" y="3632"/>
                    <a:pt x="358" y="3620"/>
                  </a:cubicBezTo>
                  <a:lnTo>
                    <a:pt x="810" y="3001"/>
                  </a:lnTo>
                  <a:cubicBezTo>
                    <a:pt x="1477" y="2763"/>
                    <a:pt x="1930" y="2168"/>
                    <a:pt x="1930" y="1406"/>
                  </a:cubicBezTo>
                  <a:cubicBezTo>
                    <a:pt x="1930" y="787"/>
                    <a:pt x="1620" y="286"/>
                    <a:pt x="1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54"/>
            <p:cNvSpPr/>
            <p:nvPr/>
          </p:nvSpPr>
          <p:spPr>
            <a:xfrm>
              <a:off x="2738089" y="1922870"/>
              <a:ext cx="109391" cy="351549"/>
            </a:xfrm>
            <a:custGeom>
              <a:rect b="b" l="l" r="r" t="t"/>
              <a:pathLst>
                <a:path extrusionOk="0" h="11791" w="3669">
                  <a:moveTo>
                    <a:pt x="1835" y="336"/>
                  </a:moveTo>
                  <a:cubicBezTo>
                    <a:pt x="2239" y="336"/>
                    <a:pt x="2597" y="479"/>
                    <a:pt x="2859" y="765"/>
                  </a:cubicBezTo>
                  <a:cubicBezTo>
                    <a:pt x="3168" y="1027"/>
                    <a:pt x="3311" y="1408"/>
                    <a:pt x="3311" y="1789"/>
                  </a:cubicBezTo>
                  <a:cubicBezTo>
                    <a:pt x="3311" y="2456"/>
                    <a:pt x="2930" y="3003"/>
                    <a:pt x="2287" y="3218"/>
                  </a:cubicBezTo>
                  <a:cubicBezTo>
                    <a:pt x="2263" y="3218"/>
                    <a:pt x="2239" y="3265"/>
                    <a:pt x="2216" y="3289"/>
                  </a:cubicBezTo>
                  <a:lnTo>
                    <a:pt x="1858" y="3789"/>
                  </a:lnTo>
                  <a:lnTo>
                    <a:pt x="1501" y="3289"/>
                  </a:lnTo>
                  <a:cubicBezTo>
                    <a:pt x="1453" y="3265"/>
                    <a:pt x="1430" y="3218"/>
                    <a:pt x="1406" y="3218"/>
                  </a:cubicBezTo>
                  <a:cubicBezTo>
                    <a:pt x="787" y="3003"/>
                    <a:pt x="358" y="2408"/>
                    <a:pt x="382" y="1765"/>
                  </a:cubicBezTo>
                  <a:cubicBezTo>
                    <a:pt x="406" y="1003"/>
                    <a:pt x="1049" y="360"/>
                    <a:pt x="1811" y="336"/>
                  </a:cubicBezTo>
                  <a:close/>
                  <a:moveTo>
                    <a:pt x="1900" y="1"/>
                  </a:moveTo>
                  <a:cubicBezTo>
                    <a:pt x="1870" y="1"/>
                    <a:pt x="1840" y="1"/>
                    <a:pt x="1811" y="3"/>
                  </a:cubicBezTo>
                  <a:cubicBezTo>
                    <a:pt x="858" y="27"/>
                    <a:pt x="48" y="812"/>
                    <a:pt x="25" y="1765"/>
                  </a:cubicBezTo>
                  <a:lnTo>
                    <a:pt x="25" y="1813"/>
                  </a:lnTo>
                  <a:lnTo>
                    <a:pt x="25" y="5766"/>
                  </a:lnTo>
                  <a:cubicBezTo>
                    <a:pt x="25" y="5837"/>
                    <a:pt x="96" y="5933"/>
                    <a:pt x="191" y="5933"/>
                  </a:cubicBezTo>
                  <a:cubicBezTo>
                    <a:pt x="310" y="5933"/>
                    <a:pt x="382" y="5885"/>
                    <a:pt x="382" y="5766"/>
                  </a:cubicBezTo>
                  <a:lnTo>
                    <a:pt x="382" y="2861"/>
                  </a:lnTo>
                  <a:cubicBezTo>
                    <a:pt x="596" y="3170"/>
                    <a:pt x="906" y="3384"/>
                    <a:pt x="1263" y="3527"/>
                  </a:cubicBezTo>
                  <a:lnTo>
                    <a:pt x="1668" y="4099"/>
                  </a:lnTo>
                  <a:cubicBezTo>
                    <a:pt x="1721" y="4152"/>
                    <a:pt x="1815" y="4179"/>
                    <a:pt x="1899" y="4179"/>
                  </a:cubicBezTo>
                  <a:cubicBezTo>
                    <a:pt x="1927" y="4179"/>
                    <a:pt x="1954" y="4176"/>
                    <a:pt x="1977" y="4170"/>
                  </a:cubicBezTo>
                  <a:lnTo>
                    <a:pt x="2049" y="4099"/>
                  </a:lnTo>
                  <a:lnTo>
                    <a:pt x="2478" y="3527"/>
                  </a:lnTo>
                  <a:cubicBezTo>
                    <a:pt x="2835" y="3408"/>
                    <a:pt x="3121" y="3170"/>
                    <a:pt x="3335" y="2861"/>
                  </a:cubicBezTo>
                  <a:lnTo>
                    <a:pt x="3335" y="11410"/>
                  </a:lnTo>
                  <a:cubicBezTo>
                    <a:pt x="3335" y="11434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382" y="11481"/>
                    <a:pt x="358" y="11434"/>
                    <a:pt x="358" y="11410"/>
                  </a:cubicBezTo>
                  <a:lnTo>
                    <a:pt x="358" y="6552"/>
                  </a:lnTo>
                  <a:cubicBezTo>
                    <a:pt x="358" y="6480"/>
                    <a:pt x="310" y="6385"/>
                    <a:pt x="215" y="6385"/>
                  </a:cubicBezTo>
                  <a:cubicBezTo>
                    <a:pt x="96" y="6385"/>
                    <a:pt x="1" y="6433"/>
                    <a:pt x="1" y="6552"/>
                  </a:cubicBezTo>
                  <a:lnTo>
                    <a:pt x="1" y="11410"/>
                  </a:lnTo>
                  <a:cubicBezTo>
                    <a:pt x="1" y="11624"/>
                    <a:pt x="191" y="11791"/>
                    <a:pt x="382" y="11791"/>
                  </a:cubicBezTo>
                  <a:lnTo>
                    <a:pt x="3240" y="11791"/>
                  </a:lnTo>
                  <a:cubicBezTo>
                    <a:pt x="3454" y="11791"/>
                    <a:pt x="3644" y="11624"/>
                    <a:pt x="3644" y="11410"/>
                  </a:cubicBezTo>
                  <a:lnTo>
                    <a:pt x="3644" y="1789"/>
                  </a:lnTo>
                  <a:cubicBezTo>
                    <a:pt x="3668" y="1360"/>
                    <a:pt x="3478" y="884"/>
                    <a:pt x="3121" y="527"/>
                  </a:cubicBezTo>
                  <a:cubicBezTo>
                    <a:pt x="2786" y="169"/>
                    <a:pt x="2346" y="1"/>
                    <a:pt x="190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54"/>
            <p:cNvSpPr/>
            <p:nvPr/>
          </p:nvSpPr>
          <p:spPr>
            <a:xfrm>
              <a:off x="2772884" y="1952209"/>
              <a:ext cx="37656" cy="44782"/>
            </a:xfrm>
            <a:custGeom>
              <a:rect b="b" l="l" r="r" t="t"/>
              <a:pathLst>
                <a:path extrusionOk="0" h="1502" w="1263">
                  <a:moveTo>
                    <a:pt x="668" y="614"/>
                  </a:moveTo>
                  <a:lnTo>
                    <a:pt x="763" y="876"/>
                  </a:lnTo>
                  <a:lnTo>
                    <a:pt x="596" y="876"/>
                  </a:lnTo>
                  <a:lnTo>
                    <a:pt x="668" y="614"/>
                  </a:lnTo>
                  <a:close/>
                  <a:moveTo>
                    <a:pt x="652" y="1"/>
                  </a:moveTo>
                  <a:cubicBezTo>
                    <a:pt x="574" y="1"/>
                    <a:pt x="512" y="50"/>
                    <a:pt x="477" y="138"/>
                  </a:cubicBezTo>
                  <a:lnTo>
                    <a:pt x="25" y="1257"/>
                  </a:lnTo>
                  <a:cubicBezTo>
                    <a:pt x="1" y="1353"/>
                    <a:pt x="48" y="1472"/>
                    <a:pt x="144" y="1496"/>
                  </a:cubicBezTo>
                  <a:cubicBezTo>
                    <a:pt x="160" y="1500"/>
                    <a:pt x="176" y="1502"/>
                    <a:pt x="191" y="1502"/>
                  </a:cubicBezTo>
                  <a:cubicBezTo>
                    <a:pt x="263" y="1502"/>
                    <a:pt x="318" y="1455"/>
                    <a:pt x="358" y="1376"/>
                  </a:cubicBezTo>
                  <a:lnTo>
                    <a:pt x="406" y="1186"/>
                  </a:lnTo>
                  <a:lnTo>
                    <a:pt x="858" y="1186"/>
                  </a:lnTo>
                  <a:lnTo>
                    <a:pt x="929" y="1376"/>
                  </a:lnTo>
                  <a:cubicBezTo>
                    <a:pt x="953" y="1472"/>
                    <a:pt x="1049" y="1496"/>
                    <a:pt x="1096" y="1496"/>
                  </a:cubicBezTo>
                  <a:cubicBezTo>
                    <a:pt x="1215" y="1472"/>
                    <a:pt x="1263" y="1376"/>
                    <a:pt x="1239" y="1257"/>
                  </a:cubicBezTo>
                  <a:lnTo>
                    <a:pt x="858" y="138"/>
                  </a:lnTo>
                  <a:cubicBezTo>
                    <a:pt x="834" y="67"/>
                    <a:pt x="810" y="43"/>
                    <a:pt x="739" y="19"/>
                  </a:cubicBezTo>
                  <a:cubicBezTo>
                    <a:pt x="708" y="7"/>
                    <a:pt x="679" y="1"/>
                    <a:pt x="65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54"/>
            <p:cNvSpPr/>
            <p:nvPr/>
          </p:nvSpPr>
          <p:spPr>
            <a:xfrm>
              <a:off x="2761524" y="209263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72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6"/>
                    <a:pt x="2144" y="215"/>
                  </a:cubicBezTo>
                  <a:cubicBezTo>
                    <a:pt x="2144" y="96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54"/>
            <p:cNvSpPr/>
            <p:nvPr/>
          </p:nvSpPr>
          <p:spPr>
            <a:xfrm>
              <a:off x="2761524" y="211678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49" y="357"/>
                    <a:pt x="2144" y="286"/>
                    <a:pt x="2144" y="214"/>
                  </a:cubicBezTo>
                  <a:cubicBezTo>
                    <a:pt x="2144" y="95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54"/>
            <p:cNvSpPr/>
            <p:nvPr/>
          </p:nvSpPr>
          <p:spPr>
            <a:xfrm>
              <a:off x="2761524" y="213950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72"/>
                    <a:pt x="25" y="143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49" y="357"/>
                    <a:pt x="2144" y="310"/>
                    <a:pt x="2144" y="215"/>
                  </a:cubicBezTo>
                  <a:cubicBezTo>
                    <a:pt x="2144" y="95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54"/>
            <p:cNvSpPr/>
            <p:nvPr/>
          </p:nvSpPr>
          <p:spPr>
            <a:xfrm>
              <a:off x="2761524" y="2163629"/>
              <a:ext cx="63923" cy="10704"/>
            </a:xfrm>
            <a:custGeom>
              <a:rect b="b" l="l" r="r" t="t"/>
              <a:pathLst>
                <a:path extrusionOk="0" h="359" w="2144">
                  <a:moveTo>
                    <a:pt x="191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7"/>
                    <a:pt x="2144" y="215"/>
                  </a:cubicBezTo>
                  <a:cubicBezTo>
                    <a:pt x="2144" y="96"/>
                    <a:pt x="2073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4"/>
            <p:cNvSpPr/>
            <p:nvPr/>
          </p:nvSpPr>
          <p:spPr>
            <a:xfrm>
              <a:off x="2761524" y="2187780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1"/>
                  </a:moveTo>
                  <a:cubicBezTo>
                    <a:pt x="120" y="1"/>
                    <a:pt x="25" y="48"/>
                    <a:pt x="25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6"/>
                    <a:pt x="2144" y="215"/>
                  </a:cubicBezTo>
                  <a:cubicBezTo>
                    <a:pt x="2144" y="96"/>
                    <a:pt x="2073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4"/>
            <p:cNvSpPr/>
            <p:nvPr/>
          </p:nvSpPr>
          <p:spPr>
            <a:xfrm>
              <a:off x="2761524" y="2210499"/>
              <a:ext cx="32707" cy="10674"/>
            </a:xfrm>
            <a:custGeom>
              <a:rect b="b" l="l" r="r" t="t"/>
              <a:pathLst>
                <a:path extrusionOk="0" h="358" w="1097">
                  <a:moveTo>
                    <a:pt x="191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906" y="358"/>
                  </a:lnTo>
                  <a:cubicBezTo>
                    <a:pt x="1001" y="358"/>
                    <a:pt x="1096" y="310"/>
                    <a:pt x="1096" y="215"/>
                  </a:cubicBezTo>
                  <a:cubicBezTo>
                    <a:pt x="1096" y="96"/>
                    <a:pt x="1025" y="1"/>
                    <a:pt x="9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54"/>
            <p:cNvSpPr/>
            <p:nvPr/>
          </p:nvSpPr>
          <p:spPr>
            <a:xfrm>
              <a:off x="2983768" y="1922870"/>
              <a:ext cx="108676" cy="352264"/>
            </a:xfrm>
            <a:custGeom>
              <a:rect b="b" l="l" r="r" t="t"/>
              <a:pathLst>
                <a:path extrusionOk="0" h="11815" w="3645">
                  <a:moveTo>
                    <a:pt x="1858" y="336"/>
                  </a:moveTo>
                  <a:cubicBezTo>
                    <a:pt x="2239" y="336"/>
                    <a:pt x="2596" y="479"/>
                    <a:pt x="2858" y="765"/>
                  </a:cubicBezTo>
                  <a:cubicBezTo>
                    <a:pt x="3168" y="1027"/>
                    <a:pt x="3311" y="1408"/>
                    <a:pt x="3311" y="1789"/>
                  </a:cubicBezTo>
                  <a:cubicBezTo>
                    <a:pt x="3311" y="2456"/>
                    <a:pt x="2882" y="3003"/>
                    <a:pt x="2287" y="3218"/>
                  </a:cubicBezTo>
                  <a:cubicBezTo>
                    <a:pt x="2263" y="3218"/>
                    <a:pt x="2239" y="3265"/>
                    <a:pt x="2215" y="3289"/>
                  </a:cubicBezTo>
                  <a:lnTo>
                    <a:pt x="1858" y="3789"/>
                  </a:lnTo>
                  <a:lnTo>
                    <a:pt x="1501" y="3289"/>
                  </a:lnTo>
                  <a:cubicBezTo>
                    <a:pt x="1477" y="3265"/>
                    <a:pt x="1429" y="3218"/>
                    <a:pt x="1406" y="3218"/>
                  </a:cubicBezTo>
                  <a:cubicBezTo>
                    <a:pt x="787" y="3003"/>
                    <a:pt x="358" y="2408"/>
                    <a:pt x="382" y="1765"/>
                  </a:cubicBezTo>
                  <a:cubicBezTo>
                    <a:pt x="429" y="1003"/>
                    <a:pt x="1048" y="360"/>
                    <a:pt x="1811" y="336"/>
                  </a:cubicBezTo>
                  <a:close/>
                  <a:moveTo>
                    <a:pt x="334" y="2861"/>
                  </a:moveTo>
                  <a:cubicBezTo>
                    <a:pt x="548" y="3170"/>
                    <a:pt x="834" y="3384"/>
                    <a:pt x="1191" y="3527"/>
                  </a:cubicBezTo>
                  <a:lnTo>
                    <a:pt x="1620" y="4099"/>
                  </a:lnTo>
                  <a:cubicBezTo>
                    <a:pt x="1668" y="4147"/>
                    <a:pt x="1739" y="4170"/>
                    <a:pt x="1834" y="4170"/>
                  </a:cubicBezTo>
                  <a:cubicBezTo>
                    <a:pt x="1906" y="4170"/>
                    <a:pt x="1977" y="4147"/>
                    <a:pt x="2025" y="4099"/>
                  </a:cubicBezTo>
                  <a:lnTo>
                    <a:pt x="2454" y="3527"/>
                  </a:lnTo>
                  <a:cubicBezTo>
                    <a:pt x="2811" y="3408"/>
                    <a:pt x="3097" y="3170"/>
                    <a:pt x="3311" y="2908"/>
                  </a:cubicBezTo>
                  <a:lnTo>
                    <a:pt x="3311" y="11410"/>
                  </a:lnTo>
                  <a:cubicBezTo>
                    <a:pt x="3311" y="11434"/>
                    <a:pt x="3287" y="11481"/>
                    <a:pt x="3263" y="11481"/>
                  </a:cubicBezTo>
                  <a:lnTo>
                    <a:pt x="405" y="11481"/>
                  </a:lnTo>
                  <a:cubicBezTo>
                    <a:pt x="358" y="11481"/>
                    <a:pt x="334" y="11434"/>
                    <a:pt x="334" y="11410"/>
                  </a:cubicBezTo>
                  <a:lnTo>
                    <a:pt x="334" y="2861"/>
                  </a:lnTo>
                  <a:close/>
                  <a:moveTo>
                    <a:pt x="1876" y="1"/>
                  </a:moveTo>
                  <a:cubicBezTo>
                    <a:pt x="1846" y="1"/>
                    <a:pt x="1816" y="1"/>
                    <a:pt x="1787" y="3"/>
                  </a:cubicBezTo>
                  <a:cubicBezTo>
                    <a:pt x="834" y="27"/>
                    <a:pt x="24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39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44" y="1360"/>
                    <a:pt x="3454" y="884"/>
                    <a:pt x="3097" y="527"/>
                  </a:cubicBezTo>
                  <a:cubicBezTo>
                    <a:pt x="2762" y="169"/>
                    <a:pt x="2322" y="1"/>
                    <a:pt x="187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54"/>
            <p:cNvSpPr/>
            <p:nvPr/>
          </p:nvSpPr>
          <p:spPr>
            <a:xfrm>
              <a:off x="3019278" y="1951344"/>
              <a:ext cx="39087" cy="44752"/>
            </a:xfrm>
            <a:custGeom>
              <a:rect b="b" l="l" r="r" t="t"/>
              <a:pathLst>
                <a:path extrusionOk="0" h="1501" w="1311">
                  <a:moveTo>
                    <a:pt x="739" y="0"/>
                  </a:moveTo>
                  <a:cubicBezTo>
                    <a:pt x="334" y="0"/>
                    <a:pt x="0" y="334"/>
                    <a:pt x="0" y="762"/>
                  </a:cubicBezTo>
                  <a:cubicBezTo>
                    <a:pt x="0" y="1167"/>
                    <a:pt x="334" y="1501"/>
                    <a:pt x="739" y="1501"/>
                  </a:cubicBezTo>
                  <a:cubicBezTo>
                    <a:pt x="929" y="1501"/>
                    <a:pt x="1072" y="1429"/>
                    <a:pt x="1191" y="1358"/>
                  </a:cubicBezTo>
                  <a:lnTo>
                    <a:pt x="1263" y="1286"/>
                  </a:lnTo>
                  <a:cubicBezTo>
                    <a:pt x="1310" y="1239"/>
                    <a:pt x="1310" y="1143"/>
                    <a:pt x="1239" y="1072"/>
                  </a:cubicBezTo>
                  <a:cubicBezTo>
                    <a:pt x="1209" y="1052"/>
                    <a:pt x="1171" y="1041"/>
                    <a:pt x="1134" y="1041"/>
                  </a:cubicBezTo>
                  <a:cubicBezTo>
                    <a:pt x="1081" y="1041"/>
                    <a:pt x="1028" y="1064"/>
                    <a:pt x="1001" y="1120"/>
                  </a:cubicBezTo>
                  <a:lnTo>
                    <a:pt x="953" y="1143"/>
                  </a:lnTo>
                  <a:cubicBezTo>
                    <a:pt x="905" y="1191"/>
                    <a:pt x="834" y="1191"/>
                    <a:pt x="762" y="1191"/>
                  </a:cubicBezTo>
                  <a:cubicBezTo>
                    <a:pt x="524" y="1191"/>
                    <a:pt x="334" y="1024"/>
                    <a:pt x="334" y="786"/>
                  </a:cubicBezTo>
                  <a:cubicBezTo>
                    <a:pt x="334" y="548"/>
                    <a:pt x="500" y="358"/>
                    <a:pt x="762" y="358"/>
                  </a:cubicBezTo>
                  <a:cubicBezTo>
                    <a:pt x="834" y="358"/>
                    <a:pt x="905" y="405"/>
                    <a:pt x="1001" y="429"/>
                  </a:cubicBezTo>
                  <a:cubicBezTo>
                    <a:pt x="1024" y="445"/>
                    <a:pt x="1051" y="453"/>
                    <a:pt x="1078" y="453"/>
                  </a:cubicBezTo>
                  <a:cubicBezTo>
                    <a:pt x="1133" y="453"/>
                    <a:pt x="1191" y="421"/>
                    <a:pt x="1239" y="358"/>
                  </a:cubicBezTo>
                  <a:cubicBezTo>
                    <a:pt x="1286" y="286"/>
                    <a:pt x="1263" y="191"/>
                    <a:pt x="1167" y="119"/>
                  </a:cubicBezTo>
                  <a:cubicBezTo>
                    <a:pt x="1048" y="48"/>
                    <a:pt x="905" y="0"/>
                    <a:pt x="7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54"/>
            <p:cNvSpPr/>
            <p:nvPr/>
          </p:nvSpPr>
          <p:spPr>
            <a:xfrm>
              <a:off x="3007203" y="209263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54"/>
            <p:cNvSpPr/>
            <p:nvPr/>
          </p:nvSpPr>
          <p:spPr>
            <a:xfrm>
              <a:off x="3007203" y="211678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72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54"/>
            <p:cNvSpPr/>
            <p:nvPr/>
          </p:nvSpPr>
          <p:spPr>
            <a:xfrm>
              <a:off x="3007203" y="213950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096" y="310"/>
                    <a:pt x="2096" y="215"/>
                  </a:cubicBezTo>
                  <a:cubicBezTo>
                    <a:pt x="2096" y="95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54"/>
            <p:cNvSpPr/>
            <p:nvPr/>
          </p:nvSpPr>
          <p:spPr>
            <a:xfrm>
              <a:off x="3007203" y="2164345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49" y="1"/>
                    <a:pt x="1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3007203" y="2187780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72"/>
                    <a:pt x="2049" y="1"/>
                    <a:pt x="1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54"/>
            <p:cNvSpPr/>
            <p:nvPr/>
          </p:nvSpPr>
          <p:spPr>
            <a:xfrm>
              <a:off x="3007918" y="2211930"/>
              <a:ext cx="31962" cy="10674"/>
            </a:xfrm>
            <a:custGeom>
              <a:rect b="b" l="l" r="r" t="t"/>
              <a:pathLst>
                <a:path extrusionOk="0" h="358" w="1072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881" y="357"/>
                  </a:lnTo>
                  <a:cubicBezTo>
                    <a:pt x="977" y="357"/>
                    <a:pt x="1072" y="286"/>
                    <a:pt x="1072" y="191"/>
                  </a:cubicBezTo>
                  <a:cubicBezTo>
                    <a:pt x="1072" y="72"/>
                    <a:pt x="977" y="0"/>
                    <a:pt x="8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54"/>
            <p:cNvSpPr/>
            <p:nvPr/>
          </p:nvSpPr>
          <p:spPr>
            <a:xfrm>
              <a:off x="2900702" y="2199139"/>
              <a:ext cx="30560" cy="44067"/>
            </a:xfrm>
            <a:custGeom>
              <a:rect b="b" l="l" r="r" t="t"/>
              <a:pathLst>
                <a:path extrusionOk="0" h="1478" w="1025">
                  <a:moveTo>
                    <a:pt x="500" y="334"/>
                  </a:moveTo>
                  <a:cubicBezTo>
                    <a:pt x="524" y="334"/>
                    <a:pt x="596" y="358"/>
                    <a:pt x="596" y="382"/>
                  </a:cubicBezTo>
                  <a:cubicBezTo>
                    <a:pt x="596" y="453"/>
                    <a:pt x="572" y="501"/>
                    <a:pt x="500" y="501"/>
                  </a:cubicBez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548" y="858"/>
                  </a:moveTo>
                  <a:cubicBezTo>
                    <a:pt x="620" y="858"/>
                    <a:pt x="691" y="906"/>
                    <a:pt x="715" y="977"/>
                  </a:cubicBezTo>
                  <a:cubicBezTo>
                    <a:pt x="715" y="1072"/>
                    <a:pt x="643" y="1144"/>
                    <a:pt x="572" y="1144"/>
                  </a:cubicBezTo>
                  <a:lnTo>
                    <a:pt x="358" y="1144"/>
                  </a:lnTo>
                  <a:lnTo>
                    <a:pt x="358" y="858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6"/>
                  </a:lnTo>
                  <a:cubicBezTo>
                    <a:pt x="24" y="1453"/>
                    <a:pt x="96" y="1477"/>
                    <a:pt x="167" y="1477"/>
                  </a:cubicBezTo>
                  <a:lnTo>
                    <a:pt x="548" y="1477"/>
                  </a:lnTo>
                  <a:cubicBezTo>
                    <a:pt x="834" y="1477"/>
                    <a:pt x="1024" y="1287"/>
                    <a:pt x="1024" y="1001"/>
                  </a:cubicBezTo>
                  <a:cubicBezTo>
                    <a:pt x="1024" y="858"/>
                    <a:pt x="977" y="739"/>
                    <a:pt x="881" y="644"/>
                  </a:cubicBezTo>
                  <a:cubicBezTo>
                    <a:pt x="953" y="572"/>
                    <a:pt x="953" y="477"/>
                    <a:pt x="953" y="358"/>
                  </a:cubicBezTo>
                  <a:cubicBezTo>
                    <a:pt x="905" y="143"/>
                    <a:pt x="715" y="1"/>
                    <a:pt x="50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2862360" y="1922930"/>
              <a:ext cx="108646" cy="352920"/>
            </a:xfrm>
            <a:custGeom>
              <a:rect b="b" l="l" r="r" t="t"/>
              <a:pathLst>
                <a:path extrusionOk="0" h="11837" w="3644">
                  <a:moveTo>
                    <a:pt x="1786" y="8050"/>
                  </a:moveTo>
                  <a:lnTo>
                    <a:pt x="2144" y="8550"/>
                  </a:lnTo>
                  <a:cubicBezTo>
                    <a:pt x="2167" y="8574"/>
                    <a:pt x="2215" y="8622"/>
                    <a:pt x="2239" y="8622"/>
                  </a:cubicBezTo>
                  <a:cubicBezTo>
                    <a:pt x="2858" y="8812"/>
                    <a:pt x="3287" y="9407"/>
                    <a:pt x="3239" y="10074"/>
                  </a:cubicBezTo>
                  <a:cubicBezTo>
                    <a:pt x="3215" y="10836"/>
                    <a:pt x="2596" y="11479"/>
                    <a:pt x="1810" y="11503"/>
                  </a:cubicBezTo>
                  <a:cubicBezTo>
                    <a:pt x="1429" y="11503"/>
                    <a:pt x="1048" y="11336"/>
                    <a:pt x="739" y="11074"/>
                  </a:cubicBezTo>
                  <a:cubicBezTo>
                    <a:pt x="453" y="10813"/>
                    <a:pt x="310" y="10431"/>
                    <a:pt x="310" y="10050"/>
                  </a:cubicBezTo>
                  <a:cubicBezTo>
                    <a:pt x="334" y="9360"/>
                    <a:pt x="739" y="8788"/>
                    <a:pt x="1334" y="8622"/>
                  </a:cubicBezTo>
                  <a:cubicBezTo>
                    <a:pt x="1382" y="8622"/>
                    <a:pt x="1405" y="8574"/>
                    <a:pt x="1429" y="8550"/>
                  </a:cubicBezTo>
                  <a:lnTo>
                    <a:pt x="1786" y="8050"/>
                  </a:lnTo>
                  <a:close/>
                  <a:moveTo>
                    <a:pt x="381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9979"/>
                  </a:lnTo>
                  <a:cubicBezTo>
                    <a:pt x="0" y="10455"/>
                    <a:pt x="191" y="10908"/>
                    <a:pt x="500" y="11265"/>
                  </a:cubicBezTo>
                  <a:cubicBezTo>
                    <a:pt x="858" y="11622"/>
                    <a:pt x="1310" y="11837"/>
                    <a:pt x="1810" y="11837"/>
                  </a:cubicBezTo>
                  <a:lnTo>
                    <a:pt x="1858" y="11837"/>
                  </a:lnTo>
                  <a:cubicBezTo>
                    <a:pt x="2810" y="11789"/>
                    <a:pt x="3596" y="11027"/>
                    <a:pt x="3644" y="10074"/>
                  </a:cubicBezTo>
                  <a:lnTo>
                    <a:pt x="3644" y="10003"/>
                  </a:lnTo>
                  <a:lnTo>
                    <a:pt x="3644" y="1977"/>
                  </a:lnTo>
                  <a:cubicBezTo>
                    <a:pt x="3644" y="1882"/>
                    <a:pt x="3573" y="1787"/>
                    <a:pt x="3477" y="1787"/>
                  </a:cubicBezTo>
                  <a:cubicBezTo>
                    <a:pt x="3358" y="1787"/>
                    <a:pt x="3287" y="1858"/>
                    <a:pt x="3287" y="1977"/>
                  </a:cubicBezTo>
                  <a:lnTo>
                    <a:pt x="3287" y="8931"/>
                  </a:lnTo>
                  <a:cubicBezTo>
                    <a:pt x="3072" y="8645"/>
                    <a:pt x="2763" y="8431"/>
                    <a:pt x="2406" y="8288"/>
                  </a:cubicBezTo>
                  <a:lnTo>
                    <a:pt x="2001" y="7717"/>
                  </a:lnTo>
                  <a:lnTo>
                    <a:pt x="1906" y="7621"/>
                  </a:lnTo>
                  <a:cubicBezTo>
                    <a:pt x="1868" y="7606"/>
                    <a:pt x="1830" y="7598"/>
                    <a:pt x="1794" y="7598"/>
                  </a:cubicBezTo>
                  <a:cubicBezTo>
                    <a:pt x="1716" y="7598"/>
                    <a:pt x="1645" y="7635"/>
                    <a:pt x="1596" y="7717"/>
                  </a:cubicBezTo>
                  <a:lnTo>
                    <a:pt x="1191" y="8288"/>
                  </a:lnTo>
                  <a:cubicBezTo>
                    <a:pt x="834" y="8407"/>
                    <a:pt x="524" y="8645"/>
                    <a:pt x="334" y="8931"/>
                  </a:cubicBezTo>
                  <a:lnTo>
                    <a:pt x="334" y="406"/>
                  </a:lnTo>
                  <a:cubicBezTo>
                    <a:pt x="334" y="358"/>
                    <a:pt x="358" y="334"/>
                    <a:pt x="381" y="334"/>
                  </a:cubicBezTo>
                  <a:lnTo>
                    <a:pt x="3239" y="334"/>
                  </a:lnTo>
                  <a:cubicBezTo>
                    <a:pt x="3263" y="334"/>
                    <a:pt x="3311" y="358"/>
                    <a:pt x="3311" y="406"/>
                  </a:cubicBezTo>
                  <a:lnTo>
                    <a:pt x="3311" y="1168"/>
                  </a:lnTo>
                  <a:cubicBezTo>
                    <a:pt x="3287" y="1263"/>
                    <a:pt x="3358" y="1358"/>
                    <a:pt x="3453" y="1358"/>
                  </a:cubicBezTo>
                  <a:cubicBezTo>
                    <a:pt x="3549" y="1358"/>
                    <a:pt x="3620" y="1263"/>
                    <a:pt x="3620" y="1168"/>
                  </a:cubicBezTo>
                  <a:lnTo>
                    <a:pt x="3620" y="406"/>
                  </a:lnTo>
                  <a:cubicBezTo>
                    <a:pt x="3620" y="191"/>
                    <a:pt x="3453" y="1"/>
                    <a:pt x="32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54"/>
            <p:cNvSpPr/>
            <p:nvPr/>
          </p:nvSpPr>
          <p:spPr>
            <a:xfrm>
              <a:off x="2884363" y="1976180"/>
              <a:ext cx="63238" cy="10704"/>
            </a:xfrm>
            <a:custGeom>
              <a:rect b="b" l="l" r="r" t="t"/>
              <a:pathLst>
                <a:path extrusionOk="0" h="359" w="2121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25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54"/>
            <p:cNvSpPr/>
            <p:nvPr/>
          </p:nvSpPr>
          <p:spPr>
            <a:xfrm>
              <a:off x="2884363" y="1999615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287"/>
                    <a:pt x="2120" y="215"/>
                  </a:cubicBezTo>
                  <a:cubicBezTo>
                    <a:pt x="2120" y="96"/>
                    <a:pt x="2025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2884363" y="2024481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25" y="357"/>
                    <a:pt x="2120" y="286"/>
                    <a:pt x="2120" y="215"/>
                  </a:cubicBezTo>
                  <a:cubicBezTo>
                    <a:pt x="2120" y="9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2884363" y="2047200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2884363" y="2071351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71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25" y="357"/>
                    <a:pt x="2120" y="262"/>
                    <a:pt x="2120" y="143"/>
                  </a:cubicBezTo>
                  <a:cubicBezTo>
                    <a:pt x="2096" y="71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54"/>
            <p:cNvSpPr/>
            <p:nvPr/>
          </p:nvSpPr>
          <p:spPr>
            <a:xfrm>
              <a:off x="2884363" y="2095471"/>
              <a:ext cx="31991" cy="10674"/>
            </a:xfrm>
            <a:custGeom>
              <a:rect b="b" l="l" r="r" t="t"/>
              <a:pathLst>
                <a:path extrusionOk="0" h="358" w="1073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06" y="358"/>
                  </a:lnTo>
                  <a:cubicBezTo>
                    <a:pt x="1001" y="358"/>
                    <a:pt x="1072" y="286"/>
                    <a:pt x="1072" y="215"/>
                  </a:cubicBezTo>
                  <a:cubicBezTo>
                    <a:pt x="1072" y="96"/>
                    <a:pt x="1025" y="1"/>
                    <a:pt x="9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0" name="Google Shape;3180;p54"/>
          <p:cNvGrpSpPr/>
          <p:nvPr/>
        </p:nvGrpSpPr>
        <p:grpSpPr>
          <a:xfrm>
            <a:off x="3279403" y="1922214"/>
            <a:ext cx="339414" cy="354354"/>
            <a:chOff x="3698491" y="1922214"/>
            <a:chExt cx="339414" cy="354354"/>
          </a:xfrm>
        </p:grpSpPr>
        <p:sp>
          <p:nvSpPr>
            <p:cNvPr id="3181" name="Google Shape;3181;p54"/>
            <p:cNvSpPr/>
            <p:nvPr/>
          </p:nvSpPr>
          <p:spPr>
            <a:xfrm>
              <a:off x="3702039" y="2160797"/>
              <a:ext cx="331602" cy="110077"/>
            </a:xfrm>
            <a:custGeom>
              <a:rect b="b" l="l" r="r" t="t"/>
              <a:pathLst>
                <a:path extrusionOk="0" h="3692" w="11122">
                  <a:moveTo>
                    <a:pt x="1882" y="1"/>
                  </a:moveTo>
                  <a:cubicBezTo>
                    <a:pt x="1858" y="1"/>
                    <a:pt x="1834" y="1"/>
                    <a:pt x="1834" y="48"/>
                  </a:cubicBezTo>
                  <a:lnTo>
                    <a:pt x="48" y="3620"/>
                  </a:lnTo>
                  <a:cubicBezTo>
                    <a:pt x="1" y="3644"/>
                    <a:pt x="48" y="3692"/>
                    <a:pt x="96" y="3692"/>
                  </a:cubicBezTo>
                  <a:lnTo>
                    <a:pt x="11027" y="3692"/>
                  </a:lnTo>
                  <a:cubicBezTo>
                    <a:pt x="11074" y="3692"/>
                    <a:pt x="11122" y="3644"/>
                    <a:pt x="11074" y="3620"/>
                  </a:cubicBezTo>
                  <a:lnTo>
                    <a:pt x="9288" y="48"/>
                  </a:lnTo>
                  <a:cubicBezTo>
                    <a:pt x="9288" y="48"/>
                    <a:pt x="9264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54"/>
            <p:cNvSpPr/>
            <p:nvPr/>
          </p:nvSpPr>
          <p:spPr>
            <a:xfrm>
              <a:off x="3768080" y="2035841"/>
              <a:ext cx="199552" cy="99433"/>
            </a:xfrm>
            <a:custGeom>
              <a:rect b="b" l="l" r="r" t="t"/>
              <a:pathLst>
                <a:path extrusionOk="0" h="3335" w="6693">
                  <a:moveTo>
                    <a:pt x="1691" y="0"/>
                  </a:moveTo>
                  <a:cubicBezTo>
                    <a:pt x="1667" y="0"/>
                    <a:pt x="1643" y="0"/>
                    <a:pt x="1643" y="24"/>
                  </a:cubicBezTo>
                  <a:lnTo>
                    <a:pt x="24" y="3239"/>
                  </a:lnTo>
                  <a:cubicBezTo>
                    <a:pt x="0" y="3287"/>
                    <a:pt x="24" y="3334"/>
                    <a:pt x="96" y="3334"/>
                  </a:cubicBezTo>
                  <a:lnTo>
                    <a:pt x="6597" y="3334"/>
                  </a:lnTo>
                  <a:cubicBezTo>
                    <a:pt x="6668" y="3334"/>
                    <a:pt x="6692" y="3287"/>
                    <a:pt x="6644" y="3239"/>
                  </a:cubicBezTo>
                  <a:lnTo>
                    <a:pt x="5025" y="24"/>
                  </a:lnTo>
                  <a:cubicBezTo>
                    <a:pt x="5025" y="24"/>
                    <a:pt x="5001" y="0"/>
                    <a:pt x="4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54"/>
            <p:cNvSpPr/>
            <p:nvPr/>
          </p:nvSpPr>
          <p:spPr>
            <a:xfrm>
              <a:off x="3825594" y="1927015"/>
              <a:ext cx="84526" cy="83273"/>
            </a:xfrm>
            <a:custGeom>
              <a:rect b="b" l="l" r="r" t="t"/>
              <a:pathLst>
                <a:path extrusionOk="0" h="2793" w="2835">
                  <a:moveTo>
                    <a:pt x="1432" y="1"/>
                  </a:moveTo>
                  <a:cubicBezTo>
                    <a:pt x="1411" y="1"/>
                    <a:pt x="1393" y="19"/>
                    <a:pt x="1381" y="54"/>
                  </a:cubicBezTo>
                  <a:lnTo>
                    <a:pt x="24" y="2698"/>
                  </a:lnTo>
                  <a:cubicBezTo>
                    <a:pt x="0" y="2722"/>
                    <a:pt x="24" y="2793"/>
                    <a:pt x="95" y="2793"/>
                  </a:cubicBezTo>
                  <a:lnTo>
                    <a:pt x="2739" y="2793"/>
                  </a:lnTo>
                  <a:cubicBezTo>
                    <a:pt x="2810" y="2793"/>
                    <a:pt x="2834" y="2722"/>
                    <a:pt x="2834" y="2698"/>
                  </a:cubicBezTo>
                  <a:lnTo>
                    <a:pt x="1501" y="54"/>
                  </a:lnTo>
                  <a:cubicBezTo>
                    <a:pt x="1477" y="19"/>
                    <a:pt x="1453" y="1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54"/>
            <p:cNvSpPr/>
            <p:nvPr/>
          </p:nvSpPr>
          <p:spPr>
            <a:xfrm>
              <a:off x="3960478" y="2160797"/>
              <a:ext cx="71765" cy="110077"/>
            </a:xfrm>
            <a:custGeom>
              <a:rect b="b" l="l" r="r" t="t"/>
              <a:pathLst>
                <a:path extrusionOk="0" h="3692" w="2407">
                  <a:moveTo>
                    <a:pt x="1" y="1"/>
                  </a:moveTo>
                  <a:cubicBezTo>
                    <a:pt x="25" y="1"/>
                    <a:pt x="72" y="1"/>
                    <a:pt x="72" y="48"/>
                  </a:cubicBezTo>
                  <a:lnTo>
                    <a:pt x="1859" y="3620"/>
                  </a:lnTo>
                  <a:cubicBezTo>
                    <a:pt x="1882" y="3644"/>
                    <a:pt x="1859" y="3692"/>
                    <a:pt x="1787" y="3692"/>
                  </a:cubicBezTo>
                  <a:lnTo>
                    <a:pt x="2359" y="3692"/>
                  </a:lnTo>
                  <a:cubicBezTo>
                    <a:pt x="2382" y="3692"/>
                    <a:pt x="2406" y="3644"/>
                    <a:pt x="2406" y="3620"/>
                  </a:cubicBezTo>
                  <a:lnTo>
                    <a:pt x="620" y="48"/>
                  </a:lnTo>
                  <a:cubicBezTo>
                    <a:pt x="620" y="48"/>
                    <a:pt x="596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54"/>
            <p:cNvSpPr/>
            <p:nvPr/>
          </p:nvSpPr>
          <p:spPr>
            <a:xfrm>
              <a:off x="3900132" y="2035841"/>
              <a:ext cx="67501" cy="99433"/>
            </a:xfrm>
            <a:custGeom>
              <a:rect b="b" l="l" r="r" t="t"/>
              <a:pathLst>
                <a:path extrusionOk="0" h="3335" w="2264">
                  <a:moveTo>
                    <a:pt x="1" y="0"/>
                  </a:moveTo>
                  <a:cubicBezTo>
                    <a:pt x="25" y="0"/>
                    <a:pt x="72" y="0"/>
                    <a:pt x="72" y="24"/>
                  </a:cubicBezTo>
                  <a:lnTo>
                    <a:pt x="1668" y="3239"/>
                  </a:lnTo>
                  <a:cubicBezTo>
                    <a:pt x="1692" y="3287"/>
                    <a:pt x="1668" y="3334"/>
                    <a:pt x="1620" y="3334"/>
                  </a:cubicBezTo>
                  <a:lnTo>
                    <a:pt x="2168" y="3334"/>
                  </a:lnTo>
                  <a:cubicBezTo>
                    <a:pt x="2239" y="3334"/>
                    <a:pt x="2263" y="3287"/>
                    <a:pt x="2239" y="3239"/>
                  </a:cubicBezTo>
                  <a:lnTo>
                    <a:pt x="620" y="24"/>
                  </a:lnTo>
                  <a:cubicBezTo>
                    <a:pt x="620" y="24"/>
                    <a:pt x="596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54"/>
            <p:cNvSpPr/>
            <p:nvPr/>
          </p:nvSpPr>
          <p:spPr>
            <a:xfrm>
              <a:off x="3859673" y="1927015"/>
              <a:ext cx="50447" cy="83273"/>
            </a:xfrm>
            <a:custGeom>
              <a:rect b="b" l="l" r="r" t="t"/>
              <a:pathLst>
                <a:path extrusionOk="0" h="2793" w="1692">
                  <a:moveTo>
                    <a:pt x="289" y="1"/>
                  </a:moveTo>
                  <a:cubicBezTo>
                    <a:pt x="268" y="1"/>
                    <a:pt x="250" y="19"/>
                    <a:pt x="238" y="54"/>
                  </a:cubicBezTo>
                  <a:lnTo>
                    <a:pt x="0" y="507"/>
                  </a:lnTo>
                  <a:lnTo>
                    <a:pt x="1096" y="2698"/>
                  </a:lnTo>
                  <a:cubicBezTo>
                    <a:pt x="1120" y="2722"/>
                    <a:pt x="1096" y="2793"/>
                    <a:pt x="1024" y="2793"/>
                  </a:cubicBezTo>
                  <a:lnTo>
                    <a:pt x="1596" y="2793"/>
                  </a:lnTo>
                  <a:cubicBezTo>
                    <a:pt x="1667" y="2793"/>
                    <a:pt x="1691" y="2722"/>
                    <a:pt x="1691" y="2698"/>
                  </a:cubicBezTo>
                  <a:lnTo>
                    <a:pt x="358" y="54"/>
                  </a:lnTo>
                  <a:cubicBezTo>
                    <a:pt x="334" y="19"/>
                    <a:pt x="310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54"/>
            <p:cNvSpPr/>
            <p:nvPr/>
          </p:nvSpPr>
          <p:spPr>
            <a:xfrm>
              <a:off x="3819899" y="1922214"/>
              <a:ext cx="95169" cy="94484"/>
            </a:xfrm>
            <a:custGeom>
              <a:rect b="b" l="l" r="r" t="t"/>
              <a:pathLst>
                <a:path extrusionOk="0" h="3169" w="3192">
                  <a:moveTo>
                    <a:pt x="1596" y="477"/>
                  </a:moveTo>
                  <a:lnTo>
                    <a:pt x="2763" y="2811"/>
                  </a:lnTo>
                  <a:lnTo>
                    <a:pt x="429" y="2811"/>
                  </a:lnTo>
                  <a:lnTo>
                    <a:pt x="1596" y="477"/>
                  </a:lnTo>
                  <a:close/>
                  <a:moveTo>
                    <a:pt x="1620" y="1"/>
                  </a:moveTo>
                  <a:cubicBezTo>
                    <a:pt x="1525" y="1"/>
                    <a:pt x="1453" y="72"/>
                    <a:pt x="1406" y="144"/>
                  </a:cubicBezTo>
                  <a:lnTo>
                    <a:pt x="72" y="2811"/>
                  </a:lnTo>
                  <a:cubicBezTo>
                    <a:pt x="1" y="2883"/>
                    <a:pt x="48" y="3002"/>
                    <a:pt x="144" y="3097"/>
                  </a:cubicBezTo>
                  <a:cubicBezTo>
                    <a:pt x="167" y="3121"/>
                    <a:pt x="215" y="3168"/>
                    <a:pt x="286" y="3168"/>
                  </a:cubicBezTo>
                  <a:lnTo>
                    <a:pt x="2930" y="3168"/>
                  </a:lnTo>
                  <a:cubicBezTo>
                    <a:pt x="3025" y="3168"/>
                    <a:pt x="3073" y="3121"/>
                    <a:pt x="3144" y="3073"/>
                  </a:cubicBezTo>
                  <a:cubicBezTo>
                    <a:pt x="3192" y="2978"/>
                    <a:pt x="3192" y="2883"/>
                    <a:pt x="3168" y="2811"/>
                  </a:cubicBezTo>
                  <a:lnTo>
                    <a:pt x="1834" y="144"/>
                  </a:lnTo>
                  <a:cubicBezTo>
                    <a:pt x="1811" y="72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54"/>
            <p:cNvSpPr/>
            <p:nvPr/>
          </p:nvSpPr>
          <p:spPr>
            <a:xfrm>
              <a:off x="3765933" y="2030862"/>
              <a:ext cx="207363" cy="110077"/>
            </a:xfrm>
            <a:custGeom>
              <a:rect b="b" l="l" r="r" t="t"/>
              <a:pathLst>
                <a:path extrusionOk="0" h="3692" w="6955">
                  <a:moveTo>
                    <a:pt x="1858" y="1"/>
                  </a:moveTo>
                  <a:cubicBezTo>
                    <a:pt x="1763" y="1"/>
                    <a:pt x="1668" y="48"/>
                    <a:pt x="1644" y="120"/>
                  </a:cubicBezTo>
                  <a:lnTo>
                    <a:pt x="25" y="3335"/>
                  </a:lnTo>
                  <a:cubicBezTo>
                    <a:pt x="1" y="3406"/>
                    <a:pt x="1" y="3501"/>
                    <a:pt x="25" y="3573"/>
                  </a:cubicBezTo>
                  <a:cubicBezTo>
                    <a:pt x="1" y="3644"/>
                    <a:pt x="72" y="3692"/>
                    <a:pt x="168" y="3692"/>
                  </a:cubicBezTo>
                  <a:lnTo>
                    <a:pt x="6669" y="3692"/>
                  </a:lnTo>
                  <a:cubicBezTo>
                    <a:pt x="6764" y="3692"/>
                    <a:pt x="6836" y="3644"/>
                    <a:pt x="6883" y="3597"/>
                  </a:cubicBezTo>
                  <a:cubicBezTo>
                    <a:pt x="6955" y="3501"/>
                    <a:pt x="6955" y="3406"/>
                    <a:pt x="6907" y="3335"/>
                  </a:cubicBezTo>
                  <a:lnTo>
                    <a:pt x="5311" y="120"/>
                  </a:lnTo>
                  <a:cubicBezTo>
                    <a:pt x="5288" y="24"/>
                    <a:pt x="5192" y="1"/>
                    <a:pt x="5097" y="1"/>
                  </a:cubicBezTo>
                  <a:lnTo>
                    <a:pt x="3240" y="1"/>
                  </a:lnTo>
                  <a:cubicBezTo>
                    <a:pt x="3168" y="1"/>
                    <a:pt x="3097" y="48"/>
                    <a:pt x="3073" y="143"/>
                  </a:cubicBezTo>
                  <a:cubicBezTo>
                    <a:pt x="3049" y="263"/>
                    <a:pt x="3144" y="358"/>
                    <a:pt x="3240" y="358"/>
                  </a:cubicBezTo>
                  <a:lnTo>
                    <a:pt x="5026" y="358"/>
                  </a:lnTo>
                  <a:lnTo>
                    <a:pt x="6550" y="3358"/>
                  </a:lnTo>
                  <a:lnTo>
                    <a:pt x="382" y="3358"/>
                  </a:lnTo>
                  <a:lnTo>
                    <a:pt x="1906" y="358"/>
                  </a:lnTo>
                  <a:lnTo>
                    <a:pt x="2478" y="358"/>
                  </a:lnTo>
                  <a:cubicBezTo>
                    <a:pt x="2573" y="358"/>
                    <a:pt x="2620" y="286"/>
                    <a:pt x="2644" y="191"/>
                  </a:cubicBezTo>
                  <a:cubicBezTo>
                    <a:pt x="2692" y="72"/>
                    <a:pt x="2597" y="1"/>
                    <a:pt x="24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54"/>
            <p:cNvSpPr/>
            <p:nvPr/>
          </p:nvSpPr>
          <p:spPr>
            <a:xfrm>
              <a:off x="3698491" y="2154416"/>
              <a:ext cx="339414" cy="122152"/>
            </a:xfrm>
            <a:custGeom>
              <a:rect b="b" l="l" r="r" t="t"/>
              <a:pathLst>
                <a:path extrusionOk="0" h="4097" w="11384">
                  <a:moveTo>
                    <a:pt x="2072" y="0"/>
                  </a:moveTo>
                  <a:cubicBezTo>
                    <a:pt x="1977" y="0"/>
                    <a:pt x="1882" y="72"/>
                    <a:pt x="1858" y="167"/>
                  </a:cubicBezTo>
                  <a:lnTo>
                    <a:pt x="72" y="3739"/>
                  </a:lnTo>
                  <a:cubicBezTo>
                    <a:pt x="0" y="3811"/>
                    <a:pt x="48" y="3953"/>
                    <a:pt x="96" y="4001"/>
                  </a:cubicBezTo>
                  <a:cubicBezTo>
                    <a:pt x="143" y="4073"/>
                    <a:pt x="215" y="4096"/>
                    <a:pt x="262" y="4096"/>
                  </a:cubicBezTo>
                  <a:lnTo>
                    <a:pt x="11169" y="4096"/>
                  </a:lnTo>
                  <a:cubicBezTo>
                    <a:pt x="11217" y="4096"/>
                    <a:pt x="11312" y="4049"/>
                    <a:pt x="11336" y="4001"/>
                  </a:cubicBezTo>
                  <a:cubicBezTo>
                    <a:pt x="11384" y="3953"/>
                    <a:pt x="11384" y="3834"/>
                    <a:pt x="11360" y="3739"/>
                  </a:cubicBezTo>
                  <a:lnTo>
                    <a:pt x="10336" y="1715"/>
                  </a:lnTo>
                  <a:cubicBezTo>
                    <a:pt x="10318" y="1642"/>
                    <a:pt x="10244" y="1611"/>
                    <a:pt x="10168" y="1611"/>
                  </a:cubicBezTo>
                  <a:cubicBezTo>
                    <a:pt x="10144" y="1611"/>
                    <a:pt x="10120" y="1614"/>
                    <a:pt x="10098" y="1620"/>
                  </a:cubicBezTo>
                  <a:cubicBezTo>
                    <a:pt x="10003" y="1643"/>
                    <a:pt x="9979" y="1763"/>
                    <a:pt x="10003" y="1858"/>
                  </a:cubicBezTo>
                  <a:lnTo>
                    <a:pt x="10955" y="3739"/>
                  </a:lnTo>
                  <a:lnTo>
                    <a:pt x="405" y="3739"/>
                  </a:lnTo>
                  <a:lnTo>
                    <a:pt x="2096" y="381"/>
                  </a:lnTo>
                  <a:lnTo>
                    <a:pt x="9288" y="381"/>
                  </a:lnTo>
                  <a:lnTo>
                    <a:pt x="9693" y="1120"/>
                  </a:lnTo>
                  <a:cubicBezTo>
                    <a:pt x="9710" y="1171"/>
                    <a:pt x="9777" y="1210"/>
                    <a:pt x="9848" y="1210"/>
                  </a:cubicBezTo>
                  <a:cubicBezTo>
                    <a:pt x="9876" y="1210"/>
                    <a:pt x="9904" y="1204"/>
                    <a:pt x="9931" y="1191"/>
                  </a:cubicBezTo>
                  <a:cubicBezTo>
                    <a:pt x="10003" y="1167"/>
                    <a:pt x="10050" y="1048"/>
                    <a:pt x="10003" y="977"/>
                  </a:cubicBezTo>
                  <a:lnTo>
                    <a:pt x="9598" y="167"/>
                  </a:lnTo>
                  <a:cubicBezTo>
                    <a:pt x="9574" y="72"/>
                    <a:pt x="9479" y="0"/>
                    <a:pt x="938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0" name="Google Shape;3190;p54"/>
          <p:cNvGrpSpPr/>
          <p:nvPr/>
        </p:nvGrpSpPr>
        <p:grpSpPr>
          <a:xfrm>
            <a:off x="4818946" y="1922214"/>
            <a:ext cx="289030" cy="354442"/>
            <a:chOff x="5009434" y="1922214"/>
            <a:chExt cx="289030" cy="354442"/>
          </a:xfrm>
        </p:grpSpPr>
        <p:sp>
          <p:nvSpPr>
            <p:cNvPr id="3191" name="Google Shape;3191;p54"/>
            <p:cNvSpPr/>
            <p:nvPr/>
          </p:nvSpPr>
          <p:spPr>
            <a:xfrm>
              <a:off x="5177026" y="2047200"/>
              <a:ext cx="115026" cy="223672"/>
            </a:xfrm>
            <a:custGeom>
              <a:rect b="b" l="l" r="r" t="t"/>
              <a:pathLst>
                <a:path extrusionOk="0" h="7502" w="3858">
                  <a:moveTo>
                    <a:pt x="71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7454"/>
                  </a:lnTo>
                  <a:cubicBezTo>
                    <a:pt x="0" y="7478"/>
                    <a:pt x="48" y="7502"/>
                    <a:pt x="71" y="7502"/>
                  </a:cubicBezTo>
                  <a:lnTo>
                    <a:pt x="3787" y="7502"/>
                  </a:lnTo>
                  <a:cubicBezTo>
                    <a:pt x="3810" y="7502"/>
                    <a:pt x="3858" y="7478"/>
                    <a:pt x="3858" y="7454"/>
                  </a:cubicBezTo>
                  <a:lnTo>
                    <a:pt x="3858" y="72"/>
                  </a:lnTo>
                  <a:cubicBezTo>
                    <a:pt x="3858" y="24"/>
                    <a:pt x="3810" y="0"/>
                    <a:pt x="37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54"/>
            <p:cNvSpPr/>
            <p:nvPr/>
          </p:nvSpPr>
          <p:spPr>
            <a:xfrm>
              <a:off x="5277831" y="2046932"/>
              <a:ext cx="14937" cy="223940"/>
            </a:xfrm>
            <a:custGeom>
              <a:rect b="b" l="l" r="r" t="t"/>
              <a:pathLst>
                <a:path extrusionOk="0" h="7511" w="501">
                  <a:moveTo>
                    <a:pt x="461" y="0"/>
                  </a:moveTo>
                  <a:cubicBezTo>
                    <a:pt x="452" y="0"/>
                    <a:pt x="441" y="3"/>
                    <a:pt x="429" y="9"/>
                  </a:cubicBezTo>
                  <a:lnTo>
                    <a:pt x="1" y="9"/>
                  </a:lnTo>
                  <a:cubicBezTo>
                    <a:pt x="25" y="9"/>
                    <a:pt x="48" y="33"/>
                    <a:pt x="48" y="81"/>
                  </a:cubicBezTo>
                  <a:lnTo>
                    <a:pt x="48" y="7463"/>
                  </a:lnTo>
                  <a:cubicBezTo>
                    <a:pt x="48" y="7487"/>
                    <a:pt x="25" y="7511"/>
                    <a:pt x="1" y="7511"/>
                  </a:cubicBezTo>
                  <a:lnTo>
                    <a:pt x="429" y="7511"/>
                  </a:lnTo>
                  <a:cubicBezTo>
                    <a:pt x="477" y="7511"/>
                    <a:pt x="501" y="7487"/>
                    <a:pt x="501" y="7463"/>
                  </a:cubicBezTo>
                  <a:lnTo>
                    <a:pt x="501" y="81"/>
                  </a:lnTo>
                  <a:cubicBezTo>
                    <a:pt x="501" y="27"/>
                    <a:pt x="487" y="0"/>
                    <a:pt x="46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54"/>
            <p:cNvSpPr/>
            <p:nvPr/>
          </p:nvSpPr>
          <p:spPr>
            <a:xfrm>
              <a:off x="5042111" y="1927909"/>
              <a:ext cx="58944" cy="58259"/>
            </a:xfrm>
            <a:custGeom>
              <a:rect b="b" l="l" r="r" t="t"/>
              <a:pathLst>
                <a:path extrusionOk="0" h="1954" w="1977">
                  <a:moveTo>
                    <a:pt x="977" y="1"/>
                  </a:moveTo>
                  <a:cubicBezTo>
                    <a:pt x="453" y="1"/>
                    <a:pt x="0" y="429"/>
                    <a:pt x="0" y="977"/>
                  </a:cubicBezTo>
                  <a:cubicBezTo>
                    <a:pt x="0" y="1525"/>
                    <a:pt x="453" y="1953"/>
                    <a:pt x="977" y="1953"/>
                  </a:cubicBezTo>
                  <a:cubicBezTo>
                    <a:pt x="1524" y="1953"/>
                    <a:pt x="1977" y="1525"/>
                    <a:pt x="1977" y="977"/>
                  </a:cubicBezTo>
                  <a:cubicBezTo>
                    <a:pt x="1977" y="429"/>
                    <a:pt x="1524" y="1"/>
                    <a:pt x="977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54"/>
            <p:cNvSpPr/>
            <p:nvPr/>
          </p:nvSpPr>
          <p:spPr>
            <a:xfrm>
              <a:off x="5051324" y="1928625"/>
              <a:ext cx="49731" cy="57543"/>
            </a:xfrm>
            <a:custGeom>
              <a:rect b="b" l="l" r="r" t="t"/>
              <a:pathLst>
                <a:path extrusionOk="0" h="1930" w="1668">
                  <a:moveTo>
                    <a:pt x="930" y="0"/>
                  </a:moveTo>
                  <a:lnTo>
                    <a:pt x="930" y="0"/>
                  </a:lnTo>
                  <a:cubicBezTo>
                    <a:pt x="1120" y="167"/>
                    <a:pt x="1239" y="405"/>
                    <a:pt x="1239" y="715"/>
                  </a:cubicBezTo>
                  <a:cubicBezTo>
                    <a:pt x="1239" y="1239"/>
                    <a:pt x="811" y="1691"/>
                    <a:pt x="263" y="1691"/>
                  </a:cubicBezTo>
                  <a:cubicBezTo>
                    <a:pt x="168" y="1691"/>
                    <a:pt x="96" y="1691"/>
                    <a:pt x="1" y="1667"/>
                  </a:cubicBezTo>
                  <a:lnTo>
                    <a:pt x="1" y="1667"/>
                  </a:lnTo>
                  <a:cubicBezTo>
                    <a:pt x="168" y="1834"/>
                    <a:pt x="406" y="1929"/>
                    <a:pt x="691" y="1929"/>
                  </a:cubicBezTo>
                  <a:cubicBezTo>
                    <a:pt x="1215" y="1929"/>
                    <a:pt x="1668" y="1477"/>
                    <a:pt x="1668" y="953"/>
                  </a:cubicBezTo>
                  <a:cubicBezTo>
                    <a:pt x="1668" y="500"/>
                    <a:pt x="1358" y="119"/>
                    <a:pt x="930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54"/>
            <p:cNvSpPr/>
            <p:nvPr/>
          </p:nvSpPr>
          <p:spPr>
            <a:xfrm>
              <a:off x="5012296" y="2006711"/>
              <a:ext cx="117889" cy="263684"/>
            </a:xfrm>
            <a:custGeom>
              <a:rect b="b" l="l" r="r" t="t"/>
              <a:pathLst>
                <a:path extrusionOk="0" h="8844" w="3954">
                  <a:moveTo>
                    <a:pt x="1953" y="1"/>
                  </a:moveTo>
                  <a:cubicBezTo>
                    <a:pt x="881" y="1"/>
                    <a:pt x="0" y="858"/>
                    <a:pt x="0" y="1954"/>
                  </a:cubicBezTo>
                  <a:lnTo>
                    <a:pt x="0" y="3573"/>
                  </a:lnTo>
                  <a:lnTo>
                    <a:pt x="0" y="3597"/>
                  </a:lnTo>
                  <a:cubicBezTo>
                    <a:pt x="0" y="3621"/>
                    <a:pt x="0" y="3692"/>
                    <a:pt x="24" y="3716"/>
                  </a:cubicBezTo>
                  <a:cubicBezTo>
                    <a:pt x="48" y="3787"/>
                    <a:pt x="95" y="3835"/>
                    <a:pt x="143" y="3906"/>
                  </a:cubicBezTo>
                  <a:cubicBezTo>
                    <a:pt x="214" y="3930"/>
                    <a:pt x="262" y="3954"/>
                    <a:pt x="357" y="3954"/>
                  </a:cubicBezTo>
                  <a:lnTo>
                    <a:pt x="143" y="5407"/>
                  </a:lnTo>
                  <a:cubicBezTo>
                    <a:pt x="119" y="5526"/>
                    <a:pt x="214" y="5621"/>
                    <a:pt x="333" y="5621"/>
                  </a:cubicBezTo>
                  <a:lnTo>
                    <a:pt x="738" y="5621"/>
                  </a:lnTo>
                  <a:lnTo>
                    <a:pt x="738" y="8360"/>
                  </a:lnTo>
                  <a:cubicBezTo>
                    <a:pt x="738" y="8479"/>
                    <a:pt x="810" y="8622"/>
                    <a:pt x="881" y="8693"/>
                  </a:cubicBezTo>
                  <a:cubicBezTo>
                    <a:pt x="1021" y="8798"/>
                    <a:pt x="1166" y="8843"/>
                    <a:pt x="1302" y="8843"/>
                  </a:cubicBezTo>
                  <a:cubicBezTo>
                    <a:pt x="1631" y="8843"/>
                    <a:pt x="1905" y="8578"/>
                    <a:pt x="1905" y="8241"/>
                  </a:cubicBezTo>
                  <a:cubicBezTo>
                    <a:pt x="1905" y="8578"/>
                    <a:pt x="2167" y="8843"/>
                    <a:pt x="2489" y="8843"/>
                  </a:cubicBezTo>
                  <a:cubicBezTo>
                    <a:pt x="2623" y="8843"/>
                    <a:pt x="2766" y="8798"/>
                    <a:pt x="2905" y="8693"/>
                  </a:cubicBezTo>
                  <a:cubicBezTo>
                    <a:pt x="3001" y="8622"/>
                    <a:pt x="3072" y="8479"/>
                    <a:pt x="3072" y="8360"/>
                  </a:cubicBezTo>
                  <a:lnTo>
                    <a:pt x="3072" y="5621"/>
                  </a:lnTo>
                  <a:lnTo>
                    <a:pt x="3453" y="5621"/>
                  </a:lnTo>
                  <a:cubicBezTo>
                    <a:pt x="3572" y="5621"/>
                    <a:pt x="3668" y="5526"/>
                    <a:pt x="3620" y="5407"/>
                  </a:cubicBezTo>
                  <a:lnTo>
                    <a:pt x="3429" y="3954"/>
                  </a:lnTo>
                  <a:cubicBezTo>
                    <a:pt x="3501" y="3954"/>
                    <a:pt x="3572" y="3930"/>
                    <a:pt x="3620" y="3883"/>
                  </a:cubicBezTo>
                  <a:cubicBezTo>
                    <a:pt x="3858" y="3835"/>
                    <a:pt x="3953" y="3716"/>
                    <a:pt x="3953" y="3573"/>
                  </a:cubicBezTo>
                  <a:lnTo>
                    <a:pt x="3953" y="1954"/>
                  </a:lnTo>
                  <a:cubicBezTo>
                    <a:pt x="3953" y="882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54"/>
            <p:cNvSpPr/>
            <p:nvPr/>
          </p:nvSpPr>
          <p:spPr>
            <a:xfrm>
              <a:off x="5064830" y="2008142"/>
              <a:ext cx="65354" cy="262730"/>
            </a:xfrm>
            <a:custGeom>
              <a:rect b="b" l="l" r="r" t="t"/>
              <a:pathLst>
                <a:path extrusionOk="0" h="8812" w="2192">
                  <a:moveTo>
                    <a:pt x="282" y="0"/>
                  </a:moveTo>
                  <a:cubicBezTo>
                    <a:pt x="268" y="0"/>
                    <a:pt x="253" y="0"/>
                    <a:pt x="238" y="1"/>
                  </a:cubicBezTo>
                  <a:lnTo>
                    <a:pt x="0" y="1"/>
                  </a:lnTo>
                  <a:cubicBezTo>
                    <a:pt x="977" y="96"/>
                    <a:pt x="1715" y="929"/>
                    <a:pt x="1715" y="1929"/>
                  </a:cubicBezTo>
                  <a:lnTo>
                    <a:pt x="1715" y="3549"/>
                  </a:lnTo>
                  <a:cubicBezTo>
                    <a:pt x="1715" y="3692"/>
                    <a:pt x="1596" y="3835"/>
                    <a:pt x="1453" y="3906"/>
                  </a:cubicBezTo>
                  <a:cubicBezTo>
                    <a:pt x="1382" y="3930"/>
                    <a:pt x="1358" y="4001"/>
                    <a:pt x="1358" y="4049"/>
                  </a:cubicBezTo>
                  <a:lnTo>
                    <a:pt x="1548" y="5383"/>
                  </a:lnTo>
                  <a:cubicBezTo>
                    <a:pt x="1565" y="5466"/>
                    <a:pt x="1523" y="5538"/>
                    <a:pt x="1456" y="5573"/>
                  </a:cubicBezTo>
                  <a:lnTo>
                    <a:pt x="1834" y="5573"/>
                  </a:lnTo>
                  <a:cubicBezTo>
                    <a:pt x="1953" y="5573"/>
                    <a:pt x="2048" y="5478"/>
                    <a:pt x="2025" y="5359"/>
                  </a:cubicBezTo>
                  <a:lnTo>
                    <a:pt x="1810" y="3906"/>
                  </a:lnTo>
                  <a:cubicBezTo>
                    <a:pt x="2025" y="3906"/>
                    <a:pt x="2191" y="3716"/>
                    <a:pt x="2191" y="3525"/>
                  </a:cubicBezTo>
                  <a:lnTo>
                    <a:pt x="2191" y="1929"/>
                  </a:lnTo>
                  <a:cubicBezTo>
                    <a:pt x="2191" y="849"/>
                    <a:pt x="1334" y="0"/>
                    <a:pt x="282" y="0"/>
                  </a:cubicBezTo>
                  <a:close/>
                  <a:moveTo>
                    <a:pt x="1429" y="5573"/>
                  </a:moveTo>
                  <a:lnTo>
                    <a:pt x="1429" y="5585"/>
                  </a:lnTo>
                  <a:lnTo>
                    <a:pt x="1429" y="5585"/>
                  </a:lnTo>
                  <a:cubicBezTo>
                    <a:pt x="1439" y="5582"/>
                    <a:pt x="1447" y="5578"/>
                    <a:pt x="1456" y="5573"/>
                  </a:cubicBezTo>
                  <a:close/>
                  <a:moveTo>
                    <a:pt x="1429" y="5585"/>
                  </a:moveTo>
                  <a:lnTo>
                    <a:pt x="1429" y="5585"/>
                  </a:lnTo>
                  <a:cubicBezTo>
                    <a:pt x="1407" y="5593"/>
                    <a:pt x="1383" y="5597"/>
                    <a:pt x="1358" y="5597"/>
                  </a:cubicBezTo>
                  <a:lnTo>
                    <a:pt x="953" y="5597"/>
                  </a:lnTo>
                  <a:lnTo>
                    <a:pt x="953" y="8216"/>
                  </a:lnTo>
                  <a:cubicBezTo>
                    <a:pt x="953" y="8359"/>
                    <a:pt x="881" y="8526"/>
                    <a:pt x="762" y="8645"/>
                  </a:cubicBezTo>
                  <a:cubicBezTo>
                    <a:pt x="715" y="8693"/>
                    <a:pt x="643" y="8717"/>
                    <a:pt x="596" y="8764"/>
                  </a:cubicBezTo>
                  <a:cubicBezTo>
                    <a:pt x="667" y="8788"/>
                    <a:pt x="739" y="8812"/>
                    <a:pt x="834" y="8812"/>
                  </a:cubicBezTo>
                  <a:cubicBezTo>
                    <a:pt x="977" y="8812"/>
                    <a:pt x="1120" y="8764"/>
                    <a:pt x="1239" y="8645"/>
                  </a:cubicBezTo>
                  <a:cubicBezTo>
                    <a:pt x="1358" y="8526"/>
                    <a:pt x="1429" y="8359"/>
                    <a:pt x="1429" y="8216"/>
                  </a:cubicBezTo>
                  <a:lnTo>
                    <a:pt x="1429" y="5585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54"/>
            <p:cNvSpPr/>
            <p:nvPr/>
          </p:nvSpPr>
          <p:spPr>
            <a:xfrm>
              <a:off x="5172046" y="2042221"/>
              <a:ext cx="124984" cy="234346"/>
            </a:xfrm>
            <a:custGeom>
              <a:rect b="b" l="l" r="r" t="t"/>
              <a:pathLst>
                <a:path extrusionOk="0" h="7860" w="4192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64"/>
                    <a:pt x="119" y="7859"/>
                    <a:pt x="238" y="7859"/>
                  </a:cubicBezTo>
                  <a:lnTo>
                    <a:pt x="4025" y="7859"/>
                  </a:lnTo>
                  <a:cubicBezTo>
                    <a:pt x="4096" y="7859"/>
                    <a:pt x="4192" y="7764"/>
                    <a:pt x="4192" y="7669"/>
                  </a:cubicBezTo>
                  <a:lnTo>
                    <a:pt x="4192" y="6002"/>
                  </a:lnTo>
                  <a:cubicBezTo>
                    <a:pt x="4192" y="5978"/>
                    <a:pt x="4168" y="5907"/>
                    <a:pt x="4144" y="5883"/>
                  </a:cubicBezTo>
                  <a:cubicBezTo>
                    <a:pt x="4096" y="5856"/>
                    <a:pt x="4051" y="5844"/>
                    <a:pt x="4010" y="5844"/>
                  </a:cubicBezTo>
                  <a:cubicBezTo>
                    <a:pt x="3907" y="5844"/>
                    <a:pt x="3834" y="5917"/>
                    <a:pt x="3834" y="6002"/>
                  </a:cubicBezTo>
                  <a:lnTo>
                    <a:pt x="3834" y="7455"/>
                  </a:lnTo>
                  <a:lnTo>
                    <a:pt x="334" y="7455"/>
                  </a:lnTo>
                  <a:lnTo>
                    <a:pt x="334" y="286"/>
                  </a:lnTo>
                  <a:lnTo>
                    <a:pt x="3834" y="286"/>
                  </a:lnTo>
                  <a:lnTo>
                    <a:pt x="3834" y="5168"/>
                  </a:lnTo>
                  <a:cubicBezTo>
                    <a:pt x="3834" y="5264"/>
                    <a:pt x="3906" y="5311"/>
                    <a:pt x="3977" y="5359"/>
                  </a:cubicBezTo>
                  <a:cubicBezTo>
                    <a:pt x="3990" y="5361"/>
                    <a:pt x="4002" y="5363"/>
                    <a:pt x="4014" y="5363"/>
                  </a:cubicBezTo>
                  <a:cubicBezTo>
                    <a:pt x="4115" y="5363"/>
                    <a:pt x="4192" y="5275"/>
                    <a:pt x="4192" y="5168"/>
                  </a:cubicBezTo>
                  <a:lnTo>
                    <a:pt x="4192" y="167"/>
                  </a:lnTo>
                  <a:cubicBezTo>
                    <a:pt x="4192" y="120"/>
                    <a:pt x="4096" y="1"/>
                    <a:pt x="39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54"/>
            <p:cNvSpPr/>
            <p:nvPr/>
          </p:nvSpPr>
          <p:spPr>
            <a:xfrm>
              <a:off x="5164235" y="1968160"/>
              <a:ext cx="36941" cy="53488"/>
            </a:xfrm>
            <a:custGeom>
              <a:rect b="b" l="l" r="r" t="t"/>
              <a:pathLst>
                <a:path extrusionOk="0" h="1794" w="1239">
                  <a:moveTo>
                    <a:pt x="643" y="961"/>
                  </a:moveTo>
                  <a:cubicBezTo>
                    <a:pt x="786" y="961"/>
                    <a:pt x="882" y="1080"/>
                    <a:pt x="882" y="1199"/>
                  </a:cubicBezTo>
                  <a:cubicBezTo>
                    <a:pt x="882" y="1342"/>
                    <a:pt x="762" y="1437"/>
                    <a:pt x="643" y="1437"/>
                  </a:cubicBezTo>
                  <a:cubicBezTo>
                    <a:pt x="524" y="1437"/>
                    <a:pt x="405" y="1342"/>
                    <a:pt x="405" y="1199"/>
                  </a:cubicBezTo>
                  <a:cubicBezTo>
                    <a:pt x="405" y="1056"/>
                    <a:pt x="524" y="961"/>
                    <a:pt x="643" y="961"/>
                  </a:cubicBezTo>
                  <a:close/>
                  <a:moveTo>
                    <a:pt x="707" y="0"/>
                  </a:moveTo>
                  <a:cubicBezTo>
                    <a:pt x="671" y="0"/>
                    <a:pt x="639" y="12"/>
                    <a:pt x="620" y="32"/>
                  </a:cubicBezTo>
                  <a:cubicBezTo>
                    <a:pt x="596" y="79"/>
                    <a:pt x="119" y="413"/>
                    <a:pt x="24" y="1103"/>
                  </a:cubicBezTo>
                  <a:cubicBezTo>
                    <a:pt x="0" y="1461"/>
                    <a:pt x="239" y="1794"/>
                    <a:pt x="620" y="1794"/>
                  </a:cubicBezTo>
                  <a:cubicBezTo>
                    <a:pt x="977" y="1794"/>
                    <a:pt x="1239" y="1532"/>
                    <a:pt x="1239" y="1199"/>
                  </a:cubicBezTo>
                  <a:cubicBezTo>
                    <a:pt x="1239" y="865"/>
                    <a:pt x="977" y="603"/>
                    <a:pt x="643" y="603"/>
                  </a:cubicBezTo>
                  <a:lnTo>
                    <a:pt x="596" y="603"/>
                  </a:lnTo>
                  <a:cubicBezTo>
                    <a:pt x="715" y="413"/>
                    <a:pt x="834" y="294"/>
                    <a:pt x="834" y="294"/>
                  </a:cubicBezTo>
                  <a:cubicBezTo>
                    <a:pt x="905" y="246"/>
                    <a:pt x="905" y="127"/>
                    <a:pt x="858" y="79"/>
                  </a:cubicBezTo>
                  <a:cubicBezTo>
                    <a:pt x="816" y="24"/>
                    <a:pt x="758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54"/>
            <p:cNvSpPr/>
            <p:nvPr/>
          </p:nvSpPr>
          <p:spPr>
            <a:xfrm>
              <a:off x="5208958" y="1969054"/>
              <a:ext cx="34824" cy="55456"/>
            </a:xfrm>
            <a:custGeom>
              <a:rect b="b" l="l" r="r" t="t"/>
              <a:pathLst>
                <a:path extrusionOk="0" h="1860" w="1168">
                  <a:moveTo>
                    <a:pt x="560" y="332"/>
                  </a:moveTo>
                  <a:cubicBezTo>
                    <a:pt x="572" y="332"/>
                    <a:pt x="584" y="333"/>
                    <a:pt x="596" y="335"/>
                  </a:cubicBezTo>
                  <a:cubicBezTo>
                    <a:pt x="715" y="335"/>
                    <a:pt x="810" y="454"/>
                    <a:pt x="810" y="573"/>
                  </a:cubicBezTo>
                  <a:lnTo>
                    <a:pt x="810" y="1240"/>
                  </a:lnTo>
                  <a:cubicBezTo>
                    <a:pt x="810" y="1359"/>
                    <a:pt x="715" y="1454"/>
                    <a:pt x="596" y="1454"/>
                  </a:cubicBezTo>
                  <a:cubicBezTo>
                    <a:pt x="453" y="1454"/>
                    <a:pt x="334" y="1383"/>
                    <a:pt x="334" y="1240"/>
                  </a:cubicBezTo>
                  <a:lnTo>
                    <a:pt x="334" y="573"/>
                  </a:lnTo>
                  <a:cubicBezTo>
                    <a:pt x="334" y="443"/>
                    <a:pt x="433" y="332"/>
                    <a:pt x="560" y="332"/>
                  </a:cubicBezTo>
                  <a:close/>
                  <a:moveTo>
                    <a:pt x="590" y="0"/>
                  </a:moveTo>
                  <a:cubicBezTo>
                    <a:pt x="577" y="0"/>
                    <a:pt x="563" y="1"/>
                    <a:pt x="548" y="2"/>
                  </a:cubicBezTo>
                  <a:cubicBezTo>
                    <a:pt x="239" y="49"/>
                    <a:pt x="1" y="264"/>
                    <a:pt x="1" y="597"/>
                  </a:cubicBezTo>
                  <a:lnTo>
                    <a:pt x="1" y="1264"/>
                  </a:lnTo>
                  <a:cubicBezTo>
                    <a:pt x="1" y="1550"/>
                    <a:pt x="239" y="1835"/>
                    <a:pt x="548" y="1859"/>
                  </a:cubicBezTo>
                  <a:cubicBezTo>
                    <a:pt x="882" y="1859"/>
                    <a:pt x="1168" y="1597"/>
                    <a:pt x="1168" y="1240"/>
                  </a:cubicBezTo>
                  <a:lnTo>
                    <a:pt x="1168" y="597"/>
                  </a:lnTo>
                  <a:cubicBezTo>
                    <a:pt x="1168" y="255"/>
                    <a:pt x="905" y="0"/>
                    <a:pt x="59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54"/>
            <p:cNvSpPr/>
            <p:nvPr/>
          </p:nvSpPr>
          <p:spPr>
            <a:xfrm>
              <a:off x="5262208" y="1968130"/>
              <a:ext cx="29845" cy="55665"/>
            </a:xfrm>
            <a:custGeom>
              <a:rect b="b" l="l" r="r" t="t"/>
              <a:pathLst>
                <a:path extrusionOk="0" h="1867" w="1001">
                  <a:moveTo>
                    <a:pt x="815" y="0"/>
                  </a:moveTo>
                  <a:cubicBezTo>
                    <a:pt x="744" y="0"/>
                    <a:pt x="680" y="31"/>
                    <a:pt x="644" y="104"/>
                  </a:cubicBezTo>
                  <a:lnTo>
                    <a:pt x="1" y="1581"/>
                  </a:lnTo>
                  <a:cubicBezTo>
                    <a:pt x="1" y="1700"/>
                    <a:pt x="48" y="1795"/>
                    <a:pt x="120" y="1866"/>
                  </a:cubicBezTo>
                  <a:lnTo>
                    <a:pt x="191" y="1866"/>
                  </a:lnTo>
                  <a:cubicBezTo>
                    <a:pt x="239" y="1866"/>
                    <a:pt x="310" y="1819"/>
                    <a:pt x="334" y="1747"/>
                  </a:cubicBezTo>
                  <a:lnTo>
                    <a:pt x="953" y="247"/>
                  </a:lnTo>
                  <a:cubicBezTo>
                    <a:pt x="1001" y="152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4"/>
            <p:cNvSpPr/>
            <p:nvPr/>
          </p:nvSpPr>
          <p:spPr>
            <a:xfrm>
              <a:off x="5255828" y="1972632"/>
              <a:ext cx="12820" cy="12820"/>
            </a:xfrm>
            <a:custGeom>
              <a:rect b="b" l="l" r="r" t="t"/>
              <a:pathLst>
                <a:path extrusionOk="0" h="430" w="43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4"/>
            <p:cNvSpPr/>
            <p:nvPr/>
          </p:nvSpPr>
          <p:spPr>
            <a:xfrm>
              <a:off x="5286359" y="2007427"/>
              <a:ext cx="12105" cy="12820"/>
            </a:xfrm>
            <a:custGeom>
              <a:rect b="b" l="l" r="r" t="t"/>
              <a:pathLst>
                <a:path extrusionOk="0" h="430" w="406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05" y="334"/>
                    <a:pt x="405" y="215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54"/>
            <p:cNvSpPr/>
            <p:nvPr/>
          </p:nvSpPr>
          <p:spPr>
            <a:xfrm>
              <a:off x="5037132" y="1922214"/>
              <a:ext cx="68902" cy="69618"/>
            </a:xfrm>
            <a:custGeom>
              <a:rect b="b" l="l" r="r" t="t"/>
              <a:pathLst>
                <a:path extrusionOk="0" h="2335" w="2311">
                  <a:moveTo>
                    <a:pt x="1167" y="358"/>
                  </a:moveTo>
                  <a:cubicBezTo>
                    <a:pt x="1596" y="358"/>
                    <a:pt x="1953" y="715"/>
                    <a:pt x="1953" y="1168"/>
                  </a:cubicBezTo>
                  <a:cubicBezTo>
                    <a:pt x="1953" y="1620"/>
                    <a:pt x="1596" y="1978"/>
                    <a:pt x="1167" y="1978"/>
                  </a:cubicBezTo>
                  <a:cubicBezTo>
                    <a:pt x="715" y="1978"/>
                    <a:pt x="358" y="1620"/>
                    <a:pt x="358" y="1168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5" y="1"/>
                    <a:pt x="1" y="501"/>
                    <a:pt x="1" y="1168"/>
                  </a:cubicBezTo>
                  <a:cubicBezTo>
                    <a:pt x="1" y="1787"/>
                    <a:pt x="525" y="2335"/>
                    <a:pt x="1167" y="2335"/>
                  </a:cubicBezTo>
                  <a:cubicBezTo>
                    <a:pt x="1787" y="2335"/>
                    <a:pt x="2311" y="1811"/>
                    <a:pt x="2311" y="1168"/>
                  </a:cubicBezTo>
                  <a:cubicBezTo>
                    <a:pt x="2311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54"/>
            <p:cNvSpPr/>
            <p:nvPr/>
          </p:nvSpPr>
          <p:spPr>
            <a:xfrm>
              <a:off x="5009434" y="2003163"/>
              <a:ext cx="126416" cy="273493"/>
            </a:xfrm>
            <a:custGeom>
              <a:rect b="b" l="l" r="r" t="t"/>
              <a:pathLst>
                <a:path extrusionOk="0" h="9173" w="4240">
                  <a:moveTo>
                    <a:pt x="1906" y="5954"/>
                  </a:moveTo>
                  <a:lnTo>
                    <a:pt x="1906" y="8383"/>
                  </a:lnTo>
                  <a:cubicBezTo>
                    <a:pt x="1906" y="8609"/>
                    <a:pt x="1713" y="8814"/>
                    <a:pt x="1470" y="8814"/>
                  </a:cubicBezTo>
                  <a:cubicBezTo>
                    <a:pt x="1456" y="8814"/>
                    <a:pt x="1443" y="8813"/>
                    <a:pt x="1430" y="8812"/>
                  </a:cubicBezTo>
                  <a:cubicBezTo>
                    <a:pt x="1215" y="8765"/>
                    <a:pt x="1072" y="8598"/>
                    <a:pt x="1072" y="8383"/>
                  </a:cubicBezTo>
                  <a:lnTo>
                    <a:pt x="1072" y="5954"/>
                  </a:lnTo>
                  <a:close/>
                  <a:moveTo>
                    <a:pt x="3097" y="5931"/>
                  </a:moveTo>
                  <a:lnTo>
                    <a:pt x="3097" y="8383"/>
                  </a:lnTo>
                  <a:cubicBezTo>
                    <a:pt x="3097" y="8598"/>
                    <a:pt x="2954" y="8765"/>
                    <a:pt x="2763" y="8812"/>
                  </a:cubicBezTo>
                  <a:cubicBezTo>
                    <a:pt x="2739" y="8817"/>
                    <a:pt x="2714" y="8819"/>
                    <a:pt x="2690" y="8819"/>
                  </a:cubicBezTo>
                  <a:cubicBezTo>
                    <a:pt x="2458" y="8819"/>
                    <a:pt x="2263" y="8621"/>
                    <a:pt x="2263" y="8383"/>
                  </a:cubicBezTo>
                  <a:lnTo>
                    <a:pt x="2263" y="5931"/>
                  </a:lnTo>
                  <a:close/>
                  <a:moveTo>
                    <a:pt x="2049" y="1"/>
                  </a:moveTo>
                  <a:cubicBezTo>
                    <a:pt x="1668" y="1"/>
                    <a:pt x="1287" y="120"/>
                    <a:pt x="930" y="287"/>
                  </a:cubicBezTo>
                  <a:cubicBezTo>
                    <a:pt x="834" y="358"/>
                    <a:pt x="811" y="453"/>
                    <a:pt x="858" y="525"/>
                  </a:cubicBezTo>
                  <a:cubicBezTo>
                    <a:pt x="913" y="598"/>
                    <a:pt x="981" y="629"/>
                    <a:pt x="1042" y="629"/>
                  </a:cubicBezTo>
                  <a:cubicBezTo>
                    <a:pt x="1061" y="629"/>
                    <a:pt x="1079" y="626"/>
                    <a:pt x="1096" y="620"/>
                  </a:cubicBezTo>
                  <a:cubicBezTo>
                    <a:pt x="1406" y="429"/>
                    <a:pt x="1692" y="358"/>
                    <a:pt x="2049" y="358"/>
                  </a:cubicBezTo>
                  <a:lnTo>
                    <a:pt x="2096" y="358"/>
                  </a:lnTo>
                  <a:cubicBezTo>
                    <a:pt x="3073" y="358"/>
                    <a:pt x="3883" y="1168"/>
                    <a:pt x="3883" y="2144"/>
                  </a:cubicBezTo>
                  <a:lnTo>
                    <a:pt x="3883" y="3740"/>
                  </a:lnTo>
                  <a:lnTo>
                    <a:pt x="3883" y="3787"/>
                  </a:lnTo>
                  <a:cubicBezTo>
                    <a:pt x="3883" y="3883"/>
                    <a:pt x="3740" y="3954"/>
                    <a:pt x="3668" y="3954"/>
                  </a:cubicBezTo>
                  <a:cubicBezTo>
                    <a:pt x="3525" y="3954"/>
                    <a:pt x="3454" y="3835"/>
                    <a:pt x="3454" y="3716"/>
                  </a:cubicBezTo>
                  <a:lnTo>
                    <a:pt x="3454" y="2049"/>
                  </a:lnTo>
                  <a:cubicBezTo>
                    <a:pt x="3454" y="1954"/>
                    <a:pt x="3382" y="1906"/>
                    <a:pt x="3311" y="1882"/>
                  </a:cubicBezTo>
                  <a:cubicBezTo>
                    <a:pt x="3290" y="1874"/>
                    <a:pt x="3269" y="1870"/>
                    <a:pt x="3249" y="1870"/>
                  </a:cubicBezTo>
                  <a:cubicBezTo>
                    <a:pt x="3161" y="1870"/>
                    <a:pt x="3097" y="1951"/>
                    <a:pt x="3097" y="2049"/>
                  </a:cubicBezTo>
                  <a:lnTo>
                    <a:pt x="3097" y="3740"/>
                  </a:lnTo>
                  <a:cubicBezTo>
                    <a:pt x="3097" y="3978"/>
                    <a:pt x="3263" y="4216"/>
                    <a:pt x="3525" y="4287"/>
                  </a:cubicBezTo>
                  <a:lnTo>
                    <a:pt x="3692" y="5597"/>
                  </a:lnTo>
                  <a:lnTo>
                    <a:pt x="3692" y="5621"/>
                  </a:lnTo>
                  <a:lnTo>
                    <a:pt x="501" y="5621"/>
                  </a:lnTo>
                  <a:lnTo>
                    <a:pt x="501" y="5597"/>
                  </a:lnTo>
                  <a:lnTo>
                    <a:pt x="691" y="4287"/>
                  </a:lnTo>
                  <a:cubicBezTo>
                    <a:pt x="930" y="4216"/>
                    <a:pt x="1096" y="4025"/>
                    <a:pt x="1096" y="3740"/>
                  </a:cubicBezTo>
                  <a:lnTo>
                    <a:pt x="1096" y="2049"/>
                  </a:lnTo>
                  <a:cubicBezTo>
                    <a:pt x="1096" y="1954"/>
                    <a:pt x="1049" y="1906"/>
                    <a:pt x="953" y="1882"/>
                  </a:cubicBezTo>
                  <a:cubicBezTo>
                    <a:pt x="932" y="1874"/>
                    <a:pt x="911" y="1870"/>
                    <a:pt x="892" y="1870"/>
                  </a:cubicBezTo>
                  <a:cubicBezTo>
                    <a:pt x="803" y="1870"/>
                    <a:pt x="739" y="1951"/>
                    <a:pt x="739" y="2049"/>
                  </a:cubicBezTo>
                  <a:lnTo>
                    <a:pt x="739" y="3740"/>
                  </a:lnTo>
                  <a:cubicBezTo>
                    <a:pt x="739" y="3859"/>
                    <a:pt x="644" y="3954"/>
                    <a:pt x="525" y="3954"/>
                  </a:cubicBezTo>
                  <a:cubicBezTo>
                    <a:pt x="406" y="3954"/>
                    <a:pt x="334" y="3859"/>
                    <a:pt x="334" y="3740"/>
                  </a:cubicBezTo>
                  <a:lnTo>
                    <a:pt x="334" y="2168"/>
                  </a:lnTo>
                  <a:cubicBezTo>
                    <a:pt x="334" y="1811"/>
                    <a:pt x="453" y="1454"/>
                    <a:pt x="644" y="1120"/>
                  </a:cubicBezTo>
                  <a:cubicBezTo>
                    <a:pt x="715" y="1049"/>
                    <a:pt x="691" y="953"/>
                    <a:pt x="620" y="882"/>
                  </a:cubicBezTo>
                  <a:cubicBezTo>
                    <a:pt x="586" y="865"/>
                    <a:pt x="555" y="857"/>
                    <a:pt x="527" y="857"/>
                  </a:cubicBezTo>
                  <a:cubicBezTo>
                    <a:pt x="474" y="857"/>
                    <a:pt x="428" y="883"/>
                    <a:pt x="382" y="930"/>
                  </a:cubicBezTo>
                  <a:cubicBezTo>
                    <a:pt x="120" y="1287"/>
                    <a:pt x="1" y="1692"/>
                    <a:pt x="1" y="2144"/>
                  </a:cubicBezTo>
                  <a:lnTo>
                    <a:pt x="1" y="3740"/>
                  </a:lnTo>
                  <a:cubicBezTo>
                    <a:pt x="1" y="3954"/>
                    <a:pt x="120" y="4145"/>
                    <a:pt x="287" y="4216"/>
                  </a:cubicBezTo>
                  <a:cubicBezTo>
                    <a:pt x="334" y="4216"/>
                    <a:pt x="334" y="4264"/>
                    <a:pt x="358" y="4264"/>
                  </a:cubicBezTo>
                  <a:lnTo>
                    <a:pt x="168" y="5526"/>
                  </a:lnTo>
                  <a:cubicBezTo>
                    <a:pt x="168" y="5645"/>
                    <a:pt x="215" y="5740"/>
                    <a:pt x="263" y="5835"/>
                  </a:cubicBezTo>
                  <a:cubicBezTo>
                    <a:pt x="334" y="5931"/>
                    <a:pt x="453" y="5954"/>
                    <a:pt x="549" y="5954"/>
                  </a:cubicBezTo>
                  <a:lnTo>
                    <a:pt x="763" y="5954"/>
                  </a:lnTo>
                  <a:lnTo>
                    <a:pt x="763" y="8383"/>
                  </a:lnTo>
                  <a:cubicBezTo>
                    <a:pt x="763" y="8788"/>
                    <a:pt x="1049" y="9098"/>
                    <a:pt x="1430" y="9169"/>
                  </a:cubicBezTo>
                  <a:cubicBezTo>
                    <a:pt x="1452" y="9171"/>
                    <a:pt x="1475" y="9172"/>
                    <a:pt x="1497" y="9172"/>
                  </a:cubicBezTo>
                  <a:cubicBezTo>
                    <a:pt x="1736" y="9172"/>
                    <a:pt x="1968" y="9060"/>
                    <a:pt x="2120" y="8907"/>
                  </a:cubicBezTo>
                  <a:cubicBezTo>
                    <a:pt x="2249" y="9079"/>
                    <a:pt x="2473" y="9173"/>
                    <a:pt x="2708" y="9173"/>
                  </a:cubicBezTo>
                  <a:cubicBezTo>
                    <a:pt x="2734" y="9173"/>
                    <a:pt x="2761" y="9172"/>
                    <a:pt x="2787" y="9169"/>
                  </a:cubicBezTo>
                  <a:cubicBezTo>
                    <a:pt x="3192" y="9098"/>
                    <a:pt x="3454" y="8788"/>
                    <a:pt x="3454" y="8383"/>
                  </a:cubicBezTo>
                  <a:lnTo>
                    <a:pt x="3454" y="5954"/>
                  </a:lnTo>
                  <a:lnTo>
                    <a:pt x="3692" y="5954"/>
                  </a:lnTo>
                  <a:cubicBezTo>
                    <a:pt x="3787" y="5954"/>
                    <a:pt x="3835" y="5931"/>
                    <a:pt x="3906" y="5883"/>
                  </a:cubicBezTo>
                  <a:cubicBezTo>
                    <a:pt x="4025" y="5812"/>
                    <a:pt x="4073" y="5692"/>
                    <a:pt x="4049" y="5526"/>
                  </a:cubicBezTo>
                  <a:lnTo>
                    <a:pt x="3883" y="4264"/>
                  </a:lnTo>
                  <a:lnTo>
                    <a:pt x="3906" y="4264"/>
                  </a:lnTo>
                  <a:cubicBezTo>
                    <a:pt x="3978" y="4216"/>
                    <a:pt x="4049" y="4168"/>
                    <a:pt x="4121" y="4073"/>
                  </a:cubicBezTo>
                  <a:cubicBezTo>
                    <a:pt x="4168" y="3978"/>
                    <a:pt x="4240" y="3859"/>
                    <a:pt x="4240" y="3740"/>
                  </a:cubicBezTo>
                  <a:lnTo>
                    <a:pt x="4240" y="2144"/>
                  </a:lnTo>
                  <a:cubicBezTo>
                    <a:pt x="4192" y="953"/>
                    <a:pt x="3287" y="1"/>
                    <a:pt x="21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5" name="Google Shape;3205;p54"/>
          <p:cNvGrpSpPr/>
          <p:nvPr/>
        </p:nvGrpSpPr>
        <p:grpSpPr>
          <a:xfrm>
            <a:off x="5511689" y="1922214"/>
            <a:ext cx="352920" cy="353636"/>
            <a:chOff x="5549777" y="1922214"/>
            <a:chExt cx="352920" cy="353636"/>
          </a:xfrm>
        </p:grpSpPr>
        <p:sp>
          <p:nvSpPr>
            <p:cNvPr id="3206" name="Google Shape;3206;p54"/>
            <p:cNvSpPr/>
            <p:nvPr/>
          </p:nvSpPr>
          <p:spPr>
            <a:xfrm>
              <a:off x="5623630" y="2008858"/>
              <a:ext cx="100149" cy="191025"/>
            </a:xfrm>
            <a:custGeom>
              <a:rect b="b" l="l" r="r" t="t"/>
              <a:pathLst>
                <a:path extrusionOk="0" h="6407" w="3359">
                  <a:moveTo>
                    <a:pt x="1929" y="0"/>
                  </a:moveTo>
                  <a:cubicBezTo>
                    <a:pt x="786" y="548"/>
                    <a:pt x="0" y="1715"/>
                    <a:pt x="0" y="3049"/>
                  </a:cubicBezTo>
                  <a:cubicBezTo>
                    <a:pt x="0" y="4882"/>
                    <a:pt x="1501" y="6406"/>
                    <a:pt x="3358" y="6406"/>
                  </a:cubicBezTo>
                  <a:lnTo>
                    <a:pt x="3358" y="5287"/>
                  </a:lnTo>
                  <a:cubicBezTo>
                    <a:pt x="3358" y="5240"/>
                    <a:pt x="3334" y="5216"/>
                    <a:pt x="3311" y="5216"/>
                  </a:cubicBezTo>
                  <a:cubicBezTo>
                    <a:pt x="2144" y="5168"/>
                    <a:pt x="1215" y="4215"/>
                    <a:pt x="1215" y="3049"/>
                  </a:cubicBezTo>
                  <a:cubicBezTo>
                    <a:pt x="1215" y="2215"/>
                    <a:pt x="1691" y="1501"/>
                    <a:pt x="2382" y="1143"/>
                  </a:cubicBezTo>
                  <a:cubicBezTo>
                    <a:pt x="2406" y="1120"/>
                    <a:pt x="2406" y="1096"/>
                    <a:pt x="2406" y="1048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54"/>
            <p:cNvSpPr/>
            <p:nvPr/>
          </p:nvSpPr>
          <p:spPr>
            <a:xfrm>
              <a:off x="5587404" y="1962704"/>
              <a:ext cx="241442" cy="272748"/>
            </a:xfrm>
            <a:custGeom>
              <a:rect b="b" l="l" r="r" t="t"/>
              <a:pathLst>
                <a:path extrusionOk="0" h="9148" w="8098">
                  <a:moveTo>
                    <a:pt x="4621" y="0"/>
                  </a:moveTo>
                  <a:cubicBezTo>
                    <a:pt x="2120" y="0"/>
                    <a:pt x="48" y="2001"/>
                    <a:pt x="25" y="4501"/>
                  </a:cubicBezTo>
                  <a:cubicBezTo>
                    <a:pt x="1" y="7026"/>
                    <a:pt x="2025" y="9121"/>
                    <a:pt x="4549" y="9145"/>
                  </a:cubicBezTo>
                  <a:cubicBezTo>
                    <a:pt x="4599" y="9147"/>
                    <a:pt x="4649" y="9148"/>
                    <a:pt x="4698" y="9148"/>
                  </a:cubicBezTo>
                  <a:cubicBezTo>
                    <a:pt x="6066" y="9148"/>
                    <a:pt x="7270" y="8516"/>
                    <a:pt x="8098" y="7573"/>
                  </a:cubicBezTo>
                  <a:lnTo>
                    <a:pt x="7145" y="6883"/>
                  </a:lnTo>
                  <a:cubicBezTo>
                    <a:pt x="7133" y="6871"/>
                    <a:pt x="7115" y="6865"/>
                    <a:pt x="7098" y="6865"/>
                  </a:cubicBezTo>
                  <a:cubicBezTo>
                    <a:pt x="7080" y="6865"/>
                    <a:pt x="7062" y="6871"/>
                    <a:pt x="7050" y="6883"/>
                  </a:cubicBezTo>
                  <a:cubicBezTo>
                    <a:pt x="6455" y="7526"/>
                    <a:pt x="5573" y="7931"/>
                    <a:pt x="4621" y="7931"/>
                  </a:cubicBezTo>
                  <a:cubicBezTo>
                    <a:pt x="2763" y="7931"/>
                    <a:pt x="1239" y="6430"/>
                    <a:pt x="1239" y="4597"/>
                  </a:cubicBezTo>
                  <a:cubicBezTo>
                    <a:pt x="1239" y="2763"/>
                    <a:pt x="2716" y="1239"/>
                    <a:pt x="4549" y="1191"/>
                  </a:cubicBezTo>
                  <a:cubicBezTo>
                    <a:pt x="4573" y="1191"/>
                    <a:pt x="4621" y="1167"/>
                    <a:pt x="4621" y="1144"/>
                  </a:cubicBezTo>
                  <a:lnTo>
                    <a:pt x="4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4"/>
            <p:cNvSpPr/>
            <p:nvPr/>
          </p:nvSpPr>
          <p:spPr>
            <a:xfrm>
              <a:off x="5613671" y="2177851"/>
              <a:ext cx="215175" cy="57603"/>
            </a:xfrm>
            <a:custGeom>
              <a:rect b="b" l="l" r="r" t="t"/>
              <a:pathLst>
                <a:path extrusionOk="0" h="1932" w="7217">
                  <a:moveTo>
                    <a:pt x="1" y="0"/>
                  </a:moveTo>
                  <a:cubicBezTo>
                    <a:pt x="811" y="1167"/>
                    <a:pt x="2144" y="1905"/>
                    <a:pt x="3668" y="1929"/>
                  </a:cubicBezTo>
                  <a:cubicBezTo>
                    <a:pt x="3718" y="1931"/>
                    <a:pt x="3768" y="1932"/>
                    <a:pt x="3817" y="1932"/>
                  </a:cubicBezTo>
                  <a:cubicBezTo>
                    <a:pt x="5185" y="1932"/>
                    <a:pt x="6389" y="1300"/>
                    <a:pt x="7217" y="357"/>
                  </a:cubicBezTo>
                  <a:lnTo>
                    <a:pt x="6836" y="72"/>
                  </a:lnTo>
                  <a:cubicBezTo>
                    <a:pt x="5972" y="959"/>
                    <a:pt x="4787" y="1549"/>
                    <a:pt x="3461" y="1549"/>
                  </a:cubicBezTo>
                  <a:cubicBezTo>
                    <a:pt x="3435" y="1549"/>
                    <a:pt x="3409" y="1549"/>
                    <a:pt x="3383" y="1548"/>
                  </a:cubicBezTo>
                  <a:cubicBezTo>
                    <a:pt x="2025" y="1548"/>
                    <a:pt x="834" y="953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4"/>
            <p:cNvSpPr/>
            <p:nvPr/>
          </p:nvSpPr>
          <p:spPr>
            <a:xfrm>
              <a:off x="5552609" y="1928625"/>
              <a:ext cx="342992" cy="342246"/>
            </a:xfrm>
            <a:custGeom>
              <a:rect b="b" l="l" r="r" t="t"/>
              <a:pathLst>
                <a:path extrusionOk="0" h="11479" w="11504">
                  <a:moveTo>
                    <a:pt x="5693" y="0"/>
                  </a:moveTo>
                  <a:cubicBezTo>
                    <a:pt x="2525" y="24"/>
                    <a:pt x="1" y="2596"/>
                    <a:pt x="1" y="5740"/>
                  </a:cubicBezTo>
                  <a:cubicBezTo>
                    <a:pt x="1" y="8883"/>
                    <a:pt x="2573" y="11479"/>
                    <a:pt x="5740" y="11479"/>
                  </a:cubicBezTo>
                  <a:cubicBezTo>
                    <a:pt x="8908" y="11479"/>
                    <a:pt x="11456" y="8955"/>
                    <a:pt x="11503" y="5787"/>
                  </a:cubicBezTo>
                  <a:cubicBezTo>
                    <a:pt x="11503" y="5763"/>
                    <a:pt x="11456" y="5740"/>
                    <a:pt x="11432" y="5740"/>
                  </a:cubicBezTo>
                  <a:lnTo>
                    <a:pt x="10384" y="5740"/>
                  </a:lnTo>
                  <a:cubicBezTo>
                    <a:pt x="10360" y="5740"/>
                    <a:pt x="10336" y="5763"/>
                    <a:pt x="10336" y="5787"/>
                  </a:cubicBezTo>
                  <a:cubicBezTo>
                    <a:pt x="10315" y="8277"/>
                    <a:pt x="8291" y="10289"/>
                    <a:pt x="5781" y="10289"/>
                  </a:cubicBezTo>
                  <a:cubicBezTo>
                    <a:pt x="5434" y="10289"/>
                    <a:pt x="5078" y="10250"/>
                    <a:pt x="4716" y="10169"/>
                  </a:cubicBezTo>
                  <a:cubicBezTo>
                    <a:pt x="3002" y="9812"/>
                    <a:pt x="1692" y="8478"/>
                    <a:pt x="1311" y="6787"/>
                  </a:cubicBezTo>
                  <a:cubicBezTo>
                    <a:pt x="668" y="3811"/>
                    <a:pt x="2930" y="1167"/>
                    <a:pt x="5788" y="1167"/>
                  </a:cubicBezTo>
                  <a:lnTo>
                    <a:pt x="5740" y="48"/>
                  </a:lnTo>
                  <a:cubicBezTo>
                    <a:pt x="5740" y="24"/>
                    <a:pt x="5716" y="0"/>
                    <a:pt x="569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4"/>
            <p:cNvSpPr/>
            <p:nvPr/>
          </p:nvSpPr>
          <p:spPr>
            <a:xfrm>
              <a:off x="5638537" y="2099019"/>
              <a:ext cx="258466" cy="171854"/>
            </a:xfrm>
            <a:custGeom>
              <a:rect b="b" l="l" r="r" t="t"/>
              <a:pathLst>
                <a:path extrusionOk="0" h="5764" w="8669">
                  <a:moveTo>
                    <a:pt x="8264" y="1"/>
                  </a:moveTo>
                  <a:cubicBezTo>
                    <a:pt x="8145" y="3049"/>
                    <a:pt x="5597" y="5526"/>
                    <a:pt x="2501" y="5526"/>
                  </a:cubicBezTo>
                  <a:cubicBezTo>
                    <a:pt x="1620" y="5526"/>
                    <a:pt x="763" y="5335"/>
                    <a:pt x="0" y="4954"/>
                  </a:cubicBezTo>
                  <a:lnTo>
                    <a:pt x="0" y="4954"/>
                  </a:lnTo>
                  <a:cubicBezTo>
                    <a:pt x="882" y="5478"/>
                    <a:pt x="1858" y="5764"/>
                    <a:pt x="2930" y="5764"/>
                  </a:cubicBezTo>
                  <a:cubicBezTo>
                    <a:pt x="6073" y="5764"/>
                    <a:pt x="8645" y="3240"/>
                    <a:pt x="8669" y="72"/>
                  </a:cubicBezTo>
                  <a:cubicBezTo>
                    <a:pt x="8669" y="48"/>
                    <a:pt x="8645" y="25"/>
                    <a:pt x="862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4"/>
            <p:cNvSpPr/>
            <p:nvPr/>
          </p:nvSpPr>
          <p:spPr>
            <a:xfrm>
              <a:off x="5549777" y="1922214"/>
              <a:ext cx="352920" cy="353636"/>
            </a:xfrm>
            <a:custGeom>
              <a:rect b="b" l="l" r="r" t="t"/>
              <a:pathLst>
                <a:path extrusionOk="0" h="11861" w="11837">
                  <a:moveTo>
                    <a:pt x="5668" y="1549"/>
                  </a:moveTo>
                  <a:lnTo>
                    <a:pt x="5668" y="2406"/>
                  </a:lnTo>
                  <a:cubicBezTo>
                    <a:pt x="4764" y="2454"/>
                    <a:pt x="3930" y="2835"/>
                    <a:pt x="3311" y="3478"/>
                  </a:cubicBezTo>
                  <a:cubicBezTo>
                    <a:pt x="2668" y="4169"/>
                    <a:pt x="2287" y="5026"/>
                    <a:pt x="2287" y="5978"/>
                  </a:cubicBezTo>
                  <a:cubicBezTo>
                    <a:pt x="2287" y="7812"/>
                    <a:pt x="3716" y="9312"/>
                    <a:pt x="5502" y="9503"/>
                  </a:cubicBezTo>
                  <a:cubicBezTo>
                    <a:pt x="5597" y="9509"/>
                    <a:pt x="5692" y="9512"/>
                    <a:pt x="5785" y="9512"/>
                  </a:cubicBezTo>
                  <a:cubicBezTo>
                    <a:pt x="6087" y="9512"/>
                    <a:pt x="6378" y="9480"/>
                    <a:pt x="6669" y="9408"/>
                  </a:cubicBezTo>
                  <a:cubicBezTo>
                    <a:pt x="7002" y="9312"/>
                    <a:pt x="7288" y="9193"/>
                    <a:pt x="7597" y="9050"/>
                  </a:cubicBezTo>
                  <a:cubicBezTo>
                    <a:pt x="7812" y="8931"/>
                    <a:pt x="8026" y="8788"/>
                    <a:pt x="8193" y="8646"/>
                  </a:cubicBezTo>
                  <a:cubicBezTo>
                    <a:pt x="8217" y="8646"/>
                    <a:pt x="8360" y="8455"/>
                    <a:pt x="8360" y="8455"/>
                  </a:cubicBezTo>
                  <a:cubicBezTo>
                    <a:pt x="8407" y="8455"/>
                    <a:pt x="9122" y="8955"/>
                    <a:pt x="9098" y="8979"/>
                  </a:cubicBezTo>
                  <a:cubicBezTo>
                    <a:pt x="8883" y="9217"/>
                    <a:pt x="8645" y="9408"/>
                    <a:pt x="8383" y="9574"/>
                  </a:cubicBezTo>
                  <a:cubicBezTo>
                    <a:pt x="8098" y="9765"/>
                    <a:pt x="7859" y="9884"/>
                    <a:pt x="7574" y="10003"/>
                  </a:cubicBezTo>
                  <a:cubicBezTo>
                    <a:pt x="7003" y="10227"/>
                    <a:pt x="6398" y="10347"/>
                    <a:pt x="5787" y="10347"/>
                  </a:cubicBezTo>
                  <a:cubicBezTo>
                    <a:pt x="5684" y="10347"/>
                    <a:pt x="5581" y="10343"/>
                    <a:pt x="5478" y="10336"/>
                  </a:cubicBezTo>
                  <a:cubicBezTo>
                    <a:pt x="4454" y="10241"/>
                    <a:pt x="3454" y="9765"/>
                    <a:pt x="2715" y="9027"/>
                  </a:cubicBezTo>
                  <a:cubicBezTo>
                    <a:pt x="2477" y="8765"/>
                    <a:pt x="2239" y="8479"/>
                    <a:pt x="2073" y="8193"/>
                  </a:cubicBezTo>
                  <a:cubicBezTo>
                    <a:pt x="1620" y="7455"/>
                    <a:pt x="1406" y="6550"/>
                    <a:pt x="1477" y="5669"/>
                  </a:cubicBezTo>
                  <a:cubicBezTo>
                    <a:pt x="1525" y="5002"/>
                    <a:pt x="1691" y="4383"/>
                    <a:pt x="2025" y="3787"/>
                  </a:cubicBezTo>
                  <a:cubicBezTo>
                    <a:pt x="2430" y="3097"/>
                    <a:pt x="3025" y="2525"/>
                    <a:pt x="3668" y="2144"/>
                  </a:cubicBezTo>
                  <a:cubicBezTo>
                    <a:pt x="4025" y="1930"/>
                    <a:pt x="4454" y="1787"/>
                    <a:pt x="4859" y="1668"/>
                  </a:cubicBezTo>
                  <a:cubicBezTo>
                    <a:pt x="4930" y="1668"/>
                    <a:pt x="5668" y="1549"/>
                    <a:pt x="5668" y="1549"/>
                  </a:cubicBezTo>
                  <a:close/>
                  <a:moveTo>
                    <a:pt x="5883" y="1"/>
                  </a:moveTo>
                  <a:cubicBezTo>
                    <a:pt x="4287" y="25"/>
                    <a:pt x="2835" y="668"/>
                    <a:pt x="1739" y="1763"/>
                  </a:cubicBezTo>
                  <a:cubicBezTo>
                    <a:pt x="644" y="2883"/>
                    <a:pt x="1" y="4359"/>
                    <a:pt x="1" y="5931"/>
                  </a:cubicBezTo>
                  <a:cubicBezTo>
                    <a:pt x="1" y="7503"/>
                    <a:pt x="644" y="9003"/>
                    <a:pt x="1739" y="10122"/>
                  </a:cubicBezTo>
                  <a:cubicBezTo>
                    <a:pt x="2835" y="11265"/>
                    <a:pt x="4359" y="11861"/>
                    <a:pt x="5930" y="11861"/>
                  </a:cubicBezTo>
                  <a:cubicBezTo>
                    <a:pt x="7145" y="11861"/>
                    <a:pt x="8336" y="11503"/>
                    <a:pt x="9336" y="10789"/>
                  </a:cubicBezTo>
                  <a:cubicBezTo>
                    <a:pt x="10312" y="10098"/>
                    <a:pt x="11051" y="9122"/>
                    <a:pt x="11479" y="8003"/>
                  </a:cubicBezTo>
                  <a:lnTo>
                    <a:pt x="11479" y="7884"/>
                  </a:lnTo>
                  <a:cubicBezTo>
                    <a:pt x="11437" y="7820"/>
                    <a:pt x="11376" y="7790"/>
                    <a:pt x="11317" y="7790"/>
                  </a:cubicBezTo>
                  <a:cubicBezTo>
                    <a:pt x="11243" y="7790"/>
                    <a:pt x="11172" y="7838"/>
                    <a:pt x="11146" y="7931"/>
                  </a:cubicBezTo>
                  <a:cubicBezTo>
                    <a:pt x="10765" y="8955"/>
                    <a:pt x="10050" y="9860"/>
                    <a:pt x="9122" y="10503"/>
                  </a:cubicBezTo>
                  <a:cubicBezTo>
                    <a:pt x="8169" y="11170"/>
                    <a:pt x="7074" y="11527"/>
                    <a:pt x="5907" y="11527"/>
                  </a:cubicBezTo>
                  <a:cubicBezTo>
                    <a:pt x="4406" y="11527"/>
                    <a:pt x="3025" y="10932"/>
                    <a:pt x="1953" y="9884"/>
                  </a:cubicBezTo>
                  <a:cubicBezTo>
                    <a:pt x="906" y="8812"/>
                    <a:pt x="310" y="7407"/>
                    <a:pt x="310" y="5931"/>
                  </a:cubicBezTo>
                  <a:cubicBezTo>
                    <a:pt x="310" y="3335"/>
                    <a:pt x="2192" y="1025"/>
                    <a:pt x="4716" y="477"/>
                  </a:cubicBezTo>
                  <a:cubicBezTo>
                    <a:pt x="5049" y="430"/>
                    <a:pt x="5359" y="358"/>
                    <a:pt x="5716" y="358"/>
                  </a:cubicBezTo>
                  <a:lnTo>
                    <a:pt x="5716" y="1192"/>
                  </a:lnTo>
                  <a:cubicBezTo>
                    <a:pt x="5287" y="1216"/>
                    <a:pt x="4811" y="1287"/>
                    <a:pt x="4383" y="1430"/>
                  </a:cubicBezTo>
                  <a:cubicBezTo>
                    <a:pt x="4049" y="1549"/>
                    <a:pt x="3740" y="1692"/>
                    <a:pt x="3430" y="1882"/>
                  </a:cubicBezTo>
                  <a:cubicBezTo>
                    <a:pt x="3097" y="2097"/>
                    <a:pt x="2835" y="2287"/>
                    <a:pt x="2549" y="2573"/>
                  </a:cubicBezTo>
                  <a:cubicBezTo>
                    <a:pt x="1763" y="3311"/>
                    <a:pt x="1287" y="4288"/>
                    <a:pt x="1168" y="5359"/>
                  </a:cubicBezTo>
                  <a:cubicBezTo>
                    <a:pt x="1144" y="5621"/>
                    <a:pt x="1144" y="5907"/>
                    <a:pt x="1144" y="6145"/>
                  </a:cubicBezTo>
                  <a:cubicBezTo>
                    <a:pt x="1168" y="6645"/>
                    <a:pt x="1263" y="7145"/>
                    <a:pt x="1430" y="7622"/>
                  </a:cubicBezTo>
                  <a:cubicBezTo>
                    <a:pt x="1620" y="8098"/>
                    <a:pt x="1882" y="8550"/>
                    <a:pt x="2192" y="8931"/>
                  </a:cubicBezTo>
                  <a:cubicBezTo>
                    <a:pt x="3080" y="10051"/>
                    <a:pt x="4472" y="10680"/>
                    <a:pt x="5883" y="10680"/>
                  </a:cubicBezTo>
                  <a:cubicBezTo>
                    <a:pt x="6363" y="10680"/>
                    <a:pt x="6846" y="10607"/>
                    <a:pt x="7312" y="10455"/>
                  </a:cubicBezTo>
                  <a:cubicBezTo>
                    <a:pt x="7788" y="10313"/>
                    <a:pt x="8264" y="10074"/>
                    <a:pt x="8669" y="9765"/>
                  </a:cubicBezTo>
                  <a:cubicBezTo>
                    <a:pt x="9288" y="9312"/>
                    <a:pt x="9812" y="8693"/>
                    <a:pt x="10169" y="7979"/>
                  </a:cubicBezTo>
                  <a:cubicBezTo>
                    <a:pt x="10289" y="7741"/>
                    <a:pt x="10360" y="7479"/>
                    <a:pt x="10455" y="7217"/>
                  </a:cubicBezTo>
                  <a:cubicBezTo>
                    <a:pt x="10479" y="7098"/>
                    <a:pt x="10527" y="6931"/>
                    <a:pt x="10550" y="6812"/>
                  </a:cubicBezTo>
                  <a:cubicBezTo>
                    <a:pt x="10574" y="6693"/>
                    <a:pt x="10646" y="6097"/>
                    <a:pt x="10646" y="6097"/>
                  </a:cubicBezTo>
                  <a:lnTo>
                    <a:pt x="11479" y="6097"/>
                  </a:lnTo>
                  <a:cubicBezTo>
                    <a:pt x="11479" y="6455"/>
                    <a:pt x="11408" y="6812"/>
                    <a:pt x="11313" y="7169"/>
                  </a:cubicBezTo>
                  <a:cubicBezTo>
                    <a:pt x="11313" y="7217"/>
                    <a:pt x="11313" y="7264"/>
                    <a:pt x="11360" y="7288"/>
                  </a:cubicBezTo>
                  <a:cubicBezTo>
                    <a:pt x="11408" y="7336"/>
                    <a:pt x="11464" y="7357"/>
                    <a:pt x="11515" y="7357"/>
                  </a:cubicBezTo>
                  <a:cubicBezTo>
                    <a:pt x="11591" y="7357"/>
                    <a:pt x="11656" y="7312"/>
                    <a:pt x="11670" y="7241"/>
                  </a:cubicBezTo>
                  <a:cubicBezTo>
                    <a:pt x="11765" y="6860"/>
                    <a:pt x="11836" y="6431"/>
                    <a:pt x="11836" y="6026"/>
                  </a:cubicBezTo>
                  <a:cubicBezTo>
                    <a:pt x="11836" y="5955"/>
                    <a:pt x="11789" y="5907"/>
                    <a:pt x="11765" y="5836"/>
                  </a:cubicBezTo>
                  <a:cubicBezTo>
                    <a:pt x="11717" y="5788"/>
                    <a:pt x="11646" y="5788"/>
                    <a:pt x="11598" y="5788"/>
                  </a:cubicBezTo>
                  <a:lnTo>
                    <a:pt x="10550" y="5788"/>
                  </a:lnTo>
                  <a:cubicBezTo>
                    <a:pt x="10431" y="5788"/>
                    <a:pt x="10312" y="5907"/>
                    <a:pt x="10312" y="6002"/>
                  </a:cubicBezTo>
                  <a:cubicBezTo>
                    <a:pt x="10312" y="7002"/>
                    <a:pt x="9955" y="7955"/>
                    <a:pt x="9360" y="8693"/>
                  </a:cubicBezTo>
                  <a:lnTo>
                    <a:pt x="8550" y="8122"/>
                  </a:lnTo>
                  <a:cubicBezTo>
                    <a:pt x="8511" y="8102"/>
                    <a:pt x="8463" y="8090"/>
                    <a:pt x="8414" y="8090"/>
                  </a:cubicBezTo>
                  <a:cubicBezTo>
                    <a:pt x="8345" y="8090"/>
                    <a:pt x="8272" y="8114"/>
                    <a:pt x="8217" y="8169"/>
                  </a:cubicBezTo>
                  <a:cubicBezTo>
                    <a:pt x="7669" y="8765"/>
                    <a:pt x="6883" y="9122"/>
                    <a:pt x="6073" y="9146"/>
                  </a:cubicBezTo>
                  <a:lnTo>
                    <a:pt x="6073" y="8169"/>
                  </a:lnTo>
                  <a:cubicBezTo>
                    <a:pt x="6073" y="8050"/>
                    <a:pt x="6002" y="7931"/>
                    <a:pt x="5835" y="7931"/>
                  </a:cubicBezTo>
                  <a:cubicBezTo>
                    <a:pt x="4930" y="7884"/>
                    <a:pt x="4144" y="7241"/>
                    <a:pt x="3978" y="6336"/>
                  </a:cubicBezTo>
                  <a:cubicBezTo>
                    <a:pt x="3936" y="6274"/>
                    <a:pt x="3877" y="6212"/>
                    <a:pt x="3800" y="6212"/>
                  </a:cubicBezTo>
                  <a:cubicBezTo>
                    <a:pt x="3788" y="6212"/>
                    <a:pt x="3776" y="6213"/>
                    <a:pt x="3763" y="6217"/>
                  </a:cubicBezTo>
                  <a:cubicBezTo>
                    <a:pt x="3668" y="6264"/>
                    <a:pt x="3620" y="6336"/>
                    <a:pt x="3644" y="6431"/>
                  </a:cubicBezTo>
                  <a:cubicBezTo>
                    <a:pt x="3859" y="7455"/>
                    <a:pt x="4716" y="8193"/>
                    <a:pt x="5764" y="8288"/>
                  </a:cubicBezTo>
                  <a:lnTo>
                    <a:pt x="5764" y="9146"/>
                  </a:lnTo>
                  <a:lnTo>
                    <a:pt x="5716" y="9146"/>
                  </a:lnTo>
                  <a:cubicBezTo>
                    <a:pt x="5407" y="9122"/>
                    <a:pt x="5049" y="9050"/>
                    <a:pt x="4740" y="8931"/>
                  </a:cubicBezTo>
                  <a:cubicBezTo>
                    <a:pt x="4049" y="8669"/>
                    <a:pt x="3501" y="8169"/>
                    <a:pt x="3144" y="7526"/>
                  </a:cubicBezTo>
                  <a:cubicBezTo>
                    <a:pt x="2858" y="7050"/>
                    <a:pt x="2715" y="6407"/>
                    <a:pt x="2715" y="5836"/>
                  </a:cubicBezTo>
                  <a:cubicBezTo>
                    <a:pt x="2739" y="5073"/>
                    <a:pt x="3073" y="4288"/>
                    <a:pt x="3620" y="3716"/>
                  </a:cubicBezTo>
                  <a:cubicBezTo>
                    <a:pt x="3763" y="3573"/>
                    <a:pt x="3882" y="3454"/>
                    <a:pt x="4049" y="3335"/>
                  </a:cubicBezTo>
                  <a:cubicBezTo>
                    <a:pt x="4144" y="3287"/>
                    <a:pt x="4263" y="3192"/>
                    <a:pt x="4383" y="3121"/>
                  </a:cubicBezTo>
                  <a:lnTo>
                    <a:pt x="4740" y="3930"/>
                  </a:lnTo>
                  <a:cubicBezTo>
                    <a:pt x="4144" y="4288"/>
                    <a:pt x="3692" y="4907"/>
                    <a:pt x="3620" y="5597"/>
                  </a:cubicBezTo>
                  <a:cubicBezTo>
                    <a:pt x="3620" y="5621"/>
                    <a:pt x="3620" y="5693"/>
                    <a:pt x="3644" y="5716"/>
                  </a:cubicBezTo>
                  <a:cubicBezTo>
                    <a:pt x="3689" y="5761"/>
                    <a:pt x="3741" y="5783"/>
                    <a:pt x="3788" y="5783"/>
                  </a:cubicBezTo>
                  <a:cubicBezTo>
                    <a:pt x="3865" y="5783"/>
                    <a:pt x="3930" y="5725"/>
                    <a:pt x="3930" y="5621"/>
                  </a:cubicBezTo>
                  <a:cubicBezTo>
                    <a:pt x="4025" y="5026"/>
                    <a:pt x="4406" y="4502"/>
                    <a:pt x="4978" y="4192"/>
                  </a:cubicBezTo>
                  <a:cubicBezTo>
                    <a:pt x="5097" y="4145"/>
                    <a:pt x="5121" y="4002"/>
                    <a:pt x="5097" y="3883"/>
                  </a:cubicBezTo>
                  <a:lnTo>
                    <a:pt x="4716" y="2978"/>
                  </a:lnTo>
                  <a:cubicBezTo>
                    <a:pt x="5073" y="2835"/>
                    <a:pt x="5454" y="2740"/>
                    <a:pt x="5883" y="2740"/>
                  </a:cubicBezTo>
                  <a:cubicBezTo>
                    <a:pt x="6002" y="2740"/>
                    <a:pt x="6121" y="2621"/>
                    <a:pt x="6121" y="2502"/>
                  </a:cubicBezTo>
                  <a:lnTo>
                    <a:pt x="6121" y="239"/>
                  </a:lnTo>
                  <a:lnTo>
                    <a:pt x="6121" y="192"/>
                  </a:lnTo>
                  <a:cubicBezTo>
                    <a:pt x="6073" y="72"/>
                    <a:pt x="6002" y="1"/>
                    <a:pt x="588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4"/>
            <p:cNvSpPr/>
            <p:nvPr/>
          </p:nvSpPr>
          <p:spPr>
            <a:xfrm>
              <a:off x="5745038" y="1999615"/>
              <a:ext cx="41204" cy="63238"/>
            </a:xfrm>
            <a:custGeom>
              <a:rect b="b" l="l" r="r" t="t"/>
              <a:pathLst>
                <a:path extrusionOk="0" h="2121" w="1382">
                  <a:moveTo>
                    <a:pt x="215" y="1"/>
                  </a:moveTo>
                  <a:cubicBezTo>
                    <a:pt x="96" y="1"/>
                    <a:pt x="1" y="120"/>
                    <a:pt x="48" y="239"/>
                  </a:cubicBezTo>
                  <a:cubicBezTo>
                    <a:pt x="72" y="287"/>
                    <a:pt x="120" y="358"/>
                    <a:pt x="215" y="358"/>
                  </a:cubicBezTo>
                  <a:lnTo>
                    <a:pt x="906" y="358"/>
                  </a:lnTo>
                  <a:lnTo>
                    <a:pt x="239" y="1858"/>
                  </a:lnTo>
                  <a:cubicBezTo>
                    <a:pt x="215" y="1954"/>
                    <a:pt x="239" y="2025"/>
                    <a:pt x="310" y="2073"/>
                  </a:cubicBezTo>
                  <a:cubicBezTo>
                    <a:pt x="334" y="2120"/>
                    <a:pt x="405" y="2120"/>
                    <a:pt x="429" y="2120"/>
                  </a:cubicBezTo>
                  <a:cubicBezTo>
                    <a:pt x="477" y="2120"/>
                    <a:pt x="548" y="2049"/>
                    <a:pt x="572" y="2025"/>
                  </a:cubicBezTo>
                  <a:lnTo>
                    <a:pt x="1358" y="263"/>
                  </a:lnTo>
                  <a:cubicBezTo>
                    <a:pt x="1382" y="167"/>
                    <a:pt x="1358" y="96"/>
                    <a:pt x="1263" y="25"/>
                  </a:cubicBezTo>
                  <a:cubicBezTo>
                    <a:pt x="1239" y="1"/>
                    <a:pt x="1191" y="1"/>
                    <a:pt x="1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4"/>
            <p:cNvSpPr/>
            <p:nvPr/>
          </p:nvSpPr>
          <p:spPr>
            <a:xfrm>
              <a:off x="5786928" y="1997498"/>
              <a:ext cx="42635" cy="66070"/>
            </a:xfrm>
            <a:custGeom>
              <a:rect b="b" l="l" r="r" t="t"/>
              <a:pathLst>
                <a:path extrusionOk="0" h="2216" w="1430">
                  <a:moveTo>
                    <a:pt x="382" y="0"/>
                  </a:moveTo>
                  <a:cubicBezTo>
                    <a:pt x="358" y="0"/>
                    <a:pt x="334" y="24"/>
                    <a:pt x="334" y="72"/>
                  </a:cubicBezTo>
                  <a:lnTo>
                    <a:pt x="167" y="1001"/>
                  </a:lnTo>
                  <a:lnTo>
                    <a:pt x="167" y="1024"/>
                  </a:lnTo>
                  <a:cubicBezTo>
                    <a:pt x="202" y="1129"/>
                    <a:pt x="288" y="1195"/>
                    <a:pt x="369" y="1195"/>
                  </a:cubicBezTo>
                  <a:cubicBezTo>
                    <a:pt x="399" y="1195"/>
                    <a:pt x="428" y="1186"/>
                    <a:pt x="453" y="1167"/>
                  </a:cubicBezTo>
                  <a:cubicBezTo>
                    <a:pt x="525" y="1143"/>
                    <a:pt x="596" y="1096"/>
                    <a:pt x="763" y="1096"/>
                  </a:cubicBezTo>
                  <a:lnTo>
                    <a:pt x="810" y="1096"/>
                  </a:lnTo>
                  <a:cubicBezTo>
                    <a:pt x="977" y="1167"/>
                    <a:pt x="1072" y="1334"/>
                    <a:pt x="1072" y="1501"/>
                  </a:cubicBezTo>
                  <a:cubicBezTo>
                    <a:pt x="1072" y="1691"/>
                    <a:pt x="882" y="1858"/>
                    <a:pt x="715" y="1858"/>
                  </a:cubicBezTo>
                  <a:cubicBezTo>
                    <a:pt x="525" y="1858"/>
                    <a:pt x="382" y="1739"/>
                    <a:pt x="358" y="1548"/>
                  </a:cubicBezTo>
                  <a:lnTo>
                    <a:pt x="358" y="1501"/>
                  </a:lnTo>
                  <a:cubicBezTo>
                    <a:pt x="358" y="1391"/>
                    <a:pt x="275" y="1301"/>
                    <a:pt x="177" y="1301"/>
                  </a:cubicBezTo>
                  <a:cubicBezTo>
                    <a:pt x="127" y="1301"/>
                    <a:pt x="73" y="1325"/>
                    <a:pt x="24" y="1382"/>
                  </a:cubicBezTo>
                  <a:cubicBezTo>
                    <a:pt x="1" y="1382"/>
                    <a:pt x="1" y="1405"/>
                    <a:pt x="1" y="1405"/>
                  </a:cubicBezTo>
                  <a:lnTo>
                    <a:pt x="1" y="1596"/>
                  </a:lnTo>
                  <a:cubicBezTo>
                    <a:pt x="72" y="1953"/>
                    <a:pt x="358" y="2215"/>
                    <a:pt x="715" y="2215"/>
                  </a:cubicBezTo>
                  <a:cubicBezTo>
                    <a:pt x="1096" y="2215"/>
                    <a:pt x="1406" y="1905"/>
                    <a:pt x="1406" y="1477"/>
                  </a:cubicBezTo>
                  <a:cubicBezTo>
                    <a:pt x="1430" y="1143"/>
                    <a:pt x="1263" y="834"/>
                    <a:pt x="882" y="715"/>
                  </a:cubicBezTo>
                  <a:lnTo>
                    <a:pt x="572" y="715"/>
                  </a:lnTo>
                  <a:lnTo>
                    <a:pt x="620" y="358"/>
                  </a:lnTo>
                  <a:lnTo>
                    <a:pt x="1120" y="358"/>
                  </a:lnTo>
                  <a:cubicBezTo>
                    <a:pt x="1239" y="358"/>
                    <a:pt x="1358" y="191"/>
                    <a:pt x="1215" y="24"/>
                  </a:cubicBezTo>
                  <a:cubicBezTo>
                    <a:pt x="1215" y="0"/>
                    <a:pt x="1215" y="0"/>
                    <a:pt x="1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4"/>
            <p:cNvSpPr/>
            <p:nvPr/>
          </p:nvSpPr>
          <p:spPr>
            <a:xfrm>
              <a:off x="5848705" y="1995829"/>
              <a:ext cx="37656" cy="71973"/>
            </a:xfrm>
            <a:custGeom>
              <a:rect b="b" l="l" r="r" t="t"/>
              <a:pathLst>
                <a:path extrusionOk="0" h="2414" w="1263">
                  <a:moveTo>
                    <a:pt x="1074" y="0"/>
                  </a:moveTo>
                  <a:cubicBezTo>
                    <a:pt x="997" y="0"/>
                    <a:pt x="924" y="31"/>
                    <a:pt x="905" y="104"/>
                  </a:cubicBezTo>
                  <a:lnTo>
                    <a:pt x="48" y="2176"/>
                  </a:lnTo>
                  <a:cubicBezTo>
                    <a:pt x="1" y="2271"/>
                    <a:pt x="48" y="2390"/>
                    <a:pt x="143" y="2414"/>
                  </a:cubicBezTo>
                  <a:lnTo>
                    <a:pt x="191" y="2414"/>
                  </a:lnTo>
                  <a:cubicBezTo>
                    <a:pt x="263" y="2414"/>
                    <a:pt x="334" y="2390"/>
                    <a:pt x="382" y="2319"/>
                  </a:cubicBezTo>
                  <a:lnTo>
                    <a:pt x="1239" y="247"/>
                  </a:lnTo>
                  <a:cubicBezTo>
                    <a:pt x="1263" y="152"/>
                    <a:pt x="1239" y="33"/>
                    <a:pt x="1144" y="9"/>
                  </a:cubicBezTo>
                  <a:cubicBezTo>
                    <a:pt x="1121" y="3"/>
                    <a:pt x="1097" y="0"/>
                    <a:pt x="107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4"/>
            <p:cNvSpPr/>
            <p:nvPr/>
          </p:nvSpPr>
          <p:spPr>
            <a:xfrm>
              <a:off x="5838777" y="1999615"/>
              <a:ext cx="15653" cy="15653"/>
            </a:xfrm>
            <a:custGeom>
              <a:rect b="b" l="l" r="r" t="t"/>
              <a:pathLst>
                <a:path extrusionOk="0" h="525" w="525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5"/>
                    <a:pt x="262" y="525"/>
                  </a:cubicBezTo>
                  <a:cubicBezTo>
                    <a:pt x="405" y="525"/>
                    <a:pt x="524" y="406"/>
                    <a:pt x="524" y="263"/>
                  </a:cubicBezTo>
                  <a:cubicBezTo>
                    <a:pt x="524" y="120"/>
                    <a:pt x="405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4"/>
            <p:cNvSpPr/>
            <p:nvPr/>
          </p:nvSpPr>
          <p:spPr>
            <a:xfrm>
              <a:off x="5879952" y="2048602"/>
              <a:ext cx="16368" cy="15653"/>
            </a:xfrm>
            <a:custGeom>
              <a:rect b="b" l="l" r="r" t="t"/>
              <a:pathLst>
                <a:path extrusionOk="0" h="525" w="549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5"/>
                    <a:pt x="262" y="525"/>
                  </a:cubicBezTo>
                  <a:cubicBezTo>
                    <a:pt x="429" y="525"/>
                    <a:pt x="548" y="406"/>
                    <a:pt x="548" y="263"/>
                  </a:cubicBezTo>
                  <a:cubicBezTo>
                    <a:pt x="548" y="120"/>
                    <a:pt x="429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7" name="Google Shape;3217;p54"/>
          <p:cNvGrpSpPr/>
          <p:nvPr/>
        </p:nvGrpSpPr>
        <p:grpSpPr>
          <a:xfrm>
            <a:off x="6271189" y="1922214"/>
            <a:ext cx="355037" cy="353636"/>
            <a:chOff x="6156877" y="1922214"/>
            <a:chExt cx="355037" cy="353636"/>
          </a:xfrm>
        </p:grpSpPr>
        <p:sp>
          <p:nvSpPr>
            <p:cNvPr id="3218" name="Google Shape;3218;p54"/>
            <p:cNvSpPr/>
            <p:nvPr/>
          </p:nvSpPr>
          <p:spPr>
            <a:xfrm>
              <a:off x="6222888" y="1986138"/>
              <a:ext cx="225103" cy="225103"/>
            </a:xfrm>
            <a:custGeom>
              <a:rect b="b" l="l" r="r" t="t"/>
              <a:pathLst>
                <a:path extrusionOk="0" h="7550" w="7550">
                  <a:moveTo>
                    <a:pt x="3787" y="0"/>
                  </a:moveTo>
                  <a:cubicBezTo>
                    <a:pt x="1692" y="0"/>
                    <a:pt x="1" y="1691"/>
                    <a:pt x="1" y="3787"/>
                  </a:cubicBezTo>
                  <a:cubicBezTo>
                    <a:pt x="1" y="5859"/>
                    <a:pt x="1692" y="7549"/>
                    <a:pt x="3787" y="7549"/>
                  </a:cubicBezTo>
                  <a:cubicBezTo>
                    <a:pt x="5859" y="7549"/>
                    <a:pt x="7550" y="5859"/>
                    <a:pt x="7550" y="3787"/>
                  </a:cubicBezTo>
                  <a:cubicBezTo>
                    <a:pt x="7550" y="1691"/>
                    <a:pt x="5859" y="0"/>
                    <a:pt x="3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4"/>
            <p:cNvSpPr/>
            <p:nvPr/>
          </p:nvSpPr>
          <p:spPr>
            <a:xfrm>
              <a:off x="6259829" y="2006711"/>
              <a:ext cx="198121" cy="205008"/>
            </a:xfrm>
            <a:custGeom>
              <a:rect b="b" l="l" r="r" t="t"/>
              <a:pathLst>
                <a:path extrusionOk="0" h="6876" w="6645">
                  <a:moveTo>
                    <a:pt x="4644" y="1"/>
                  </a:moveTo>
                  <a:cubicBezTo>
                    <a:pt x="4668" y="49"/>
                    <a:pt x="4739" y="96"/>
                    <a:pt x="4811" y="144"/>
                  </a:cubicBezTo>
                  <a:cubicBezTo>
                    <a:pt x="6263" y="1596"/>
                    <a:pt x="6263" y="4026"/>
                    <a:pt x="4811" y="5478"/>
                  </a:cubicBezTo>
                  <a:cubicBezTo>
                    <a:pt x="4071" y="6218"/>
                    <a:pt x="3104" y="6585"/>
                    <a:pt x="2137" y="6585"/>
                  </a:cubicBezTo>
                  <a:cubicBezTo>
                    <a:pt x="1390" y="6585"/>
                    <a:pt x="643" y="6366"/>
                    <a:pt x="0" y="5931"/>
                  </a:cubicBezTo>
                  <a:lnTo>
                    <a:pt x="0" y="5931"/>
                  </a:lnTo>
                  <a:cubicBezTo>
                    <a:pt x="721" y="6560"/>
                    <a:pt x="1618" y="6876"/>
                    <a:pt x="2513" y="6876"/>
                  </a:cubicBezTo>
                  <a:cubicBezTo>
                    <a:pt x="3482" y="6876"/>
                    <a:pt x="4449" y="6506"/>
                    <a:pt x="5192" y="5764"/>
                  </a:cubicBezTo>
                  <a:cubicBezTo>
                    <a:pt x="6644" y="4287"/>
                    <a:pt x="6644" y="1906"/>
                    <a:pt x="5192" y="453"/>
                  </a:cubicBezTo>
                  <a:cubicBezTo>
                    <a:pt x="5001" y="263"/>
                    <a:pt x="4834" y="120"/>
                    <a:pt x="4644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4"/>
            <p:cNvSpPr/>
            <p:nvPr/>
          </p:nvSpPr>
          <p:spPr>
            <a:xfrm>
              <a:off x="6163257" y="1943175"/>
              <a:ext cx="343678" cy="312431"/>
            </a:xfrm>
            <a:custGeom>
              <a:rect b="b" l="l" r="r" t="t"/>
              <a:pathLst>
                <a:path extrusionOk="0" h="10479" w="11527">
                  <a:moveTo>
                    <a:pt x="5763" y="1477"/>
                  </a:moveTo>
                  <a:cubicBezTo>
                    <a:pt x="6734" y="1477"/>
                    <a:pt x="7704" y="1846"/>
                    <a:pt x="8431" y="2584"/>
                  </a:cubicBezTo>
                  <a:cubicBezTo>
                    <a:pt x="9883" y="4037"/>
                    <a:pt x="9883" y="6418"/>
                    <a:pt x="8431" y="7895"/>
                  </a:cubicBezTo>
                  <a:cubicBezTo>
                    <a:pt x="7704" y="8633"/>
                    <a:pt x="6734" y="9002"/>
                    <a:pt x="5763" y="9002"/>
                  </a:cubicBezTo>
                  <a:cubicBezTo>
                    <a:pt x="4793" y="9002"/>
                    <a:pt x="3823" y="8633"/>
                    <a:pt x="3096" y="7895"/>
                  </a:cubicBezTo>
                  <a:cubicBezTo>
                    <a:pt x="1644" y="6442"/>
                    <a:pt x="1644" y="4037"/>
                    <a:pt x="3096" y="2584"/>
                  </a:cubicBezTo>
                  <a:cubicBezTo>
                    <a:pt x="3823" y="1846"/>
                    <a:pt x="4793" y="1477"/>
                    <a:pt x="5763" y="1477"/>
                  </a:cubicBezTo>
                  <a:close/>
                  <a:moveTo>
                    <a:pt x="5746" y="1"/>
                  </a:moveTo>
                  <a:cubicBezTo>
                    <a:pt x="4400" y="1"/>
                    <a:pt x="3061" y="513"/>
                    <a:pt x="2048" y="1537"/>
                  </a:cubicBezTo>
                  <a:cubicBezTo>
                    <a:pt x="0" y="3585"/>
                    <a:pt x="0" y="6919"/>
                    <a:pt x="2048" y="8943"/>
                  </a:cubicBezTo>
                  <a:cubicBezTo>
                    <a:pt x="3084" y="9967"/>
                    <a:pt x="4436" y="10479"/>
                    <a:pt x="5781" y="10479"/>
                  </a:cubicBezTo>
                  <a:cubicBezTo>
                    <a:pt x="7127" y="10479"/>
                    <a:pt x="8466" y="9967"/>
                    <a:pt x="9479" y="8943"/>
                  </a:cubicBezTo>
                  <a:cubicBezTo>
                    <a:pt x="11527" y="6895"/>
                    <a:pt x="11527" y="3561"/>
                    <a:pt x="9479" y="1537"/>
                  </a:cubicBezTo>
                  <a:cubicBezTo>
                    <a:pt x="8443" y="513"/>
                    <a:pt x="7091" y="1"/>
                    <a:pt x="5746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4"/>
            <p:cNvSpPr/>
            <p:nvPr/>
          </p:nvSpPr>
          <p:spPr>
            <a:xfrm>
              <a:off x="6298858" y="1944248"/>
              <a:ext cx="208079" cy="311626"/>
            </a:xfrm>
            <a:custGeom>
              <a:rect b="b" l="l" r="r" t="t"/>
              <a:pathLst>
                <a:path extrusionOk="0" h="10452" w="6979">
                  <a:moveTo>
                    <a:pt x="1954" y="0"/>
                  </a:moveTo>
                  <a:lnTo>
                    <a:pt x="1954" y="0"/>
                  </a:lnTo>
                  <a:cubicBezTo>
                    <a:pt x="2859" y="215"/>
                    <a:pt x="3740" y="691"/>
                    <a:pt x="4454" y="1405"/>
                  </a:cubicBezTo>
                  <a:cubicBezTo>
                    <a:pt x="6502" y="3453"/>
                    <a:pt x="6502" y="6787"/>
                    <a:pt x="4454" y="8812"/>
                  </a:cubicBezTo>
                  <a:cubicBezTo>
                    <a:pt x="3407" y="9859"/>
                    <a:pt x="2086" y="10361"/>
                    <a:pt x="738" y="10361"/>
                  </a:cubicBezTo>
                  <a:cubicBezTo>
                    <a:pt x="493" y="10361"/>
                    <a:pt x="247" y="10345"/>
                    <a:pt x="1" y="10312"/>
                  </a:cubicBezTo>
                  <a:lnTo>
                    <a:pt x="1" y="10312"/>
                  </a:lnTo>
                  <a:cubicBezTo>
                    <a:pt x="402" y="10405"/>
                    <a:pt x="810" y="10452"/>
                    <a:pt x="1217" y="10452"/>
                  </a:cubicBezTo>
                  <a:cubicBezTo>
                    <a:pt x="2577" y="10452"/>
                    <a:pt x="3928" y="9933"/>
                    <a:pt x="4954" y="8907"/>
                  </a:cubicBezTo>
                  <a:cubicBezTo>
                    <a:pt x="6979" y="6859"/>
                    <a:pt x="6979" y="3525"/>
                    <a:pt x="4931" y="1501"/>
                  </a:cubicBezTo>
                  <a:cubicBezTo>
                    <a:pt x="4097" y="667"/>
                    <a:pt x="3049" y="167"/>
                    <a:pt x="1954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54"/>
            <p:cNvSpPr/>
            <p:nvPr/>
          </p:nvSpPr>
          <p:spPr>
            <a:xfrm>
              <a:off x="6224320" y="1988971"/>
              <a:ext cx="282616" cy="266636"/>
            </a:xfrm>
            <a:custGeom>
              <a:rect b="b" l="l" r="r" t="t"/>
              <a:pathLst>
                <a:path extrusionOk="0" h="8943" w="9479">
                  <a:moveTo>
                    <a:pt x="7431" y="1"/>
                  </a:moveTo>
                  <a:lnTo>
                    <a:pt x="6383" y="1048"/>
                  </a:lnTo>
                  <a:cubicBezTo>
                    <a:pt x="7835" y="2501"/>
                    <a:pt x="7835" y="4906"/>
                    <a:pt x="6383" y="6359"/>
                  </a:cubicBezTo>
                  <a:cubicBezTo>
                    <a:pt x="5656" y="7097"/>
                    <a:pt x="4686" y="7466"/>
                    <a:pt x="3715" y="7466"/>
                  </a:cubicBezTo>
                  <a:cubicBezTo>
                    <a:pt x="2745" y="7466"/>
                    <a:pt x="1775" y="7097"/>
                    <a:pt x="1048" y="6359"/>
                  </a:cubicBezTo>
                  <a:lnTo>
                    <a:pt x="0" y="7407"/>
                  </a:lnTo>
                  <a:cubicBezTo>
                    <a:pt x="1013" y="8431"/>
                    <a:pt x="2352" y="8943"/>
                    <a:pt x="3698" y="8943"/>
                  </a:cubicBezTo>
                  <a:cubicBezTo>
                    <a:pt x="5043" y="8943"/>
                    <a:pt x="6395" y="8431"/>
                    <a:pt x="7431" y="7407"/>
                  </a:cubicBezTo>
                  <a:cubicBezTo>
                    <a:pt x="9479" y="5383"/>
                    <a:pt x="9479" y="2049"/>
                    <a:pt x="7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54"/>
            <p:cNvSpPr/>
            <p:nvPr/>
          </p:nvSpPr>
          <p:spPr>
            <a:xfrm>
              <a:off x="6298858" y="1988971"/>
              <a:ext cx="208079" cy="267023"/>
            </a:xfrm>
            <a:custGeom>
              <a:rect b="b" l="l" r="r" t="t"/>
              <a:pathLst>
                <a:path extrusionOk="0" h="8956" w="6979">
                  <a:moveTo>
                    <a:pt x="1" y="8812"/>
                  </a:moveTo>
                  <a:cubicBezTo>
                    <a:pt x="3" y="8812"/>
                    <a:pt x="5" y="8812"/>
                    <a:pt x="7" y="8813"/>
                  </a:cubicBezTo>
                  <a:lnTo>
                    <a:pt x="7" y="8813"/>
                  </a:lnTo>
                  <a:cubicBezTo>
                    <a:pt x="4" y="8812"/>
                    <a:pt x="2" y="8812"/>
                    <a:pt x="1" y="8812"/>
                  </a:cubicBezTo>
                  <a:close/>
                  <a:moveTo>
                    <a:pt x="4931" y="1"/>
                  </a:moveTo>
                  <a:lnTo>
                    <a:pt x="4716" y="215"/>
                  </a:lnTo>
                  <a:cubicBezTo>
                    <a:pt x="6502" y="2263"/>
                    <a:pt x="6383" y="5383"/>
                    <a:pt x="4454" y="7312"/>
                  </a:cubicBezTo>
                  <a:cubicBezTo>
                    <a:pt x="3407" y="8359"/>
                    <a:pt x="2086" y="8861"/>
                    <a:pt x="738" y="8861"/>
                  </a:cubicBezTo>
                  <a:cubicBezTo>
                    <a:pt x="495" y="8861"/>
                    <a:pt x="251" y="8845"/>
                    <a:pt x="7" y="8813"/>
                  </a:cubicBezTo>
                  <a:lnTo>
                    <a:pt x="7" y="8813"/>
                  </a:lnTo>
                  <a:cubicBezTo>
                    <a:pt x="75" y="8825"/>
                    <a:pt x="600" y="8955"/>
                    <a:pt x="1168" y="8955"/>
                  </a:cubicBezTo>
                  <a:cubicBezTo>
                    <a:pt x="1198" y="8955"/>
                    <a:pt x="1228" y="8956"/>
                    <a:pt x="1258" y="8956"/>
                  </a:cubicBezTo>
                  <a:cubicBezTo>
                    <a:pt x="2608" y="8956"/>
                    <a:pt x="3929" y="8432"/>
                    <a:pt x="4954" y="7407"/>
                  </a:cubicBezTo>
                  <a:cubicBezTo>
                    <a:pt x="6979" y="5359"/>
                    <a:pt x="6979" y="2025"/>
                    <a:pt x="493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54"/>
            <p:cNvSpPr/>
            <p:nvPr/>
          </p:nvSpPr>
          <p:spPr>
            <a:xfrm>
              <a:off x="6163257" y="1927909"/>
              <a:ext cx="172569" cy="171854"/>
            </a:xfrm>
            <a:custGeom>
              <a:rect b="b" l="l" r="r" t="t"/>
              <a:pathLst>
                <a:path extrusionOk="0" h="5764" w="5788">
                  <a:moveTo>
                    <a:pt x="5787" y="1"/>
                  </a:moveTo>
                  <a:cubicBezTo>
                    <a:pt x="2596" y="1"/>
                    <a:pt x="0" y="2549"/>
                    <a:pt x="0" y="5764"/>
                  </a:cubicBezTo>
                  <a:lnTo>
                    <a:pt x="2691" y="5764"/>
                  </a:lnTo>
                  <a:lnTo>
                    <a:pt x="2691" y="5740"/>
                  </a:lnTo>
                  <a:cubicBezTo>
                    <a:pt x="2691" y="4025"/>
                    <a:pt x="4049" y="2668"/>
                    <a:pt x="5787" y="2668"/>
                  </a:cubicBezTo>
                  <a:lnTo>
                    <a:pt x="5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54"/>
            <p:cNvSpPr/>
            <p:nvPr/>
          </p:nvSpPr>
          <p:spPr>
            <a:xfrm>
              <a:off x="6163973" y="2099019"/>
              <a:ext cx="171854" cy="171168"/>
            </a:xfrm>
            <a:custGeom>
              <a:rect b="b" l="l" r="r" t="t"/>
              <a:pathLst>
                <a:path extrusionOk="0" h="5741" w="5764">
                  <a:moveTo>
                    <a:pt x="0" y="1"/>
                  </a:moveTo>
                  <a:cubicBezTo>
                    <a:pt x="0" y="3144"/>
                    <a:pt x="2548" y="5716"/>
                    <a:pt x="5692" y="5740"/>
                  </a:cubicBezTo>
                  <a:cubicBezTo>
                    <a:pt x="5716" y="5740"/>
                    <a:pt x="5763" y="5716"/>
                    <a:pt x="5763" y="5692"/>
                  </a:cubicBezTo>
                  <a:lnTo>
                    <a:pt x="5763" y="3144"/>
                  </a:lnTo>
                  <a:cubicBezTo>
                    <a:pt x="5763" y="3120"/>
                    <a:pt x="5716" y="3097"/>
                    <a:pt x="5692" y="3073"/>
                  </a:cubicBezTo>
                  <a:cubicBezTo>
                    <a:pt x="4025" y="3025"/>
                    <a:pt x="2691" y="1668"/>
                    <a:pt x="26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54"/>
            <p:cNvSpPr/>
            <p:nvPr/>
          </p:nvSpPr>
          <p:spPr>
            <a:xfrm>
              <a:off x="6168922" y="2138793"/>
              <a:ext cx="166904" cy="131395"/>
            </a:xfrm>
            <a:custGeom>
              <a:rect b="b" l="l" r="r" t="t"/>
              <a:pathLst>
                <a:path extrusionOk="0" h="4407" w="5598">
                  <a:moveTo>
                    <a:pt x="1" y="0"/>
                  </a:moveTo>
                  <a:lnTo>
                    <a:pt x="1" y="0"/>
                  </a:lnTo>
                  <a:cubicBezTo>
                    <a:pt x="596" y="2501"/>
                    <a:pt x="2859" y="4382"/>
                    <a:pt x="5526" y="4406"/>
                  </a:cubicBezTo>
                  <a:cubicBezTo>
                    <a:pt x="5550" y="4406"/>
                    <a:pt x="5597" y="4382"/>
                    <a:pt x="5597" y="4358"/>
                  </a:cubicBezTo>
                  <a:lnTo>
                    <a:pt x="5597" y="4001"/>
                  </a:lnTo>
                  <a:cubicBezTo>
                    <a:pt x="3025" y="3930"/>
                    <a:pt x="858" y="2287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54"/>
            <p:cNvSpPr/>
            <p:nvPr/>
          </p:nvSpPr>
          <p:spPr>
            <a:xfrm>
              <a:off x="6336514" y="1927194"/>
              <a:ext cx="171138" cy="171854"/>
            </a:xfrm>
            <a:custGeom>
              <a:rect b="b" l="l" r="r" t="t"/>
              <a:pathLst>
                <a:path extrusionOk="0" h="5764" w="5740">
                  <a:moveTo>
                    <a:pt x="0" y="1"/>
                  </a:moveTo>
                  <a:lnTo>
                    <a:pt x="0" y="2692"/>
                  </a:lnTo>
                  <a:cubicBezTo>
                    <a:pt x="1667" y="2692"/>
                    <a:pt x="3025" y="4025"/>
                    <a:pt x="3072" y="5692"/>
                  </a:cubicBezTo>
                  <a:cubicBezTo>
                    <a:pt x="3072" y="5740"/>
                    <a:pt x="3096" y="5764"/>
                    <a:pt x="3120" y="5764"/>
                  </a:cubicBezTo>
                  <a:lnTo>
                    <a:pt x="5644" y="5764"/>
                  </a:lnTo>
                  <a:cubicBezTo>
                    <a:pt x="5692" y="5764"/>
                    <a:pt x="5716" y="5740"/>
                    <a:pt x="5739" y="5692"/>
                  </a:cubicBezTo>
                  <a:cubicBezTo>
                    <a:pt x="5716" y="2573"/>
                    <a:pt x="3144" y="1"/>
                    <a:pt x="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4"/>
            <p:cNvSpPr/>
            <p:nvPr/>
          </p:nvSpPr>
          <p:spPr>
            <a:xfrm>
              <a:off x="6357087" y="1928625"/>
              <a:ext cx="149850" cy="170423"/>
            </a:xfrm>
            <a:custGeom>
              <a:rect b="b" l="l" r="r" t="t"/>
              <a:pathLst>
                <a:path extrusionOk="0" h="5716" w="5026">
                  <a:moveTo>
                    <a:pt x="1" y="0"/>
                  </a:moveTo>
                  <a:cubicBezTo>
                    <a:pt x="2549" y="691"/>
                    <a:pt x="4454" y="2977"/>
                    <a:pt x="4525" y="5716"/>
                  </a:cubicBezTo>
                  <a:lnTo>
                    <a:pt x="4954" y="5716"/>
                  </a:lnTo>
                  <a:cubicBezTo>
                    <a:pt x="5002" y="5716"/>
                    <a:pt x="5026" y="5692"/>
                    <a:pt x="5026" y="5644"/>
                  </a:cubicBezTo>
                  <a:cubicBezTo>
                    <a:pt x="5002" y="2763"/>
                    <a:pt x="2811" y="381"/>
                    <a:pt x="1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4"/>
            <p:cNvSpPr/>
            <p:nvPr/>
          </p:nvSpPr>
          <p:spPr>
            <a:xfrm>
              <a:off x="6276854" y="2074183"/>
              <a:ext cx="103697" cy="10674"/>
            </a:xfrm>
            <a:custGeom>
              <a:rect b="b" l="l" r="r" t="t"/>
              <a:pathLst>
                <a:path extrusionOk="0" h="358" w="3478">
                  <a:moveTo>
                    <a:pt x="215" y="0"/>
                  </a:moveTo>
                  <a:cubicBezTo>
                    <a:pt x="120" y="0"/>
                    <a:pt x="72" y="48"/>
                    <a:pt x="24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359" y="357"/>
                    <a:pt x="3430" y="286"/>
                    <a:pt x="3454" y="215"/>
                  </a:cubicBezTo>
                  <a:cubicBezTo>
                    <a:pt x="3478" y="96"/>
                    <a:pt x="3382" y="0"/>
                    <a:pt x="3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4"/>
            <p:cNvSpPr/>
            <p:nvPr/>
          </p:nvSpPr>
          <p:spPr>
            <a:xfrm>
              <a:off x="6276854" y="2100451"/>
              <a:ext cx="103697" cy="10674"/>
            </a:xfrm>
            <a:custGeom>
              <a:rect b="b" l="l" r="r" t="t"/>
              <a:pathLst>
                <a:path extrusionOk="0" h="358" w="3478">
                  <a:moveTo>
                    <a:pt x="215" y="0"/>
                  </a:moveTo>
                  <a:cubicBezTo>
                    <a:pt x="120" y="0"/>
                    <a:pt x="72" y="72"/>
                    <a:pt x="24" y="167"/>
                  </a:cubicBezTo>
                  <a:cubicBezTo>
                    <a:pt x="1" y="286"/>
                    <a:pt x="96" y="358"/>
                    <a:pt x="215" y="358"/>
                  </a:cubicBezTo>
                  <a:lnTo>
                    <a:pt x="3287" y="358"/>
                  </a:lnTo>
                  <a:cubicBezTo>
                    <a:pt x="3406" y="358"/>
                    <a:pt x="3478" y="286"/>
                    <a:pt x="3454" y="167"/>
                  </a:cubicBezTo>
                  <a:cubicBezTo>
                    <a:pt x="3430" y="72"/>
                    <a:pt x="3335" y="0"/>
                    <a:pt x="3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54"/>
            <p:cNvSpPr/>
            <p:nvPr/>
          </p:nvSpPr>
          <p:spPr>
            <a:xfrm>
              <a:off x="6300289" y="2126718"/>
              <a:ext cx="58259" cy="10674"/>
            </a:xfrm>
            <a:custGeom>
              <a:rect b="b" l="l" r="r" t="t"/>
              <a:pathLst>
                <a:path extrusionOk="0" h="358" w="1954">
                  <a:moveTo>
                    <a:pt x="191" y="1"/>
                  </a:moveTo>
                  <a:cubicBezTo>
                    <a:pt x="120" y="1"/>
                    <a:pt x="48" y="48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739" y="358"/>
                  </a:lnTo>
                  <a:cubicBezTo>
                    <a:pt x="1858" y="358"/>
                    <a:pt x="1953" y="262"/>
                    <a:pt x="1930" y="143"/>
                  </a:cubicBezTo>
                  <a:cubicBezTo>
                    <a:pt x="1858" y="48"/>
                    <a:pt x="1810" y="1"/>
                    <a:pt x="17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4"/>
            <p:cNvSpPr/>
            <p:nvPr/>
          </p:nvSpPr>
          <p:spPr>
            <a:xfrm>
              <a:off x="6156877" y="1922214"/>
              <a:ext cx="355037" cy="353636"/>
            </a:xfrm>
            <a:custGeom>
              <a:rect b="b" l="l" r="r" t="t"/>
              <a:pathLst>
                <a:path extrusionOk="0" h="11861" w="11908">
                  <a:moveTo>
                    <a:pt x="5811" y="334"/>
                  </a:moveTo>
                  <a:lnTo>
                    <a:pt x="5811" y="2692"/>
                  </a:lnTo>
                  <a:cubicBezTo>
                    <a:pt x="4144" y="2763"/>
                    <a:pt x="2834" y="4121"/>
                    <a:pt x="2739" y="5740"/>
                  </a:cubicBezTo>
                  <a:lnTo>
                    <a:pt x="405" y="5740"/>
                  </a:lnTo>
                  <a:cubicBezTo>
                    <a:pt x="429" y="4311"/>
                    <a:pt x="1024" y="2978"/>
                    <a:pt x="2024" y="1978"/>
                  </a:cubicBezTo>
                  <a:cubicBezTo>
                    <a:pt x="3048" y="954"/>
                    <a:pt x="4382" y="382"/>
                    <a:pt x="5811" y="334"/>
                  </a:cubicBezTo>
                  <a:close/>
                  <a:moveTo>
                    <a:pt x="11074" y="6097"/>
                  </a:moveTo>
                  <a:cubicBezTo>
                    <a:pt x="11002" y="7407"/>
                    <a:pt x="10478" y="8598"/>
                    <a:pt x="9573" y="9527"/>
                  </a:cubicBezTo>
                  <a:cubicBezTo>
                    <a:pt x="8645" y="10455"/>
                    <a:pt x="7454" y="10956"/>
                    <a:pt x="6168" y="11027"/>
                  </a:cubicBezTo>
                  <a:lnTo>
                    <a:pt x="6168" y="9884"/>
                  </a:lnTo>
                  <a:cubicBezTo>
                    <a:pt x="7144" y="9860"/>
                    <a:pt x="8073" y="9431"/>
                    <a:pt x="8788" y="8717"/>
                  </a:cubicBezTo>
                  <a:cubicBezTo>
                    <a:pt x="9502" y="8003"/>
                    <a:pt x="9883" y="7121"/>
                    <a:pt x="9954" y="6097"/>
                  </a:cubicBezTo>
                  <a:close/>
                  <a:moveTo>
                    <a:pt x="6025" y="3025"/>
                  </a:moveTo>
                  <a:cubicBezTo>
                    <a:pt x="6787" y="3025"/>
                    <a:pt x="7502" y="3335"/>
                    <a:pt x="8049" y="3859"/>
                  </a:cubicBezTo>
                  <a:cubicBezTo>
                    <a:pt x="8573" y="4407"/>
                    <a:pt x="8907" y="5121"/>
                    <a:pt x="8907" y="5859"/>
                  </a:cubicBezTo>
                  <a:cubicBezTo>
                    <a:pt x="8907" y="5978"/>
                    <a:pt x="9026" y="6097"/>
                    <a:pt x="9145" y="6097"/>
                  </a:cubicBezTo>
                  <a:lnTo>
                    <a:pt x="9597" y="6097"/>
                  </a:lnTo>
                  <a:cubicBezTo>
                    <a:pt x="9573" y="7002"/>
                    <a:pt x="9169" y="7836"/>
                    <a:pt x="8549" y="8455"/>
                  </a:cubicBezTo>
                  <a:cubicBezTo>
                    <a:pt x="7930" y="9074"/>
                    <a:pt x="7097" y="9455"/>
                    <a:pt x="6192" y="9503"/>
                  </a:cubicBezTo>
                  <a:lnTo>
                    <a:pt x="6192" y="9050"/>
                  </a:lnTo>
                  <a:cubicBezTo>
                    <a:pt x="6144" y="8955"/>
                    <a:pt x="6049" y="8836"/>
                    <a:pt x="5906" y="8836"/>
                  </a:cubicBezTo>
                  <a:cubicBezTo>
                    <a:pt x="5073" y="8812"/>
                    <a:pt x="4263" y="8431"/>
                    <a:pt x="3739" y="7764"/>
                  </a:cubicBezTo>
                  <a:cubicBezTo>
                    <a:pt x="3695" y="7735"/>
                    <a:pt x="3632" y="7715"/>
                    <a:pt x="3580" y="7715"/>
                  </a:cubicBezTo>
                  <a:cubicBezTo>
                    <a:pt x="3548" y="7715"/>
                    <a:pt x="3519" y="7722"/>
                    <a:pt x="3501" y="7741"/>
                  </a:cubicBezTo>
                  <a:cubicBezTo>
                    <a:pt x="3429" y="7788"/>
                    <a:pt x="3405" y="7907"/>
                    <a:pt x="3453" y="7979"/>
                  </a:cubicBezTo>
                  <a:cubicBezTo>
                    <a:pt x="4048" y="8693"/>
                    <a:pt x="4882" y="9098"/>
                    <a:pt x="5811" y="9170"/>
                  </a:cubicBezTo>
                  <a:lnTo>
                    <a:pt x="5811" y="11527"/>
                  </a:lnTo>
                  <a:cubicBezTo>
                    <a:pt x="4382" y="11480"/>
                    <a:pt x="3024" y="10884"/>
                    <a:pt x="2000" y="9860"/>
                  </a:cubicBezTo>
                  <a:cubicBezTo>
                    <a:pt x="1000" y="8836"/>
                    <a:pt x="429" y="7526"/>
                    <a:pt x="405" y="6097"/>
                  </a:cubicBezTo>
                  <a:lnTo>
                    <a:pt x="2739" y="6097"/>
                  </a:lnTo>
                  <a:cubicBezTo>
                    <a:pt x="2786" y="6526"/>
                    <a:pt x="2858" y="6907"/>
                    <a:pt x="3048" y="7264"/>
                  </a:cubicBezTo>
                  <a:cubicBezTo>
                    <a:pt x="3066" y="7337"/>
                    <a:pt x="3126" y="7368"/>
                    <a:pt x="3196" y="7368"/>
                  </a:cubicBezTo>
                  <a:cubicBezTo>
                    <a:pt x="3218" y="7368"/>
                    <a:pt x="3240" y="7365"/>
                    <a:pt x="3263" y="7360"/>
                  </a:cubicBezTo>
                  <a:cubicBezTo>
                    <a:pt x="3382" y="7312"/>
                    <a:pt x="3429" y="7193"/>
                    <a:pt x="3382" y="7121"/>
                  </a:cubicBezTo>
                  <a:cubicBezTo>
                    <a:pt x="3191" y="6717"/>
                    <a:pt x="3096" y="6336"/>
                    <a:pt x="3096" y="5931"/>
                  </a:cubicBezTo>
                  <a:cubicBezTo>
                    <a:pt x="3096" y="4311"/>
                    <a:pt x="4406" y="3025"/>
                    <a:pt x="6025" y="3025"/>
                  </a:cubicBezTo>
                  <a:close/>
                  <a:moveTo>
                    <a:pt x="5954" y="1"/>
                  </a:moveTo>
                  <a:cubicBezTo>
                    <a:pt x="4382" y="1"/>
                    <a:pt x="2905" y="620"/>
                    <a:pt x="1762" y="1739"/>
                  </a:cubicBezTo>
                  <a:cubicBezTo>
                    <a:pt x="643" y="2859"/>
                    <a:pt x="48" y="4311"/>
                    <a:pt x="0" y="5931"/>
                  </a:cubicBezTo>
                  <a:cubicBezTo>
                    <a:pt x="0" y="7503"/>
                    <a:pt x="643" y="8955"/>
                    <a:pt x="1738" y="10098"/>
                  </a:cubicBezTo>
                  <a:cubicBezTo>
                    <a:pt x="2834" y="11194"/>
                    <a:pt x="4334" y="11813"/>
                    <a:pt x="5882" y="11861"/>
                  </a:cubicBezTo>
                  <a:cubicBezTo>
                    <a:pt x="5930" y="11861"/>
                    <a:pt x="6025" y="11813"/>
                    <a:pt x="6049" y="11765"/>
                  </a:cubicBezTo>
                  <a:cubicBezTo>
                    <a:pt x="6073" y="11741"/>
                    <a:pt x="6120" y="11670"/>
                    <a:pt x="6120" y="11622"/>
                  </a:cubicBezTo>
                  <a:lnTo>
                    <a:pt x="6120" y="11337"/>
                  </a:lnTo>
                  <a:cubicBezTo>
                    <a:pt x="7478" y="11289"/>
                    <a:pt x="8788" y="10741"/>
                    <a:pt x="9764" y="9765"/>
                  </a:cubicBezTo>
                  <a:cubicBezTo>
                    <a:pt x="10764" y="8788"/>
                    <a:pt x="11312" y="7503"/>
                    <a:pt x="11360" y="6097"/>
                  </a:cubicBezTo>
                  <a:lnTo>
                    <a:pt x="11621" y="6097"/>
                  </a:lnTo>
                  <a:cubicBezTo>
                    <a:pt x="11669" y="6097"/>
                    <a:pt x="11717" y="6097"/>
                    <a:pt x="11764" y="6074"/>
                  </a:cubicBezTo>
                  <a:cubicBezTo>
                    <a:pt x="11836" y="6026"/>
                    <a:pt x="11883" y="5955"/>
                    <a:pt x="11883" y="5859"/>
                  </a:cubicBezTo>
                  <a:cubicBezTo>
                    <a:pt x="11907" y="5383"/>
                    <a:pt x="11836" y="4883"/>
                    <a:pt x="11717" y="4407"/>
                  </a:cubicBezTo>
                  <a:cubicBezTo>
                    <a:pt x="11680" y="4314"/>
                    <a:pt x="11600" y="4279"/>
                    <a:pt x="11533" y="4279"/>
                  </a:cubicBezTo>
                  <a:cubicBezTo>
                    <a:pt x="11513" y="4279"/>
                    <a:pt x="11495" y="4282"/>
                    <a:pt x="11479" y="4288"/>
                  </a:cubicBezTo>
                  <a:cubicBezTo>
                    <a:pt x="11407" y="4311"/>
                    <a:pt x="11360" y="4407"/>
                    <a:pt x="11383" y="4502"/>
                  </a:cubicBezTo>
                  <a:cubicBezTo>
                    <a:pt x="11502" y="4907"/>
                    <a:pt x="11550" y="5335"/>
                    <a:pt x="11550" y="5740"/>
                  </a:cubicBezTo>
                  <a:lnTo>
                    <a:pt x="9216" y="5740"/>
                  </a:lnTo>
                  <a:cubicBezTo>
                    <a:pt x="9169" y="4954"/>
                    <a:pt x="8811" y="4169"/>
                    <a:pt x="8216" y="3597"/>
                  </a:cubicBezTo>
                  <a:cubicBezTo>
                    <a:pt x="7668" y="3049"/>
                    <a:pt x="6906" y="2716"/>
                    <a:pt x="6144" y="2692"/>
                  </a:cubicBezTo>
                  <a:lnTo>
                    <a:pt x="6144" y="334"/>
                  </a:lnTo>
                  <a:cubicBezTo>
                    <a:pt x="8287" y="382"/>
                    <a:pt x="10216" y="1692"/>
                    <a:pt x="11074" y="3692"/>
                  </a:cubicBezTo>
                  <a:lnTo>
                    <a:pt x="11098" y="3716"/>
                  </a:lnTo>
                  <a:cubicBezTo>
                    <a:pt x="11145" y="3811"/>
                    <a:pt x="11240" y="3835"/>
                    <a:pt x="11312" y="3835"/>
                  </a:cubicBezTo>
                  <a:cubicBezTo>
                    <a:pt x="11431" y="3811"/>
                    <a:pt x="11502" y="3692"/>
                    <a:pt x="11431" y="3597"/>
                  </a:cubicBezTo>
                  <a:lnTo>
                    <a:pt x="11407" y="3573"/>
                  </a:lnTo>
                  <a:cubicBezTo>
                    <a:pt x="10455" y="1406"/>
                    <a:pt x="8335" y="1"/>
                    <a:pt x="59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3" name="Google Shape;3233;p54"/>
          <p:cNvGrpSpPr/>
          <p:nvPr/>
        </p:nvGrpSpPr>
        <p:grpSpPr>
          <a:xfrm>
            <a:off x="7024965" y="1922930"/>
            <a:ext cx="302503" cy="355037"/>
            <a:chOff x="6758252" y="1922930"/>
            <a:chExt cx="302503" cy="355037"/>
          </a:xfrm>
        </p:grpSpPr>
        <p:sp>
          <p:nvSpPr>
            <p:cNvPr id="3234" name="Google Shape;3234;p54"/>
            <p:cNvSpPr/>
            <p:nvPr/>
          </p:nvSpPr>
          <p:spPr>
            <a:xfrm>
              <a:off x="6834252" y="1928267"/>
              <a:ext cx="149135" cy="342604"/>
            </a:xfrm>
            <a:custGeom>
              <a:rect b="b" l="l" r="r" t="t"/>
              <a:pathLst>
                <a:path extrusionOk="0" h="11491" w="5002">
                  <a:moveTo>
                    <a:pt x="2492" y="0"/>
                  </a:moveTo>
                  <a:cubicBezTo>
                    <a:pt x="2459" y="0"/>
                    <a:pt x="2429" y="12"/>
                    <a:pt x="2405" y="36"/>
                  </a:cubicBezTo>
                  <a:lnTo>
                    <a:pt x="71" y="2727"/>
                  </a:lnTo>
                  <a:cubicBezTo>
                    <a:pt x="0" y="2799"/>
                    <a:pt x="71" y="2894"/>
                    <a:pt x="143" y="2894"/>
                  </a:cubicBezTo>
                  <a:lnTo>
                    <a:pt x="1048" y="2894"/>
                  </a:lnTo>
                  <a:lnTo>
                    <a:pt x="1048" y="11491"/>
                  </a:lnTo>
                  <a:lnTo>
                    <a:pt x="3953" y="11491"/>
                  </a:lnTo>
                  <a:lnTo>
                    <a:pt x="3953" y="2894"/>
                  </a:lnTo>
                  <a:lnTo>
                    <a:pt x="4858" y="2894"/>
                  </a:lnTo>
                  <a:cubicBezTo>
                    <a:pt x="4930" y="2894"/>
                    <a:pt x="5001" y="2775"/>
                    <a:pt x="4930" y="2727"/>
                  </a:cubicBezTo>
                  <a:lnTo>
                    <a:pt x="2596" y="36"/>
                  </a:lnTo>
                  <a:cubicBezTo>
                    <a:pt x="2560" y="12"/>
                    <a:pt x="2524" y="0"/>
                    <a:pt x="2492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4"/>
            <p:cNvSpPr/>
            <p:nvPr/>
          </p:nvSpPr>
          <p:spPr>
            <a:xfrm>
              <a:off x="6937204" y="2014523"/>
              <a:ext cx="14222" cy="256349"/>
            </a:xfrm>
            <a:custGeom>
              <a:rect b="b" l="l" r="r" t="t"/>
              <a:pathLst>
                <a:path extrusionOk="0" h="8598" w="477">
                  <a:moveTo>
                    <a:pt x="357" y="1"/>
                  </a:moveTo>
                  <a:cubicBezTo>
                    <a:pt x="191" y="1"/>
                    <a:pt x="24" y="144"/>
                    <a:pt x="0" y="334"/>
                  </a:cubicBezTo>
                  <a:lnTo>
                    <a:pt x="0" y="8598"/>
                  </a:lnTo>
                  <a:lnTo>
                    <a:pt x="476" y="8598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4"/>
            <p:cNvSpPr/>
            <p:nvPr/>
          </p:nvSpPr>
          <p:spPr>
            <a:xfrm>
              <a:off x="6900979" y="1927015"/>
              <a:ext cx="82409" cy="87537"/>
            </a:xfrm>
            <a:custGeom>
              <a:rect b="b" l="l" r="r" t="t"/>
              <a:pathLst>
                <a:path extrusionOk="0" h="2936" w="2764">
                  <a:moveTo>
                    <a:pt x="239" y="1"/>
                  </a:moveTo>
                  <a:cubicBezTo>
                    <a:pt x="209" y="1"/>
                    <a:pt x="179" y="19"/>
                    <a:pt x="143" y="54"/>
                  </a:cubicBezTo>
                  <a:lnTo>
                    <a:pt x="1" y="221"/>
                  </a:lnTo>
                  <a:lnTo>
                    <a:pt x="2239" y="2769"/>
                  </a:lnTo>
                  <a:cubicBezTo>
                    <a:pt x="2287" y="2817"/>
                    <a:pt x="2239" y="2936"/>
                    <a:pt x="2144" y="2936"/>
                  </a:cubicBezTo>
                  <a:lnTo>
                    <a:pt x="2620" y="2936"/>
                  </a:lnTo>
                  <a:cubicBezTo>
                    <a:pt x="2715" y="2936"/>
                    <a:pt x="2763" y="2817"/>
                    <a:pt x="2715" y="2722"/>
                  </a:cubicBezTo>
                  <a:lnTo>
                    <a:pt x="334" y="54"/>
                  </a:lnTo>
                  <a:cubicBezTo>
                    <a:pt x="298" y="19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4"/>
            <p:cNvSpPr/>
            <p:nvPr/>
          </p:nvSpPr>
          <p:spPr>
            <a:xfrm>
              <a:off x="6763232" y="1965894"/>
              <a:ext cx="149135" cy="304292"/>
            </a:xfrm>
            <a:custGeom>
              <a:rect b="b" l="l" r="r" t="t"/>
              <a:pathLst>
                <a:path extrusionOk="0" h="10206" w="5002">
                  <a:moveTo>
                    <a:pt x="2492" y="1"/>
                  </a:moveTo>
                  <a:cubicBezTo>
                    <a:pt x="2459" y="1"/>
                    <a:pt x="2430" y="12"/>
                    <a:pt x="2406" y="36"/>
                  </a:cubicBezTo>
                  <a:lnTo>
                    <a:pt x="72" y="2704"/>
                  </a:lnTo>
                  <a:cubicBezTo>
                    <a:pt x="1" y="2799"/>
                    <a:pt x="72" y="2894"/>
                    <a:pt x="143" y="2894"/>
                  </a:cubicBezTo>
                  <a:lnTo>
                    <a:pt x="1048" y="2894"/>
                  </a:lnTo>
                  <a:lnTo>
                    <a:pt x="1048" y="10205"/>
                  </a:lnTo>
                  <a:lnTo>
                    <a:pt x="3954" y="10205"/>
                  </a:lnTo>
                  <a:lnTo>
                    <a:pt x="3954" y="2894"/>
                  </a:lnTo>
                  <a:lnTo>
                    <a:pt x="4859" y="2894"/>
                  </a:lnTo>
                  <a:cubicBezTo>
                    <a:pt x="4930" y="2894"/>
                    <a:pt x="5002" y="2775"/>
                    <a:pt x="4930" y="2704"/>
                  </a:cubicBezTo>
                  <a:lnTo>
                    <a:pt x="2596" y="36"/>
                  </a:lnTo>
                  <a:cubicBezTo>
                    <a:pt x="2561" y="12"/>
                    <a:pt x="2525" y="1"/>
                    <a:pt x="249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4"/>
            <p:cNvSpPr/>
            <p:nvPr/>
          </p:nvSpPr>
          <p:spPr>
            <a:xfrm>
              <a:off x="6905242" y="2068310"/>
              <a:ext cx="149135" cy="202563"/>
            </a:xfrm>
            <a:custGeom>
              <a:rect b="b" l="l" r="r" t="t"/>
              <a:pathLst>
                <a:path extrusionOk="0" h="6794" w="5002">
                  <a:moveTo>
                    <a:pt x="2501" y="1"/>
                  </a:moveTo>
                  <a:cubicBezTo>
                    <a:pt x="2471" y="1"/>
                    <a:pt x="2441" y="19"/>
                    <a:pt x="2406" y="54"/>
                  </a:cubicBezTo>
                  <a:lnTo>
                    <a:pt x="72" y="2722"/>
                  </a:lnTo>
                  <a:cubicBezTo>
                    <a:pt x="0" y="2817"/>
                    <a:pt x="72" y="2936"/>
                    <a:pt x="143" y="2936"/>
                  </a:cubicBezTo>
                  <a:lnTo>
                    <a:pt x="1048" y="2936"/>
                  </a:lnTo>
                  <a:lnTo>
                    <a:pt x="1048" y="6794"/>
                  </a:lnTo>
                  <a:lnTo>
                    <a:pt x="3954" y="6794"/>
                  </a:lnTo>
                  <a:lnTo>
                    <a:pt x="3954" y="2936"/>
                  </a:lnTo>
                  <a:lnTo>
                    <a:pt x="4859" y="2936"/>
                  </a:lnTo>
                  <a:cubicBezTo>
                    <a:pt x="4930" y="2936"/>
                    <a:pt x="5002" y="2817"/>
                    <a:pt x="4930" y="2722"/>
                  </a:cubicBezTo>
                  <a:lnTo>
                    <a:pt x="2596" y="54"/>
                  </a:lnTo>
                  <a:cubicBezTo>
                    <a:pt x="2561" y="19"/>
                    <a:pt x="2531" y="1"/>
                    <a:pt x="2501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4"/>
            <p:cNvSpPr/>
            <p:nvPr/>
          </p:nvSpPr>
          <p:spPr>
            <a:xfrm>
              <a:off x="6866184" y="2052865"/>
              <a:ext cx="14222" cy="218007"/>
            </a:xfrm>
            <a:custGeom>
              <a:rect b="b" l="l" r="r" t="t"/>
              <a:pathLst>
                <a:path extrusionOk="0" h="7312" w="477">
                  <a:moveTo>
                    <a:pt x="358" y="1"/>
                  </a:moveTo>
                  <a:cubicBezTo>
                    <a:pt x="191" y="1"/>
                    <a:pt x="25" y="144"/>
                    <a:pt x="1" y="334"/>
                  </a:cubicBezTo>
                  <a:lnTo>
                    <a:pt x="1" y="7312"/>
                  </a:lnTo>
                  <a:lnTo>
                    <a:pt x="477" y="7312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4"/>
            <p:cNvSpPr/>
            <p:nvPr/>
          </p:nvSpPr>
          <p:spPr>
            <a:xfrm>
              <a:off x="6829988" y="1965178"/>
              <a:ext cx="82379" cy="87716"/>
            </a:xfrm>
            <a:custGeom>
              <a:rect b="b" l="l" r="r" t="t"/>
              <a:pathLst>
                <a:path extrusionOk="0" h="2942" w="2763">
                  <a:moveTo>
                    <a:pt x="238" y="1"/>
                  </a:moveTo>
                  <a:cubicBezTo>
                    <a:pt x="209" y="1"/>
                    <a:pt x="179" y="13"/>
                    <a:pt x="143" y="36"/>
                  </a:cubicBezTo>
                  <a:lnTo>
                    <a:pt x="0" y="227"/>
                  </a:lnTo>
                  <a:lnTo>
                    <a:pt x="2239" y="2751"/>
                  </a:lnTo>
                  <a:cubicBezTo>
                    <a:pt x="2286" y="2823"/>
                    <a:pt x="2239" y="2942"/>
                    <a:pt x="2143" y="2942"/>
                  </a:cubicBezTo>
                  <a:lnTo>
                    <a:pt x="2620" y="2942"/>
                  </a:lnTo>
                  <a:cubicBezTo>
                    <a:pt x="2739" y="2942"/>
                    <a:pt x="2763" y="2823"/>
                    <a:pt x="2715" y="2728"/>
                  </a:cubicBezTo>
                  <a:lnTo>
                    <a:pt x="334" y="36"/>
                  </a:lnTo>
                  <a:cubicBezTo>
                    <a:pt x="298" y="13"/>
                    <a:pt x="268" y="1"/>
                    <a:pt x="238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4"/>
            <p:cNvSpPr/>
            <p:nvPr/>
          </p:nvSpPr>
          <p:spPr>
            <a:xfrm>
              <a:off x="7008910" y="2155818"/>
              <a:ext cx="14222" cy="115056"/>
            </a:xfrm>
            <a:custGeom>
              <a:rect b="b" l="l" r="r" t="t"/>
              <a:pathLst>
                <a:path extrusionOk="0" h="3859" w="477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lnTo>
                    <a:pt x="0" y="3859"/>
                  </a:lnTo>
                  <a:lnTo>
                    <a:pt x="477" y="385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4"/>
            <p:cNvSpPr/>
            <p:nvPr/>
          </p:nvSpPr>
          <p:spPr>
            <a:xfrm>
              <a:off x="6972684" y="2068131"/>
              <a:ext cx="82409" cy="87716"/>
            </a:xfrm>
            <a:custGeom>
              <a:rect b="b" l="l" r="r" t="t"/>
              <a:pathLst>
                <a:path extrusionOk="0" h="2942" w="2764">
                  <a:moveTo>
                    <a:pt x="239" y="1"/>
                  </a:moveTo>
                  <a:cubicBezTo>
                    <a:pt x="209" y="1"/>
                    <a:pt x="179" y="13"/>
                    <a:pt x="144" y="37"/>
                  </a:cubicBezTo>
                  <a:lnTo>
                    <a:pt x="1" y="227"/>
                  </a:lnTo>
                  <a:lnTo>
                    <a:pt x="2239" y="2751"/>
                  </a:lnTo>
                  <a:cubicBezTo>
                    <a:pt x="2287" y="2823"/>
                    <a:pt x="2239" y="2942"/>
                    <a:pt x="2144" y="2942"/>
                  </a:cubicBezTo>
                  <a:lnTo>
                    <a:pt x="2620" y="2942"/>
                  </a:lnTo>
                  <a:cubicBezTo>
                    <a:pt x="2716" y="2942"/>
                    <a:pt x="2763" y="2823"/>
                    <a:pt x="2716" y="2728"/>
                  </a:cubicBezTo>
                  <a:lnTo>
                    <a:pt x="334" y="37"/>
                  </a:lnTo>
                  <a:cubicBezTo>
                    <a:pt x="299" y="13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4"/>
            <p:cNvSpPr/>
            <p:nvPr/>
          </p:nvSpPr>
          <p:spPr>
            <a:xfrm>
              <a:off x="6758252" y="1922930"/>
              <a:ext cx="302503" cy="355037"/>
            </a:xfrm>
            <a:custGeom>
              <a:rect b="b" l="l" r="r" t="t"/>
              <a:pathLst>
                <a:path extrusionOk="0" h="11908" w="10146">
                  <a:moveTo>
                    <a:pt x="2668" y="1644"/>
                  </a:moveTo>
                  <a:lnTo>
                    <a:pt x="4907" y="4168"/>
                  </a:lnTo>
                  <a:lnTo>
                    <a:pt x="4121" y="4168"/>
                  </a:lnTo>
                  <a:cubicBezTo>
                    <a:pt x="4049" y="4168"/>
                    <a:pt x="3954" y="4240"/>
                    <a:pt x="3954" y="4359"/>
                  </a:cubicBezTo>
                  <a:lnTo>
                    <a:pt x="3954" y="11503"/>
                  </a:lnTo>
                  <a:lnTo>
                    <a:pt x="1382" y="11503"/>
                  </a:lnTo>
                  <a:lnTo>
                    <a:pt x="1382" y="4359"/>
                  </a:lnTo>
                  <a:cubicBezTo>
                    <a:pt x="1382" y="4264"/>
                    <a:pt x="1311" y="4168"/>
                    <a:pt x="1215" y="4168"/>
                  </a:cubicBezTo>
                  <a:lnTo>
                    <a:pt x="430" y="4168"/>
                  </a:lnTo>
                  <a:lnTo>
                    <a:pt x="2668" y="1644"/>
                  </a:lnTo>
                  <a:close/>
                  <a:moveTo>
                    <a:pt x="5026" y="1"/>
                  </a:moveTo>
                  <a:cubicBezTo>
                    <a:pt x="4954" y="1"/>
                    <a:pt x="4930" y="48"/>
                    <a:pt x="4883" y="72"/>
                  </a:cubicBezTo>
                  <a:lnTo>
                    <a:pt x="4288" y="763"/>
                  </a:lnTo>
                  <a:cubicBezTo>
                    <a:pt x="4240" y="787"/>
                    <a:pt x="4240" y="810"/>
                    <a:pt x="4240" y="834"/>
                  </a:cubicBezTo>
                  <a:cubicBezTo>
                    <a:pt x="4270" y="954"/>
                    <a:pt x="4347" y="1008"/>
                    <a:pt x="4423" y="1008"/>
                  </a:cubicBezTo>
                  <a:cubicBezTo>
                    <a:pt x="4469" y="1008"/>
                    <a:pt x="4514" y="989"/>
                    <a:pt x="4549" y="953"/>
                  </a:cubicBezTo>
                  <a:lnTo>
                    <a:pt x="5050" y="406"/>
                  </a:lnTo>
                  <a:lnTo>
                    <a:pt x="7288" y="2930"/>
                  </a:lnTo>
                  <a:lnTo>
                    <a:pt x="6502" y="2930"/>
                  </a:lnTo>
                  <a:cubicBezTo>
                    <a:pt x="6431" y="2930"/>
                    <a:pt x="6336" y="3001"/>
                    <a:pt x="6336" y="3097"/>
                  </a:cubicBezTo>
                  <a:lnTo>
                    <a:pt x="6336" y="5883"/>
                  </a:lnTo>
                  <a:lnTo>
                    <a:pt x="4835" y="7550"/>
                  </a:lnTo>
                  <a:cubicBezTo>
                    <a:pt x="4764" y="7621"/>
                    <a:pt x="4764" y="7740"/>
                    <a:pt x="4811" y="7860"/>
                  </a:cubicBezTo>
                  <a:cubicBezTo>
                    <a:pt x="4883" y="7955"/>
                    <a:pt x="4954" y="8026"/>
                    <a:pt x="5073" y="8026"/>
                  </a:cubicBezTo>
                  <a:lnTo>
                    <a:pt x="5835" y="8026"/>
                  </a:lnTo>
                  <a:lnTo>
                    <a:pt x="5835" y="11527"/>
                  </a:lnTo>
                  <a:lnTo>
                    <a:pt x="4311" y="11527"/>
                  </a:lnTo>
                  <a:lnTo>
                    <a:pt x="4311" y="4573"/>
                  </a:lnTo>
                  <a:lnTo>
                    <a:pt x="5026" y="4573"/>
                  </a:lnTo>
                  <a:cubicBezTo>
                    <a:pt x="5145" y="4573"/>
                    <a:pt x="5240" y="4502"/>
                    <a:pt x="5288" y="4406"/>
                  </a:cubicBezTo>
                  <a:cubicBezTo>
                    <a:pt x="5359" y="4287"/>
                    <a:pt x="5312" y="4168"/>
                    <a:pt x="5264" y="4097"/>
                  </a:cubicBezTo>
                  <a:lnTo>
                    <a:pt x="3525" y="2120"/>
                  </a:lnTo>
                  <a:lnTo>
                    <a:pt x="4002" y="1596"/>
                  </a:lnTo>
                  <a:cubicBezTo>
                    <a:pt x="4073" y="1525"/>
                    <a:pt x="4073" y="1430"/>
                    <a:pt x="4002" y="1382"/>
                  </a:cubicBezTo>
                  <a:cubicBezTo>
                    <a:pt x="3978" y="1334"/>
                    <a:pt x="3930" y="1311"/>
                    <a:pt x="3880" y="1311"/>
                  </a:cubicBezTo>
                  <a:cubicBezTo>
                    <a:pt x="3829" y="1311"/>
                    <a:pt x="3775" y="1334"/>
                    <a:pt x="3740" y="1382"/>
                  </a:cubicBezTo>
                  <a:lnTo>
                    <a:pt x="3287" y="1882"/>
                  </a:lnTo>
                  <a:lnTo>
                    <a:pt x="2882" y="1430"/>
                  </a:lnTo>
                  <a:cubicBezTo>
                    <a:pt x="2859" y="1406"/>
                    <a:pt x="2811" y="1382"/>
                    <a:pt x="2787" y="1382"/>
                  </a:cubicBezTo>
                  <a:cubicBezTo>
                    <a:pt x="2740" y="1354"/>
                    <a:pt x="2690" y="1341"/>
                    <a:pt x="2641" y="1341"/>
                  </a:cubicBezTo>
                  <a:cubicBezTo>
                    <a:pt x="2567" y="1341"/>
                    <a:pt x="2497" y="1372"/>
                    <a:pt x="2454" y="1430"/>
                  </a:cubicBezTo>
                  <a:lnTo>
                    <a:pt x="72" y="4121"/>
                  </a:lnTo>
                  <a:cubicBezTo>
                    <a:pt x="1" y="4192"/>
                    <a:pt x="1" y="4335"/>
                    <a:pt x="49" y="4454"/>
                  </a:cubicBezTo>
                  <a:cubicBezTo>
                    <a:pt x="120" y="4526"/>
                    <a:pt x="191" y="4597"/>
                    <a:pt x="310" y="4597"/>
                  </a:cubicBezTo>
                  <a:lnTo>
                    <a:pt x="1025" y="4597"/>
                  </a:lnTo>
                  <a:lnTo>
                    <a:pt x="1025" y="11741"/>
                  </a:lnTo>
                  <a:cubicBezTo>
                    <a:pt x="1025" y="11837"/>
                    <a:pt x="1120" y="11908"/>
                    <a:pt x="1215" y="11908"/>
                  </a:cubicBezTo>
                  <a:lnTo>
                    <a:pt x="8931" y="11908"/>
                  </a:lnTo>
                  <a:cubicBezTo>
                    <a:pt x="9003" y="11908"/>
                    <a:pt x="9098" y="11837"/>
                    <a:pt x="9098" y="11741"/>
                  </a:cubicBezTo>
                  <a:lnTo>
                    <a:pt x="9098" y="10312"/>
                  </a:lnTo>
                  <a:cubicBezTo>
                    <a:pt x="9098" y="10217"/>
                    <a:pt x="9050" y="10170"/>
                    <a:pt x="8955" y="10122"/>
                  </a:cubicBezTo>
                  <a:cubicBezTo>
                    <a:pt x="8943" y="10119"/>
                    <a:pt x="8931" y="10118"/>
                    <a:pt x="8919" y="10118"/>
                  </a:cubicBezTo>
                  <a:cubicBezTo>
                    <a:pt x="8817" y="10118"/>
                    <a:pt x="8741" y="10206"/>
                    <a:pt x="8741" y="10312"/>
                  </a:cubicBezTo>
                  <a:lnTo>
                    <a:pt x="8741" y="11598"/>
                  </a:lnTo>
                  <a:lnTo>
                    <a:pt x="6193" y="11598"/>
                  </a:lnTo>
                  <a:lnTo>
                    <a:pt x="6193" y="7907"/>
                  </a:lnTo>
                  <a:cubicBezTo>
                    <a:pt x="6193" y="7812"/>
                    <a:pt x="6097" y="7717"/>
                    <a:pt x="6002" y="7717"/>
                  </a:cubicBezTo>
                  <a:lnTo>
                    <a:pt x="5192" y="7717"/>
                  </a:lnTo>
                  <a:lnTo>
                    <a:pt x="7431" y="5192"/>
                  </a:lnTo>
                  <a:lnTo>
                    <a:pt x="9670" y="7717"/>
                  </a:lnTo>
                  <a:lnTo>
                    <a:pt x="8884" y="7717"/>
                  </a:lnTo>
                  <a:cubicBezTo>
                    <a:pt x="8812" y="7717"/>
                    <a:pt x="8717" y="7812"/>
                    <a:pt x="8717" y="7907"/>
                  </a:cubicBezTo>
                  <a:lnTo>
                    <a:pt x="8717" y="9503"/>
                  </a:lnTo>
                  <a:cubicBezTo>
                    <a:pt x="8717" y="9598"/>
                    <a:pt x="8765" y="9646"/>
                    <a:pt x="8860" y="9693"/>
                  </a:cubicBezTo>
                  <a:cubicBezTo>
                    <a:pt x="8872" y="9696"/>
                    <a:pt x="8884" y="9697"/>
                    <a:pt x="8896" y="9697"/>
                  </a:cubicBezTo>
                  <a:cubicBezTo>
                    <a:pt x="8998" y="9697"/>
                    <a:pt x="9074" y="9609"/>
                    <a:pt x="9074" y="9503"/>
                  </a:cubicBezTo>
                  <a:lnTo>
                    <a:pt x="9074" y="8050"/>
                  </a:lnTo>
                  <a:lnTo>
                    <a:pt x="9789" y="8050"/>
                  </a:lnTo>
                  <a:cubicBezTo>
                    <a:pt x="9884" y="8050"/>
                    <a:pt x="10003" y="7979"/>
                    <a:pt x="10051" y="7907"/>
                  </a:cubicBezTo>
                  <a:cubicBezTo>
                    <a:pt x="10146" y="7740"/>
                    <a:pt x="10122" y="7598"/>
                    <a:pt x="10027" y="7502"/>
                  </a:cubicBezTo>
                  <a:lnTo>
                    <a:pt x="7645" y="4835"/>
                  </a:lnTo>
                  <a:cubicBezTo>
                    <a:pt x="7622" y="4787"/>
                    <a:pt x="7574" y="4764"/>
                    <a:pt x="7550" y="4764"/>
                  </a:cubicBezTo>
                  <a:cubicBezTo>
                    <a:pt x="7510" y="4748"/>
                    <a:pt x="7468" y="4740"/>
                    <a:pt x="7427" y="4740"/>
                  </a:cubicBezTo>
                  <a:cubicBezTo>
                    <a:pt x="7344" y="4740"/>
                    <a:pt x="7264" y="4772"/>
                    <a:pt x="7217" y="4835"/>
                  </a:cubicBezTo>
                  <a:lnTo>
                    <a:pt x="6693" y="5454"/>
                  </a:lnTo>
                  <a:lnTo>
                    <a:pt x="6693" y="3263"/>
                  </a:lnTo>
                  <a:lnTo>
                    <a:pt x="7407" y="3263"/>
                  </a:lnTo>
                  <a:cubicBezTo>
                    <a:pt x="7526" y="3263"/>
                    <a:pt x="7622" y="3192"/>
                    <a:pt x="7669" y="3097"/>
                  </a:cubicBezTo>
                  <a:cubicBezTo>
                    <a:pt x="7741" y="2978"/>
                    <a:pt x="7693" y="2859"/>
                    <a:pt x="7645" y="2787"/>
                  </a:cubicBezTo>
                  <a:lnTo>
                    <a:pt x="5264" y="96"/>
                  </a:lnTo>
                  <a:cubicBezTo>
                    <a:pt x="5192" y="25"/>
                    <a:pt x="5121" y="1"/>
                    <a:pt x="505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4" name="Google Shape;3244;p54"/>
          <p:cNvGrpSpPr/>
          <p:nvPr/>
        </p:nvGrpSpPr>
        <p:grpSpPr>
          <a:xfrm>
            <a:off x="7736880" y="1922930"/>
            <a:ext cx="354351" cy="353636"/>
            <a:chOff x="7393967" y="1922930"/>
            <a:chExt cx="354351" cy="353636"/>
          </a:xfrm>
        </p:grpSpPr>
        <p:sp>
          <p:nvSpPr>
            <p:cNvPr id="3245" name="Google Shape;3245;p54"/>
            <p:cNvSpPr/>
            <p:nvPr/>
          </p:nvSpPr>
          <p:spPr>
            <a:xfrm>
              <a:off x="7399662" y="2225407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5" y="1525"/>
                    <a:pt x="167" y="1525"/>
                  </a:cubicBezTo>
                  <a:lnTo>
                    <a:pt x="2858" y="1525"/>
                  </a:lnTo>
                  <a:cubicBezTo>
                    <a:pt x="2953" y="1525"/>
                    <a:pt x="3001" y="1453"/>
                    <a:pt x="3025" y="1358"/>
                  </a:cubicBezTo>
                  <a:lnTo>
                    <a:pt x="3025" y="191"/>
                  </a:lnTo>
                  <a:cubicBezTo>
                    <a:pt x="3025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54"/>
            <p:cNvSpPr/>
            <p:nvPr/>
          </p:nvSpPr>
          <p:spPr>
            <a:xfrm>
              <a:off x="7525334" y="2225407"/>
              <a:ext cx="90906" cy="45468"/>
            </a:xfrm>
            <a:custGeom>
              <a:rect b="b" l="l" r="r" t="t"/>
              <a:pathLst>
                <a:path extrusionOk="0" h="1525" w="3049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6" y="1525"/>
                    <a:pt x="191" y="1525"/>
                  </a:cubicBezTo>
                  <a:lnTo>
                    <a:pt x="2858" y="1525"/>
                  </a:lnTo>
                  <a:cubicBezTo>
                    <a:pt x="2953" y="1525"/>
                    <a:pt x="3049" y="1453"/>
                    <a:pt x="3049" y="1358"/>
                  </a:cubicBezTo>
                  <a:lnTo>
                    <a:pt x="3049" y="191"/>
                  </a:lnTo>
                  <a:cubicBezTo>
                    <a:pt x="3049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54"/>
            <p:cNvSpPr/>
            <p:nvPr/>
          </p:nvSpPr>
          <p:spPr>
            <a:xfrm>
              <a:off x="7651721" y="2225407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6" y="1525"/>
                    <a:pt x="167" y="1525"/>
                  </a:cubicBezTo>
                  <a:lnTo>
                    <a:pt x="2858" y="1525"/>
                  </a:lnTo>
                  <a:cubicBezTo>
                    <a:pt x="2977" y="1525"/>
                    <a:pt x="3025" y="1453"/>
                    <a:pt x="3025" y="1358"/>
                  </a:cubicBezTo>
                  <a:lnTo>
                    <a:pt x="3025" y="191"/>
                  </a:lnTo>
                  <a:cubicBezTo>
                    <a:pt x="3025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4"/>
            <p:cNvSpPr/>
            <p:nvPr/>
          </p:nvSpPr>
          <p:spPr>
            <a:xfrm>
              <a:off x="7399662" y="2113241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5" y="1524"/>
                    <a:pt x="167" y="1524"/>
                  </a:cubicBezTo>
                  <a:lnTo>
                    <a:pt x="2858" y="1524"/>
                  </a:lnTo>
                  <a:cubicBezTo>
                    <a:pt x="2953" y="1524"/>
                    <a:pt x="3001" y="1453"/>
                    <a:pt x="3025" y="1334"/>
                  </a:cubicBezTo>
                  <a:lnTo>
                    <a:pt x="3025" y="167"/>
                  </a:lnTo>
                  <a:cubicBezTo>
                    <a:pt x="3025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4"/>
            <p:cNvSpPr/>
            <p:nvPr/>
          </p:nvSpPr>
          <p:spPr>
            <a:xfrm>
              <a:off x="7525334" y="2113241"/>
              <a:ext cx="90906" cy="45468"/>
            </a:xfrm>
            <a:custGeom>
              <a:rect b="b" l="l" r="r" t="t"/>
              <a:pathLst>
                <a:path extrusionOk="0" h="1525" w="3049">
                  <a:moveTo>
                    <a:pt x="191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6" y="1524"/>
                    <a:pt x="191" y="1524"/>
                  </a:cubicBezTo>
                  <a:lnTo>
                    <a:pt x="2858" y="1524"/>
                  </a:lnTo>
                  <a:cubicBezTo>
                    <a:pt x="2953" y="1524"/>
                    <a:pt x="3049" y="1453"/>
                    <a:pt x="3049" y="1334"/>
                  </a:cubicBezTo>
                  <a:lnTo>
                    <a:pt x="3049" y="167"/>
                  </a:lnTo>
                  <a:cubicBezTo>
                    <a:pt x="3049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4"/>
            <p:cNvSpPr/>
            <p:nvPr/>
          </p:nvSpPr>
          <p:spPr>
            <a:xfrm>
              <a:off x="7651721" y="2113241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6" y="1524"/>
                    <a:pt x="167" y="1524"/>
                  </a:cubicBezTo>
                  <a:lnTo>
                    <a:pt x="2858" y="1524"/>
                  </a:lnTo>
                  <a:cubicBezTo>
                    <a:pt x="2977" y="1524"/>
                    <a:pt x="3025" y="1453"/>
                    <a:pt x="3025" y="1334"/>
                  </a:cubicBezTo>
                  <a:lnTo>
                    <a:pt x="3025" y="167"/>
                  </a:lnTo>
                  <a:cubicBezTo>
                    <a:pt x="3025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4"/>
            <p:cNvSpPr/>
            <p:nvPr/>
          </p:nvSpPr>
          <p:spPr>
            <a:xfrm>
              <a:off x="7489108" y="1928625"/>
              <a:ext cx="164042" cy="77430"/>
            </a:xfrm>
            <a:custGeom>
              <a:rect b="b" l="l" r="r" t="t"/>
              <a:pathLst>
                <a:path extrusionOk="0" h="2597" w="5502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5311" y="2596"/>
                  </a:lnTo>
                  <a:cubicBezTo>
                    <a:pt x="5431" y="2596"/>
                    <a:pt x="5478" y="2501"/>
                    <a:pt x="5502" y="2406"/>
                  </a:cubicBezTo>
                  <a:lnTo>
                    <a:pt x="5502" y="167"/>
                  </a:lnTo>
                  <a:cubicBezTo>
                    <a:pt x="5502" y="72"/>
                    <a:pt x="5431" y="0"/>
                    <a:pt x="533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4"/>
            <p:cNvSpPr/>
            <p:nvPr/>
          </p:nvSpPr>
          <p:spPr>
            <a:xfrm>
              <a:off x="7469937" y="222540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72" y="1"/>
                    <a:pt x="168" y="96"/>
                    <a:pt x="168" y="191"/>
                  </a:cubicBezTo>
                  <a:lnTo>
                    <a:pt x="168" y="1358"/>
                  </a:lnTo>
                  <a:cubicBezTo>
                    <a:pt x="168" y="1453"/>
                    <a:pt x="72" y="1525"/>
                    <a:pt x="1" y="1525"/>
                  </a:cubicBezTo>
                  <a:lnTo>
                    <a:pt x="477" y="1525"/>
                  </a:lnTo>
                  <a:cubicBezTo>
                    <a:pt x="549" y="1525"/>
                    <a:pt x="644" y="1430"/>
                    <a:pt x="644" y="1358"/>
                  </a:cubicBezTo>
                  <a:lnTo>
                    <a:pt x="644" y="191"/>
                  </a:lnTo>
                  <a:cubicBezTo>
                    <a:pt x="644" y="96"/>
                    <a:pt x="549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4"/>
            <p:cNvSpPr/>
            <p:nvPr/>
          </p:nvSpPr>
          <p:spPr>
            <a:xfrm>
              <a:off x="7595638" y="2225407"/>
              <a:ext cx="19887" cy="45468"/>
            </a:xfrm>
            <a:custGeom>
              <a:rect b="b" l="l" r="r" t="t"/>
              <a:pathLst>
                <a:path extrusionOk="0" h="1525" w="667">
                  <a:moveTo>
                    <a:pt x="0" y="1"/>
                  </a:moveTo>
                  <a:cubicBezTo>
                    <a:pt x="95" y="1"/>
                    <a:pt x="191" y="96"/>
                    <a:pt x="191" y="191"/>
                  </a:cubicBezTo>
                  <a:lnTo>
                    <a:pt x="191" y="1358"/>
                  </a:lnTo>
                  <a:cubicBezTo>
                    <a:pt x="191" y="1453"/>
                    <a:pt x="95" y="1525"/>
                    <a:pt x="0" y="1525"/>
                  </a:cubicBezTo>
                  <a:lnTo>
                    <a:pt x="476" y="1525"/>
                  </a:lnTo>
                  <a:cubicBezTo>
                    <a:pt x="572" y="1525"/>
                    <a:pt x="667" y="1430"/>
                    <a:pt x="667" y="1358"/>
                  </a:cubicBezTo>
                  <a:lnTo>
                    <a:pt x="667" y="191"/>
                  </a:lnTo>
                  <a:cubicBezTo>
                    <a:pt x="667" y="96"/>
                    <a:pt x="595" y="1"/>
                    <a:pt x="47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4"/>
            <p:cNvSpPr/>
            <p:nvPr/>
          </p:nvSpPr>
          <p:spPr>
            <a:xfrm>
              <a:off x="7722711" y="222540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96" y="1"/>
                    <a:pt x="168" y="96"/>
                    <a:pt x="168" y="191"/>
                  </a:cubicBezTo>
                  <a:lnTo>
                    <a:pt x="168" y="1358"/>
                  </a:lnTo>
                  <a:cubicBezTo>
                    <a:pt x="168" y="1453"/>
                    <a:pt x="96" y="1525"/>
                    <a:pt x="1" y="1525"/>
                  </a:cubicBezTo>
                  <a:lnTo>
                    <a:pt x="477" y="1525"/>
                  </a:lnTo>
                  <a:cubicBezTo>
                    <a:pt x="572" y="1525"/>
                    <a:pt x="644" y="1430"/>
                    <a:pt x="644" y="1358"/>
                  </a:cubicBezTo>
                  <a:lnTo>
                    <a:pt x="644" y="191"/>
                  </a:lnTo>
                  <a:cubicBezTo>
                    <a:pt x="644" y="96"/>
                    <a:pt x="596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54"/>
            <p:cNvSpPr/>
            <p:nvPr/>
          </p:nvSpPr>
          <p:spPr>
            <a:xfrm>
              <a:off x="7469937" y="211392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72" y="1"/>
                    <a:pt x="168" y="96"/>
                    <a:pt x="168" y="168"/>
                  </a:cubicBezTo>
                  <a:lnTo>
                    <a:pt x="168" y="1334"/>
                  </a:lnTo>
                  <a:cubicBezTo>
                    <a:pt x="168" y="1430"/>
                    <a:pt x="72" y="1525"/>
                    <a:pt x="1" y="1525"/>
                  </a:cubicBezTo>
                  <a:lnTo>
                    <a:pt x="477" y="1525"/>
                  </a:lnTo>
                  <a:cubicBezTo>
                    <a:pt x="549" y="1525"/>
                    <a:pt x="644" y="1430"/>
                    <a:pt x="644" y="1334"/>
                  </a:cubicBezTo>
                  <a:lnTo>
                    <a:pt x="644" y="168"/>
                  </a:lnTo>
                  <a:cubicBezTo>
                    <a:pt x="644" y="72"/>
                    <a:pt x="549" y="1"/>
                    <a:pt x="47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54"/>
            <p:cNvSpPr/>
            <p:nvPr/>
          </p:nvSpPr>
          <p:spPr>
            <a:xfrm>
              <a:off x="7595638" y="2113927"/>
              <a:ext cx="19887" cy="45468"/>
            </a:xfrm>
            <a:custGeom>
              <a:rect b="b" l="l" r="r" t="t"/>
              <a:pathLst>
                <a:path extrusionOk="0" h="1525" w="667">
                  <a:moveTo>
                    <a:pt x="0" y="1"/>
                  </a:moveTo>
                  <a:cubicBezTo>
                    <a:pt x="95" y="1"/>
                    <a:pt x="191" y="96"/>
                    <a:pt x="191" y="168"/>
                  </a:cubicBezTo>
                  <a:lnTo>
                    <a:pt x="191" y="1334"/>
                  </a:lnTo>
                  <a:cubicBezTo>
                    <a:pt x="191" y="1430"/>
                    <a:pt x="95" y="1525"/>
                    <a:pt x="0" y="1525"/>
                  </a:cubicBezTo>
                  <a:lnTo>
                    <a:pt x="476" y="1525"/>
                  </a:lnTo>
                  <a:cubicBezTo>
                    <a:pt x="572" y="1525"/>
                    <a:pt x="667" y="1430"/>
                    <a:pt x="667" y="1334"/>
                  </a:cubicBezTo>
                  <a:lnTo>
                    <a:pt x="667" y="168"/>
                  </a:lnTo>
                  <a:cubicBezTo>
                    <a:pt x="667" y="72"/>
                    <a:pt x="595" y="1"/>
                    <a:pt x="47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4"/>
            <p:cNvSpPr/>
            <p:nvPr/>
          </p:nvSpPr>
          <p:spPr>
            <a:xfrm>
              <a:off x="7722711" y="211392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96" y="1"/>
                    <a:pt x="168" y="96"/>
                    <a:pt x="168" y="168"/>
                  </a:cubicBezTo>
                  <a:lnTo>
                    <a:pt x="168" y="1334"/>
                  </a:lnTo>
                  <a:cubicBezTo>
                    <a:pt x="168" y="1430"/>
                    <a:pt x="96" y="1525"/>
                    <a:pt x="1" y="1525"/>
                  </a:cubicBezTo>
                  <a:lnTo>
                    <a:pt x="477" y="1525"/>
                  </a:lnTo>
                  <a:cubicBezTo>
                    <a:pt x="572" y="1525"/>
                    <a:pt x="644" y="1430"/>
                    <a:pt x="644" y="1334"/>
                  </a:cubicBezTo>
                  <a:lnTo>
                    <a:pt x="644" y="168"/>
                  </a:lnTo>
                  <a:cubicBezTo>
                    <a:pt x="644" y="72"/>
                    <a:pt x="596" y="1"/>
                    <a:pt x="47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4"/>
            <p:cNvSpPr/>
            <p:nvPr/>
          </p:nvSpPr>
          <p:spPr>
            <a:xfrm>
              <a:off x="7633265" y="1928625"/>
              <a:ext cx="19201" cy="77430"/>
            </a:xfrm>
            <a:custGeom>
              <a:rect b="b" l="l" r="r" t="t"/>
              <a:pathLst>
                <a:path extrusionOk="0" h="2597" w="644">
                  <a:moveTo>
                    <a:pt x="0" y="0"/>
                  </a:moveTo>
                  <a:cubicBezTo>
                    <a:pt x="72" y="0"/>
                    <a:pt x="167" y="96"/>
                    <a:pt x="167" y="167"/>
                  </a:cubicBezTo>
                  <a:lnTo>
                    <a:pt x="167" y="2406"/>
                  </a:lnTo>
                  <a:cubicBezTo>
                    <a:pt x="167" y="2501"/>
                    <a:pt x="72" y="2596"/>
                    <a:pt x="0" y="2596"/>
                  </a:cubicBezTo>
                  <a:lnTo>
                    <a:pt x="476" y="2596"/>
                  </a:lnTo>
                  <a:cubicBezTo>
                    <a:pt x="548" y="2596"/>
                    <a:pt x="643" y="2501"/>
                    <a:pt x="643" y="2406"/>
                  </a:cubicBezTo>
                  <a:lnTo>
                    <a:pt x="643" y="167"/>
                  </a:lnTo>
                  <a:cubicBezTo>
                    <a:pt x="643" y="96"/>
                    <a:pt x="596" y="0"/>
                    <a:pt x="47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4"/>
            <p:cNvSpPr/>
            <p:nvPr/>
          </p:nvSpPr>
          <p:spPr>
            <a:xfrm>
              <a:off x="7528882" y="1949913"/>
              <a:ext cx="83810" cy="10674"/>
            </a:xfrm>
            <a:custGeom>
              <a:rect b="b" l="l" r="r" t="t"/>
              <a:pathLst>
                <a:path extrusionOk="0" h="358" w="2811">
                  <a:moveTo>
                    <a:pt x="215" y="1"/>
                  </a:moveTo>
                  <a:cubicBezTo>
                    <a:pt x="120" y="1"/>
                    <a:pt x="72" y="48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596" y="358"/>
                  </a:lnTo>
                  <a:cubicBezTo>
                    <a:pt x="2715" y="358"/>
                    <a:pt x="2811" y="263"/>
                    <a:pt x="2763" y="144"/>
                  </a:cubicBezTo>
                  <a:cubicBezTo>
                    <a:pt x="2739" y="48"/>
                    <a:pt x="2668" y="1"/>
                    <a:pt x="25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4"/>
            <p:cNvSpPr/>
            <p:nvPr/>
          </p:nvSpPr>
          <p:spPr>
            <a:xfrm>
              <a:off x="7546622" y="1972632"/>
              <a:ext cx="46899" cy="10704"/>
            </a:xfrm>
            <a:custGeom>
              <a:rect b="b" l="l" r="r" t="t"/>
              <a:pathLst>
                <a:path extrusionOk="0" h="359" w="1573">
                  <a:moveTo>
                    <a:pt x="215" y="1"/>
                  </a:moveTo>
                  <a:cubicBezTo>
                    <a:pt x="96" y="1"/>
                    <a:pt x="1" y="96"/>
                    <a:pt x="48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77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4"/>
            <p:cNvSpPr/>
            <p:nvPr/>
          </p:nvSpPr>
          <p:spPr>
            <a:xfrm>
              <a:off x="7393967" y="1922930"/>
              <a:ext cx="354351" cy="353636"/>
            </a:xfrm>
            <a:custGeom>
              <a:rect b="b" l="l" r="r" t="t"/>
              <a:pathLst>
                <a:path extrusionOk="0" h="11861" w="11885">
                  <a:moveTo>
                    <a:pt x="3025" y="6550"/>
                  </a:moveTo>
                  <a:lnTo>
                    <a:pt x="3025" y="7717"/>
                  </a:lnTo>
                  <a:lnTo>
                    <a:pt x="334" y="7717"/>
                  </a:lnTo>
                  <a:lnTo>
                    <a:pt x="334" y="6550"/>
                  </a:lnTo>
                  <a:close/>
                  <a:moveTo>
                    <a:pt x="7264" y="6550"/>
                  </a:moveTo>
                  <a:lnTo>
                    <a:pt x="7264" y="7717"/>
                  </a:lnTo>
                  <a:lnTo>
                    <a:pt x="4597" y="7717"/>
                  </a:lnTo>
                  <a:lnTo>
                    <a:pt x="4597" y="6550"/>
                  </a:lnTo>
                  <a:close/>
                  <a:moveTo>
                    <a:pt x="11527" y="6550"/>
                  </a:moveTo>
                  <a:lnTo>
                    <a:pt x="11527" y="7717"/>
                  </a:lnTo>
                  <a:lnTo>
                    <a:pt x="8860" y="7717"/>
                  </a:lnTo>
                  <a:lnTo>
                    <a:pt x="8860" y="6550"/>
                  </a:lnTo>
                  <a:close/>
                  <a:moveTo>
                    <a:pt x="7240" y="10312"/>
                  </a:moveTo>
                  <a:lnTo>
                    <a:pt x="7240" y="11456"/>
                  </a:lnTo>
                  <a:lnTo>
                    <a:pt x="4573" y="11456"/>
                  </a:lnTo>
                  <a:lnTo>
                    <a:pt x="4573" y="10312"/>
                  </a:lnTo>
                  <a:close/>
                  <a:moveTo>
                    <a:pt x="11527" y="10312"/>
                  </a:moveTo>
                  <a:lnTo>
                    <a:pt x="11527" y="11456"/>
                  </a:lnTo>
                  <a:lnTo>
                    <a:pt x="8860" y="11456"/>
                  </a:lnTo>
                  <a:lnTo>
                    <a:pt x="8860" y="10312"/>
                  </a:lnTo>
                  <a:close/>
                  <a:moveTo>
                    <a:pt x="3382" y="1"/>
                  </a:moveTo>
                  <a:cubicBezTo>
                    <a:pt x="3192" y="1"/>
                    <a:pt x="3049" y="358"/>
                    <a:pt x="3049" y="358"/>
                  </a:cubicBezTo>
                  <a:lnTo>
                    <a:pt x="3049" y="2597"/>
                  </a:lnTo>
                  <a:cubicBezTo>
                    <a:pt x="3049" y="2763"/>
                    <a:pt x="3192" y="2954"/>
                    <a:pt x="3406" y="2954"/>
                  </a:cubicBezTo>
                  <a:lnTo>
                    <a:pt x="5788" y="2954"/>
                  </a:lnTo>
                  <a:lnTo>
                    <a:pt x="5788" y="4502"/>
                  </a:lnTo>
                  <a:lnTo>
                    <a:pt x="2001" y="4502"/>
                  </a:lnTo>
                  <a:cubicBezTo>
                    <a:pt x="1739" y="4502"/>
                    <a:pt x="1525" y="4716"/>
                    <a:pt x="1525" y="4978"/>
                  </a:cubicBezTo>
                  <a:lnTo>
                    <a:pt x="1525" y="6264"/>
                  </a:lnTo>
                  <a:lnTo>
                    <a:pt x="358" y="6264"/>
                  </a:lnTo>
                  <a:cubicBezTo>
                    <a:pt x="191" y="6264"/>
                    <a:pt x="1" y="6407"/>
                    <a:pt x="1" y="6621"/>
                  </a:cubicBezTo>
                  <a:lnTo>
                    <a:pt x="1" y="7740"/>
                  </a:lnTo>
                  <a:cubicBezTo>
                    <a:pt x="1" y="7931"/>
                    <a:pt x="167" y="8098"/>
                    <a:pt x="358" y="8098"/>
                  </a:cubicBezTo>
                  <a:lnTo>
                    <a:pt x="1525" y="8098"/>
                  </a:lnTo>
                  <a:lnTo>
                    <a:pt x="1525" y="10003"/>
                  </a:lnTo>
                  <a:lnTo>
                    <a:pt x="358" y="10003"/>
                  </a:lnTo>
                  <a:cubicBezTo>
                    <a:pt x="191" y="10003"/>
                    <a:pt x="1" y="10146"/>
                    <a:pt x="1" y="10360"/>
                  </a:cubicBezTo>
                  <a:lnTo>
                    <a:pt x="1" y="11670"/>
                  </a:lnTo>
                  <a:cubicBezTo>
                    <a:pt x="1" y="11765"/>
                    <a:pt x="96" y="11860"/>
                    <a:pt x="191" y="11860"/>
                  </a:cubicBezTo>
                  <a:lnTo>
                    <a:pt x="1025" y="11860"/>
                  </a:lnTo>
                  <a:cubicBezTo>
                    <a:pt x="1049" y="11860"/>
                    <a:pt x="1072" y="11860"/>
                    <a:pt x="1072" y="11837"/>
                  </a:cubicBezTo>
                  <a:cubicBezTo>
                    <a:pt x="1191" y="11670"/>
                    <a:pt x="1120" y="11503"/>
                    <a:pt x="953" y="11503"/>
                  </a:cubicBezTo>
                  <a:lnTo>
                    <a:pt x="334" y="11503"/>
                  </a:lnTo>
                  <a:lnTo>
                    <a:pt x="334" y="10336"/>
                  </a:lnTo>
                  <a:lnTo>
                    <a:pt x="3025" y="10336"/>
                  </a:lnTo>
                  <a:lnTo>
                    <a:pt x="3025" y="11503"/>
                  </a:lnTo>
                  <a:lnTo>
                    <a:pt x="1763" y="11503"/>
                  </a:lnTo>
                  <a:cubicBezTo>
                    <a:pt x="1668" y="11503"/>
                    <a:pt x="1620" y="11551"/>
                    <a:pt x="1596" y="11646"/>
                  </a:cubicBezTo>
                  <a:cubicBezTo>
                    <a:pt x="1549" y="11765"/>
                    <a:pt x="1644" y="11860"/>
                    <a:pt x="1763" y="11860"/>
                  </a:cubicBezTo>
                  <a:lnTo>
                    <a:pt x="3049" y="11860"/>
                  </a:lnTo>
                  <a:cubicBezTo>
                    <a:pt x="3216" y="11860"/>
                    <a:pt x="3406" y="11717"/>
                    <a:pt x="3406" y="11503"/>
                  </a:cubicBezTo>
                  <a:lnTo>
                    <a:pt x="3406" y="10336"/>
                  </a:lnTo>
                  <a:cubicBezTo>
                    <a:pt x="3406" y="10146"/>
                    <a:pt x="3263" y="9979"/>
                    <a:pt x="3049" y="9979"/>
                  </a:cubicBezTo>
                  <a:lnTo>
                    <a:pt x="1882" y="9979"/>
                  </a:lnTo>
                  <a:lnTo>
                    <a:pt x="1882" y="8074"/>
                  </a:lnTo>
                  <a:lnTo>
                    <a:pt x="3049" y="8074"/>
                  </a:lnTo>
                  <a:cubicBezTo>
                    <a:pt x="3216" y="8074"/>
                    <a:pt x="3406" y="7931"/>
                    <a:pt x="3406" y="7717"/>
                  </a:cubicBezTo>
                  <a:lnTo>
                    <a:pt x="3406" y="6574"/>
                  </a:lnTo>
                  <a:cubicBezTo>
                    <a:pt x="3406" y="6407"/>
                    <a:pt x="3263" y="6216"/>
                    <a:pt x="3049" y="6216"/>
                  </a:cubicBezTo>
                  <a:lnTo>
                    <a:pt x="1882" y="6216"/>
                  </a:lnTo>
                  <a:lnTo>
                    <a:pt x="1882" y="4954"/>
                  </a:lnTo>
                  <a:cubicBezTo>
                    <a:pt x="1882" y="4859"/>
                    <a:pt x="1954" y="4787"/>
                    <a:pt x="2025" y="4787"/>
                  </a:cubicBezTo>
                  <a:lnTo>
                    <a:pt x="5788" y="4787"/>
                  </a:lnTo>
                  <a:lnTo>
                    <a:pt x="5788" y="6193"/>
                  </a:lnTo>
                  <a:lnTo>
                    <a:pt x="4597" y="6193"/>
                  </a:lnTo>
                  <a:cubicBezTo>
                    <a:pt x="4406" y="6193"/>
                    <a:pt x="4240" y="6359"/>
                    <a:pt x="4240" y="6550"/>
                  </a:cubicBezTo>
                  <a:lnTo>
                    <a:pt x="4240" y="7693"/>
                  </a:lnTo>
                  <a:cubicBezTo>
                    <a:pt x="4240" y="7860"/>
                    <a:pt x="4383" y="8050"/>
                    <a:pt x="4597" y="8050"/>
                  </a:cubicBezTo>
                  <a:lnTo>
                    <a:pt x="5788" y="8050"/>
                  </a:lnTo>
                  <a:lnTo>
                    <a:pt x="5788" y="9955"/>
                  </a:lnTo>
                  <a:lnTo>
                    <a:pt x="4597" y="9955"/>
                  </a:lnTo>
                  <a:cubicBezTo>
                    <a:pt x="4406" y="9955"/>
                    <a:pt x="4240" y="10098"/>
                    <a:pt x="4240" y="10312"/>
                  </a:cubicBezTo>
                  <a:lnTo>
                    <a:pt x="4240" y="11479"/>
                  </a:lnTo>
                  <a:cubicBezTo>
                    <a:pt x="4240" y="11646"/>
                    <a:pt x="4383" y="11837"/>
                    <a:pt x="4597" y="11837"/>
                  </a:cubicBezTo>
                  <a:lnTo>
                    <a:pt x="7264" y="11837"/>
                  </a:lnTo>
                  <a:cubicBezTo>
                    <a:pt x="7455" y="11837"/>
                    <a:pt x="7621" y="11670"/>
                    <a:pt x="7621" y="11479"/>
                  </a:cubicBezTo>
                  <a:lnTo>
                    <a:pt x="7621" y="10312"/>
                  </a:lnTo>
                  <a:cubicBezTo>
                    <a:pt x="7621" y="10122"/>
                    <a:pt x="7478" y="9955"/>
                    <a:pt x="7264" y="9955"/>
                  </a:cubicBezTo>
                  <a:lnTo>
                    <a:pt x="6097" y="9955"/>
                  </a:lnTo>
                  <a:lnTo>
                    <a:pt x="6097" y="8050"/>
                  </a:lnTo>
                  <a:lnTo>
                    <a:pt x="7264" y="8050"/>
                  </a:lnTo>
                  <a:cubicBezTo>
                    <a:pt x="7455" y="8050"/>
                    <a:pt x="7621" y="7907"/>
                    <a:pt x="7621" y="7693"/>
                  </a:cubicBezTo>
                  <a:lnTo>
                    <a:pt x="7621" y="6550"/>
                  </a:lnTo>
                  <a:cubicBezTo>
                    <a:pt x="7621" y="6383"/>
                    <a:pt x="7478" y="6193"/>
                    <a:pt x="7264" y="6193"/>
                  </a:cubicBezTo>
                  <a:lnTo>
                    <a:pt x="6097" y="6193"/>
                  </a:lnTo>
                  <a:lnTo>
                    <a:pt x="6097" y="4787"/>
                  </a:lnTo>
                  <a:lnTo>
                    <a:pt x="9860" y="4787"/>
                  </a:lnTo>
                  <a:cubicBezTo>
                    <a:pt x="9955" y="4787"/>
                    <a:pt x="10003" y="4859"/>
                    <a:pt x="10003" y="4954"/>
                  </a:cubicBezTo>
                  <a:lnTo>
                    <a:pt x="10003" y="6216"/>
                  </a:lnTo>
                  <a:lnTo>
                    <a:pt x="8836" y="6216"/>
                  </a:lnTo>
                  <a:cubicBezTo>
                    <a:pt x="8669" y="6216"/>
                    <a:pt x="8479" y="6383"/>
                    <a:pt x="8479" y="6574"/>
                  </a:cubicBezTo>
                  <a:lnTo>
                    <a:pt x="8479" y="7717"/>
                  </a:lnTo>
                  <a:cubicBezTo>
                    <a:pt x="8479" y="7883"/>
                    <a:pt x="8645" y="8074"/>
                    <a:pt x="8836" y="8074"/>
                  </a:cubicBezTo>
                  <a:lnTo>
                    <a:pt x="10003" y="8074"/>
                  </a:lnTo>
                  <a:lnTo>
                    <a:pt x="10003" y="9979"/>
                  </a:lnTo>
                  <a:lnTo>
                    <a:pt x="8836" y="9979"/>
                  </a:lnTo>
                  <a:cubicBezTo>
                    <a:pt x="8669" y="9979"/>
                    <a:pt x="8479" y="10122"/>
                    <a:pt x="8479" y="10336"/>
                  </a:cubicBezTo>
                  <a:lnTo>
                    <a:pt x="8479" y="11503"/>
                  </a:lnTo>
                  <a:cubicBezTo>
                    <a:pt x="8479" y="11670"/>
                    <a:pt x="8645" y="11860"/>
                    <a:pt x="8836" y="11860"/>
                  </a:cubicBezTo>
                  <a:lnTo>
                    <a:pt x="11527" y="11860"/>
                  </a:lnTo>
                  <a:cubicBezTo>
                    <a:pt x="11694" y="11860"/>
                    <a:pt x="11884" y="11717"/>
                    <a:pt x="11884" y="11503"/>
                  </a:cubicBezTo>
                  <a:lnTo>
                    <a:pt x="11884" y="10336"/>
                  </a:lnTo>
                  <a:cubicBezTo>
                    <a:pt x="11884" y="10146"/>
                    <a:pt x="11741" y="9979"/>
                    <a:pt x="11527" y="9979"/>
                  </a:cubicBezTo>
                  <a:lnTo>
                    <a:pt x="10336" y="9979"/>
                  </a:lnTo>
                  <a:lnTo>
                    <a:pt x="10336" y="8074"/>
                  </a:lnTo>
                  <a:lnTo>
                    <a:pt x="11503" y="8074"/>
                  </a:lnTo>
                  <a:cubicBezTo>
                    <a:pt x="11670" y="8074"/>
                    <a:pt x="11860" y="7931"/>
                    <a:pt x="11860" y="7717"/>
                  </a:cubicBezTo>
                  <a:lnTo>
                    <a:pt x="11860" y="6574"/>
                  </a:lnTo>
                  <a:cubicBezTo>
                    <a:pt x="11860" y="6407"/>
                    <a:pt x="11717" y="6216"/>
                    <a:pt x="11503" y="6216"/>
                  </a:cubicBezTo>
                  <a:lnTo>
                    <a:pt x="10336" y="6216"/>
                  </a:lnTo>
                  <a:lnTo>
                    <a:pt x="10336" y="4954"/>
                  </a:lnTo>
                  <a:cubicBezTo>
                    <a:pt x="10336" y="4692"/>
                    <a:pt x="10122" y="4478"/>
                    <a:pt x="9860" y="4478"/>
                  </a:cubicBezTo>
                  <a:lnTo>
                    <a:pt x="6121" y="4478"/>
                  </a:lnTo>
                  <a:lnTo>
                    <a:pt x="6121" y="2930"/>
                  </a:lnTo>
                  <a:lnTo>
                    <a:pt x="8502" y="2930"/>
                  </a:lnTo>
                  <a:cubicBezTo>
                    <a:pt x="8669" y="2930"/>
                    <a:pt x="8860" y="2763"/>
                    <a:pt x="8860" y="2573"/>
                  </a:cubicBezTo>
                  <a:lnTo>
                    <a:pt x="8860" y="191"/>
                  </a:lnTo>
                  <a:cubicBezTo>
                    <a:pt x="8860" y="96"/>
                    <a:pt x="8764" y="1"/>
                    <a:pt x="8669" y="1"/>
                  </a:cubicBezTo>
                  <a:lnTo>
                    <a:pt x="7359" y="1"/>
                  </a:lnTo>
                  <a:cubicBezTo>
                    <a:pt x="7336" y="1"/>
                    <a:pt x="7312" y="1"/>
                    <a:pt x="7312" y="25"/>
                  </a:cubicBezTo>
                  <a:cubicBezTo>
                    <a:pt x="7193" y="191"/>
                    <a:pt x="7264" y="358"/>
                    <a:pt x="7431" y="358"/>
                  </a:cubicBezTo>
                  <a:lnTo>
                    <a:pt x="8526" y="358"/>
                  </a:lnTo>
                  <a:lnTo>
                    <a:pt x="8526" y="2597"/>
                  </a:lnTo>
                  <a:lnTo>
                    <a:pt x="3382" y="2597"/>
                  </a:lnTo>
                  <a:lnTo>
                    <a:pt x="3382" y="358"/>
                  </a:lnTo>
                  <a:lnTo>
                    <a:pt x="6621" y="358"/>
                  </a:lnTo>
                  <a:cubicBezTo>
                    <a:pt x="6716" y="358"/>
                    <a:pt x="6788" y="263"/>
                    <a:pt x="6788" y="191"/>
                  </a:cubicBezTo>
                  <a:cubicBezTo>
                    <a:pt x="6788" y="96"/>
                    <a:pt x="6716" y="1"/>
                    <a:pt x="66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2" name="Google Shape;3262;p54"/>
          <p:cNvGrpSpPr/>
          <p:nvPr/>
        </p:nvGrpSpPr>
        <p:grpSpPr>
          <a:xfrm>
            <a:off x="7736880" y="2448366"/>
            <a:ext cx="355039" cy="353608"/>
            <a:chOff x="7393967" y="2448366"/>
            <a:chExt cx="355039" cy="353608"/>
          </a:xfrm>
        </p:grpSpPr>
        <p:sp>
          <p:nvSpPr>
            <p:cNvPr id="3263" name="Google Shape;3263;p54"/>
            <p:cNvSpPr/>
            <p:nvPr/>
          </p:nvSpPr>
          <p:spPr>
            <a:xfrm>
              <a:off x="7399662" y="2454031"/>
              <a:ext cx="160494" cy="160494"/>
            </a:xfrm>
            <a:custGeom>
              <a:rect b="b" l="l" r="r" t="t"/>
              <a:pathLst>
                <a:path extrusionOk="0" h="5383" w="5383">
                  <a:moveTo>
                    <a:pt x="5335" y="1"/>
                  </a:moveTo>
                  <a:cubicBezTo>
                    <a:pt x="2406" y="25"/>
                    <a:pt x="24" y="2406"/>
                    <a:pt x="0" y="5335"/>
                  </a:cubicBezTo>
                  <a:cubicBezTo>
                    <a:pt x="0" y="5359"/>
                    <a:pt x="24" y="5383"/>
                    <a:pt x="48" y="5383"/>
                  </a:cubicBezTo>
                  <a:lnTo>
                    <a:pt x="5382" y="5383"/>
                  </a:lnTo>
                  <a:lnTo>
                    <a:pt x="5382" y="49"/>
                  </a:lnTo>
                  <a:cubicBezTo>
                    <a:pt x="5382" y="25"/>
                    <a:pt x="5359" y="1"/>
                    <a:pt x="5335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4"/>
            <p:cNvSpPr/>
            <p:nvPr/>
          </p:nvSpPr>
          <p:spPr>
            <a:xfrm>
              <a:off x="7399662" y="2635815"/>
              <a:ext cx="274089" cy="160494"/>
            </a:xfrm>
            <a:custGeom>
              <a:rect b="b" l="l" r="r" t="t"/>
              <a:pathLst>
                <a:path extrusionOk="0" h="5383" w="9193">
                  <a:moveTo>
                    <a:pt x="48" y="0"/>
                  </a:moveTo>
                  <a:cubicBezTo>
                    <a:pt x="24" y="0"/>
                    <a:pt x="0" y="24"/>
                    <a:pt x="0" y="72"/>
                  </a:cubicBezTo>
                  <a:cubicBezTo>
                    <a:pt x="24" y="3001"/>
                    <a:pt x="2429" y="5382"/>
                    <a:pt x="5382" y="5382"/>
                  </a:cubicBezTo>
                  <a:cubicBezTo>
                    <a:pt x="6883" y="5382"/>
                    <a:pt x="8192" y="4787"/>
                    <a:pt x="9169" y="3835"/>
                  </a:cubicBezTo>
                  <a:cubicBezTo>
                    <a:pt x="9193" y="3811"/>
                    <a:pt x="9193" y="3787"/>
                    <a:pt x="9169" y="3763"/>
                  </a:cubicBezTo>
                  <a:lnTo>
                    <a:pt x="5716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4"/>
            <p:cNvSpPr/>
            <p:nvPr/>
          </p:nvSpPr>
          <p:spPr>
            <a:xfrm>
              <a:off x="7423097" y="2721713"/>
              <a:ext cx="250655" cy="76028"/>
            </a:xfrm>
            <a:custGeom>
              <a:rect b="b" l="l" r="r" t="t"/>
              <a:pathLst>
                <a:path extrusionOk="0" h="2550" w="8407">
                  <a:moveTo>
                    <a:pt x="0" y="1"/>
                  </a:moveTo>
                  <a:cubicBezTo>
                    <a:pt x="953" y="1525"/>
                    <a:pt x="2667" y="2549"/>
                    <a:pt x="4596" y="2549"/>
                  </a:cubicBezTo>
                  <a:cubicBezTo>
                    <a:pt x="6097" y="2549"/>
                    <a:pt x="7406" y="1954"/>
                    <a:pt x="8383" y="1001"/>
                  </a:cubicBezTo>
                  <a:cubicBezTo>
                    <a:pt x="8407" y="954"/>
                    <a:pt x="8407" y="906"/>
                    <a:pt x="8383" y="906"/>
                  </a:cubicBezTo>
                  <a:lnTo>
                    <a:pt x="8073" y="573"/>
                  </a:lnTo>
                  <a:cubicBezTo>
                    <a:pt x="7097" y="1525"/>
                    <a:pt x="5763" y="2120"/>
                    <a:pt x="4311" y="2120"/>
                  </a:cubicBezTo>
                  <a:cubicBezTo>
                    <a:pt x="2548" y="2120"/>
                    <a:pt x="1000" y="1287"/>
                    <a:pt x="0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4"/>
            <p:cNvSpPr/>
            <p:nvPr/>
          </p:nvSpPr>
          <p:spPr>
            <a:xfrm>
              <a:off x="7581416" y="2454031"/>
              <a:ext cx="160494" cy="278204"/>
            </a:xfrm>
            <a:custGeom>
              <a:rect b="b" l="l" r="r" t="t"/>
              <a:pathLst>
                <a:path extrusionOk="0" h="9331" w="5383">
                  <a:moveTo>
                    <a:pt x="72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5383"/>
                  </a:lnTo>
                  <a:lnTo>
                    <a:pt x="3597" y="9312"/>
                  </a:lnTo>
                  <a:cubicBezTo>
                    <a:pt x="3621" y="9324"/>
                    <a:pt x="3638" y="9330"/>
                    <a:pt x="3653" y="9330"/>
                  </a:cubicBezTo>
                  <a:cubicBezTo>
                    <a:pt x="3668" y="9330"/>
                    <a:pt x="3680" y="9324"/>
                    <a:pt x="3692" y="9312"/>
                  </a:cubicBezTo>
                  <a:cubicBezTo>
                    <a:pt x="4645" y="8336"/>
                    <a:pt x="5383" y="6836"/>
                    <a:pt x="5383" y="5383"/>
                  </a:cubicBezTo>
                  <a:cubicBezTo>
                    <a:pt x="5383" y="2430"/>
                    <a:pt x="3001" y="25"/>
                    <a:pt x="7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4"/>
            <p:cNvSpPr/>
            <p:nvPr/>
          </p:nvSpPr>
          <p:spPr>
            <a:xfrm>
              <a:off x="7655269" y="2471085"/>
              <a:ext cx="88074" cy="261150"/>
            </a:xfrm>
            <a:custGeom>
              <a:rect b="b" l="l" r="r" t="t"/>
              <a:pathLst>
                <a:path extrusionOk="0" h="8759" w="2954">
                  <a:moveTo>
                    <a:pt x="0" y="0"/>
                  </a:moveTo>
                  <a:lnTo>
                    <a:pt x="0" y="0"/>
                  </a:lnTo>
                  <a:cubicBezTo>
                    <a:pt x="1501" y="953"/>
                    <a:pt x="2525" y="2644"/>
                    <a:pt x="2525" y="4573"/>
                  </a:cubicBezTo>
                  <a:cubicBezTo>
                    <a:pt x="2525" y="6002"/>
                    <a:pt x="1810" y="7454"/>
                    <a:pt x="882" y="8455"/>
                  </a:cubicBezTo>
                  <a:lnTo>
                    <a:pt x="1167" y="8740"/>
                  </a:lnTo>
                  <a:cubicBezTo>
                    <a:pt x="1179" y="8752"/>
                    <a:pt x="1191" y="8758"/>
                    <a:pt x="1203" y="8758"/>
                  </a:cubicBezTo>
                  <a:cubicBezTo>
                    <a:pt x="1215" y="8758"/>
                    <a:pt x="1227" y="8752"/>
                    <a:pt x="1239" y="8740"/>
                  </a:cubicBezTo>
                  <a:cubicBezTo>
                    <a:pt x="2191" y="7764"/>
                    <a:pt x="2953" y="6264"/>
                    <a:pt x="2953" y="4811"/>
                  </a:cubicBezTo>
                  <a:cubicBezTo>
                    <a:pt x="2953" y="2692"/>
                    <a:pt x="1715" y="882"/>
                    <a:pt x="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54"/>
            <p:cNvSpPr/>
            <p:nvPr/>
          </p:nvSpPr>
          <p:spPr>
            <a:xfrm>
              <a:off x="7393967" y="2448366"/>
              <a:ext cx="171854" cy="171854"/>
            </a:xfrm>
            <a:custGeom>
              <a:rect b="b" l="l" r="r" t="t"/>
              <a:pathLst>
                <a:path extrusionOk="0" h="5764" w="5764">
                  <a:moveTo>
                    <a:pt x="5526" y="0"/>
                  </a:moveTo>
                  <a:cubicBezTo>
                    <a:pt x="4525" y="0"/>
                    <a:pt x="3573" y="310"/>
                    <a:pt x="2716" y="810"/>
                  </a:cubicBezTo>
                  <a:cubicBezTo>
                    <a:pt x="1906" y="1286"/>
                    <a:pt x="1239" y="2001"/>
                    <a:pt x="763" y="2834"/>
                  </a:cubicBezTo>
                  <a:cubicBezTo>
                    <a:pt x="691" y="2930"/>
                    <a:pt x="715" y="3025"/>
                    <a:pt x="810" y="3072"/>
                  </a:cubicBezTo>
                  <a:cubicBezTo>
                    <a:pt x="844" y="3097"/>
                    <a:pt x="877" y="3108"/>
                    <a:pt x="908" y="3108"/>
                  </a:cubicBezTo>
                  <a:cubicBezTo>
                    <a:pt x="966" y="3108"/>
                    <a:pt x="1018" y="3071"/>
                    <a:pt x="1049" y="3025"/>
                  </a:cubicBezTo>
                  <a:cubicBezTo>
                    <a:pt x="1501" y="2239"/>
                    <a:pt x="2120" y="1596"/>
                    <a:pt x="2906" y="1144"/>
                  </a:cubicBezTo>
                  <a:cubicBezTo>
                    <a:pt x="3644" y="691"/>
                    <a:pt x="4525" y="429"/>
                    <a:pt x="5407" y="405"/>
                  </a:cubicBezTo>
                  <a:lnTo>
                    <a:pt x="5407" y="5430"/>
                  </a:lnTo>
                  <a:lnTo>
                    <a:pt x="358" y="5430"/>
                  </a:lnTo>
                  <a:cubicBezTo>
                    <a:pt x="406" y="4835"/>
                    <a:pt x="525" y="4263"/>
                    <a:pt x="715" y="3739"/>
                  </a:cubicBezTo>
                  <a:cubicBezTo>
                    <a:pt x="763" y="3644"/>
                    <a:pt x="715" y="3549"/>
                    <a:pt x="644" y="3501"/>
                  </a:cubicBezTo>
                  <a:cubicBezTo>
                    <a:pt x="617" y="3488"/>
                    <a:pt x="591" y="3482"/>
                    <a:pt x="565" y="3482"/>
                  </a:cubicBezTo>
                  <a:cubicBezTo>
                    <a:pt x="499" y="3482"/>
                    <a:pt x="440" y="3521"/>
                    <a:pt x="406" y="3573"/>
                  </a:cubicBezTo>
                  <a:cubicBezTo>
                    <a:pt x="167" y="4216"/>
                    <a:pt x="48" y="4859"/>
                    <a:pt x="1" y="5525"/>
                  </a:cubicBezTo>
                  <a:cubicBezTo>
                    <a:pt x="1" y="5573"/>
                    <a:pt x="48" y="5644"/>
                    <a:pt x="72" y="5668"/>
                  </a:cubicBezTo>
                  <a:cubicBezTo>
                    <a:pt x="96" y="5716"/>
                    <a:pt x="191" y="5764"/>
                    <a:pt x="239" y="5764"/>
                  </a:cubicBezTo>
                  <a:lnTo>
                    <a:pt x="5573" y="5764"/>
                  </a:lnTo>
                  <a:cubicBezTo>
                    <a:pt x="5669" y="5764"/>
                    <a:pt x="5764" y="5668"/>
                    <a:pt x="5764" y="5573"/>
                  </a:cubicBezTo>
                  <a:lnTo>
                    <a:pt x="5764" y="239"/>
                  </a:lnTo>
                  <a:cubicBezTo>
                    <a:pt x="5764" y="191"/>
                    <a:pt x="5716" y="120"/>
                    <a:pt x="5692" y="96"/>
                  </a:cubicBezTo>
                  <a:cubicBezTo>
                    <a:pt x="5645" y="48"/>
                    <a:pt x="5573" y="0"/>
                    <a:pt x="552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54"/>
            <p:cNvSpPr/>
            <p:nvPr/>
          </p:nvSpPr>
          <p:spPr>
            <a:xfrm>
              <a:off x="7393967" y="2630120"/>
              <a:ext cx="285479" cy="171854"/>
            </a:xfrm>
            <a:custGeom>
              <a:rect b="b" l="l" r="r" t="t"/>
              <a:pathLst>
                <a:path extrusionOk="0" h="5764" w="9575">
                  <a:moveTo>
                    <a:pt x="5811" y="382"/>
                  </a:moveTo>
                  <a:lnTo>
                    <a:pt x="9145" y="4002"/>
                  </a:lnTo>
                  <a:cubicBezTo>
                    <a:pt x="8193" y="4930"/>
                    <a:pt x="6907" y="5431"/>
                    <a:pt x="5573" y="5431"/>
                  </a:cubicBezTo>
                  <a:cubicBezTo>
                    <a:pt x="4168" y="5431"/>
                    <a:pt x="2906" y="4907"/>
                    <a:pt x="1906" y="3906"/>
                  </a:cubicBezTo>
                  <a:cubicBezTo>
                    <a:pt x="953" y="2954"/>
                    <a:pt x="406" y="1716"/>
                    <a:pt x="358" y="382"/>
                  </a:cubicBezTo>
                  <a:close/>
                  <a:moveTo>
                    <a:pt x="286" y="1"/>
                  </a:moveTo>
                  <a:cubicBezTo>
                    <a:pt x="215" y="1"/>
                    <a:pt x="191" y="1"/>
                    <a:pt x="120" y="49"/>
                  </a:cubicBezTo>
                  <a:cubicBezTo>
                    <a:pt x="72" y="96"/>
                    <a:pt x="1" y="168"/>
                    <a:pt x="1" y="263"/>
                  </a:cubicBezTo>
                  <a:cubicBezTo>
                    <a:pt x="25" y="1739"/>
                    <a:pt x="596" y="3121"/>
                    <a:pt x="1668" y="4145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74" y="5764"/>
                    <a:pt x="8455" y="5192"/>
                    <a:pt x="9503" y="4192"/>
                  </a:cubicBezTo>
                  <a:cubicBezTo>
                    <a:pt x="9574" y="4097"/>
                    <a:pt x="9574" y="3954"/>
                    <a:pt x="9479" y="3859"/>
                  </a:cubicBezTo>
                  <a:lnTo>
                    <a:pt x="6026" y="72"/>
                  </a:lnTo>
                  <a:cubicBezTo>
                    <a:pt x="6002" y="49"/>
                    <a:pt x="5931" y="1"/>
                    <a:pt x="5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54"/>
            <p:cNvSpPr/>
            <p:nvPr/>
          </p:nvSpPr>
          <p:spPr>
            <a:xfrm>
              <a:off x="7576467" y="2448366"/>
              <a:ext cx="172539" cy="289712"/>
            </a:xfrm>
            <a:custGeom>
              <a:rect b="b" l="l" r="r" t="t"/>
              <a:pathLst>
                <a:path extrusionOk="0" h="9717" w="5787">
                  <a:moveTo>
                    <a:pt x="238" y="0"/>
                  </a:moveTo>
                  <a:cubicBezTo>
                    <a:pt x="143" y="0"/>
                    <a:pt x="48" y="72"/>
                    <a:pt x="24" y="167"/>
                  </a:cubicBezTo>
                  <a:cubicBezTo>
                    <a:pt x="0" y="191"/>
                    <a:pt x="0" y="215"/>
                    <a:pt x="0" y="286"/>
                  </a:cubicBezTo>
                  <a:lnTo>
                    <a:pt x="0" y="5573"/>
                  </a:lnTo>
                  <a:cubicBezTo>
                    <a:pt x="0" y="5597"/>
                    <a:pt x="24" y="5668"/>
                    <a:pt x="48" y="5692"/>
                  </a:cubicBezTo>
                  <a:lnTo>
                    <a:pt x="1000" y="6740"/>
                  </a:lnTo>
                  <a:cubicBezTo>
                    <a:pt x="1039" y="6766"/>
                    <a:pt x="1093" y="6785"/>
                    <a:pt x="1141" y="6785"/>
                  </a:cubicBezTo>
                  <a:cubicBezTo>
                    <a:pt x="1181" y="6785"/>
                    <a:pt x="1217" y="6772"/>
                    <a:pt x="1238" y="6740"/>
                  </a:cubicBezTo>
                  <a:cubicBezTo>
                    <a:pt x="1310" y="6668"/>
                    <a:pt x="1334" y="6549"/>
                    <a:pt x="1238" y="6502"/>
                  </a:cubicBezTo>
                  <a:lnTo>
                    <a:pt x="357" y="5525"/>
                  </a:lnTo>
                  <a:lnTo>
                    <a:pt x="357" y="358"/>
                  </a:lnTo>
                  <a:cubicBezTo>
                    <a:pt x="1691" y="405"/>
                    <a:pt x="2929" y="953"/>
                    <a:pt x="3882" y="1906"/>
                  </a:cubicBezTo>
                  <a:cubicBezTo>
                    <a:pt x="4882" y="2906"/>
                    <a:pt x="5406" y="4216"/>
                    <a:pt x="5406" y="5573"/>
                  </a:cubicBezTo>
                  <a:cubicBezTo>
                    <a:pt x="5406" y="6859"/>
                    <a:pt x="4811" y="8264"/>
                    <a:pt x="3834" y="9288"/>
                  </a:cubicBezTo>
                  <a:lnTo>
                    <a:pt x="1810" y="7073"/>
                  </a:lnTo>
                  <a:cubicBezTo>
                    <a:pt x="1772" y="7035"/>
                    <a:pt x="1720" y="7010"/>
                    <a:pt x="1673" y="7010"/>
                  </a:cubicBezTo>
                  <a:cubicBezTo>
                    <a:pt x="1632" y="7010"/>
                    <a:pt x="1594" y="7029"/>
                    <a:pt x="1572" y="7073"/>
                  </a:cubicBezTo>
                  <a:cubicBezTo>
                    <a:pt x="1500" y="7121"/>
                    <a:pt x="1477" y="7240"/>
                    <a:pt x="1572" y="7311"/>
                  </a:cubicBezTo>
                  <a:lnTo>
                    <a:pt x="3691" y="9621"/>
                  </a:lnTo>
                  <a:cubicBezTo>
                    <a:pt x="3739" y="9693"/>
                    <a:pt x="3810" y="9717"/>
                    <a:pt x="3858" y="9717"/>
                  </a:cubicBezTo>
                  <a:cubicBezTo>
                    <a:pt x="3929" y="9717"/>
                    <a:pt x="3977" y="9669"/>
                    <a:pt x="4049" y="9645"/>
                  </a:cubicBezTo>
                  <a:cubicBezTo>
                    <a:pt x="5120" y="8550"/>
                    <a:pt x="5787" y="7002"/>
                    <a:pt x="5787" y="5597"/>
                  </a:cubicBezTo>
                  <a:cubicBezTo>
                    <a:pt x="5739" y="4120"/>
                    <a:pt x="5168" y="2715"/>
                    <a:pt x="4120" y="1667"/>
                  </a:cubicBezTo>
                  <a:cubicBezTo>
                    <a:pt x="3096" y="643"/>
                    <a:pt x="1715" y="48"/>
                    <a:pt x="2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1" name="Google Shape;3271;p54"/>
          <p:cNvGrpSpPr/>
          <p:nvPr/>
        </p:nvGrpSpPr>
        <p:grpSpPr>
          <a:xfrm>
            <a:off x="6997982" y="2448366"/>
            <a:ext cx="354353" cy="352922"/>
            <a:chOff x="6731270" y="2448366"/>
            <a:chExt cx="354353" cy="352922"/>
          </a:xfrm>
        </p:grpSpPr>
        <p:sp>
          <p:nvSpPr>
            <p:cNvPr id="3272" name="Google Shape;3272;p54"/>
            <p:cNvSpPr/>
            <p:nvPr/>
          </p:nvSpPr>
          <p:spPr>
            <a:xfrm>
              <a:off x="6876142" y="2592493"/>
              <a:ext cx="203786" cy="205246"/>
            </a:xfrm>
            <a:custGeom>
              <a:rect b="b" l="l" r="r" t="t"/>
              <a:pathLst>
                <a:path extrusionOk="0" h="6884" w="6835">
                  <a:moveTo>
                    <a:pt x="3096" y="1"/>
                  </a:moveTo>
                  <a:cubicBezTo>
                    <a:pt x="3001" y="1"/>
                    <a:pt x="2905" y="96"/>
                    <a:pt x="2905" y="167"/>
                  </a:cubicBezTo>
                  <a:lnTo>
                    <a:pt x="2905" y="596"/>
                  </a:lnTo>
                  <a:cubicBezTo>
                    <a:pt x="2905" y="691"/>
                    <a:pt x="2858" y="739"/>
                    <a:pt x="2786" y="739"/>
                  </a:cubicBezTo>
                  <a:cubicBezTo>
                    <a:pt x="2501" y="810"/>
                    <a:pt x="2239" y="930"/>
                    <a:pt x="1953" y="1072"/>
                  </a:cubicBezTo>
                  <a:cubicBezTo>
                    <a:pt x="1933" y="1082"/>
                    <a:pt x="1905" y="1088"/>
                    <a:pt x="1876" y="1088"/>
                  </a:cubicBezTo>
                  <a:cubicBezTo>
                    <a:pt x="1835" y="1088"/>
                    <a:pt x="1790" y="1076"/>
                    <a:pt x="1762" y="1049"/>
                  </a:cubicBezTo>
                  <a:lnTo>
                    <a:pt x="1453" y="739"/>
                  </a:lnTo>
                  <a:cubicBezTo>
                    <a:pt x="1429" y="715"/>
                    <a:pt x="1387" y="703"/>
                    <a:pt x="1343" y="703"/>
                  </a:cubicBezTo>
                  <a:cubicBezTo>
                    <a:pt x="1298" y="703"/>
                    <a:pt x="1250" y="715"/>
                    <a:pt x="1215" y="739"/>
                  </a:cubicBezTo>
                  <a:lnTo>
                    <a:pt x="738" y="1215"/>
                  </a:lnTo>
                  <a:cubicBezTo>
                    <a:pt x="691" y="1287"/>
                    <a:pt x="691" y="1406"/>
                    <a:pt x="738" y="1453"/>
                  </a:cubicBezTo>
                  <a:lnTo>
                    <a:pt x="1048" y="1763"/>
                  </a:lnTo>
                  <a:cubicBezTo>
                    <a:pt x="1096" y="1811"/>
                    <a:pt x="1096" y="1906"/>
                    <a:pt x="1072" y="1954"/>
                  </a:cubicBezTo>
                  <a:cubicBezTo>
                    <a:pt x="929" y="2192"/>
                    <a:pt x="810" y="2501"/>
                    <a:pt x="738" y="2787"/>
                  </a:cubicBezTo>
                  <a:cubicBezTo>
                    <a:pt x="715" y="2882"/>
                    <a:pt x="643" y="2906"/>
                    <a:pt x="595" y="2906"/>
                  </a:cubicBezTo>
                  <a:lnTo>
                    <a:pt x="167" y="2906"/>
                  </a:lnTo>
                  <a:cubicBezTo>
                    <a:pt x="95" y="2906"/>
                    <a:pt x="0" y="3001"/>
                    <a:pt x="0" y="3097"/>
                  </a:cubicBezTo>
                  <a:lnTo>
                    <a:pt x="0" y="3787"/>
                  </a:lnTo>
                  <a:cubicBezTo>
                    <a:pt x="0" y="3859"/>
                    <a:pt x="95" y="3954"/>
                    <a:pt x="167" y="3954"/>
                  </a:cubicBezTo>
                  <a:lnTo>
                    <a:pt x="595" y="3954"/>
                  </a:lnTo>
                  <a:cubicBezTo>
                    <a:pt x="691" y="3954"/>
                    <a:pt x="738" y="4025"/>
                    <a:pt x="738" y="4073"/>
                  </a:cubicBezTo>
                  <a:cubicBezTo>
                    <a:pt x="810" y="4383"/>
                    <a:pt x="929" y="4645"/>
                    <a:pt x="1072" y="4907"/>
                  </a:cubicBezTo>
                  <a:cubicBezTo>
                    <a:pt x="1096" y="4978"/>
                    <a:pt x="1096" y="5049"/>
                    <a:pt x="1048" y="5121"/>
                  </a:cubicBezTo>
                  <a:lnTo>
                    <a:pt x="738" y="5407"/>
                  </a:lnTo>
                  <a:cubicBezTo>
                    <a:pt x="691" y="5478"/>
                    <a:pt x="691" y="5597"/>
                    <a:pt x="738" y="5645"/>
                  </a:cubicBezTo>
                  <a:lnTo>
                    <a:pt x="1215" y="6121"/>
                  </a:lnTo>
                  <a:cubicBezTo>
                    <a:pt x="1250" y="6157"/>
                    <a:pt x="1298" y="6175"/>
                    <a:pt x="1343" y="6175"/>
                  </a:cubicBezTo>
                  <a:cubicBezTo>
                    <a:pt x="1387" y="6175"/>
                    <a:pt x="1429" y="6157"/>
                    <a:pt x="1453" y="6121"/>
                  </a:cubicBezTo>
                  <a:lnTo>
                    <a:pt x="1762" y="5835"/>
                  </a:lnTo>
                  <a:cubicBezTo>
                    <a:pt x="1793" y="5790"/>
                    <a:pt x="1842" y="5773"/>
                    <a:pt x="1886" y="5773"/>
                  </a:cubicBezTo>
                  <a:cubicBezTo>
                    <a:pt x="1912" y="5773"/>
                    <a:pt x="1935" y="5779"/>
                    <a:pt x="1953" y="5788"/>
                  </a:cubicBezTo>
                  <a:cubicBezTo>
                    <a:pt x="2191" y="5954"/>
                    <a:pt x="2501" y="6073"/>
                    <a:pt x="2786" y="6121"/>
                  </a:cubicBezTo>
                  <a:cubicBezTo>
                    <a:pt x="2882" y="6169"/>
                    <a:pt x="2905" y="6216"/>
                    <a:pt x="2905" y="6288"/>
                  </a:cubicBezTo>
                  <a:lnTo>
                    <a:pt x="2905" y="6693"/>
                  </a:lnTo>
                  <a:cubicBezTo>
                    <a:pt x="2905" y="6788"/>
                    <a:pt x="3001" y="6883"/>
                    <a:pt x="3096" y="6883"/>
                  </a:cubicBezTo>
                  <a:lnTo>
                    <a:pt x="3739" y="6883"/>
                  </a:lnTo>
                  <a:cubicBezTo>
                    <a:pt x="3834" y="6883"/>
                    <a:pt x="3929" y="6788"/>
                    <a:pt x="3929" y="6693"/>
                  </a:cubicBezTo>
                  <a:lnTo>
                    <a:pt x="3929" y="6288"/>
                  </a:lnTo>
                  <a:cubicBezTo>
                    <a:pt x="3929" y="6192"/>
                    <a:pt x="3977" y="6121"/>
                    <a:pt x="4049" y="6121"/>
                  </a:cubicBezTo>
                  <a:cubicBezTo>
                    <a:pt x="4334" y="6073"/>
                    <a:pt x="4620" y="5954"/>
                    <a:pt x="4882" y="5788"/>
                  </a:cubicBezTo>
                  <a:cubicBezTo>
                    <a:pt x="4900" y="5779"/>
                    <a:pt x="4923" y="5773"/>
                    <a:pt x="4950" y="5773"/>
                  </a:cubicBezTo>
                  <a:cubicBezTo>
                    <a:pt x="4996" y="5773"/>
                    <a:pt x="5051" y="5790"/>
                    <a:pt x="5096" y="5835"/>
                  </a:cubicBezTo>
                  <a:lnTo>
                    <a:pt x="5382" y="6121"/>
                  </a:lnTo>
                  <a:cubicBezTo>
                    <a:pt x="5418" y="6157"/>
                    <a:pt x="5466" y="6175"/>
                    <a:pt x="5510" y="6175"/>
                  </a:cubicBezTo>
                  <a:cubicBezTo>
                    <a:pt x="5555" y="6175"/>
                    <a:pt x="5597" y="6157"/>
                    <a:pt x="5620" y="6121"/>
                  </a:cubicBezTo>
                  <a:lnTo>
                    <a:pt x="6097" y="5645"/>
                  </a:lnTo>
                  <a:cubicBezTo>
                    <a:pt x="6168" y="5597"/>
                    <a:pt x="6168" y="5478"/>
                    <a:pt x="6097" y="5407"/>
                  </a:cubicBezTo>
                  <a:lnTo>
                    <a:pt x="5811" y="5121"/>
                  </a:lnTo>
                  <a:cubicBezTo>
                    <a:pt x="5739" y="5049"/>
                    <a:pt x="5739" y="4978"/>
                    <a:pt x="5763" y="4907"/>
                  </a:cubicBezTo>
                  <a:cubicBezTo>
                    <a:pt x="5930" y="4668"/>
                    <a:pt x="6049" y="4383"/>
                    <a:pt x="6097" y="4073"/>
                  </a:cubicBezTo>
                  <a:cubicBezTo>
                    <a:pt x="6120" y="3978"/>
                    <a:pt x="6192" y="3954"/>
                    <a:pt x="6239" y="3954"/>
                  </a:cubicBezTo>
                  <a:lnTo>
                    <a:pt x="6668" y="3954"/>
                  </a:lnTo>
                  <a:cubicBezTo>
                    <a:pt x="6763" y="3930"/>
                    <a:pt x="6835" y="3859"/>
                    <a:pt x="6835" y="3787"/>
                  </a:cubicBezTo>
                  <a:lnTo>
                    <a:pt x="6835" y="3097"/>
                  </a:lnTo>
                  <a:cubicBezTo>
                    <a:pt x="6835" y="3001"/>
                    <a:pt x="6763" y="2906"/>
                    <a:pt x="6668" y="2906"/>
                  </a:cubicBezTo>
                  <a:lnTo>
                    <a:pt x="6239" y="2906"/>
                  </a:lnTo>
                  <a:cubicBezTo>
                    <a:pt x="6168" y="2906"/>
                    <a:pt x="6097" y="2858"/>
                    <a:pt x="6097" y="2787"/>
                  </a:cubicBezTo>
                  <a:cubicBezTo>
                    <a:pt x="6049" y="2501"/>
                    <a:pt x="5930" y="2239"/>
                    <a:pt x="5763" y="1954"/>
                  </a:cubicBezTo>
                  <a:cubicBezTo>
                    <a:pt x="5739" y="1906"/>
                    <a:pt x="5739" y="1811"/>
                    <a:pt x="5811" y="1763"/>
                  </a:cubicBezTo>
                  <a:lnTo>
                    <a:pt x="6097" y="1453"/>
                  </a:lnTo>
                  <a:cubicBezTo>
                    <a:pt x="6168" y="1406"/>
                    <a:pt x="6168" y="1287"/>
                    <a:pt x="6097" y="1215"/>
                  </a:cubicBezTo>
                  <a:lnTo>
                    <a:pt x="5620" y="739"/>
                  </a:lnTo>
                  <a:cubicBezTo>
                    <a:pt x="5597" y="715"/>
                    <a:pt x="5555" y="703"/>
                    <a:pt x="5510" y="703"/>
                  </a:cubicBezTo>
                  <a:cubicBezTo>
                    <a:pt x="5466" y="703"/>
                    <a:pt x="5418" y="715"/>
                    <a:pt x="5382" y="739"/>
                  </a:cubicBezTo>
                  <a:lnTo>
                    <a:pt x="5096" y="1049"/>
                  </a:lnTo>
                  <a:cubicBezTo>
                    <a:pt x="5055" y="1076"/>
                    <a:pt x="5005" y="1088"/>
                    <a:pt x="4961" y="1088"/>
                  </a:cubicBezTo>
                  <a:cubicBezTo>
                    <a:pt x="4930" y="1088"/>
                    <a:pt x="4902" y="1082"/>
                    <a:pt x="4882" y="1072"/>
                  </a:cubicBezTo>
                  <a:cubicBezTo>
                    <a:pt x="4644" y="930"/>
                    <a:pt x="4334" y="810"/>
                    <a:pt x="4049" y="739"/>
                  </a:cubicBezTo>
                  <a:cubicBezTo>
                    <a:pt x="3953" y="715"/>
                    <a:pt x="3929" y="644"/>
                    <a:pt x="3929" y="596"/>
                  </a:cubicBezTo>
                  <a:lnTo>
                    <a:pt x="3929" y="167"/>
                  </a:lnTo>
                  <a:cubicBezTo>
                    <a:pt x="3929" y="96"/>
                    <a:pt x="3834" y="1"/>
                    <a:pt x="37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54"/>
            <p:cNvSpPr/>
            <p:nvPr/>
          </p:nvSpPr>
          <p:spPr>
            <a:xfrm>
              <a:off x="6973400" y="2764051"/>
              <a:ext cx="42635" cy="33691"/>
            </a:xfrm>
            <a:custGeom>
              <a:rect b="b" l="l" r="r" t="t"/>
              <a:pathLst>
                <a:path extrusionOk="0" h="1130" w="1430">
                  <a:moveTo>
                    <a:pt x="1230" y="0"/>
                  </a:moveTo>
                  <a:cubicBezTo>
                    <a:pt x="1196" y="0"/>
                    <a:pt x="1165" y="12"/>
                    <a:pt x="1144" y="34"/>
                  </a:cubicBezTo>
                  <a:cubicBezTo>
                    <a:pt x="882" y="200"/>
                    <a:pt x="596" y="319"/>
                    <a:pt x="310" y="367"/>
                  </a:cubicBezTo>
                  <a:cubicBezTo>
                    <a:pt x="239" y="367"/>
                    <a:pt x="191" y="438"/>
                    <a:pt x="191" y="534"/>
                  </a:cubicBezTo>
                  <a:lnTo>
                    <a:pt x="191" y="939"/>
                  </a:lnTo>
                  <a:cubicBezTo>
                    <a:pt x="191" y="1034"/>
                    <a:pt x="96" y="1129"/>
                    <a:pt x="1" y="1129"/>
                  </a:cubicBezTo>
                  <a:lnTo>
                    <a:pt x="477" y="1129"/>
                  </a:lnTo>
                  <a:cubicBezTo>
                    <a:pt x="572" y="1129"/>
                    <a:pt x="667" y="1034"/>
                    <a:pt x="667" y="939"/>
                  </a:cubicBezTo>
                  <a:lnTo>
                    <a:pt x="667" y="534"/>
                  </a:lnTo>
                  <a:cubicBezTo>
                    <a:pt x="667" y="462"/>
                    <a:pt x="691" y="415"/>
                    <a:pt x="787" y="367"/>
                  </a:cubicBezTo>
                  <a:cubicBezTo>
                    <a:pt x="1025" y="319"/>
                    <a:pt x="1239" y="248"/>
                    <a:pt x="1430" y="129"/>
                  </a:cubicBezTo>
                  <a:lnTo>
                    <a:pt x="1358" y="57"/>
                  </a:lnTo>
                  <a:cubicBezTo>
                    <a:pt x="1319" y="18"/>
                    <a:pt x="1272" y="0"/>
                    <a:pt x="123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54"/>
            <p:cNvSpPr/>
            <p:nvPr/>
          </p:nvSpPr>
          <p:spPr>
            <a:xfrm>
              <a:off x="6973400" y="2592493"/>
              <a:ext cx="42635" cy="32409"/>
            </a:xfrm>
            <a:custGeom>
              <a:rect b="b" l="l" r="r" t="t"/>
              <a:pathLst>
                <a:path extrusionOk="0" h="1087" w="1430">
                  <a:moveTo>
                    <a:pt x="1" y="1"/>
                  </a:moveTo>
                  <a:cubicBezTo>
                    <a:pt x="96" y="1"/>
                    <a:pt x="191" y="96"/>
                    <a:pt x="191" y="167"/>
                  </a:cubicBezTo>
                  <a:lnTo>
                    <a:pt x="191" y="596"/>
                  </a:lnTo>
                  <a:cubicBezTo>
                    <a:pt x="191" y="644"/>
                    <a:pt x="215" y="715"/>
                    <a:pt x="310" y="739"/>
                  </a:cubicBezTo>
                  <a:cubicBezTo>
                    <a:pt x="596" y="810"/>
                    <a:pt x="906" y="930"/>
                    <a:pt x="1144" y="1072"/>
                  </a:cubicBezTo>
                  <a:cubicBezTo>
                    <a:pt x="1161" y="1081"/>
                    <a:pt x="1185" y="1087"/>
                    <a:pt x="1212" y="1087"/>
                  </a:cubicBezTo>
                  <a:cubicBezTo>
                    <a:pt x="1258" y="1087"/>
                    <a:pt x="1313" y="1070"/>
                    <a:pt x="1358" y="1025"/>
                  </a:cubicBezTo>
                  <a:lnTo>
                    <a:pt x="1430" y="953"/>
                  </a:lnTo>
                  <a:cubicBezTo>
                    <a:pt x="1239" y="834"/>
                    <a:pt x="1025" y="763"/>
                    <a:pt x="787" y="715"/>
                  </a:cubicBezTo>
                  <a:cubicBezTo>
                    <a:pt x="715" y="715"/>
                    <a:pt x="667" y="620"/>
                    <a:pt x="667" y="596"/>
                  </a:cubicBezTo>
                  <a:lnTo>
                    <a:pt x="667" y="167"/>
                  </a:lnTo>
                  <a:cubicBezTo>
                    <a:pt x="667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54"/>
            <p:cNvSpPr/>
            <p:nvPr/>
          </p:nvSpPr>
          <p:spPr>
            <a:xfrm>
              <a:off x="7033060" y="2613453"/>
              <a:ext cx="46869" cy="163148"/>
            </a:xfrm>
            <a:custGeom>
              <a:rect b="b" l="l" r="r" t="t"/>
              <a:pathLst>
                <a:path extrusionOk="0" h="5472" w="1572">
                  <a:moveTo>
                    <a:pt x="247" y="0"/>
                  </a:moveTo>
                  <a:cubicBezTo>
                    <a:pt x="203" y="0"/>
                    <a:pt x="155" y="12"/>
                    <a:pt x="119" y="36"/>
                  </a:cubicBezTo>
                  <a:lnTo>
                    <a:pt x="0" y="155"/>
                  </a:lnTo>
                  <a:lnTo>
                    <a:pt x="357" y="512"/>
                  </a:lnTo>
                  <a:cubicBezTo>
                    <a:pt x="429" y="584"/>
                    <a:pt x="429" y="703"/>
                    <a:pt x="357" y="750"/>
                  </a:cubicBezTo>
                  <a:lnTo>
                    <a:pt x="72" y="1060"/>
                  </a:lnTo>
                  <a:cubicBezTo>
                    <a:pt x="0" y="1108"/>
                    <a:pt x="0" y="1203"/>
                    <a:pt x="24" y="1251"/>
                  </a:cubicBezTo>
                  <a:cubicBezTo>
                    <a:pt x="191" y="1536"/>
                    <a:pt x="310" y="1798"/>
                    <a:pt x="357" y="2084"/>
                  </a:cubicBezTo>
                  <a:cubicBezTo>
                    <a:pt x="357" y="2155"/>
                    <a:pt x="429" y="2203"/>
                    <a:pt x="500" y="2203"/>
                  </a:cubicBezTo>
                  <a:lnTo>
                    <a:pt x="929" y="2203"/>
                  </a:lnTo>
                  <a:cubicBezTo>
                    <a:pt x="1024" y="2203"/>
                    <a:pt x="1096" y="2298"/>
                    <a:pt x="1096" y="2394"/>
                  </a:cubicBezTo>
                  <a:lnTo>
                    <a:pt x="1096" y="3084"/>
                  </a:lnTo>
                  <a:cubicBezTo>
                    <a:pt x="1096" y="3156"/>
                    <a:pt x="1024" y="3251"/>
                    <a:pt x="929" y="3251"/>
                  </a:cubicBezTo>
                  <a:lnTo>
                    <a:pt x="500" y="3251"/>
                  </a:lnTo>
                  <a:cubicBezTo>
                    <a:pt x="453" y="3251"/>
                    <a:pt x="381" y="3275"/>
                    <a:pt x="357" y="3370"/>
                  </a:cubicBezTo>
                  <a:cubicBezTo>
                    <a:pt x="310" y="3680"/>
                    <a:pt x="191" y="3965"/>
                    <a:pt x="24" y="4204"/>
                  </a:cubicBezTo>
                  <a:cubicBezTo>
                    <a:pt x="0" y="4275"/>
                    <a:pt x="0" y="4346"/>
                    <a:pt x="72" y="4418"/>
                  </a:cubicBezTo>
                  <a:lnTo>
                    <a:pt x="357" y="4704"/>
                  </a:lnTo>
                  <a:cubicBezTo>
                    <a:pt x="429" y="4775"/>
                    <a:pt x="429" y="4894"/>
                    <a:pt x="357" y="4942"/>
                  </a:cubicBezTo>
                  <a:lnTo>
                    <a:pt x="0" y="5299"/>
                  </a:lnTo>
                  <a:lnTo>
                    <a:pt x="119" y="5418"/>
                  </a:lnTo>
                  <a:cubicBezTo>
                    <a:pt x="155" y="5454"/>
                    <a:pt x="203" y="5472"/>
                    <a:pt x="247" y="5472"/>
                  </a:cubicBezTo>
                  <a:cubicBezTo>
                    <a:pt x="292" y="5472"/>
                    <a:pt x="334" y="5454"/>
                    <a:pt x="357" y="5418"/>
                  </a:cubicBezTo>
                  <a:lnTo>
                    <a:pt x="834" y="4942"/>
                  </a:lnTo>
                  <a:cubicBezTo>
                    <a:pt x="905" y="4894"/>
                    <a:pt x="905" y="4775"/>
                    <a:pt x="834" y="4704"/>
                  </a:cubicBezTo>
                  <a:lnTo>
                    <a:pt x="548" y="4418"/>
                  </a:lnTo>
                  <a:cubicBezTo>
                    <a:pt x="476" y="4346"/>
                    <a:pt x="476" y="4275"/>
                    <a:pt x="500" y="4204"/>
                  </a:cubicBezTo>
                  <a:cubicBezTo>
                    <a:pt x="667" y="3942"/>
                    <a:pt x="786" y="3680"/>
                    <a:pt x="834" y="3370"/>
                  </a:cubicBezTo>
                  <a:cubicBezTo>
                    <a:pt x="834" y="3322"/>
                    <a:pt x="905" y="3251"/>
                    <a:pt x="976" y="3251"/>
                  </a:cubicBezTo>
                  <a:lnTo>
                    <a:pt x="1405" y="3251"/>
                  </a:lnTo>
                  <a:cubicBezTo>
                    <a:pt x="1500" y="3251"/>
                    <a:pt x="1572" y="3156"/>
                    <a:pt x="1572" y="3084"/>
                  </a:cubicBezTo>
                  <a:lnTo>
                    <a:pt x="1572" y="2394"/>
                  </a:lnTo>
                  <a:cubicBezTo>
                    <a:pt x="1572" y="2275"/>
                    <a:pt x="1500" y="2203"/>
                    <a:pt x="1405" y="2203"/>
                  </a:cubicBezTo>
                  <a:lnTo>
                    <a:pt x="976" y="2203"/>
                  </a:lnTo>
                  <a:cubicBezTo>
                    <a:pt x="929" y="2203"/>
                    <a:pt x="857" y="2179"/>
                    <a:pt x="834" y="2084"/>
                  </a:cubicBezTo>
                  <a:cubicBezTo>
                    <a:pt x="786" y="1798"/>
                    <a:pt x="667" y="1489"/>
                    <a:pt x="500" y="1251"/>
                  </a:cubicBezTo>
                  <a:cubicBezTo>
                    <a:pt x="476" y="1203"/>
                    <a:pt x="476" y="1108"/>
                    <a:pt x="548" y="1060"/>
                  </a:cubicBezTo>
                  <a:lnTo>
                    <a:pt x="834" y="750"/>
                  </a:lnTo>
                  <a:cubicBezTo>
                    <a:pt x="905" y="703"/>
                    <a:pt x="905" y="584"/>
                    <a:pt x="834" y="512"/>
                  </a:cubicBezTo>
                  <a:lnTo>
                    <a:pt x="357" y="36"/>
                  </a:lnTo>
                  <a:cubicBezTo>
                    <a:pt x="334" y="12"/>
                    <a:pt x="292" y="0"/>
                    <a:pt x="24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54"/>
            <p:cNvSpPr/>
            <p:nvPr/>
          </p:nvSpPr>
          <p:spPr>
            <a:xfrm>
              <a:off x="6734848" y="2454031"/>
              <a:ext cx="179665" cy="178979"/>
            </a:xfrm>
            <a:custGeom>
              <a:rect b="b" l="l" r="r" t="t"/>
              <a:pathLst>
                <a:path extrusionOk="0" h="6003" w="6026">
                  <a:moveTo>
                    <a:pt x="2715" y="1"/>
                  </a:moveTo>
                  <a:cubicBezTo>
                    <a:pt x="2620" y="1"/>
                    <a:pt x="2548" y="49"/>
                    <a:pt x="2548" y="144"/>
                  </a:cubicBezTo>
                  <a:lnTo>
                    <a:pt x="2548" y="501"/>
                  </a:lnTo>
                  <a:cubicBezTo>
                    <a:pt x="2548" y="572"/>
                    <a:pt x="2501" y="620"/>
                    <a:pt x="2429" y="644"/>
                  </a:cubicBezTo>
                  <a:cubicBezTo>
                    <a:pt x="2191" y="715"/>
                    <a:pt x="1953" y="811"/>
                    <a:pt x="1715" y="954"/>
                  </a:cubicBezTo>
                  <a:cubicBezTo>
                    <a:pt x="1695" y="963"/>
                    <a:pt x="1671" y="969"/>
                    <a:pt x="1647" y="969"/>
                  </a:cubicBezTo>
                  <a:cubicBezTo>
                    <a:pt x="1612" y="969"/>
                    <a:pt x="1576" y="958"/>
                    <a:pt x="1548" y="930"/>
                  </a:cubicBezTo>
                  <a:lnTo>
                    <a:pt x="1286" y="644"/>
                  </a:lnTo>
                  <a:cubicBezTo>
                    <a:pt x="1250" y="620"/>
                    <a:pt x="1209" y="608"/>
                    <a:pt x="1170" y="608"/>
                  </a:cubicBezTo>
                  <a:cubicBezTo>
                    <a:pt x="1131" y="608"/>
                    <a:pt x="1095" y="620"/>
                    <a:pt x="1072" y="644"/>
                  </a:cubicBezTo>
                  <a:lnTo>
                    <a:pt x="643" y="1073"/>
                  </a:lnTo>
                  <a:cubicBezTo>
                    <a:pt x="595" y="1120"/>
                    <a:pt x="595" y="1215"/>
                    <a:pt x="643" y="1287"/>
                  </a:cubicBezTo>
                  <a:lnTo>
                    <a:pt x="929" y="1549"/>
                  </a:lnTo>
                  <a:cubicBezTo>
                    <a:pt x="976" y="1597"/>
                    <a:pt x="976" y="1668"/>
                    <a:pt x="953" y="1716"/>
                  </a:cubicBezTo>
                  <a:cubicBezTo>
                    <a:pt x="834" y="1930"/>
                    <a:pt x="714" y="2168"/>
                    <a:pt x="643" y="2430"/>
                  </a:cubicBezTo>
                  <a:cubicBezTo>
                    <a:pt x="619" y="2501"/>
                    <a:pt x="595" y="2549"/>
                    <a:pt x="500" y="2549"/>
                  </a:cubicBezTo>
                  <a:lnTo>
                    <a:pt x="143" y="2549"/>
                  </a:lnTo>
                  <a:cubicBezTo>
                    <a:pt x="48" y="2549"/>
                    <a:pt x="0" y="2621"/>
                    <a:pt x="0" y="2716"/>
                  </a:cubicBezTo>
                  <a:lnTo>
                    <a:pt x="0" y="3311"/>
                  </a:lnTo>
                  <a:cubicBezTo>
                    <a:pt x="0" y="3383"/>
                    <a:pt x="48" y="3454"/>
                    <a:pt x="143" y="3454"/>
                  </a:cubicBezTo>
                  <a:lnTo>
                    <a:pt x="500" y="3454"/>
                  </a:lnTo>
                  <a:cubicBezTo>
                    <a:pt x="572" y="3454"/>
                    <a:pt x="619" y="3502"/>
                    <a:pt x="643" y="3573"/>
                  </a:cubicBezTo>
                  <a:cubicBezTo>
                    <a:pt x="714" y="3811"/>
                    <a:pt x="810" y="4049"/>
                    <a:pt x="953" y="4288"/>
                  </a:cubicBezTo>
                  <a:cubicBezTo>
                    <a:pt x="976" y="4335"/>
                    <a:pt x="976" y="4407"/>
                    <a:pt x="929" y="4454"/>
                  </a:cubicBezTo>
                  <a:lnTo>
                    <a:pt x="643" y="4740"/>
                  </a:lnTo>
                  <a:cubicBezTo>
                    <a:pt x="595" y="4788"/>
                    <a:pt x="595" y="4883"/>
                    <a:pt x="643" y="4931"/>
                  </a:cubicBezTo>
                  <a:lnTo>
                    <a:pt x="1072" y="5359"/>
                  </a:lnTo>
                  <a:cubicBezTo>
                    <a:pt x="1095" y="5383"/>
                    <a:pt x="1131" y="5395"/>
                    <a:pt x="1170" y="5395"/>
                  </a:cubicBezTo>
                  <a:cubicBezTo>
                    <a:pt x="1209" y="5395"/>
                    <a:pt x="1250" y="5383"/>
                    <a:pt x="1286" y="5359"/>
                  </a:cubicBezTo>
                  <a:lnTo>
                    <a:pt x="1548" y="5097"/>
                  </a:lnTo>
                  <a:cubicBezTo>
                    <a:pt x="1578" y="5052"/>
                    <a:pt x="1618" y="5035"/>
                    <a:pt x="1655" y="5035"/>
                  </a:cubicBezTo>
                  <a:cubicBezTo>
                    <a:pt x="1677" y="5035"/>
                    <a:pt x="1697" y="5041"/>
                    <a:pt x="1715" y="5050"/>
                  </a:cubicBezTo>
                  <a:cubicBezTo>
                    <a:pt x="1929" y="5169"/>
                    <a:pt x="2167" y="5288"/>
                    <a:pt x="2429" y="5359"/>
                  </a:cubicBezTo>
                  <a:cubicBezTo>
                    <a:pt x="2501" y="5383"/>
                    <a:pt x="2548" y="5407"/>
                    <a:pt x="2548" y="5502"/>
                  </a:cubicBezTo>
                  <a:lnTo>
                    <a:pt x="2548" y="5859"/>
                  </a:lnTo>
                  <a:cubicBezTo>
                    <a:pt x="2548" y="5955"/>
                    <a:pt x="2620" y="6002"/>
                    <a:pt x="2715" y="6002"/>
                  </a:cubicBezTo>
                  <a:lnTo>
                    <a:pt x="3310" y="6002"/>
                  </a:lnTo>
                  <a:cubicBezTo>
                    <a:pt x="3382" y="6002"/>
                    <a:pt x="3453" y="5955"/>
                    <a:pt x="3453" y="5859"/>
                  </a:cubicBezTo>
                  <a:lnTo>
                    <a:pt x="3453" y="5502"/>
                  </a:lnTo>
                  <a:cubicBezTo>
                    <a:pt x="3453" y="5454"/>
                    <a:pt x="3501" y="5383"/>
                    <a:pt x="3572" y="5359"/>
                  </a:cubicBezTo>
                  <a:cubicBezTo>
                    <a:pt x="3810" y="5288"/>
                    <a:pt x="4048" y="5216"/>
                    <a:pt x="4287" y="5050"/>
                  </a:cubicBezTo>
                  <a:cubicBezTo>
                    <a:pt x="4313" y="5041"/>
                    <a:pt x="4336" y="5035"/>
                    <a:pt x="4357" y="5035"/>
                  </a:cubicBezTo>
                  <a:cubicBezTo>
                    <a:pt x="4393" y="5035"/>
                    <a:pt x="4423" y="5052"/>
                    <a:pt x="4453" y="5097"/>
                  </a:cubicBezTo>
                  <a:lnTo>
                    <a:pt x="4739" y="5359"/>
                  </a:lnTo>
                  <a:cubicBezTo>
                    <a:pt x="4763" y="5383"/>
                    <a:pt x="4799" y="5395"/>
                    <a:pt x="4837" y="5395"/>
                  </a:cubicBezTo>
                  <a:cubicBezTo>
                    <a:pt x="4876" y="5395"/>
                    <a:pt x="4918" y="5383"/>
                    <a:pt x="4953" y="5359"/>
                  </a:cubicBezTo>
                  <a:lnTo>
                    <a:pt x="5358" y="4931"/>
                  </a:lnTo>
                  <a:cubicBezTo>
                    <a:pt x="5430" y="4883"/>
                    <a:pt x="5430" y="4788"/>
                    <a:pt x="5358" y="4740"/>
                  </a:cubicBezTo>
                  <a:lnTo>
                    <a:pt x="5096" y="4454"/>
                  </a:lnTo>
                  <a:cubicBezTo>
                    <a:pt x="5025" y="4407"/>
                    <a:pt x="5025" y="4335"/>
                    <a:pt x="5073" y="4288"/>
                  </a:cubicBezTo>
                  <a:cubicBezTo>
                    <a:pt x="5192" y="4073"/>
                    <a:pt x="5311" y="3835"/>
                    <a:pt x="5358" y="3573"/>
                  </a:cubicBezTo>
                  <a:cubicBezTo>
                    <a:pt x="5382" y="3502"/>
                    <a:pt x="5430" y="3454"/>
                    <a:pt x="5501" y="3454"/>
                  </a:cubicBezTo>
                  <a:lnTo>
                    <a:pt x="5858" y="3454"/>
                  </a:lnTo>
                  <a:cubicBezTo>
                    <a:pt x="5954" y="3430"/>
                    <a:pt x="6025" y="3335"/>
                    <a:pt x="6025" y="3264"/>
                  </a:cubicBezTo>
                  <a:lnTo>
                    <a:pt x="6025" y="2668"/>
                  </a:lnTo>
                  <a:cubicBezTo>
                    <a:pt x="6025" y="2597"/>
                    <a:pt x="5954" y="2525"/>
                    <a:pt x="5858" y="2525"/>
                  </a:cubicBezTo>
                  <a:lnTo>
                    <a:pt x="5501" y="2525"/>
                  </a:lnTo>
                  <a:cubicBezTo>
                    <a:pt x="5454" y="2525"/>
                    <a:pt x="5382" y="2478"/>
                    <a:pt x="5358" y="2406"/>
                  </a:cubicBezTo>
                  <a:cubicBezTo>
                    <a:pt x="5311" y="2168"/>
                    <a:pt x="5215" y="1930"/>
                    <a:pt x="5073" y="1692"/>
                  </a:cubicBezTo>
                  <a:cubicBezTo>
                    <a:pt x="5025" y="1644"/>
                    <a:pt x="5025" y="1573"/>
                    <a:pt x="5096" y="1525"/>
                  </a:cubicBezTo>
                  <a:lnTo>
                    <a:pt x="5358" y="1239"/>
                  </a:lnTo>
                  <a:cubicBezTo>
                    <a:pt x="5430" y="1192"/>
                    <a:pt x="5430" y="1096"/>
                    <a:pt x="5358" y="1049"/>
                  </a:cubicBezTo>
                  <a:lnTo>
                    <a:pt x="4953" y="620"/>
                  </a:lnTo>
                  <a:cubicBezTo>
                    <a:pt x="4918" y="596"/>
                    <a:pt x="4876" y="584"/>
                    <a:pt x="4837" y="584"/>
                  </a:cubicBezTo>
                  <a:cubicBezTo>
                    <a:pt x="4799" y="584"/>
                    <a:pt x="4763" y="596"/>
                    <a:pt x="4739" y="620"/>
                  </a:cubicBezTo>
                  <a:lnTo>
                    <a:pt x="4453" y="882"/>
                  </a:lnTo>
                  <a:cubicBezTo>
                    <a:pt x="4423" y="927"/>
                    <a:pt x="4383" y="944"/>
                    <a:pt x="4346" y="944"/>
                  </a:cubicBezTo>
                  <a:cubicBezTo>
                    <a:pt x="4325" y="944"/>
                    <a:pt x="4304" y="938"/>
                    <a:pt x="4287" y="930"/>
                  </a:cubicBezTo>
                  <a:cubicBezTo>
                    <a:pt x="4072" y="811"/>
                    <a:pt x="3834" y="692"/>
                    <a:pt x="3572" y="620"/>
                  </a:cubicBezTo>
                  <a:cubicBezTo>
                    <a:pt x="3501" y="596"/>
                    <a:pt x="3453" y="572"/>
                    <a:pt x="3453" y="477"/>
                  </a:cubicBezTo>
                  <a:lnTo>
                    <a:pt x="3453" y="144"/>
                  </a:lnTo>
                  <a:cubicBezTo>
                    <a:pt x="3453" y="49"/>
                    <a:pt x="3382" y="1"/>
                    <a:pt x="3310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4"/>
            <p:cNvSpPr/>
            <p:nvPr/>
          </p:nvSpPr>
          <p:spPr>
            <a:xfrm>
              <a:off x="6820030" y="2602452"/>
              <a:ext cx="37656" cy="28414"/>
            </a:xfrm>
            <a:custGeom>
              <a:rect b="b" l="l" r="r" t="t"/>
              <a:pathLst>
                <a:path extrusionOk="0" h="953" w="1263">
                  <a:moveTo>
                    <a:pt x="977" y="0"/>
                  </a:moveTo>
                  <a:cubicBezTo>
                    <a:pt x="787" y="143"/>
                    <a:pt x="548" y="214"/>
                    <a:pt x="263" y="286"/>
                  </a:cubicBezTo>
                  <a:cubicBezTo>
                    <a:pt x="215" y="310"/>
                    <a:pt x="144" y="381"/>
                    <a:pt x="144" y="429"/>
                  </a:cubicBezTo>
                  <a:lnTo>
                    <a:pt x="144" y="786"/>
                  </a:lnTo>
                  <a:cubicBezTo>
                    <a:pt x="144" y="881"/>
                    <a:pt x="96" y="953"/>
                    <a:pt x="1" y="953"/>
                  </a:cubicBezTo>
                  <a:lnTo>
                    <a:pt x="477" y="953"/>
                  </a:lnTo>
                  <a:cubicBezTo>
                    <a:pt x="572" y="953"/>
                    <a:pt x="620" y="881"/>
                    <a:pt x="620" y="786"/>
                  </a:cubicBezTo>
                  <a:lnTo>
                    <a:pt x="620" y="429"/>
                  </a:lnTo>
                  <a:cubicBezTo>
                    <a:pt x="620" y="357"/>
                    <a:pt x="691" y="310"/>
                    <a:pt x="739" y="286"/>
                  </a:cubicBezTo>
                  <a:cubicBezTo>
                    <a:pt x="930" y="262"/>
                    <a:pt x="1096" y="191"/>
                    <a:pt x="1263" y="95"/>
                  </a:cubicBezTo>
                  <a:lnTo>
                    <a:pt x="1168" y="24"/>
                  </a:lnTo>
                  <a:cubicBezTo>
                    <a:pt x="1144" y="0"/>
                    <a:pt x="1049" y="0"/>
                    <a:pt x="9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4"/>
            <p:cNvSpPr/>
            <p:nvPr/>
          </p:nvSpPr>
          <p:spPr>
            <a:xfrm>
              <a:off x="6820030" y="2453345"/>
              <a:ext cx="37656" cy="28831"/>
            </a:xfrm>
            <a:custGeom>
              <a:rect b="b" l="l" r="r" t="t"/>
              <a:pathLst>
                <a:path extrusionOk="0" h="967" w="1263">
                  <a:moveTo>
                    <a:pt x="1" y="0"/>
                  </a:moveTo>
                  <a:cubicBezTo>
                    <a:pt x="96" y="0"/>
                    <a:pt x="144" y="48"/>
                    <a:pt x="144" y="143"/>
                  </a:cubicBezTo>
                  <a:lnTo>
                    <a:pt x="144" y="500"/>
                  </a:lnTo>
                  <a:cubicBezTo>
                    <a:pt x="144" y="595"/>
                    <a:pt x="215" y="619"/>
                    <a:pt x="263" y="643"/>
                  </a:cubicBezTo>
                  <a:cubicBezTo>
                    <a:pt x="548" y="715"/>
                    <a:pt x="787" y="834"/>
                    <a:pt x="977" y="953"/>
                  </a:cubicBezTo>
                  <a:cubicBezTo>
                    <a:pt x="1003" y="961"/>
                    <a:pt x="1026" y="967"/>
                    <a:pt x="1048" y="967"/>
                  </a:cubicBezTo>
                  <a:cubicBezTo>
                    <a:pt x="1087" y="967"/>
                    <a:pt x="1122" y="950"/>
                    <a:pt x="1168" y="905"/>
                  </a:cubicBezTo>
                  <a:lnTo>
                    <a:pt x="1263" y="834"/>
                  </a:lnTo>
                  <a:cubicBezTo>
                    <a:pt x="1096" y="762"/>
                    <a:pt x="930" y="667"/>
                    <a:pt x="739" y="643"/>
                  </a:cubicBezTo>
                  <a:cubicBezTo>
                    <a:pt x="691" y="643"/>
                    <a:pt x="620" y="595"/>
                    <a:pt x="620" y="500"/>
                  </a:cubicBezTo>
                  <a:lnTo>
                    <a:pt x="620" y="143"/>
                  </a:lnTo>
                  <a:cubicBezTo>
                    <a:pt x="620" y="48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4"/>
            <p:cNvSpPr/>
            <p:nvPr/>
          </p:nvSpPr>
          <p:spPr>
            <a:xfrm>
              <a:off x="6871163" y="2471443"/>
              <a:ext cx="43351" cy="142754"/>
            </a:xfrm>
            <a:custGeom>
              <a:rect b="b" l="l" r="r" t="t"/>
              <a:pathLst>
                <a:path extrusionOk="0" h="4788" w="1454">
                  <a:moveTo>
                    <a:pt x="265" y="0"/>
                  </a:moveTo>
                  <a:cubicBezTo>
                    <a:pt x="227" y="0"/>
                    <a:pt x="191" y="12"/>
                    <a:pt x="167" y="36"/>
                  </a:cubicBezTo>
                  <a:lnTo>
                    <a:pt x="48" y="155"/>
                  </a:lnTo>
                  <a:lnTo>
                    <a:pt x="334" y="465"/>
                  </a:lnTo>
                  <a:cubicBezTo>
                    <a:pt x="405" y="512"/>
                    <a:pt x="405" y="608"/>
                    <a:pt x="334" y="655"/>
                  </a:cubicBezTo>
                  <a:lnTo>
                    <a:pt x="72" y="941"/>
                  </a:lnTo>
                  <a:cubicBezTo>
                    <a:pt x="24" y="989"/>
                    <a:pt x="24" y="1060"/>
                    <a:pt x="48" y="1108"/>
                  </a:cubicBezTo>
                  <a:cubicBezTo>
                    <a:pt x="191" y="1322"/>
                    <a:pt x="286" y="1560"/>
                    <a:pt x="334" y="1822"/>
                  </a:cubicBezTo>
                  <a:cubicBezTo>
                    <a:pt x="358" y="1894"/>
                    <a:pt x="429" y="1941"/>
                    <a:pt x="477" y="1941"/>
                  </a:cubicBezTo>
                  <a:lnTo>
                    <a:pt x="834" y="1941"/>
                  </a:lnTo>
                  <a:cubicBezTo>
                    <a:pt x="929" y="1941"/>
                    <a:pt x="1001" y="2013"/>
                    <a:pt x="1001" y="2084"/>
                  </a:cubicBezTo>
                  <a:lnTo>
                    <a:pt x="1001" y="2680"/>
                  </a:lnTo>
                  <a:cubicBezTo>
                    <a:pt x="1001" y="2775"/>
                    <a:pt x="929" y="2846"/>
                    <a:pt x="834" y="2846"/>
                  </a:cubicBezTo>
                  <a:lnTo>
                    <a:pt x="477" y="2846"/>
                  </a:lnTo>
                  <a:cubicBezTo>
                    <a:pt x="405" y="2846"/>
                    <a:pt x="358" y="2894"/>
                    <a:pt x="334" y="2965"/>
                  </a:cubicBezTo>
                  <a:cubicBezTo>
                    <a:pt x="286" y="3227"/>
                    <a:pt x="191" y="3465"/>
                    <a:pt x="48" y="3680"/>
                  </a:cubicBezTo>
                  <a:cubicBezTo>
                    <a:pt x="0" y="3727"/>
                    <a:pt x="0" y="3799"/>
                    <a:pt x="72" y="3846"/>
                  </a:cubicBezTo>
                  <a:lnTo>
                    <a:pt x="334" y="4108"/>
                  </a:lnTo>
                  <a:cubicBezTo>
                    <a:pt x="405" y="4180"/>
                    <a:pt x="405" y="4275"/>
                    <a:pt x="334" y="4323"/>
                  </a:cubicBezTo>
                  <a:lnTo>
                    <a:pt x="48" y="4632"/>
                  </a:lnTo>
                  <a:lnTo>
                    <a:pt x="167" y="4751"/>
                  </a:lnTo>
                  <a:cubicBezTo>
                    <a:pt x="191" y="4775"/>
                    <a:pt x="227" y="4787"/>
                    <a:pt x="265" y="4787"/>
                  </a:cubicBezTo>
                  <a:cubicBezTo>
                    <a:pt x="304" y="4787"/>
                    <a:pt x="346" y="4775"/>
                    <a:pt x="381" y="4751"/>
                  </a:cubicBezTo>
                  <a:lnTo>
                    <a:pt x="786" y="4323"/>
                  </a:lnTo>
                  <a:cubicBezTo>
                    <a:pt x="858" y="4275"/>
                    <a:pt x="858" y="4180"/>
                    <a:pt x="786" y="4108"/>
                  </a:cubicBezTo>
                  <a:lnTo>
                    <a:pt x="524" y="3846"/>
                  </a:lnTo>
                  <a:cubicBezTo>
                    <a:pt x="453" y="3799"/>
                    <a:pt x="453" y="3727"/>
                    <a:pt x="501" y="3680"/>
                  </a:cubicBezTo>
                  <a:cubicBezTo>
                    <a:pt x="643" y="3465"/>
                    <a:pt x="739" y="3227"/>
                    <a:pt x="786" y="2965"/>
                  </a:cubicBezTo>
                  <a:cubicBezTo>
                    <a:pt x="810" y="2894"/>
                    <a:pt x="882" y="2846"/>
                    <a:pt x="929" y="2846"/>
                  </a:cubicBezTo>
                  <a:lnTo>
                    <a:pt x="1286" y="2846"/>
                  </a:lnTo>
                  <a:cubicBezTo>
                    <a:pt x="1382" y="2846"/>
                    <a:pt x="1453" y="2775"/>
                    <a:pt x="1453" y="2680"/>
                  </a:cubicBezTo>
                  <a:lnTo>
                    <a:pt x="1453" y="2084"/>
                  </a:lnTo>
                  <a:cubicBezTo>
                    <a:pt x="1453" y="2013"/>
                    <a:pt x="1382" y="1941"/>
                    <a:pt x="1286" y="1941"/>
                  </a:cubicBezTo>
                  <a:lnTo>
                    <a:pt x="929" y="1941"/>
                  </a:lnTo>
                  <a:cubicBezTo>
                    <a:pt x="858" y="1941"/>
                    <a:pt x="810" y="1894"/>
                    <a:pt x="786" y="1822"/>
                  </a:cubicBezTo>
                  <a:cubicBezTo>
                    <a:pt x="739" y="1560"/>
                    <a:pt x="643" y="1322"/>
                    <a:pt x="501" y="1108"/>
                  </a:cubicBezTo>
                  <a:cubicBezTo>
                    <a:pt x="453" y="1060"/>
                    <a:pt x="453" y="989"/>
                    <a:pt x="524" y="941"/>
                  </a:cubicBezTo>
                  <a:lnTo>
                    <a:pt x="786" y="655"/>
                  </a:lnTo>
                  <a:cubicBezTo>
                    <a:pt x="858" y="608"/>
                    <a:pt x="858" y="512"/>
                    <a:pt x="786" y="465"/>
                  </a:cubicBezTo>
                  <a:lnTo>
                    <a:pt x="381" y="36"/>
                  </a:lnTo>
                  <a:cubicBezTo>
                    <a:pt x="346" y="12"/>
                    <a:pt x="304" y="0"/>
                    <a:pt x="265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4"/>
            <p:cNvSpPr/>
            <p:nvPr/>
          </p:nvSpPr>
          <p:spPr>
            <a:xfrm>
              <a:off x="6778139" y="2494520"/>
              <a:ext cx="94454" cy="94454"/>
            </a:xfrm>
            <a:custGeom>
              <a:rect b="b" l="l" r="r" t="t"/>
              <a:pathLst>
                <a:path extrusionOk="0" h="3168" w="3168">
                  <a:moveTo>
                    <a:pt x="1572" y="0"/>
                  </a:moveTo>
                  <a:cubicBezTo>
                    <a:pt x="715" y="0"/>
                    <a:pt x="1" y="715"/>
                    <a:pt x="1" y="1596"/>
                  </a:cubicBezTo>
                  <a:cubicBezTo>
                    <a:pt x="1" y="2453"/>
                    <a:pt x="715" y="3168"/>
                    <a:pt x="1572" y="3168"/>
                  </a:cubicBezTo>
                  <a:cubicBezTo>
                    <a:pt x="2454" y="3168"/>
                    <a:pt x="3168" y="2453"/>
                    <a:pt x="3168" y="1596"/>
                  </a:cubicBezTo>
                  <a:cubicBezTo>
                    <a:pt x="3168" y="715"/>
                    <a:pt x="2454" y="0"/>
                    <a:pt x="1572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4"/>
            <p:cNvSpPr/>
            <p:nvPr/>
          </p:nvSpPr>
          <p:spPr>
            <a:xfrm>
              <a:off x="6794478" y="2499499"/>
              <a:ext cx="78115" cy="89475"/>
            </a:xfrm>
            <a:custGeom>
              <a:rect b="b" l="l" r="r" t="t"/>
              <a:pathLst>
                <a:path extrusionOk="0" h="3001" w="2620">
                  <a:moveTo>
                    <a:pt x="1691" y="0"/>
                  </a:moveTo>
                  <a:lnTo>
                    <a:pt x="1691" y="0"/>
                  </a:lnTo>
                  <a:cubicBezTo>
                    <a:pt x="2025" y="262"/>
                    <a:pt x="2239" y="667"/>
                    <a:pt x="2239" y="1143"/>
                  </a:cubicBezTo>
                  <a:cubicBezTo>
                    <a:pt x="2239" y="2024"/>
                    <a:pt x="1525" y="2739"/>
                    <a:pt x="643" y="2739"/>
                  </a:cubicBezTo>
                  <a:cubicBezTo>
                    <a:pt x="405" y="2739"/>
                    <a:pt x="215" y="2667"/>
                    <a:pt x="0" y="2572"/>
                  </a:cubicBezTo>
                  <a:lnTo>
                    <a:pt x="0" y="2572"/>
                  </a:lnTo>
                  <a:cubicBezTo>
                    <a:pt x="262" y="2858"/>
                    <a:pt x="620" y="3001"/>
                    <a:pt x="1048" y="3001"/>
                  </a:cubicBezTo>
                  <a:cubicBezTo>
                    <a:pt x="1906" y="3001"/>
                    <a:pt x="2620" y="2286"/>
                    <a:pt x="2620" y="1429"/>
                  </a:cubicBezTo>
                  <a:cubicBezTo>
                    <a:pt x="2620" y="786"/>
                    <a:pt x="2239" y="238"/>
                    <a:pt x="1691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4"/>
            <p:cNvSpPr/>
            <p:nvPr/>
          </p:nvSpPr>
          <p:spPr>
            <a:xfrm>
              <a:off x="6922982" y="2640079"/>
              <a:ext cx="108676" cy="108646"/>
            </a:xfrm>
            <a:custGeom>
              <a:rect b="b" l="l" r="r" t="t"/>
              <a:pathLst>
                <a:path extrusionOk="0" h="3644" w="3645">
                  <a:moveTo>
                    <a:pt x="1811" y="0"/>
                  </a:moveTo>
                  <a:cubicBezTo>
                    <a:pt x="811" y="0"/>
                    <a:pt x="1" y="810"/>
                    <a:pt x="1" y="1810"/>
                  </a:cubicBezTo>
                  <a:cubicBezTo>
                    <a:pt x="1" y="2834"/>
                    <a:pt x="811" y="3644"/>
                    <a:pt x="1811" y="3644"/>
                  </a:cubicBezTo>
                  <a:cubicBezTo>
                    <a:pt x="2811" y="3644"/>
                    <a:pt x="3644" y="2834"/>
                    <a:pt x="3644" y="1810"/>
                  </a:cubicBezTo>
                  <a:cubicBezTo>
                    <a:pt x="3644" y="810"/>
                    <a:pt x="2811" y="0"/>
                    <a:pt x="1811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4"/>
            <p:cNvSpPr/>
            <p:nvPr/>
          </p:nvSpPr>
          <p:spPr>
            <a:xfrm>
              <a:off x="6947848" y="2642911"/>
              <a:ext cx="84526" cy="105813"/>
            </a:xfrm>
            <a:custGeom>
              <a:rect b="b" l="l" r="r" t="t"/>
              <a:pathLst>
                <a:path extrusionOk="0" h="3549" w="2835">
                  <a:moveTo>
                    <a:pt x="1548" y="1"/>
                  </a:moveTo>
                  <a:cubicBezTo>
                    <a:pt x="2048" y="334"/>
                    <a:pt x="2382" y="906"/>
                    <a:pt x="2382" y="1525"/>
                  </a:cubicBezTo>
                  <a:cubicBezTo>
                    <a:pt x="2382" y="2525"/>
                    <a:pt x="1572" y="3335"/>
                    <a:pt x="572" y="3335"/>
                  </a:cubicBezTo>
                  <a:cubicBezTo>
                    <a:pt x="381" y="3335"/>
                    <a:pt x="191" y="3311"/>
                    <a:pt x="0" y="3239"/>
                  </a:cubicBezTo>
                  <a:lnTo>
                    <a:pt x="0" y="3239"/>
                  </a:lnTo>
                  <a:cubicBezTo>
                    <a:pt x="310" y="3430"/>
                    <a:pt x="667" y="3549"/>
                    <a:pt x="1024" y="3549"/>
                  </a:cubicBezTo>
                  <a:cubicBezTo>
                    <a:pt x="2025" y="3549"/>
                    <a:pt x="2834" y="2739"/>
                    <a:pt x="2834" y="1739"/>
                  </a:cubicBezTo>
                  <a:cubicBezTo>
                    <a:pt x="2834" y="929"/>
                    <a:pt x="2287" y="239"/>
                    <a:pt x="1548" y="1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4"/>
            <p:cNvSpPr/>
            <p:nvPr/>
          </p:nvSpPr>
          <p:spPr>
            <a:xfrm>
              <a:off x="6773190" y="2490256"/>
              <a:ext cx="104382" cy="105098"/>
            </a:xfrm>
            <a:custGeom>
              <a:rect b="b" l="l" r="r" t="t"/>
              <a:pathLst>
                <a:path extrusionOk="0" h="3525" w="3501">
                  <a:moveTo>
                    <a:pt x="1762" y="0"/>
                  </a:moveTo>
                  <a:cubicBezTo>
                    <a:pt x="1548" y="0"/>
                    <a:pt x="1334" y="24"/>
                    <a:pt x="1167" y="120"/>
                  </a:cubicBezTo>
                  <a:cubicBezTo>
                    <a:pt x="1072" y="143"/>
                    <a:pt x="1000" y="239"/>
                    <a:pt x="1072" y="334"/>
                  </a:cubicBezTo>
                  <a:cubicBezTo>
                    <a:pt x="1089" y="404"/>
                    <a:pt x="1145" y="448"/>
                    <a:pt x="1211" y="448"/>
                  </a:cubicBezTo>
                  <a:cubicBezTo>
                    <a:pt x="1235" y="448"/>
                    <a:pt x="1260" y="442"/>
                    <a:pt x="1286" y="429"/>
                  </a:cubicBezTo>
                  <a:cubicBezTo>
                    <a:pt x="1429" y="358"/>
                    <a:pt x="1596" y="334"/>
                    <a:pt x="1762" y="334"/>
                  </a:cubicBezTo>
                  <a:cubicBezTo>
                    <a:pt x="2524" y="334"/>
                    <a:pt x="3144" y="953"/>
                    <a:pt x="3144" y="1739"/>
                  </a:cubicBezTo>
                  <a:cubicBezTo>
                    <a:pt x="3144" y="2501"/>
                    <a:pt x="2524" y="3120"/>
                    <a:pt x="1762" y="3120"/>
                  </a:cubicBezTo>
                  <a:cubicBezTo>
                    <a:pt x="976" y="3120"/>
                    <a:pt x="357" y="2501"/>
                    <a:pt x="357" y="1739"/>
                  </a:cubicBezTo>
                  <a:cubicBezTo>
                    <a:pt x="357" y="1406"/>
                    <a:pt x="476" y="1072"/>
                    <a:pt x="691" y="834"/>
                  </a:cubicBezTo>
                  <a:cubicBezTo>
                    <a:pt x="738" y="786"/>
                    <a:pt x="738" y="667"/>
                    <a:pt x="643" y="596"/>
                  </a:cubicBezTo>
                  <a:cubicBezTo>
                    <a:pt x="622" y="574"/>
                    <a:pt x="586" y="563"/>
                    <a:pt x="546" y="563"/>
                  </a:cubicBezTo>
                  <a:cubicBezTo>
                    <a:pt x="498" y="563"/>
                    <a:pt x="444" y="580"/>
                    <a:pt x="405" y="620"/>
                  </a:cubicBezTo>
                  <a:cubicBezTo>
                    <a:pt x="143" y="953"/>
                    <a:pt x="0" y="1334"/>
                    <a:pt x="0" y="1763"/>
                  </a:cubicBezTo>
                  <a:cubicBezTo>
                    <a:pt x="0" y="2715"/>
                    <a:pt x="762" y="3525"/>
                    <a:pt x="1762" y="3525"/>
                  </a:cubicBezTo>
                  <a:cubicBezTo>
                    <a:pt x="2715" y="3525"/>
                    <a:pt x="3501" y="2739"/>
                    <a:pt x="3501" y="1763"/>
                  </a:cubicBezTo>
                  <a:cubicBezTo>
                    <a:pt x="3501" y="786"/>
                    <a:pt x="2715" y="0"/>
                    <a:pt x="17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4"/>
            <p:cNvSpPr/>
            <p:nvPr/>
          </p:nvSpPr>
          <p:spPr>
            <a:xfrm>
              <a:off x="6731270" y="2448366"/>
              <a:ext cx="188192" cy="188192"/>
            </a:xfrm>
            <a:custGeom>
              <a:rect b="b" l="l" r="r" t="t"/>
              <a:pathLst>
                <a:path extrusionOk="0" h="6312" w="6312">
                  <a:moveTo>
                    <a:pt x="3454" y="429"/>
                  </a:moveTo>
                  <a:lnTo>
                    <a:pt x="3454" y="715"/>
                  </a:lnTo>
                  <a:cubicBezTo>
                    <a:pt x="3454" y="882"/>
                    <a:pt x="3549" y="1001"/>
                    <a:pt x="3692" y="1048"/>
                  </a:cubicBezTo>
                  <a:cubicBezTo>
                    <a:pt x="3930" y="1120"/>
                    <a:pt x="4145" y="1191"/>
                    <a:pt x="4335" y="1310"/>
                  </a:cubicBezTo>
                  <a:cubicBezTo>
                    <a:pt x="4395" y="1350"/>
                    <a:pt x="4459" y="1369"/>
                    <a:pt x="4520" y="1369"/>
                  </a:cubicBezTo>
                  <a:cubicBezTo>
                    <a:pt x="4605" y="1369"/>
                    <a:pt x="4685" y="1332"/>
                    <a:pt x="4740" y="1263"/>
                  </a:cubicBezTo>
                  <a:lnTo>
                    <a:pt x="4978" y="1024"/>
                  </a:lnTo>
                  <a:lnTo>
                    <a:pt x="5335" y="1405"/>
                  </a:lnTo>
                  <a:lnTo>
                    <a:pt x="5097" y="1644"/>
                  </a:lnTo>
                  <a:cubicBezTo>
                    <a:pt x="4978" y="1763"/>
                    <a:pt x="4978" y="1906"/>
                    <a:pt x="5026" y="2025"/>
                  </a:cubicBezTo>
                  <a:cubicBezTo>
                    <a:pt x="5145" y="2239"/>
                    <a:pt x="5240" y="2453"/>
                    <a:pt x="5312" y="2691"/>
                  </a:cubicBezTo>
                  <a:cubicBezTo>
                    <a:pt x="5335" y="2834"/>
                    <a:pt x="5454" y="2930"/>
                    <a:pt x="5597" y="2930"/>
                  </a:cubicBezTo>
                  <a:lnTo>
                    <a:pt x="5931" y="2930"/>
                  </a:lnTo>
                  <a:lnTo>
                    <a:pt x="5931" y="3454"/>
                  </a:lnTo>
                  <a:lnTo>
                    <a:pt x="5597" y="3454"/>
                  </a:lnTo>
                  <a:cubicBezTo>
                    <a:pt x="5454" y="3454"/>
                    <a:pt x="5335" y="3549"/>
                    <a:pt x="5312" y="3692"/>
                  </a:cubicBezTo>
                  <a:cubicBezTo>
                    <a:pt x="5240" y="3930"/>
                    <a:pt x="5145" y="4144"/>
                    <a:pt x="5026" y="4358"/>
                  </a:cubicBezTo>
                  <a:cubicBezTo>
                    <a:pt x="4931" y="4478"/>
                    <a:pt x="4978" y="4644"/>
                    <a:pt x="5097" y="4739"/>
                  </a:cubicBezTo>
                  <a:lnTo>
                    <a:pt x="5335" y="4978"/>
                  </a:lnTo>
                  <a:lnTo>
                    <a:pt x="4978" y="5359"/>
                  </a:lnTo>
                  <a:lnTo>
                    <a:pt x="4740" y="5121"/>
                  </a:lnTo>
                  <a:cubicBezTo>
                    <a:pt x="4670" y="5037"/>
                    <a:pt x="4576" y="5002"/>
                    <a:pt x="4486" y="5002"/>
                  </a:cubicBezTo>
                  <a:cubicBezTo>
                    <a:pt x="4422" y="5002"/>
                    <a:pt x="4361" y="5019"/>
                    <a:pt x="4311" y="5049"/>
                  </a:cubicBezTo>
                  <a:cubicBezTo>
                    <a:pt x="4121" y="5168"/>
                    <a:pt x="3907" y="5240"/>
                    <a:pt x="3668" y="5311"/>
                  </a:cubicBezTo>
                  <a:cubicBezTo>
                    <a:pt x="3525" y="5335"/>
                    <a:pt x="3430" y="5454"/>
                    <a:pt x="3430" y="5644"/>
                  </a:cubicBezTo>
                  <a:lnTo>
                    <a:pt x="3430" y="5930"/>
                  </a:lnTo>
                  <a:lnTo>
                    <a:pt x="2882" y="5930"/>
                  </a:lnTo>
                  <a:lnTo>
                    <a:pt x="2882" y="5644"/>
                  </a:lnTo>
                  <a:cubicBezTo>
                    <a:pt x="2882" y="5478"/>
                    <a:pt x="2811" y="5359"/>
                    <a:pt x="2644" y="5311"/>
                  </a:cubicBezTo>
                  <a:cubicBezTo>
                    <a:pt x="2406" y="5240"/>
                    <a:pt x="2216" y="5168"/>
                    <a:pt x="2001" y="5049"/>
                  </a:cubicBezTo>
                  <a:cubicBezTo>
                    <a:pt x="1952" y="5009"/>
                    <a:pt x="1890" y="4990"/>
                    <a:pt x="1829" y="4990"/>
                  </a:cubicBezTo>
                  <a:cubicBezTo>
                    <a:pt x="1744" y="4990"/>
                    <a:pt x="1662" y="5027"/>
                    <a:pt x="1620" y="5097"/>
                  </a:cubicBezTo>
                  <a:lnTo>
                    <a:pt x="1382" y="5335"/>
                  </a:lnTo>
                  <a:lnTo>
                    <a:pt x="1025" y="4954"/>
                  </a:lnTo>
                  <a:lnTo>
                    <a:pt x="1263" y="4716"/>
                  </a:lnTo>
                  <a:cubicBezTo>
                    <a:pt x="1382" y="4597"/>
                    <a:pt x="1382" y="4454"/>
                    <a:pt x="1311" y="4335"/>
                  </a:cubicBezTo>
                  <a:cubicBezTo>
                    <a:pt x="1192" y="4120"/>
                    <a:pt x="1096" y="3906"/>
                    <a:pt x="1049" y="3668"/>
                  </a:cubicBezTo>
                  <a:cubicBezTo>
                    <a:pt x="1025" y="3525"/>
                    <a:pt x="906" y="3430"/>
                    <a:pt x="739" y="3430"/>
                  </a:cubicBezTo>
                  <a:lnTo>
                    <a:pt x="430" y="3430"/>
                  </a:lnTo>
                  <a:lnTo>
                    <a:pt x="430" y="2906"/>
                  </a:lnTo>
                  <a:lnTo>
                    <a:pt x="715" y="2906"/>
                  </a:lnTo>
                  <a:cubicBezTo>
                    <a:pt x="858" y="2906"/>
                    <a:pt x="977" y="2811"/>
                    <a:pt x="1049" y="2668"/>
                  </a:cubicBezTo>
                  <a:cubicBezTo>
                    <a:pt x="1096" y="2429"/>
                    <a:pt x="1192" y="2215"/>
                    <a:pt x="1311" y="2001"/>
                  </a:cubicBezTo>
                  <a:cubicBezTo>
                    <a:pt x="1406" y="1882"/>
                    <a:pt x="1382" y="1715"/>
                    <a:pt x="1263" y="1620"/>
                  </a:cubicBezTo>
                  <a:lnTo>
                    <a:pt x="1025" y="1382"/>
                  </a:lnTo>
                  <a:lnTo>
                    <a:pt x="1406" y="1024"/>
                  </a:lnTo>
                  <a:lnTo>
                    <a:pt x="1644" y="1263"/>
                  </a:lnTo>
                  <a:cubicBezTo>
                    <a:pt x="1711" y="1330"/>
                    <a:pt x="1786" y="1359"/>
                    <a:pt x="1860" y="1359"/>
                  </a:cubicBezTo>
                  <a:cubicBezTo>
                    <a:pt x="1917" y="1359"/>
                    <a:pt x="1973" y="1341"/>
                    <a:pt x="2025" y="1310"/>
                  </a:cubicBezTo>
                  <a:cubicBezTo>
                    <a:pt x="2240" y="1191"/>
                    <a:pt x="2454" y="1120"/>
                    <a:pt x="2692" y="1048"/>
                  </a:cubicBezTo>
                  <a:cubicBezTo>
                    <a:pt x="2835" y="1024"/>
                    <a:pt x="2930" y="905"/>
                    <a:pt x="2930" y="762"/>
                  </a:cubicBezTo>
                  <a:lnTo>
                    <a:pt x="2930" y="429"/>
                  </a:lnTo>
                  <a:close/>
                  <a:moveTo>
                    <a:pt x="2859" y="0"/>
                  </a:moveTo>
                  <a:cubicBezTo>
                    <a:pt x="2692" y="0"/>
                    <a:pt x="2525" y="167"/>
                    <a:pt x="2525" y="334"/>
                  </a:cubicBezTo>
                  <a:lnTo>
                    <a:pt x="2525" y="667"/>
                  </a:lnTo>
                  <a:cubicBezTo>
                    <a:pt x="2287" y="715"/>
                    <a:pt x="2025" y="810"/>
                    <a:pt x="1811" y="953"/>
                  </a:cubicBezTo>
                  <a:lnTo>
                    <a:pt x="1573" y="715"/>
                  </a:lnTo>
                  <a:cubicBezTo>
                    <a:pt x="1513" y="655"/>
                    <a:pt x="1436" y="626"/>
                    <a:pt x="1358" y="626"/>
                  </a:cubicBezTo>
                  <a:cubicBezTo>
                    <a:pt x="1281" y="626"/>
                    <a:pt x="1204" y="655"/>
                    <a:pt x="1144" y="715"/>
                  </a:cubicBezTo>
                  <a:lnTo>
                    <a:pt x="715" y="1144"/>
                  </a:lnTo>
                  <a:cubicBezTo>
                    <a:pt x="596" y="1263"/>
                    <a:pt x="596" y="1477"/>
                    <a:pt x="715" y="1596"/>
                  </a:cubicBezTo>
                  <a:lnTo>
                    <a:pt x="954" y="1834"/>
                  </a:lnTo>
                  <a:cubicBezTo>
                    <a:pt x="811" y="2072"/>
                    <a:pt x="715" y="2310"/>
                    <a:pt x="668" y="2549"/>
                  </a:cubicBezTo>
                  <a:lnTo>
                    <a:pt x="334" y="2549"/>
                  </a:lnTo>
                  <a:cubicBezTo>
                    <a:pt x="144" y="2549"/>
                    <a:pt x="1" y="2691"/>
                    <a:pt x="1" y="2858"/>
                  </a:cubicBezTo>
                  <a:lnTo>
                    <a:pt x="1" y="3454"/>
                  </a:lnTo>
                  <a:cubicBezTo>
                    <a:pt x="1" y="3644"/>
                    <a:pt x="144" y="3787"/>
                    <a:pt x="334" y="3787"/>
                  </a:cubicBezTo>
                  <a:lnTo>
                    <a:pt x="668" y="3787"/>
                  </a:lnTo>
                  <a:cubicBezTo>
                    <a:pt x="715" y="4025"/>
                    <a:pt x="811" y="4287"/>
                    <a:pt x="954" y="4501"/>
                  </a:cubicBezTo>
                  <a:lnTo>
                    <a:pt x="715" y="4739"/>
                  </a:lnTo>
                  <a:cubicBezTo>
                    <a:pt x="596" y="4859"/>
                    <a:pt x="596" y="5073"/>
                    <a:pt x="715" y="5192"/>
                  </a:cubicBezTo>
                  <a:lnTo>
                    <a:pt x="1144" y="5597"/>
                  </a:lnTo>
                  <a:cubicBezTo>
                    <a:pt x="1204" y="5656"/>
                    <a:pt x="1281" y="5686"/>
                    <a:pt x="1358" y="5686"/>
                  </a:cubicBezTo>
                  <a:cubicBezTo>
                    <a:pt x="1436" y="5686"/>
                    <a:pt x="1513" y="5656"/>
                    <a:pt x="1573" y="5597"/>
                  </a:cubicBezTo>
                  <a:lnTo>
                    <a:pt x="1811" y="5359"/>
                  </a:lnTo>
                  <a:cubicBezTo>
                    <a:pt x="2049" y="5525"/>
                    <a:pt x="2287" y="5597"/>
                    <a:pt x="2525" y="5668"/>
                  </a:cubicBezTo>
                  <a:lnTo>
                    <a:pt x="2525" y="6002"/>
                  </a:lnTo>
                  <a:cubicBezTo>
                    <a:pt x="2525" y="6168"/>
                    <a:pt x="2692" y="6311"/>
                    <a:pt x="2859" y="6311"/>
                  </a:cubicBezTo>
                  <a:lnTo>
                    <a:pt x="3454" y="6311"/>
                  </a:lnTo>
                  <a:cubicBezTo>
                    <a:pt x="3645" y="6311"/>
                    <a:pt x="3787" y="6168"/>
                    <a:pt x="3787" y="6002"/>
                  </a:cubicBezTo>
                  <a:lnTo>
                    <a:pt x="3787" y="5668"/>
                  </a:lnTo>
                  <a:cubicBezTo>
                    <a:pt x="4049" y="5597"/>
                    <a:pt x="4288" y="5525"/>
                    <a:pt x="4502" y="5359"/>
                  </a:cubicBezTo>
                  <a:lnTo>
                    <a:pt x="4740" y="5597"/>
                  </a:lnTo>
                  <a:cubicBezTo>
                    <a:pt x="4796" y="5642"/>
                    <a:pt x="4874" y="5666"/>
                    <a:pt x="4952" y="5666"/>
                  </a:cubicBezTo>
                  <a:cubicBezTo>
                    <a:pt x="5040" y="5666"/>
                    <a:pt x="5130" y="5636"/>
                    <a:pt x="5193" y="5573"/>
                  </a:cubicBezTo>
                  <a:lnTo>
                    <a:pt x="5597" y="5168"/>
                  </a:lnTo>
                  <a:cubicBezTo>
                    <a:pt x="5716" y="5049"/>
                    <a:pt x="5716" y="4835"/>
                    <a:pt x="5597" y="4716"/>
                  </a:cubicBezTo>
                  <a:lnTo>
                    <a:pt x="5359" y="4478"/>
                  </a:lnTo>
                  <a:cubicBezTo>
                    <a:pt x="5502" y="4263"/>
                    <a:pt x="5597" y="4001"/>
                    <a:pt x="5669" y="3763"/>
                  </a:cubicBezTo>
                  <a:lnTo>
                    <a:pt x="5978" y="3763"/>
                  </a:lnTo>
                  <a:cubicBezTo>
                    <a:pt x="6169" y="3763"/>
                    <a:pt x="6312" y="3620"/>
                    <a:pt x="6312" y="3430"/>
                  </a:cubicBezTo>
                  <a:lnTo>
                    <a:pt x="6312" y="2834"/>
                  </a:lnTo>
                  <a:cubicBezTo>
                    <a:pt x="6312" y="2668"/>
                    <a:pt x="6169" y="2501"/>
                    <a:pt x="5978" y="2501"/>
                  </a:cubicBezTo>
                  <a:lnTo>
                    <a:pt x="5669" y="2501"/>
                  </a:lnTo>
                  <a:cubicBezTo>
                    <a:pt x="5597" y="2263"/>
                    <a:pt x="5502" y="2001"/>
                    <a:pt x="5359" y="1787"/>
                  </a:cubicBezTo>
                  <a:lnTo>
                    <a:pt x="5597" y="1548"/>
                  </a:lnTo>
                  <a:cubicBezTo>
                    <a:pt x="5716" y="1429"/>
                    <a:pt x="5716" y="1239"/>
                    <a:pt x="5597" y="1120"/>
                  </a:cubicBezTo>
                  <a:lnTo>
                    <a:pt x="5193" y="691"/>
                  </a:lnTo>
                  <a:cubicBezTo>
                    <a:pt x="5133" y="632"/>
                    <a:pt x="5050" y="602"/>
                    <a:pt x="4966" y="602"/>
                  </a:cubicBezTo>
                  <a:cubicBezTo>
                    <a:pt x="4883" y="602"/>
                    <a:pt x="4800" y="632"/>
                    <a:pt x="4740" y="691"/>
                  </a:cubicBezTo>
                  <a:lnTo>
                    <a:pt x="4502" y="929"/>
                  </a:lnTo>
                  <a:cubicBezTo>
                    <a:pt x="4264" y="786"/>
                    <a:pt x="4026" y="691"/>
                    <a:pt x="3787" y="643"/>
                  </a:cubicBezTo>
                  <a:lnTo>
                    <a:pt x="3787" y="334"/>
                  </a:lnTo>
                  <a:cubicBezTo>
                    <a:pt x="3787" y="167"/>
                    <a:pt x="3645" y="0"/>
                    <a:pt x="3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4"/>
            <p:cNvSpPr/>
            <p:nvPr/>
          </p:nvSpPr>
          <p:spPr>
            <a:xfrm>
              <a:off x="6815766" y="2517955"/>
              <a:ext cx="19201" cy="49731"/>
            </a:xfrm>
            <a:custGeom>
              <a:rect b="b" l="l" r="r" t="t"/>
              <a:pathLst>
                <a:path extrusionOk="0" h="1668" w="644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34" y="357"/>
                  </a:lnTo>
                  <a:lnTo>
                    <a:pt x="334" y="1477"/>
                  </a:lnTo>
                  <a:cubicBezTo>
                    <a:pt x="287" y="1572"/>
                    <a:pt x="382" y="1667"/>
                    <a:pt x="477" y="1667"/>
                  </a:cubicBezTo>
                  <a:cubicBezTo>
                    <a:pt x="572" y="1667"/>
                    <a:pt x="644" y="1572"/>
                    <a:pt x="644" y="1477"/>
                  </a:cubicBezTo>
                  <a:lnTo>
                    <a:pt x="644" y="167"/>
                  </a:lnTo>
                  <a:cubicBezTo>
                    <a:pt x="644" y="95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4"/>
            <p:cNvSpPr/>
            <p:nvPr/>
          </p:nvSpPr>
          <p:spPr>
            <a:xfrm>
              <a:off x="6918033" y="2635099"/>
              <a:ext cx="119290" cy="118604"/>
            </a:xfrm>
            <a:custGeom>
              <a:rect b="b" l="l" r="r" t="t"/>
              <a:pathLst>
                <a:path extrusionOk="0" h="3978" w="4001">
                  <a:moveTo>
                    <a:pt x="1977" y="1"/>
                  </a:moveTo>
                  <a:cubicBezTo>
                    <a:pt x="881" y="1"/>
                    <a:pt x="0" y="882"/>
                    <a:pt x="0" y="2001"/>
                  </a:cubicBezTo>
                  <a:cubicBezTo>
                    <a:pt x="0" y="3096"/>
                    <a:pt x="881" y="3978"/>
                    <a:pt x="1977" y="3978"/>
                  </a:cubicBezTo>
                  <a:cubicBezTo>
                    <a:pt x="2334" y="3978"/>
                    <a:pt x="2691" y="3906"/>
                    <a:pt x="3001" y="3716"/>
                  </a:cubicBezTo>
                  <a:cubicBezTo>
                    <a:pt x="3096" y="3668"/>
                    <a:pt x="3120" y="3573"/>
                    <a:pt x="3048" y="3478"/>
                  </a:cubicBezTo>
                  <a:cubicBezTo>
                    <a:pt x="3020" y="3420"/>
                    <a:pt x="2973" y="3388"/>
                    <a:pt x="2920" y="3388"/>
                  </a:cubicBezTo>
                  <a:cubicBezTo>
                    <a:pt x="2885" y="3388"/>
                    <a:pt x="2848" y="3402"/>
                    <a:pt x="2810" y="3430"/>
                  </a:cubicBezTo>
                  <a:cubicBezTo>
                    <a:pt x="2572" y="3573"/>
                    <a:pt x="2286" y="3668"/>
                    <a:pt x="1977" y="3668"/>
                  </a:cubicBezTo>
                  <a:cubicBezTo>
                    <a:pt x="1072" y="3668"/>
                    <a:pt x="310" y="2906"/>
                    <a:pt x="310" y="2001"/>
                  </a:cubicBezTo>
                  <a:cubicBezTo>
                    <a:pt x="310" y="1072"/>
                    <a:pt x="1072" y="334"/>
                    <a:pt x="1977" y="334"/>
                  </a:cubicBezTo>
                  <a:cubicBezTo>
                    <a:pt x="2906" y="334"/>
                    <a:pt x="3644" y="1072"/>
                    <a:pt x="3644" y="2001"/>
                  </a:cubicBezTo>
                  <a:cubicBezTo>
                    <a:pt x="3644" y="2311"/>
                    <a:pt x="3572" y="2644"/>
                    <a:pt x="3358" y="2906"/>
                  </a:cubicBezTo>
                  <a:cubicBezTo>
                    <a:pt x="3287" y="3001"/>
                    <a:pt x="3334" y="3096"/>
                    <a:pt x="3406" y="3144"/>
                  </a:cubicBezTo>
                  <a:cubicBezTo>
                    <a:pt x="3443" y="3172"/>
                    <a:pt x="3481" y="3186"/>
                    <a:pt x="3515" y="3186"/>
                  </a:cubicBezTo>
                  <a:cubicBezTo>
                    <a:pt x="3569" y="3186"/>
                    <a:pt x="3615" y="3154"/>
                    <a:pt x="3644" y="3096"/>
                  </a:cubicBezTo>
                  <a:cubicBezTo>
                    <a:pt x="3882" y="2763"/>
                    <a:pt x="4001" y="2382"/>
                    <a:pt x="4001" y="1953"/>
                  </a:cubicBezTo>
                  <a:cubicBezTo>
                    <a:pt x="4001" y="882"/>
                    <a:pt x="3096" y="1"/>
                    <a:pt x="1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4"/>
            <p:cNvSpPr/>
            <p:nvPr/>
          </p:nvSpPr>
          <p:spPr>
            <a:xfrm>
              <a:off x="6870448" y="2586828"/>
              <a:ext cx="215175" cy="214459"/>
            </a:xfrm>
            <a:custGeom>
              <a:rect b="b" l="l" r="r" t="t"/>
              <a:pathLst>
                <a:path extrusionOk="0" h="7193" w="7217">
                  <a:moveTo>
                    <a:pt x="3906" y="334"/>
                  </a:moveTo>
                  <a:lnTo>
                    <a:pt x="3906" y="715"/>
                  </a:lnTo>
                  <a:cubicBezTo>
                    <a:pt x="3906" y="881"/>
                    <a:pt x="4025" y="1024"/>
                    <a:pt x="4168" y="1048"/>
                  </a:cubicBezTo>
                  <a:cubicBezTo>
                    <a:pt x="4454" y="1120"/>
                    <a:pt x="4716" y="1239"/>
                    <a:pt x="4954" y="1381"/>
                  </a:cubicBezTo>
                  <a:cubicBezTo>
                    <a:pt x="5006" y="1416"/>
                    <a:pt x="5059" y="1432"/>
                    <a:pt x="5110" y="1432"/>
                  </a:cubicBezTo>
                  <a:cubicBezTo>
                    <a:pt x="5199" y="1432"/>
                    <a:pt x="5283" y="1385"/>
                    <a:pt x="5359" y="1310"/>
                  </a:cubicBezTo>
                  <a:lnTo>
                    <a:pt x="5668" y="1024"/>
                  </a:lnTo>
                  <a:lnTo>
                    <a:pt x="6145" y="1501"/>
                  </a:lnTo>
                  <a:lnTo>
                    <a:pt x="5835" y="1786"/>
                  </a:lnTo>
                  <a:cubicBezTo>
                    <a:pt x="5716" y="1905"/>
                    <a:pt x="5716" y="2096"/>
                    <a:pt x="5788" y="2215"/>
                  </a:cubicBezTo>
                  <a:cubicBezTo>
                    <a:pt x="5930" y="2453"/>
                    <a:pt x="6049" y="2715"/>
                    <a:pt x="6121" y="2977"/>
                  </a:cubicBezTo>
                  <a:cubicBezTo>
                    <a:pt x="6145" y="3144"/>
                    <a:pt x="6288" y="3263"/>
                    <a:pt x="6430" y="3263"/>
                  </a:cubicBezTo>
                  <a:lnTo>
                    <a:pt x="6859" y="3263"/>
                  </a:lnTo>
                  <a:lnTo>
                    <a:pt x="6859" y="3930"/>
                  </a:lnTo>
                  <a:lnTo>
                    <a:pt x="6478" y="3930"/>
                  </a:lnTo>
                  <a:cubicBezTo>
                    <a:pt x="6311" y="3930"/>
                    <a:pt x="6169" y="4049"/>
                    <a:pt x="6145" y="4215"/>
                  </a:cubicBezTo>
                  <a:cubicBezTo>
                    <a:pt x="6073" y="4477"/>
                    <a:pt x="5954" y="4739"/>
                    <a:pt x="5811" y="4977"/>
                  </a:cubicBezTo>
                  <a:cubicBezTo>
                    <a:pt x="5716" y="5120"/>
                    <a:pt x="5764" y="5287"/>
                    <a:pt x="5883" y="5406"/>
                  </a:cubicBezTo>
                  <a:lnTo>
                    <a:pt x="6169" y="5692"/>
                  </a:lnTo>
                  <a:lnTo>
                    <a:pt x="5692" y="6168"/>
                  </a:lnTo>
                  <a:lnTo>
                    <a:pt x="5406" y="5882"/>
                  </a:lnTo>
                  <a:cubicBezTo>
                    <a:pt x="5334" y="5809"/>
                    <a:pt x="5234" y="5781"/>
                    <a:pt x="5140" y="5781"/>
                  </a:cubicBezTo>
                  <a:cubicBezTo>
                    <a:pt x="5081" y="5781"/>
                    <a:pt x="5024" y="5792"/>
                    <a:pt x="4978" y="5811"/>
                  </a:cubicBezTo>
                  <a:cubicBezTo>
                    <a:pt x="4740" y="5954"/>
                    <a:pt x="4478" y="6073"/>
                    <a:pt x="4216" y="6144"/>
                  </a:cubicBezTo>
                  <a:cubicBezTo>
                    <a:pt x="4049" y="6168"/>
                    <a:pt x="3930" y="6311"/>
                    <a:pt x="3930" y="6478"/>
                  </a:cubicBezTo>
                  <a:lnTo>
                    <a:pt x="3930" y="6883"/>
                  </a:lnTo>
                  <a:lnTo>
                    <a:pt x="3263" y="6883"/>
                  </a:lnTo>
                  <a:lnTo>
                    <a:pt x="3263" y="6502"/>
                  </a:lnTo>
                  <a:cubicBezTo>
                    <a:pt x="3263" y="6359"/>
                    <a:pt x="3144" y="6192"/>
                    <a:pt x="2977" y="6168"/>
                  </a:cubicBezTo>
                  <a:cubicBezTo>
                    <a:pt x="2715" y="6121"/>
                    <a:pt x="2453" y="6001"/>
                    <a:pt x="2215" y="5835"/>
                  </a:cubicBezTo>
                  <a:cubicBezTo>
                    <a:pt x="2162" y="5808"/>
                    <a:pt x="2105" y="5795"/>
                    <a:pt x="2048" y="5795"/>
                  </a:cubicBezTo>
                  <a:cubicBezTo>
                    <a:pt x="1954" y="5795"/>
                    <a:pt x="1861" y="5832"/>
                    <a:pt x="1787" y="5906"/>
                  </a:cubicBezTo>
                  <a:lnTo>
                    <a:pt x="1501" y="6192"/>
                  </a:lnTo>
                  <a:lnTo>
                    <a:pt x="1025" y="5716"/>
                  </a:lnTo>
                  <a:lnTo>
                    <a:pt x="1310" y="5430"/>
                  </a:lnTo>
                  <a:cubicBezTo>
                    <a:pt x="1429" y="5311"/>
                    <a:pt x="1429" y="5120"/>
                    <a:pt x="1382" y="5001"/>
                  </a:cubicBezTo>
                  <a:cubicBezTo>
                    <a:pt x="1239" y="4763"/>
                    <a:pt x="1120" y="4501"/>
                    <a:pt x="1048" y="4239"/>
                  </a:cubicBezTo>
                  <a:cubicBezTo>
                    <a:pt x="1025" y="4096"/>
                    <a:pt x="882" y="3977"/>
                    <a:pt x="715" y="3977"/>
                  </a:cubicBezTo>
                  <a:lnTo>
                    <a:pt x="310" y="3977"/>
                  </a:lnTo>
                  <a:lnTo>
                    <a:pt x="310" y="3287"/>
                  </a:lnTo>
                  <a:lnTo>
                    <a:pt x="691" y="3287"/>
                  </a:lnTo>
                  <a:cubicBezTo>
                    <a:pt x="834" y="3287"/>
                    <a:pt x="1001" y="3168"/>
                    <a:pt x="1025" y="3025"/>
                  </a:cubicBezTo>
                  <a:cubicBezTo>
                    <a:pt x="1072" y="2739"/>
                    <a:pt x="1191" y="2477"/>
                    <a:pt x="1358" y="2239"/>
                  </a:cubicBezTo>
                  <a:cubicBezTo>
                    <a:pt x="1429" y="2096"/>
                    <a:pt x="1406" y="1953"/>
                    <a:pt x="1287" y="1834"/>
                  </a:cubicBezTo>
                  <a:lnTo>
                    <a:pt x="1001" y="1524"/>
                  </a:lnTo>
                  <a:lnTo>
                    <a:pt x="1477" y="1048"/>
                  </a:lnTo>
                  <a:lnTo>
                    <a:pt x="1763" y="1358"/>
                  </a:lnTo>
                  <a:cubicBezTo>
                    <a:pt x="1830" y="1425"/>
                    <a:pt x="1920" y="1454"/>
                    <a:pt x="2007" y="1454"/>
                  </a:cubicBezTo>
                  <a:cubicBezTo>
                    <a:pt x="2074" y="1454"/>
                    <a:pt x="2140" y="1436"/>
                    <a:pt x="2192" y="1405"/>
                  </a:cubicBezTo>
                  <a:cubicBezTo>
                    <a:pt x="2430" y="1262"/>
                    <a:pt x="2692" y="1143"/>
                    <a:pt x="2954" y="1072"/>
                  </a:cubicBezTo>
                  <a:cubicBezTo>
                    <a:pt x="3096" y="1048"/>
                    <a:pt x="3216" y="905"/>
                    <a:pt x="3216" y="762"/>
                  </a:cubicBezTo>
                  <a:lnTo>
                    <a:pt x="3216" y="334"/>
                  </a:lnTo>
                  <a:close/>
                  <a:moveTo>
                    <a:pt x="3263" y="0"/>
                  </a:moveTo>
                  <a:cubicBezTo>
                    <a:pt x="3073" y="0"/>
                    <a:pt x="2930" y="143"/>
                    <a:pt x="2930" y="334"/>
                  </a:cubicBezTo>
                  <a:lnTo>
                    <a:pt x="2930" y="738"/>
                  </a:lnTo>
                  <a:cubicBezTo>
                    <a:pt x="2620" y="810"/>
                    <a:pt x="2334" y="929"/>
                    <a:pt x="2072" y="1120"/>
                  </a:cubicBezTo>
                  <a:lnTo>
                    <a:pt x="1763" y="810"/>
                  </a:lnTo>
                  <a:cubicBezTo>
                    <a:pt x="1703" y="750"/>
                    <a:pt x="1614" y="721"/>
                    <a:pt x="1525" y="721"/>
                  </a:cubicBezTo>
                  <a:cubicBezTo>
                    <a:pt x="1435" y="721"/>
                    <a:pt x="1346" y="750"/>
                    <a:pt x="1287" y="810"/>
                  </a:cubicBezTo>
                  <a:lnTo>
                    <a:pt x="810" y="1286"/>
                  </a:lnTo>
                  <a:cubicBezTo>
                    <a:pt x="691" y="1405"/>
                    <a:pt x="691" y="1643"/>
                    <a:pt x="810" y="1762"/>
                  </a:cubicBezTo>
                  <a:lnTo>
                    <a:pt x="1120" y="2072"/>
                  </a:lnTo>
                  <a:cubicBezTo>
                    <a:pt x="929" y="2334"/>
                    <a:pt x="810" y="2620"/>
                    <a:pt x="763" y="2929"/>
                  </a:cubicBezTo>
                  <a:lnTo>
                    <a:pt x="334" y="2929"/>
                  </a:lnTo>
                  <a:cubicBezTo>
                    <a:pt x="167" y="2929"/>
                    <a:pt x="1" y="3072"/>
                    <a:pt x="1" y="3263"/>
                  </a:cubicBezTo>
                  <a:lnTo>
                    <a:pt x="1" y="3930"/>
                  </a:lnTo>
                  <a:cubicBezTo>
                    <a:pt x="1" y="4120"/>
                    <a:pt x="167" y="4263"/>
                    <a:pt x="334" y="4263"/>
                  </a:cubicBezTo>
                  <a:lnTo>
                    <a:pt x="763" y="4263"/>
                  </a:lnTo>
                  <a:cubicBezTo>
                    <a:pt x="810" y="4573"/>
                    <a:pt x="929" y="4858"/>
                    <a:pt x="1120" y="5120"/>
                  </a:cubicBezTo>
                  <a:lnTo>
                    <a:pt x="810" y="5430"/>
                  </a:lnTo>
                  <a:cubicBezTo>
                    <a:pt x="691" y="5549"/>
                    <a:pt x="691" y="5787"/>
                    <a:pt x="810" y="5906"/>
                  </a:cubicBezTo>
                  <a:lnTo>
                    <a:pt x="1287" y="6382"/>
                  </a:lnTo>
                  <a:cubicBezTo>
                    <a:pt x="1346" y="6442"/>
                    <a:pt x="1435" y="6472"/>
                    <a:pt x="1525" y="6472"/>
                  </a:cubicBezTo>
                  <a:cubicBezTo>
                    <a:pt x="1614" y="6472"/>
                    <a:pt x="1703" y="6442"/>
                    <a:pt x="1763" y="6382"/>
                  </a:cubicBezTo>
                  <a:lnTo>
                    <a:pt x="2072" y="6073"/>
                  </a:lnTo>
                  <a:cubicBezTo>
                    <a:pt x="2334" y="6263"/>
                    <a:pt x="2620" y="6382"/>
                    <a:pt x="2930" y="6430"/>
                  </a:cubicBezTo>
                  <a:lnTo>
                    <a:pt x="2930" y="6859"/>
                  </a:lnTo>
                  <a:cubicBezTo>
                    <a:pt x="2930" y="7025"/>
                    <a:pt x="3073" y="7192"/>
                    <a:pt x="3263" y="7192"/>
                  </a:cubicBezTo>
                  <a:lnTo>
                    <a:pt x="3930" y="7192"/>
                  </a:lnTo>
                  <a:cubicBezTo>
                    <a:pt x="4120" y="7192"/>
                    <a:pt x="4263" y="7025"/>
                    <a:pt x="4263" y="6859"/>
                  </a:cubicBezTo>
                  <a:lnTo>
                    <a:pt x="4263" y="6430"/>
                  </a:lnTo>
                  <a:cubicBezTo>
                    <a:pt x="4573" y="6382"/>
                    <a:pt x="4859" y="6263"/>
                    <a:pt x="5121" y="6073"/>
                  </a:cubicBezTo>
                  <a:lnTo>
                    <a:pt x="5430" y="6382"/>
                  </a:lnTo>
                  <a:cubicBezTo>
                    <a:pt x="5490" y="6442"/>
                    <a:pt x="5579" y="6472"/>
                    <a:pt x="5668" y="6472"/>
                  </a:cubicBezTo>
                  <a:cubicBezTo>
                    <a:pt x="5758" y="6472"/>
                    <a:pt x="5847" y="6442"/>
                    <a:pt x="5907" y="6382"/>
                  </a:cubicBezTo>
                  <a:lnTo>
                    <a:pt x="6383" y="5906"/>
                  </a:lnTo>
                  <a:cubicBezTo>
                    <a:pt x="6502" y="5787"/>
                    <a:pt x="6502" y="5549"/>
                    <a:pt x="6383" y="5430"/>
                  </a:cubicBezTo>
                  <a:lnTo>
                    <a:pt x="6073" y="5120"/>
                  </a:lnTo>
                  <a:cubicBezTo>
                    <a:pt x="6264" y="4858"/>
                    <a:pt x="6383" y="4573"/>
                    <a:pt x="6430" y="4263"/>
                  </a:cubicBezTo>
                  <a:lnTo>
                    <a:pt x="6859" y="4263"/>
                  </a:lnTo>
                  <a:cubicBezTo>
                    <a:pt x="7026" y="4263"/>
                    <a:pt x="7193" y="4120"/>
                    <a:pt x="7193" y="3930"/>
                  </a:cubicBezTo>
                  <a:lnTo>
                    <a:pt x="7193" y="3263"/>
                  </a:lnTo>
                  <a:cubicBezTo>
                    <a:pt x="7216" y="3072"/>
                    <a:pt x="7073" y="2929"/>
                    <a:pt x="6883" y="2929"/>
                  </a:cubicBezTo>
                  <a:lnTo>
                    <a:pt x="6478" y="2929"/>
                  </a:lnTo>
                  <a:cubicBezTo>
                    <a:pt x="6407" y="2620"/>
                    <a:pt x="6288" y="2334"/>
                    <a:pt x="6121" y="2072"/>
                  </a:cubicBezTo>
                  <a:lnTo>
                    <a:pt x="6407" y="1762"/>
                  </a:lnTo>
                  <a:cubicBezTo>
                    <a:pt x="6478" y="1715"/>
                    <a:pt x="6502" y="1643"/>
                    <a:pt x="6502" y="1596"/>
                  </a:cubicBezTo>
                  <a:cubicBezTo>
                    <a:pt x="6526" y="1477"/>
                    <a:pt x="6478" y="1381"/>
                    <a:pt x="6407" y="1286"/>
                  </a:cubicBezTo>
                  <a:lnTo>
                    <a:pt x="5930" y="810"/>
                  </a:lnTo>
                  <a:cubicBezTo>
                    <a:pt x="5883" y="738"/>
                    <a:pt x="5835" y="715"/>
                    <a:pt x="5764" y="715"/>
                  </a:cubicBezTo>
                  <a:cubicBezTo>
                    <a:pt x="5736" y="709"/>
                    <a:pt x="5707" y="706"/>
                    <a:pt x="5680" y="706"/>
                  </a:cubicBezTo>
                  <a:cubicBezTo>
                    <a:pt x="5590" y="706"/>
                    <a:pt x="5503" y="737"/>
                    <a:pt x="5430" y="810"/>
                  </a:cubicBezTo>
                  <a:lnTo>
                    <a:pt x="5121" y="1120"/>
                  </a:lnTo>
                  <a:cubicBezTo>
                    <a:pt x="4859" y="929"/>
                    <a:pt x="4573" y="810"/>
                    <a:pt x="4263" y="738"/>
                  </a:cubicBezTo>
                  <a:lnTo>
                    <a:pt x="4263" y="334"/>
                  </a:lnTo>
                  <a:cubicBezTo>
                    <a:pt x="4263" y="143"/>
                    <a:pt x="4120" y="0"/>
                    <a:pt x="3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4"/>
            <p:cNvSpPr/>
            <p:nvPr/>
          </p:nvSpPr>
          <p:spPr>
            <a:xfrm>
              <a:off x="6961325" y="2667777"/>
              <a:ext cx="32707" cy="51133"/>
            </a:xfrm>
            <a:custGeom>
              <a:rect b="b" l="l" r="r" t="t"/>
              <a:pathLst>
                <a:path extrusionOk="0" h="1715" w="1097">
                  <a:moveTo>
                    <a:pt x="525" y="0"/>
                  </a:moveTo>
                  <a:cubicBezTo>
                    <a:pt x="287" y="0"/>
                    <a:pt x="96" y="167"/>
                    <a:pt x="25" y="381"/>
                  </a:cubicBezTo>
                  <a:cubicBezTo>
                    <a:pt x="1" y="476"/>
                    <a:pt x="48" y="572"/>
                    <a:pt x="120" y="595"/>
                  </a:cubicBezTo>
                  <a:cubicBezTo>
                    <a:pt x="136" y="600"/>
                    <a:pt x="153" y="601"/>
                    <a:pt x="170" y="601"/>
                  </a:cubicBezTo>
                  <a:cubicBezTo>
                    <a:pt x="253" y="601"/>
                    <a:pt x="338" y="555"/>
                    <a:pt x="358" y="476"/>
                  </a:cubicBezTo>
                  <a:cubicBezTo>
                    <a:pt x="382" y="381"/>
                    <a:pt x="453" y="357"/>
                    <a:pt x="501" y="357"/>
                  </a:cubicBezTo>
                  <a:cubicBezTo>
                    <a:pt x="596" y="357"/>
                    <a:pt x="644" y="405"/>
                    <a:pt x="644" y="500"/>
                  </a:cubicBezTo>
                  <a:lnTo>
                    <a:pt x="644" y="524"/>
                  </a:lnTo>
                  <a:cubicBezTo>
                    <a:pt x="644" y="619"/>
                    <a:pt x="620" y="715"/>
                    <a:pt x="572" y="810"/>
                  </a:cubicBezTo>
                  <a:cubicBezTo>
                    <a:pt x="358" y="1096"/>
                    <a:pt x="239" y="1262"/>
                    <a:pt x="168" y="1334"/>
                  </a:cubicBezTo>
                  <a:cubicBezTo>
                    <a:pt x="96" y="1453"/>
                    <a:pt x="48" y="1524"/>
                    <a:pt x="96" y="1596"/>
                  </a:cubicBezTo>
                  <a:cubicBezTo>
                    <a:pt x="120" y="1667"/>
                    <a:pt x="144" y="1691"/>
                    <a:pt x="215" y="1715"/>
                  </a:cubicBezTo>
                  <a:lnTo>
                    <a:pt x="930" y="1715"/>
                  </a:lnTo>
                  <a:cubicBezTo>
                    <a:pt x="1001" y="1715"/>
                    <a:pt x="1096" y="1667"/>
                    <a:pt x="1096" y="1572"/>
                  </a:cubicBezTo>
                  <a:cubicBezTo>
                    <a:pt x="1096" y="1453"/>
                    <a:pt x="1049" y="1357"/>
                    <a:pt x="930" y="1357"/>
                  </a:cubicBezTo>
                  <a:lnTo>
                    <a:pt x="596" y="1357"/>
                  </a:lnTo>
                  <a:cubicBezTo>
                    <a:pt x="644" y="1286"/>
                    <a:pt x="739" y="1167"/>
                    <a:pt x="858" y="976"/>
                  </a:cubicBezTo>
                  <a:cubicBezTo>
                    <a:pt x="953" y="857"/>
                    <a:pt x="1001" y="738"/>
                    <a:pt x="1049" y="619"/>
                  </a:cubicBezTo>
                  <a:lnTo>
                    <a:pt x="1049" y="595"/>
                  </a:lnTo>
                  <a:lnTo>
                    <a:pt x="1049" y="524"/>
                  </a:lnTo>
                  <a:lnTo>
                    <a:pt x="1049" y="500"/>
                  </a:lnTo>
                  <a:cubicBezTo>
                    <a:pt x="1049" y="238"/>
                    <a:pt x="811" y="0"/>
                    <a:pt x="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0" name="Google Shape;3290;p54"/>
          <p:cNvGrpSpPr/>
          <p:nvPr/>
        </p:nvGrpSpPr>
        <p:grpSpPr>
          <a:xfrm>
            <a:off x="6273306" y="2448366"/>
            <a:ext cx="352920" cy="353606"/>
            <a:chOff x="6158994" y="2448366"/>
            <a:chExt cx="352920" cy="353606"/>
          </a:xfrm>
        </p:grpSpPr>
        <p:sp>
          <p:nvSpPr>
            <p:cNvPr id="3291" name="Google Shape;3291;p54"/>
            <p:cNvSpPr/>
            <p:nvPr/>
          </p:nvSpPr>
          <p:spPr>
            <a:xfrm>
              <a:off x="6255566" y="2546339"/>
              <a:ext cx="158347" cy="157662"/>
            </a:xfrm>
            <a:custGeom>
              <a:rect b="b" l="l" r="r" t="t"/>
              <a:pathLst>
                <a:path extrusionOk="0" h="5288" w="5311">
                  <a:moveTo>
                    <a:pt x="2644" y="1"/>
                  </a:moveTo>
                  <a:cubicBezTo>
                    <a:pt x="1191" y="1"/>
                    <a:pt x="0" y="1192"/>
                    <a:pt x="0" y="2644"/>
                  </a:cubicBezTo>
                  <a:cubicBezTo>
                    <a:pt x="0" y="4097"/>
                    <a:pt x="1191" y="5288"/>
                    <a:pt x="2644" y="5288"/>
                  </a:cubicBezTo>
                  <a:cubicBezTo>
                    <a:pt x="4120" y="5288"/>
                    <a:pt x="5311" y="4097"/>
                    <a:pt x="5311" y="2644"/>
                  </a:cubicBezTo>
                  <a:cubicBezTo>
                    <a:pt x="5311" y="1192"/>
                    <a:pt x="4120" y="1"/>
                    <a:pt x="2644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54"/>
            <p:cNvSpPr/>
            <p:nvPr/>
          </p:nvSpPr>
          <p:spPr>
            <a:xfrm>
              <a:off x="6302406" y="2549201"/>
              <a:ext cx="111508" cy="154799"/>
            </a:xfrm>
            <a:custGeom>
              <a:rect b="b" l="l" r="r" t="t"/>
              <a:pathLst>
                <a:path extrusionOk="0" h="5192" w="3740">
                  <a:moveTo>
                    <a:pt x="1716" y="0"/>
                  </a:moveTo>
                  <a:lnTo>
                    <a:pt x="1716" y="0"/>
                  </a:lnTo>
                  <a:cubicBezTo>
                    <a:pt x="2621" y="405"/>
                    <a:pt x="3287" y="1334"/>
                    <a:pt x="3287" y="2405"/>
                  </a:cubicBezTo>
                  <a:cubicBezTo>
                    <a:pt x="3287" y="3858"/>
                    <a:pt x="2097" y="5049"/>
                    <a:pt x="644" y="5049"/>
                  </a:cubicBezTo>
                  <a:cubicBezTo>
                    <a:pt x="430" y="5049"/>
                    <a:pt x="215" y="5025"/>
                    <a:pt x="1" y="4953"/>
                  </a:cubicBezTo>
                  <a:lnTo>
                    <a:pt x="1" y="4953"/>
                  </a:lnTo>
                  <a:cubicBezTo>
                    <a:pt x="334" y="5120"/>
                    <a:pt x="692" y="5192"/>
                    <a:pt x="1073" y="5192"/>
                  </a:cubicBezTo>
                  <a:cubicBezTo>
                    <a:pt x="2549" y="5192"/>
                    <a:pt x="3740" y="4001"/>
                    <a:pt x="3740" y="2548"/>
                  </a:cubicBezTo>
                  <a:cubicBezTo>
                    <a:pt x="3740" y="1310"/>
                    <a:pt x="2859" y="262"/>
                    <a:pt x="171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54"/>
            <p:cNvSpPr/>
            <p:nvPr/>
          </p:nvSpPr>
          <p:spPr>
            <a:xfrm>
              <a:off x="6163257" y="2454031"/>
              <a:ext cx="343678" cy="342276"/>
            </a:xfrm>
            <a:custGeom>
              <a:rect b="b" l="l" r="r" t="t"/>
              <a:pathLst>
                <a:path extrusionOk="0" h="11480" w="11527">
                  <a:moveTo>
                    <a:pt x="5740" y="1477"/>
                  </a:moveTo>
                  <a:cubicBezTo>
                    <a:pt x="8097" y="1477"/>
                    <a:pt x="10002" y="3383"/>
                    <a:pt x="10002" y="5740"/>
                  </a:cubicBezTo>
                  <a:cubicBezTo>
                    <a:pt x="10002" y="8098"/>
                    <a:pt x="8097" y="10003"/>
                    <a:pt x="5740" y="10003"/>
                  </a:cubicBezTo>
                  <a:cubicBezTo>
                    <a:pt x="3406" y="10003"/>
                    <a:pt x="1501" y="8098"/>
                    <a:pt x="1501" y="5740"/>
                  </a:cubicBezTo>
                  <a:cubicBezTo>
                    <a:pt x="1501" y="5145"/>
                    <a:pt x="1620" y="4573"/>
                    <a:pt x="1810" y="4073"/>
                  </a:cubicBezTo>
                  <a:lnTo>
                    <a:pt x="2549" y="4002"/>
                  </a:lnTo>
                  <a:cubicBezTo>
                    <a:pt x="2644" y="4002"/>
                    <a:pt x="2691" y="3930"/>
                    <a:pt x="2644" y="3859"/>
                  </a:cubicBezTo>
                  <a:lnTo>
                    <a:pt x="2358" y="3192"/>
                  </a:lnTo>
                  <a:cubicBezTo>
                    <a:pt x="3120" y="2168"/>
                    <a:pt x="4335" y="1477"/>
                    <a:pt x="5740" y="1477"/>
                  </a:cubicBezTo>
                  <a:close/>
                  <a:moveTo>
                    <a:pt x="5740" y="1"/>
                  </a:moveTo>
                  <a:cubicBezTo>
                    <a:pt x="2572" y="1"/>
                    <a:pt x="0" y="2597"/>
                    <a:pt x="0" y="5740"/>
                  </a:cubicBezTo>
                  <a:cubicBezTo>
                    <a:pt x="0" y="8931"/>
                    <a:pt x="2596" y="11479"/>
                    <a:pt x="5740" y="11479"/>
                  </a:cubicBezTo>
                  <a:cubicBezTo>
                    <a:pt x="8931" y="11479"/>
                    <a:pt x="11503" y="8884"/>
                    <a:pt x="11503" y="5740"/>
                  </a:cubicBezTo>
                  <a:cubicBezTo>
                    <a:pt x="11527" y="2549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54"/>
            <p:cNvSpPr/>
            <p:nvPr/>
          </p:nvSpPr>
          <p:spPr>
            <a:xfrm>
              <a:off x="6162542" y="2625886"/>
              <a:ext cx="107960" cy="149135"/>
            </a:xfrm>
            <a:custGeom>
              <a:rect b="b" l="l" r="r" t="t"/>
              <a:pathLst>
                <a:path extrusionOk="0" h="5002" w="3621">
                  <a:moveTo>
                    <a:pt x="1" y="0"/>
                  </a:moveTo>
                  <a:cubicBezTo>
                    <a:pt x="1" y="2143"/>
                    <a:pt x="1167" y="4001"/>
                    <a:pt x="2882" y="5001"/>
                  </a:cubicBezTo>
                  <a:lnTo>
                    <a:pt x="3620" y="3691"/>
                  </a:lnTo>
                  <a:cubicBezTo>
                    <a:pt x="3144" y="3405"/>
                    <a:pt x="2739" y="3024"/>
                    <a:pt x="2382" y="2572"/>
                  </a:cubicBezTo>
                  <a:lnTo>
                    <a:pt x="2668" y="1881"/>
                  </a:lnTo>
                  <a:cubicBezTo>
                    <a:pt x="2715" y="1834"/>
                    <a:pt x="2644" y="1738"/>
                    <a:pt x="2596" y="1738"/>
                  </a:cubicBezTo>
                  <a:lnTo>
                    <a:pt x="1834" y="1667"/>
                  </a:lnTo>
                  <a:cubicBezTo>
                    <a:pt x="1644" y="1167"/>
                    <a:pt x="1525" y="595"/>
                    <a:pt x="15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54"/>
            <p:cNvSpPr/>
            <p:nvPr/>
          </p:nvSpPr>
          <p:spPr>
            <a:xfrm>
              <a:off x="6398262" y="2476780"/>
              <a:ext cx="108676" cy="149135"/>
            </a:xfrm>
            <a:custGeom>
              <a:rect b="b" l="l" r="r" t="t"/>
              <a:pathLst>
                <a:path extrusionOk="0" h="5002" w="3645">
                  <a:moveTo>
                    <a:pt x="763" y="0"/>
                  </a:moveTo>
                  <a:lnTo>
                    <a:pt x="1" y="1310"/>
                  </a:lnTo>
                  <a:cubicBezTo>
                    <a:pt x="525" y="1619"/>
                    <a:pt x="930" y="1977"/>
                    <a:pt x="1287" y="2453"/>
                  </a:cubicBezTo>
                  <a:lnTo>
                    <a:pt x="1001" y="3120"/>
                  </a:lnTo>
                  <a:cubicBezTo>
                    <a:pt x="954" y="3191"/>
                    <a:pt x="1025" y="3286"/>
                    <a:pt x="1073" y="3286"/>
                  </a:cubicBezTo>
                  <a:lnTo>
                    <a:pt x="1811" y="3334"/>
                  </a:lnTo>
                  <a:cubicBezTo>
                    <a:pt x="2025" y="3858"/>
                    <a:pt x="2144" y="4406"/>
                    <a:pt x="2144" y="5001"/>
                  </a:cubicBezTo>
                  <a:lnTo>
                    <a:pt x="3645" y="5001"/>
                  </a:lnTo>
                  <a:cubicBezTo>
                    <a:pt x="3645" y="2858"/>
                    <a:pt x="2478" y="1024"/>
                    <a:pt x="76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54"/>
            <p:cNvSpPr/>
            <p:nvPr/>
          </p:nvSpPr>
          <p:spPr>
            <a:xfrm>
              <a:off x="6397576" y="2625886"/>
              <a:ext cx="108646" cy="149135"/>
            </a:xfrm>
            <a:custGeom>
              <a:rect b="b" l="l" r="r" t="t"/>
              <a:pathLst>
                <a:path extrusionOk="0" h="5002" w="3644">
                  <a:moveTo>
                    <a:pt x="2143" y="0"/>
                  </a:moveTo>
                  <a:cubicBezTo>
                    <a:pt x="2143" y="595"/>
                    <a:pt x="2024" y="1167"/>
                    <a:pt x="1810" y="1667"/>
                  </a:cubicBezTo>
                  <a:lnTo>
                    <a:pt x="1072" y="1738"/>
                  </a:lnTo>
                  <a:cubicBezTo>
                    <a:pt x="977" y="1738"/>
                    <a:pt x="953" y="1834"/>
                    <a:pt x="977" y="1881"/>
                  </a:cubicBezTo>
                  <a:lnTo>
                    <a:pt x="1286" y="2572"/>
                  </a:lnTo>
                  <a:cubicBezTo>
                    <a:pt x="929" y="3024"/>
                    <a:pt x="500" y="3405"/>
                    <a:pt x="0" y="3691"/>
                  </a:cubicBezTo>
                  <a:lnTo>
                    <a:pt x="738" y="5001"/>
                  </a:lnTo>
                  <a:cubicBezTo>
                    <a:pt x="2477" y="4025"/>
                    <a:pt x="3644" y="2143"/>
                    <a:pt x="364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54"/>
            <p:cNvSpPr/>
            <p:nvPr/>
          </p:nvSpPr>
          <p:spPr>
            <a:xfrm>
              <a:off x="6288214" y="2456893"/>
              <a:ext cx="218723" cy="339414"/>
            </a:xfrm>
            <a:custGeom>
              <a:rect b="b" l="l" r="r" t="t"/>
              <a:pathLst>
                <a:path extrusionOk="0" h="11384" w="7336">
                  <a:moveTo>
                    <a:pt x="2620" y="0"/>
                  </a:moveTo>
                  <a:cubicBezTo>
                    <a:pt x="5049" y="667"/>
                    <a:pt x="6835" y="2906"/>
                    <a:pt x="6835" y="5525"/>
                  </a:cubicBezTo>
                  <a:cubicBezTo>
                    <a:pt x="6835" y="8716"/>
                    <a:pt x="4240" y="11264"/>
                    <a:pt x="1072" y="11264"/>
                  </a:cubicBezTo>
                  <a:cubicBezTo>
                    <a:pt x="715" y="11264"/>
                    <a:pt x="358" y="11241"/>
                    <a:pt x="1" y="11193"/>
                  </a:cubicBezTo>
                  <a:lnTo>
                    <a:pt x="1" y="11193"/>
                  </a:lnTo>
                  <a:cubicBezTo>
                    <a:pt x="525" y="11336"/>
                    <a:pt x="1025" y="11383"/>
                    <a:pt x="1549" y="11383"/>
                  </a:cubicBezTo>
                  <a:cubicBezTo>
                    <a:pt x="4740" y="11383"/>
                    <a:pt x="7312" y="8812"/>
                    <a:pt x="7312" y="5644"/>
                  </a:cubicBezTo>
                  <a:cubicBezTo>
                    <a:pt x="7336" y="2858"/>
                    <a:pt x="5311" y="500"/>
                    <a:pt x="262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54"/>
            <p:cNvSpPr/>
            <p:nvPr/>
          </p:nvSpPr>
          <p:spPr>
            <a:xfrm>
              <a:off x="6248470" y="2454031"/>
              <a:ext cx="170423" cy="64997"/>
            </a:xfrm>
            <a:custGeom>
              <a:rect b="b" l="l" r="r" t="t"/>
              <a:pathLst>
                <a:path extrusionOk="0" h="2180" w="5716">
                  <a:moveTo>
                    <a:pt x="2882" y="1"/>
                  </a:moveTo>
                  <a:cubicBezTo>
                    <a:pt x="1858" y="1"/>
                    <a:pt x="857" y="263"/>
                    <a:pt x="0" y="763"/>
                  </a:cubicBezTo>
                  <a:lnTo>
                    <a:pt x="738" y="2073"/>
                  </a:lnTo>
                  <a:cubicBezTo>
                    <a:pt x="1215" y="1811"/>
                    <a:pt x="1762" y="1597"/>
                    <a:pt x="2358" y="1549"/>
                  </a:cubicBezTo>
                  <a:lnTo>
                    <a:pt x="2763" y="2144"/>
                  </a:lnTo>
                  <a:cubicBezTo>
                    <a:pt x="2798" y="2168"/>
                    <a:pt x="2840" y="2180"/>
                    <a:pt x="2876" y="2180"/>
                  </a:cubicBezTo>
                  <a:cubicBezTo>
                    <a:pt x="2911" y="2180"/>
                    <a:pt x="2941" y="2168"/>
                    <a:pt x="2953" y="2144"/>
                  </a:cubicBezTo>
                  <a:lnTo>
                    <a:pt x="3358" y="1549"/>
                  </a:lnTo>
                  <a:cubicBezTo>
                    <a:pt x="3929" y="1597"/>
                    <a:pt x="4501" y="1811"/>
                    <a:pt x="4977" y="2073"/>
                  </a:cubicBezTo>
                  <a:lnTo>
                    <a:pt x="5716" y="763"/>
                  </a:lnTo>
                  <a:cubicBezTo>
                    <a:pt x="4954" y="263"/>
                    <a:pt x="3953" y="1"/>
                    <a:pt x="2882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54"/>
            <p:cNvSpPr/>
            <p:nvPr/>
          </p:nvSpPr>
          <p:spPr>
            <a:xfrm>
              <a:off x="6365614" y="2457609"/>
              <a:ext cx="53995" cy="24866"/>
            </a:xfrm>
            <a:custGeom>
              <a:rect b="b" l="l" r="r" t="t"/>
              <a:pathLst>
                <a:path extrusionOk="0" h="834" w="1811">
                  <a:moveTo>
                    <a:pt x="0" y="0"/>
                  </a:moveTo>
                  <a:cubicBezTo>
                    <a:pt x="620" y="167"/>
                    <a:pt x="1215" y="452"/>
                    <a:pt x="1739" y="834"/>
                  </a:cubicBezTo>
                  <a:lnTo>
                    <a:pt x="1810" y="691"/>
                  </a:lnTo>
                  <a:cubicBezTo>
                    <a:pt x="1810" y="619"/>
                    <a:pt x="1763" y="595"/>
                    <a:pt x="1739" y="572"/>
                  </a:cubicBezTo>
                  <a:lnTo>
                    <a:pt x="1548" y="476"/>
                  </a:lnTo>
                  <a:cubicBezTo>
                    <a:pt x="1501" y="452"/>
                    <a:pt x="1453" y="405"/>
                    <a:pt x="1406" y="405"/>
                  </a:cubicBezTo>
                  <a:cubicBezTo>
                    <a:pt x="1215" y="333"/>
                    <a:pt x="1025" y="238"/>
                    <a:pt x="810" y="167"/>
                  </a:cubicBezTo>
                  <a:cubicBezTo>
                    <a:pt x="596" y="119"/>
                    <a:pt x="358" y="24"/>
                    <a:pt x="12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54"/>
            <p:cNvSpPr/>
            <p:nvPr/>
          </p:nvSpPr>
          <p:spPr>
            <a:xfrm>
              <a:off x="6249871" y="2732208"/>
              <a:ext cx="172569" cy="65533"/>
            </a:xfrm>
            <a:custGeom>
              <a:rect b="b" l="l" r="r" t="t"/>
              <a:pathLst>
                <a:path extrusionOk="0" h="2198" w="5788">
                  <a:moveTo>
                    <a:pt x="2861" y="0"/>
                  </a:moveTo>
                  <a:cubicBezTo>
                    <a:pt x="2829" y="0"/>
                    <a:pt x="2799" y="18"/>
                    <a:pt x="2787" y="54"/>
                  </a:cubicBezTo>
                  <a:lnTo>
                    <a:pt x="2358" y="649"/>
                  </a:lnTo>
                  <a:cubicBezTo>
                    <a:pt x="1787" y="578"/>
                    <a:pt x="1239" y="363"/>
                    <a:pt x="763" y="101"/>
                  </a:cubicBezTo>
                  <a:lnTo>
                    <a:pt x="1" y="1411"/>
                  </a:lnTo>
                  <a:cubicBezTo>
                    <a:pt x="834" y="1888"/>
                    <a:pt x="1858" y="2197"/>
                    <a:pt x="2906" y="2197"/>
                  </a:cubicBezTo>
                  <a:cubicBezTo>
                    <a:pt x="3930" y="2197"/>
                    <a:pt x="4930" y="1911"/>
                    <a:pt x="5788" y="1411"/>
                  </a:cubicBezTo>
                  <a:lnTo>
                    <a:pt x="4978" y="101"/>
                  </a:lnTo>
                  <a:cubicBezTo>
                    <a:pt x="4502" y="363"/>
                    <a:pt x="3978" y="578"/>
                    <a:pt x="3382" y="649"/>
                  </a:cubicBezTo>
                  <a:lnTo>
                    <a:pt x="2954" y="54"/>
                  </a:lnTo>
                  <a:cubicBezTo>
                    <a:pt x="2930" y="18"/>
                    <a:pt x="2894" y="0"/>
                    <a:pt x="286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54"/>
            <p:cNvSpPr/>
            <p:nvPr/>
          </p:nvSpPr>
          <p:spPr>
            <a:xfrm>
              <a:off x="6421011" y="2478181"/>
              <a:ext cx="85927" cy="149135"/>
            </a:xfrm>
            <a:custGeom>
              <a:rect b="b" l="l" r="r" t="t"/>
              <a:pathLst>
                <a:path extrusionOk="0" h="5002" w="2882">
                  <a:moveTo>
                    <a:pt x="71" y="1"/>
                  </a:moveTo>
                  <a:lnTo>
                    <a:pt x="0" y="144"/>
                  </a:lnTo>
                  <a:cubicBezTo>
                    <a:pt x="1477" y="1191"/>
                    <a:pt x="2453" y="2906"/>
                    <a:pt x="2453" y="4883"/>
                  </a:cubicBezTo>
                  <a:lnTo>
                    <a:pt x="2453" y="5002"/>
                  </a:lnTo>
                  <a:lnTo>
                    <a:pt x="2882" y="5002"/>
                  </a:lnTo>
                  <a:lnTo>
                    <a:pt x="2882" y="4954"/>
                  </a:lnTo>
                  <a:lnTo>
                    <a:pt x="2882" y="4883"/>
                  </a:lnTo>
                  <a:lnTo>
                    <a:pt x="2882" y="4573"/>
                  </a:lnTo>
                  <a:cubicBezTo>
                    <a:pt x="2882" y="4478"/>
                    <a:pt x="2858" y="4359"/>
                    <a:pt x="2858" y="4287"/>
                  </a:cubicBezTo>
                  <a:cubicBezTo>
                    <a:pt x="2786" y="3882"/>
                    <a:pt x="2739" y="3525"/>
                    <a:pt x="2620" y="3144"/>
                  </a:cubicBezTo>
                  <a:cubicBezTo>
                    <a:pt x="2524" y="2906"/>
                    <a:pt x="2429" y="2668"/>
                    <a:pt x="2310" y="2430"/>
                  </a:cubicBezTo>
                  <a:cubicBezTo>
                    <a:pt x="2262" y="2311"/>
                    <a:pt x="2191" y="2168"/>
                    <a:pt x="2096" y="2049"/>
                  </a:cubicBezTo>
                  <a:cubicBezTo>
                    <a:pt x="1953" y="1787"/>
                    <a:pt x="1738" y="1501"/>
                    <a:pt x="1572" y="1263"/>
                  </a:cubicBezTo>
                  <a:cubicBezTo>
                    <a:pt x="1310" y="977"/>
                    <a:pt x="1000" y="667"/>
                    <a:pt x="714" y="429"/>
                  </a:cubicBezTo>
                  <a:cubicBezTo>
                    <a:pt x="619" y="382"/>
                    <a:pt x="524" y="286"/>
                    <a:pt x="429" y="239"/>
                  </a:cubicBezTo>
                  <a:cubicBezTo>
                    <a:pt x="357" y="167"/>
                    <a:pt x="238" y="120"/>
                    <a:pt x="143" y="24"/>
                  </a:cubicBezTo>
                  <a:cubicBezTo>
                    <a:pt x="119" y="24"/>
                    <a:pt x="71" y="1"/>
                    <a:pt x="71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4"/>
            <p:cNvSpPr/>
            <p:nvPr/>
          </p:nvSpPr>
          <p:spPr>
            <a:xfrm>
              <a:off x="6289645" y="2763633"/>
              <a:ext cx="131365" cy="34108"/>
            </a:xfrm>
            <a:custGeom>
              <a:rect b="b" l="l" r="r" t="t"/>
              <a:pathLst>
                <a:path extrusionOk="0" h="1144" w="4406">
                  <a:moveTo>
                    <a:pt x="0" y="881"/>
                  </a:moveTo>
                  <a:lnTo>
                    <a:pt x="0" y="881"/>
                  </a:lnTo>
                  <a:cubicBezTo>
                    <a:pt x="3" y="882"/>
                    <a:pt x="5" y="882"/>
                    <a:pt x="8" y="883"/>
                  </a:cubicBezTo>
                  <a:lnTo>
                    <a:pt x="8" y="883"/>
                  </a:lnTo>
                  <a:cubicBezTo>
                    <a:pt x="5" y="882"/>
                    <a:pt x="3" y="881"/>
                    <a:pt x="0" y="881"/>
                  </a:cubicBezTo>
                  <a:close/>
                  <a:moveTo>
                    <a:pt x="4239" y="0"/>
                  </a:moveTo>
                  <a:cubicBezTo>
                    <a:pt x="3358" y="619"/>
                    <a:pt x="2263" y="976"/>
                    <a:pt x="1072" y="976"/>
                  </a:cubicBezTo>
                  <a:cubicBezTo>
                    <a:pt x="670" y="976"/>
                    <a:pt x="362" y="953"/>
                    <a:pt x="8" y="883"/>
                  </a:cubicBezTo>
                  <a:lnTo>
                    <a:pt x="8" y="883"/>
                  </a:lnTo>
                  <a:cubicBezTo>
                    <a:pt x="29" y="891"/>
                    <a:pt x="51" y="929"/>
                    <a:pt x="72" y="929"/>
                  </a:cubicBezTo>
                  <a:cubicBezTo>
                    <a:pt x="96" y="929"/>
                    <a:pt x="143" y="953"/>
                    <a:pt x="167" y="953"/>
                  </a:cubicBezTo>
                  <a:cubicBezTo>
                    <a:pt x="191" y="976"/>
                    <a:pt x="238" y="976"/>
                    <a:pt x="262" y="976"/>
                  </a:cubicBezTo>
                  <a:cubicBezTo>
                    <a:pt x="286" y="1024"/>
                    <a:pt x="310" y="1024"/>
                    <a:pt x="334" y="1024"/>
                  </a:cubicBezTo>
                  <a:cubicBezTo>
                    <a:pt x="429" y="1048"/>
                    <a:pt x="548" y="1072"/>
                    <a:pt x="643" y="1072"/>
                  </a:cubicBezTo>
                  <a:cubicBezTo>
                    <a:pt x="739" y="1072"/>
                    <a:pt x="786" y="1095"/>
                    <a:pt x="881" y="1095"/>
                  </a:cubicBezTo>
                  <a:cubicBezTo>
                    <a:pt x="1096" y="1143"/>
                    <a:pt x="1334" y="1143"/>
                    <a:pt x="1524" y="1143"/>
                  </a:cubicBezTo>
                  <a:cubicBezTo>
                    <a:pt x="1715" y="1143"/>
                    <a:pt x="1858" y="1095"/>
                    <a:pt x="2048" y="1095"/>
                  </a:cubicBezTo>
                  <a:cubicBezTo>
                    <a:pt x="2310" y="1072"/>
                    <a:pt x="2596" y="1024"/>
                    <a:pt x="2882" y="953"/>
                  </a:cubicBezTo>
                  <a:cubicBezTo>
                    <a:pt x="3358" y="857"/>
                    <a:pt x="3763" y="691"/>
                    <a:pt x="4192" y="476"/>
                  </a:cubicBezTo>
                  <a:cubicBezTo>
                    <a:pt x="4216" y="452"/>
                    <a:pt x="4263" y="429"/>
                    <a:pt x="4335" y="381"/>
                  </a:cubicBezTo>
                  <a:cubicBezTo>
                    <a:pt x="4335" y="381"/>
                    <a:pt x="4358" y="357"/>
                    <a:pt x="4406" y="357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4"/>
            <p:cNvSpPr/>
            <p:nvPr/>
          </p:nvSpPr>
          <p:spPr>
            <a:xfrm>
              <a:off x="6289645" y="2595355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191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2810" y="357"/>
                  </a:lnTo>
                  <a:cubicBezTo>
                    <a:pt x="2906" y="357"/>
                    <a:pt x="2977" y="286"/>
                    <a:pt x="3001" y="191"/>
                  </a:cubicBezTo>
                  <a:cubicBezTo>
                    <a:pt x="3025" y="119"/>
                    <a:pt x="2930" y="0"/>
                    <a:pt x="2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54"/>
            <p:cNvSpPr/>
            <p:nvPr/>
          </p:nvSpPr>
          <p:spPr>
            <a:xfrm>
              <a:off x="6289645" y="2620192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191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930" y="358"/>
                    <a:pt x="3001" y="262"/>
                    <a:pt x="3001" y="167"/>
                  </a:cubicBezTo>
                  <a:cubicBezTo>
                    <a:pt x="3001" y="72"/>
                    <a:pt x="2906" y="1"/>
                    <a:pt x="28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54"/>
            <p:cNvSpPr/>
            <p:nvPr/>
          </p:nvSpPr>
          <p:spPr>
            <a:xfrm>
              <a:off x="6308816" y="2645058"/>
              <a:ext cx="51848" cy="10674"/>
            </a:xfrm>
            <a:custGeom>
              <a:rect b="b" l="l" r="r" t="t"/>
              <a:pathLst>
                <a:path extrusionOk="0" h="358" w="1739">
                  <a:moveTo>
                    <a:pt x="215" y="0"/>
                  </a:moveTo>
                  <a:cubicBezTo>
                    <a:pt x="96" y="0"/>
                    <a:pt x="0" y="71"/>
                    <a:pt x="24" y="191"/>
                  </a:cubicBezTo>
                  <a:cubicBezTo>
                    <a:pt x="72" y="286"/>
                    <a:pt x="119" y="357"/>
                    <a:pt x="215" y="357"/>
                  </a:cubicBezTo>
                  <a:lnTo>
                    <a:pt x="1524" y="357"/>
                  </a:lnTo>
                  <a:cubicBezTo>
                    <a:pt x="1620" y="357"/>
                    <a:pt x="1667" y="286"/>
                    <a:pt x="1691" y="191"/>
                  </a:cubicBezTo>
                  <a:cubicBezTo>
                    <a:pt x="1739" y="71"/>
                    <a:pt x="1644" y="0"/>
                    <a:pt x="1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54"/>
            <p:cNvSpPr/>
            <p:nvPr/>
          </p:nvSpPr>
          <p:spPr>
            <a:xfrm>
              <a:off x="6249155" y="2542075"/>
              <a:ext cx="169021" cy="167620"/>
            </a:xfrm>
            <a:custGeom>
              <a:rect b="b" l="l" r="r" t="t"/>
              <a:pathLst>
                <a:path extrusionOk="0" h="5622" w="5669">
                  <a:moveTo>
                    <a:pt x="2835" y="1"/>
                  </a:moveTo>
                  <a:cubicBezTo>
                    <a:pt x="1263" y="1"/>
                    <a:pt x="1" y="1239"/>
                    <a:pt x="1" y="2811"/>
                  </a:cubicBezTo>
                  <a:cubicBezTo>
                    <a:pt x="1" y="4407"/>
                    <a:pt x="1311" y="5621"/>
                    <a:pt x="2859" y="5621"/>
                  </a:cubicBezTo>
                  <a:cubicBezTo>
                    <a:pt x="3335" y="5621"/>
                    <a:pt x="3811" y="5502"/>
                    <a:pt x="4240" y="5264"/>
                  </a:cubicBezTo>
                  <a:cubicBezTo>
                    <a:pt x="4335" y="5192"/>
                    <a:pt x="4359" y="5097"/>
                    <a:pt x="4288" y="5026"/>
                  </a:cubicBezTo>
                  <a:cubicBezTo>
                    <a:pt x="4256" y="4962"/>
                    <a:pt x="4203" y="4931"/>
                    <a:pt x="4143" y="4931"/>
                  </a:cubicBezTo>
                  <a:cubicBezTo>
                    <a:pt x="4113" y="4931"/>
                    <a:pt x="4081" y="4938"/>
                    <a:pt x="4049" y="4954"/>
                  </a:cubicBezTo>
                  <a:cubicBezTo>
                    <a:pt x="3692" y="5169"/>
                    <a:pt x="3287" y="5288"/>
                    <a:pt x="2859" y="5288"/>
                  </a:cubicBezTo>
                  <a:cubicBezTo>
                    <a:pt x="1501" y="5288"/>
                    <a:pt x="406" y="4192"/>
                    <a:pt x="406" y="2811"/>
                  </a:cubicBezTo>
                  <a:cubicBezTo>
                    <a:pt x="406" y="1454"/>
                    <a:pt x="1501" y="358"/>
                    <a:pt x="2859" y="358"/>
                  </a:cubicBezTo>
                  <a:cubicBezTo>
                    <a:pt x="4240" y="358"/>
                    <a:pt x="5335" y="1454"/>
                    <a:pt x="5335" y="2811"/>
                  </a:cubicBezTo>
                  <a:cubicBezTo>
                    <a:pt x="5335" y="3454"/>
                    <a:pt x="5097" y="4073"/>
                    <a:pt x="4645" y="4526"/>
                  </a:cubicBezTo>
                  <a:cubicBezTo>
                    <a:pt x="4597" y="4573"/>
                    <a:pt x="4597" y="4692"/>
                    <a:pt x="4645" y="4764"/>
                  </a:cubicBezTo>
                  <a:cubicBezTo>
                    <a:pt x="4680" y="4788"/>
                    <a:pt x="4728" y="4800"/>
                    <a:pt x="4773" y="4800"/>
                  </a:cubicBezTo>
                  <a:cubicBezTo>
                    <a:pt x="4817" y="4800"/>
                    <a:pt x="4859" y="4788"/>
                    <a:pt x="4883" y="4764"/>
                  </a:cubicBezTo>
                  <a:cubicBezTo>
                    <a:pt x="5407" y="4216"/>
                    <a:pt x="5669" y="3525"/>
                    <a:pt x="5669" y="2811"/>
                  </a:cubicBezTo>
                  <a:cubicBezTo>
                    <a:pt x="5669" y="1263"/>
                    <a:pt x="4407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54"/>
            <p:cNvSpPr/>
            <p:nvPr/>
          </p:nvSpPr>
          <p:spPr>
            <a:xfrm>
              <a:off x="6158994" y="2448366"/>
              <a:ext cx="352920" cy="353606"/>
            </a:xfrm>
            <a:custGeom>
              <a:rect b="b" l="l" r="r" t="t"/>
              <a:pathLst>
                <a:path extrusionOk="0" h="11860" w="11837">
                  <a:moveTo>
                    <a:pt x="8836" y="1191"/>
                  </a:moveTo>
                  <a:cubicBezTo>
                    <a:pt x="9622" y="1667"/>
                    <a:pt x="10241" y="2334"/>
                    <a:pt x="10717" y="3096"/>
                  </a:cubicBezTo>
                  <a:cubicBezTo>
                    <a:pt x="11193" y="3906"/>
                    <a:pt x="11455" y="4835"/>
                    <a:pt x="11479" y="5764"/>
                  </a:cubicBezTo>
                  <a:lnTo>
                    <a:pt x="10312" y="5764"/>
                  </a:lnTo>
                  <a:cubicBezTo>
                    <a:pt x="10288" y="5216"/>
                    <a:pt x="10169" y="4668"/>
                    <a:pt x="9955" y="4192"/>
                  </a:cubicBezTo>
                  <a:cubicBezTo>
                    <a:pt x="9931" y="4144"/>
                    <a:pt x="9883" y="4120"/>
                    <a:pt x="9812" y="4073"/>
                  </a:cubicBezTo>
                  <a:lnTo>
                    <a:pt x="9169" y="4025"/>
                  </a:lnTo>
                  <a:lnTo>
                    <a:pt x="9431" y="3430"/>
                  </a:lnTo>
                  <a:cubicBezTo>
                    <a:pt x="9455" y="3358"/>
                    <a:pt x="9455" y="3311"/>
                    <a:pt x="9407" y="3239"/>
                  </a:cubicBezTo>
                  <a:cubicBezTo>
                    <a:pt x="9074" y="2834"/>
                    <a:pt x="8693" y="2453"/>
                    <a:pt x="8240" y="2168"/>
                  </a:cubicBezTo>
                  <a:lnTo>
                    <a:pt x="8836" y="1191"/>
                  </a:lnTo>
                  <a:close/>
                  <a:moveTo>
                    <a:pt x="2953" y="1191"/>
                  </a:moveTo>
                  <a:lnTo>
                    <a:pt x="3549" y="2215"/>
                  </a:lnTo>
                  <a:cubicBezTo>
                    <a:pt x="3096" y="2501"/>
                    <a:pt x="2668" y="2858"/>
                    <a:pt x="2382" y="3287"/>
                  </a:cubicBezTo>
                  <a:cubicBezTo>
                    <a:pt x="2358" y="3334"/>
                    <a:pt x="2310" y="3406"/>
                    <a:pt x="2358" y="3454"/>
                  </a:cubicBezTo>
                  <a:lnTo>
                    <a:pt x="2620" y="4049"/>
                  </a:lnTo>
                  <a:lnTo>
                    <a:pt x="1953" y="4120"/>
                  </a:lnTo>
                  <a:cubicBezTo>
                    <a:pt x="1906" y="4120"/>
                    <a:pt x="1834" y="4168"/>
                    <a:pt x="1810" y="4239"/>
                  </a:cubicBezTo>
                  <a:cubicBezTo>
                    <a:pt x="1596" y="4739"/>
                    <a:pt x="1477" y="5240"/>
                    <a:pt x="1453" y="5787"/>
                  </a:cubicBezTo>
                  <a:lnTo>
                    <a:pt x="286" y="5787"/>
                  </a:lnTo>
                  <a:cubicBezTo>
                    <a:pt x="358" y="4692"/>
                    <a:pt x="691" y="3644"/>
                    <a:pt x="1310" y="2739"/>
                  </a:cubicBezTo>
                  <a:cubicBezTo>
                    <a:pt x="1763" y="2120"/>
                    <a:pt x="2310" y="1596"/>
                    <a:pt x="2953" y="1191"/>
                  </a:cubicBezTo>
                  <a:close/>
                  <a:moveTo>
                    <a:pt x="6478" y="1906"/>
                  </a:moveTo>
                  <a:cubicBezTo>
                    <a:pt x="7002" y="2001"/>
                    <a:pt x="7454" y="2144"/>
                    <a:pt x="7907" y="2429"/>
                  </a:cubicBezTo>
                  <a:cubicBezTo>
                    <a:pt x="8359" y="2691"/>
                    <a:pt x="8740" y="3025"/>
                    <a:pt x="9074" y="3406"/>
                  </a:cubicBezTo>
                  <a:lnTo>
                    <a:pt x="8812" y="3977"/>
                  </a:lnTo>
                  <a:cubicBezTo>
                    <a:pt x="8788" y="4049"/>
                    <a:pt x="8788" y="4144"/>
                    <a:pt x="8812" y="4239"/>
                  </a:cubicBezTo>
                  <a:cubicBezTo>
                    <a:pt x="8836" y="4311"/>
                    <a:pt x="8931" y="4382"/>
                    <a:pt x="9050" y="4382"/>
                  </a:cubicBezTo>
                  <a:lnTo>
                    <a:pt x="9669" y="4454"/>
                  </a:lnTo>
                  <a:cubicBezTo>
                    <a:pt x="9836" y="4930"/>
                    <a:pt x="9931" y="5430"/>
                    <a:pt x="9931" y="5930"/>
                  </a:cubicBezTo>
                  <a:cubicBezTo>
                    <a:pt x="9931" y="6430"/>
                    <a:pt x="9836" y="6954"/>
                    <a:pt x="9669" y="7431"/>
                  </a:cubicBezTo>
                  <a:lnTo>
                    <a:pt x="9050" y="7478"/>
                  </a:lnTo>
                  <a:cubicBezTo>
                    <a:pt x="8955" y="7478"/>
                    <a:pt x="8859" y="7550"/>
                    <a:pt x="8812" y="7621"/>
                  </a:cubicBezTo>
                  <a:cubicBezTo>
                    <a:pt x="8740" y="7716"/>
                    <a:pt x="8740" y="7812"/>
                    <a:pt x="8812" y="7907"/>
                  </a:cubicBezTo>
                  <a:lnTo>
                    <a:pt x="9074" y="8455"/>
                  </a:lnTo>
                  <a:cubicBezTo>
                    <a:pt x="8740" y="8883"/>
                    <a:pt x="8359" y="9217"/>
                    <a:pt x="7907" y="9431"/>
                  </a:cubicBezTo>
                  <a:cubicBezTo>
                    <a:pt x="7454" y="9717"/>
                    <a:pt x="7002" y="9860"/>
                    <a:pt x="6478" y="9955"/>
                  </a:cubicBezTo>
                  <a:lnTo>
                    <a:pt x="6121" y="9431"/>
                  </a:lnTo>
                  <a:cubicBezTo>
                    <a:pt x="6073" y="9359"/>
                    <a:pt x="5978" y="9336"/>
                    <a:pt x="5883" y="9336"/>
                  </a:cubicBezTo>
                  <a:cubicBezTo>
                    <a:pt x="5811" y="9336"/>
                    <a:pt x="5716" y="9383"/>
                    <a:pt x="5645" y="9431"/>
                  </a:cubicBezTo>
                  <a:lnTo>
                    <a:pt x="5287" y="9955"/>
                  </a:lnTo>
                  <a:cubicBezTo>
                    <a:pt x="4787" y="9860"/>
                    <a:pt x="4311" y="9717"/>
                    <a:pt x="3858" y="9431"/>
                  </a:cubicBezTo>
                  <a:cubicBezTo>
                    <a:pt x="3430" y="9169"/>
                    <a:pt x="3025" y="8836"/>
                    <a:pt x="2692" y="8455"/>
                  </a:cubicBezTo>
                  <a:lnTo>
                    <a:pt x="2977" y="7907"/>
                  </a:lnTo>
                  <a:cubicBezTo>
                    <a:pt x="3001" y="7812"/>
                    <a:pt x="3001" y="7716"/>
                    <a:pt x="2977" y="7621"/>
                  </a:cubicBezTo>
                  <a:cubicBezTo>
                    <a:pt x="2906" y="7550"/>
                    <a:pt x="2858" y="7478"/>
                    <a:pt x="2739" y="7478"/>
                  </a:cubicBezTo>
                  <a:lnTo>
                    <a:pt x="2120" y="7431"/>
                  </a:lnTo>
                  <a:cubicBezTo>
                    <a:pt x="1929" y="6978"/>
                    <a:pt x="1834" y="6526"/>
                    <a:pt x="1834" y="6073"/>
                  </a:cubicBezTo>
                  <a:lnTo>
                    <a:pt x="1834" y="5930"/>
                  </a:lnTo>
                  <a:cubicBezTo>
                    <a:pt x="1834" y="5430"/>
                    <a:pt x="1929" y="4930"/>
                    <a:pt x="2120" y="4454"/>
                  </a:cubicBezTo>
                  <a:lnTo>
                    <a:pt x="2739" y="4382"/>
                  </a:lnTo>
                  <a:cubicBezTo>
                    <a:pt x="2834" y="4382"/>
                    <a:pt x="2906" y="4311"/>
                    <a:pt x="2977" y="4239"/>
                  </a:cubicBezTo>
                  <a:cubicBezTo>
                    <a:pt x="3025" y="4144"/>
                    <a:pt x="3025" y="4049"/>
                    <a:pt x="2977" y="3977"/>
                  </a:cubicBezTo>
                  <a:lnTo>
                    <a:pt x="2692" y="3406"/>
                  </a:lnTo>
                  <a:cubicBezTo>
                    <a:pt x="3025" y="2977"/>
                    <a:pt x="3454" y="2620"/>
                    <a:pt x="3930" y="2358"/>
                  </a:cubicBezTo>
                  <a:cubicBezTo>
                    <a:pt x="4335" y="2120"/>
                    <a:pt x="4811" y="1977"/>
                    <a:pt x="5287" y="1906"/>
                  </a:cubicBezTo>
                  <a:lnTo>
                    <a:pt x="5645" y="2429"/>
                  </a:lnTo>
                  <a:cubicBezTo>
                    <a:pt x="5716" y="2501"/>
                    <a:pt x="5811" y="2549"/>
                    <a:pt x="5883" y="2549"/>
                  </a:cubicBezTo>
                  <a:cubicBezTo>
                    <a:pt x="5978" y="2549"/>
                    <a:pt x="6073" y="2477"/>
                    <a:pt x="6121" y="2429"/>
                  </a:cubicBezTo>
                  <a:lnTo>
                    <a:pt x="6478" y="1906"/>
                  </a:lnTo>
                  <a:close/>
                  <a:moveTo>
                    <a:pt x="11527" y="6073"/>
                  </a:moveTo>
                  <a:cubicBezTo>
                    <a:pt x="11455" y="7026"/>
                    <a:pt x="11193" y="7954"/>
                    <a:pt x="10717" y="8764"/>
                  </a:cubicBezTo>
                  <a:cubicBezTo>
                    <a:pt x="10265" y="9526"/>
                    <a:pt x="9622" y="10193"/>
                    <a:pt x="8836" y="10669"/>
                  </a:cubicBezTo>
                  <a:lnTo>
                    <a:pt x="8264" y="9645"/>
                  </a:lnTo>
                  <a:cubicBezTo>
                    <a:pt x="8717" y="9359"/>
                    <a:pt x="9098" y="9002"/>
                    <a:pt x="9431" y="8574"/>
                  </a:cubicBezTo>
                  <a:cubicBezTo>
                    <a:pt x="9455" y="8526"/>
                    <a:pt x="9502" y="8455"/>
                    <a:pt x="9455" y="8407"/>
                  </a:cubicBezTo>
                  <a:lnTo>
                    <a:pt x="9193" y="7812"/>
                  </a:lnTo>
                  <a:lnTo>
                    <a:pt x="9836" y="7740"/>
                  </a:lnTo>
                  <a:cubicBezTo>
                    <a:pt x="9907" y="7740"/>
                    <a:pt x="9979" y="7692"/>
                    <a:pt x="10003" y="7621"/>
                  </a:cubicBezTo>
                  <a:cubicBezTo>
                    <a:pt x="10217" y="7121"/>
                    <a:pt x="10312" y="6621"/>
                    <a:pt x="10360" y="6073"/>
                  </a:cubicBezTo>
                  <a:close/>
                  <a:moveTo>
                    <a:pt x="1477" y="6121"/>
                  </a:moveTo>
                  <a:lnTo>
                    <a:pt x="1477" y="6168"/>
                  </a:lnTo>
                  <a:cubicBezTo>
                    <a:pt x="1477" y="6406"/>
                    <a:pt x="1548" y="6668"/>
                    <a:pt x="1572" y="6907"/>
                  </a:cubicBezTo>
                  <a:cubicBezTo>
                    <a:pt x="1644" y="7145"/>
                    <a:pt x="1691" y="7383"/>
                    <a:pt x="1810" y="7621"/>
                  </a:cubicBezTo>
                  <a:cubicBezTo>
                    <a:pt x="1810" y="7669"/>
                    <a:pt x="1810" y="7669"/>
                    <a:pt x="1834" y="7692"/>
                  </a:cubicBezTo>
                  <a:cubicBezTo>
                    <a:pt x="1882" y="7740"/>
                    <a:pt x="1929" y="7788"/>
                    <a:pt x="2001" y="7812"/>
                  </a:cubicBezTo>
                  <a:lnTo>
                    <a:pt x="2644" y="7859"/>
                  </a:lnTo>
                  <a:lnTo>
                    <a:pt x="2382" y="8455"/>
                  </a:lnTo>
                  <a:cubicBezTo>
                    <a:pt x="2358" y="8526"/>
                    <a:pt x="2358" y="8574"/>
                    <a:pt x="2406" y="8645"/>
                  </a:cubicBezTo>
                  <a:cubicBezTo>
                    <a:pt x="2739" y="9050"/>
                    <a:pt x="3120" y="9455"/>
                    <a:pt x="3573" y="9717"/>
                  </a:cubicBezTo>
                  <a:lnTo>
                    <a:pt x="3001" y="10693"/>
                  </a:lnTo>
                  <a:cubicBezTo>
                    <a:pt x="2191" y="10217"/>
                    <a:pt x="1548" y="9526"/>
                    <a:pt x="1096" y="8764"/>
                  </a:cubicBezTo>
                  <a:cubicBezTo>
                    <a:pt x="620" y="7954"/>
                    <a:pt x="358" y="7026"/>
                    <a:pt x="334" y="6121"/>
                  </a:cubicBezTo>
                  <a:close/>
                  <a:moveTo>
                    <a:pt x="5859" y="9741"/>
                  </a:moveTo>
                  <a:lnTo>
                    <a:pt x="6240" y="10288"/>
                  </a:lnTo>
                  <a:cubicBezTo>
                    <a:pt x="6257" y="10323"/>
                    <a:pt x="6300" y="10345"/>
                    <a:pt x="6350" y="10345"/>
                  </a:cubicBezTo>
                  <a:cubicBezTo>
                    <a:pt x="6368" y="10345"/>
                    <a:pt x="6387" y="10342"/>
                    <a:pt x="6407" y="10336"/>
                  </a:cubicBezTo>
                  <a:cubicBezTo>
                    <a:pt x="6930" y="10288"/>
                    <a:pt x="7431" y="10098"/>
                    <a:pt x="7907" y="9860"/>
                  </a:cubicBezTo>
                  <a:lnTo>
                    <a:pt x="8193" y="10336"/>
                  </a:lnTo>
                  <a:lnTo>
                    <a:pt x="8478" y="10884"/>
                  </a:lnTo>
                  <a:cubicBezTo>
                    <a:pt x="7740" y="11288"/>
                    <a:pt x="6811" y="11527"/>
                    <a:pt x="5883" y="11527"/>
                  </a:cubicBezTo>
                  <a:cubicBezTo>
                    <a:pt x="4978" y="11527"/>
                    <a:pt x="4049" y="11288"/>
                    <a:pt x="3239" y="10884"/>
                  </a:cubicBezTo>
                  <a:lnTo>
                    <a:pt x="3811" y="9860"/>
                  </a:lnTo>
                  <a:cubicBezTo>
                    <a:pt x="4287" y="10098"/>
                    <a:pt x="4787" y="10288"/>
                    <a:pt x="5335" y="10336"/>
                  </a:cubicBezTo>
                  <a:cubicBezTo>
                    <a:pt x="5383" y="10336"/>
                    <a:pt x="5454" y="10312"/>
                    <a:pt x="5478" y="10288"/>
                  </a:cubicBezTo>
                  <a:lnTo>
                    <a:pt x="5859" y="9741"/>
                  </a:lnTo>
                  <a:close/>
                  <a:moveTo>
                    <a:pt x="5883" y="0"/>
                  </a:moveTo>
                  <a:cubicBezTo>
                    <a:pt x="5454" y="0"/>
                    <a:pt x="5002" y="72"/>
                    <a:pt x="4573" y="167"/>
                  </a:cubicBezTo>
                  <a:cubicBezTo>
                    <a:pt x="4478" y="191"/>
                    <a:pt x="4430" y="286"/>
                    <a:pt x="4454" y="358"/>
                  </a:cubicBezTo>
                  <a:cubicBezTo>
                    <a:pt x="4472" y="432"/>
                    <a:pt x="4535" y="492"/>
                    <a:pt x="4606" y="492"/>
                  </a:cubicBezTo>
                  <a:cubicBezTo>
                    <a:pt x="4626" y="492"/>
                    <a:pt x="4647" y="487"/>
                    <a:pt x="4668" y="477"/>
                  </a:cubicBezTo>
                  <a:cubicBezTo>
                    <a:pt x="5073" y="405"/>
                    <a:pt x="5502" y="334"/>
                    <a:pt x="5906" y="334"/>
                  </a:cubicBezTo>
                  <a:cubicBezTo>
                    <a:pt x="6835" y="334"/>
                    <a:pt x="7764" y="572"/>
                    <a:pt x="8574" y="1001"/>
                  </a:cubicBezTo>
                  <a:lnTo>
                    <a:pt x="8002" y="2001"/>
                  </a:lnTo>
                  <a:cubicBezTo>
                    <a:pt x="7526" y="1763"/>
                    <a:pt x="7026" y="1596"/>
                    <a:pt x="6478" y="1525"/>
                  </a:cubicBezTo>
                  <a:cubicBezTo>
                    <a:pt x="6430" y="1525"/>
                    <a:pt x="6359" y="1548"/>
                    <a:pt x="6335" y="1596"/>
                  </a:cubicBezTo>
                  <a:lnTo>
                    <a:pt x="5954" y="2120"/>
                  </a:lnTo>
                  <a:lnTo>
                    <a:pt x="5573" y="1596"/>
                  </a:lnTo>
                  <a:cubicBezTo>
                    <a:pt x="5537" y="1542"/>
                    <a:pt x="5502" y="1516"/>
                    <a:pt x="5456" y="1516"/>
                  </a:cubicBezTo>
                  <a:cubicBezTo>
                    <a:pt x="5441" y="1516"/>
                    <a:pt x="5424" y="1519"/>
                    <a:pt x="5406" y="1525"/>
                  </a:cubicBezTo>
                  <a:cubicBezTo>
                    <a:pt x="4882" y="1596"/>
                    <a:pt x="4382" y="1763"/>
                    <a:pt x="3906" y="2001"/>
                  </a:cubicBezTo>
                  <a:lnTo>
                    <a:pt x="3334" y="1001"/>
                  </a:lnTo>
                  <a:cubicBezTo>
                    <a:pt x="3549" y="882"/>
                    <a:pt x="3739" y="786"/>
                    <a:pt x="3954" y="691"/>
                  </a:cubicBezTo>
                  <a:lnTo>
                    <a:pt x="3977" y="691"/>
                  </a:lnTo>
                  <a:cubicBezTo>
                    <a:pt x="4073" y="667"/>
                    <a:pt x="4120" y="548"/>
                    <a:pt x="4073" y="453"/>
                  </a:cubicBezTo>
                  <a:cubicBezTo>
                    <a:pt x="4055" y="383"/>
                    <a:pt x="3987" y="339"/>
                    <a:pt x="3914" y="339"/>
                  </a:cubicBezTo>
                  <a:cubicBezTo>
                    <a:pt x="3887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6"/>
                    <a:pt x="1739" y="1525"/>
                    <a:pt x="1072" y="2501"/>
                  </a:cubicBezTo>
                  <a:cubicBezTo>
                    <a:pt x="382" y="3525"/>
                    <a:pt x="0" y="4692"/>
                    <a:pt x="0" y="5906"/>
                  </a:cubicBezTo>
                  <a:cubicBezTo>
                    <a:pt x="0" y="6978"/>
                    <a:pt x="286" y="7978"/>
                    <a:pt x="810" y="8907"/>
                  </a:cubicBezTo>
                  <a:cubicBezTo>
                    <a:pt x="1310" y="9812"/>
                    <a:pt x="2049" y="10526"/>
                    <a:pt x="2953" y="11050"/>
                  </a:cubicBezTo>
                  <a:cubicBezTo>
                    <a:pt x="3835" y="11550"/>
                    <a:pt x="4882" y="11860"/>
                    <a:pt x="5930" y="11860"/>
                  </a:cubicBezTo>
                  <a:cubicBezTo>
                    <a:pt x="6954" y="11860"/>
                    <a:pt x="8002" y="11598"/>
                    <a:pt x="8907" y="11050"/>
                  </a:cubicBezTo>
                  <a:cubicBezTo>
                    <a:pt x="9788" y="10550"/>
                    <a:pt x="10526" y="9812"/>
                    <a:pt x="11050" y="8907"/>
                  </a:cubicBezTo>
                  <a:cubicBezTo>
                    <a:pt x="11574" y="7978"/>
                    <a:pt x="11836" y="6978"/>
                    <a:pt x="11836" y="5906"/>
                  </a:cubicBezTo>
                  <a:cubicBezTo>
                    <a:pt x="11836" y="4882"/>
                    <a:pt x="11550" y="3858"/>
                    <a:pt x="11003" y="2930"/>
                  </a:cubicBezTo>
                  <a:cubicBezTo>
                    <a:pt x="10503" y="2072"/>
                    <a:pt x="9788" y="1358"/>
                    <a:pt x="8931" y="834"/>
                  </a:cubicBezTo>
                  <a:cubicBezTo>
                    <a:pt x="8002" y="310"/>
                    <a:pt x="6954" y="0"/>
                    <a:pt x="588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8" name="Google Shape;3308;p54"/>
          <p:cNvGrpSpPr/>
          <p:nvPr/>
        </p:nvGrpSpPr>
        <p:grpSpPr>
          <a:xfrm>
            <a:off x="5510974" y="2446935"/>
            <a:ext cx="354351" cy="354351"/>
            <a:chOff x="5549061" y="2446935"/>
            <a:chExt cx="354351" cy="354351"/>
          </a:xfrm>
        </p:grpSpPr>
        <p:sp>
          <p:nvSpPr>
            <p:cNvPr id="3309" name="Google Shape;3309;p54"/>
            <p:cNvSpPr/>
            <p:nvPr/>
          </p:nvSpPr>
          <p:spPr>
            <a:xfrm>
              <a:off x="5671901" y="2518670"/>
              <a:ext cx="220154" cy="252772"/>
            </a:xfrm>
            <a:custGeom>
              <a:rect b="b" l="l" r="r" t="t"/>
              <a:pathLst>
                <a:path extrusionOk="0" h="8478" w="7384">
                  <a:moveTo>
                    <a:pt x="3621" y="0"/>
                  </a:moveTo>
                  <a:cubicBezTo>
                    <a:pt x="3382" y="0"/>
                    <a:pt x="3120" y="95"/>
                    <a:pt x="2906" y="238"/>
                  </a:cubicBezTo>
                  <a:cubicBezTo>
                    <a:pt x="2501" y="524"/>
                    <a:pt x="2168" y="1024"/>
                    <a:pt x="2073" y="1572"/>
                  </a:cubicBezTo>
                  <a:lnTo>
                    <a:pt x="1025" y="7406"/>
                  </a:lnTo>
                  <a:cubicBezTo>
                    <a:pt x="977" y="8002"/>
                    <a:pt x="525" y="8478"/>
                    <a:pt x="1" y="8478"/>
                  </a:cubicBezTo>
                  <a:lnTo>
                    <a:pt x="7383" y="8478"/>
                  </a:lnTo>
                  <a:cubicBezTo>
                    <a:pt x="6835" y="8478"/>
                    <a:pt x="6383" y="8049"/>
                    <a:pt x="6335" y="7406"/>
                  </a:cubicBezTo>
                  <a:lnTo>
                    <a:pt x="5288" y="1572"/>
                  </a:lnTo>
                  <a:cubicBezTo>
                    <a:pt x="5192" y="1024"/>
                    <a:pt x="4883" y="524"/>
                    <a:pt x="4454" y="238"/>
                  </a:cubicBezTo>
                  <a:cubicBezTo>
                    <a:pt x="4240" y="95"/>
                    <a:pt x="4002" y="0"/>
                    <a:pt x="376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54"/>
            <p:cNvSpPr/>
            <p:nvPr/>
          </p:nvSpPr>
          <p:spPr>
            <a:xfrm>
              <a:off x="5774853" y="2520072"/>
              <a:ext cx="117203" cy="252801"/>
            </a:xfrm>
            <a:custGeom>
              <a:rect b="b" l="l" r="r" t="t"/>
              <a:pathLst>
                <a:path extrusionOk="0" h="8479" w="3931">
                  <a:moveTo>
                    <a:pt x="1" y="1"/>
                  </a:moveTo>
                  <a:cubicBezTo>
                    <a:pt x="168" y="48"/>
                    <a:pt x="382" y="96"/>
                    <a:pt x="525" y="215"/>
                  </a:cubicBezTo>
                  <a:cubicBezTo>
                    <a:pt x="953" y="548"/>
                    <a:pt x="1239" y="1025"/>
                    <a:pt x="1358" y="1572"/>
                  </a:cubicBezTo>
                  <a:lnTo>
                    <a:pt x="2406" y="7407"/>
                  </a:lnTo>
                  <a:cubicBezTo>
                    <a:pt x="2454" y="8026"/>
                    <a:pt x="2906" y="8479"/>
                    <a:pt x="3454" y="8479"/>
                  </a:cubicBezTo>
                  <a:lnTo>
                    <a:pt x="3930" y="8479"/>
                  </a:lnTo>
                  <a:cubicBezTo>
                    <a:pt x="3382" y="8479"/>
                    <a:pt x="2930" y="8002"/>
                    <a:pt x="2882" y="7407"/>
                  </a:cubicBezTo>
                  <a:lnTo>
                    <a:pt x="1835" y="1572"/>
                  </a:lnTo>
                  <a:cubicBezTo>
                    <a:pt x="1715" y="929"/>
                    <a:pt x="1430" y="525"/>
                    <a:pt x="1001" y="215"/>
                  </a:cubicBezTo>
                  <a:cubicBezTo>
                    <a:pt x="787" y="72"/>
                    <a:pt x="549" y="1"/>
                    <a:pt x="310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54"/>
            <p:cNvSpPr/>
            <p:nvPr/>
          </p:nvSpPr>
          <p:spPr>
            <a:xfrm>
              <a:off x="5601626" y="2603853"/>
              <a:ext cx="146272" cy="167590"/>
            </a:xfrm>
            <a:custGeom>
              <a:rect b="b" l="l" r="r" t="t"/>
              <a:pathLst>
                <a:path extrusionOk="0" h="5621" w="4906">
                  <a:moveTo>
                    <a:pt x="2405" y="1"/>
                  </a:moveTo>
                  <a:cubicBezTo>
                    <a:pt x="2239" y="1"/>
                    <a:pt x="2072" y="72"/>
                    <a:pt x="1929" y="144"/>
                  </a:cubicBezTo>
                  <a:cubicBezTo>
                    <a:pt x="1667" y="358"/>
                    <a:pt x="1453" y="691"/>
                    <a:pt x="1358" y="1049"/>
                  </a:cubicBezTo>
                  <a:lnTo>
                    <a:pt x="691" y="4907"/>
                  </a:lnTo>
                  <a:cubicBezTo>
                    <a:pt x="643" y="5311"/>
                    <a:pt x="357" y="5621"/>
                    <a:pt x="0" y="5621"/>
                  </a:cubicBezTo>
                  <a:lnTo>
                    <a:pt x="4906" y="5621"/>
                  </a:lnTo>
                  <a:cubicBezTo>
                    <a:pt x="4549" y="5621"/>
                    <a:pt x="4263" y="5335"/>
                    <a:pt x="4215" y="4907"/>
                  </a:cubicBezTo>
                  <a:lnTo>
                    <a:pt x="3548" y="1049"/>
                  </a:lnTo>
                  <a:cubicBezTo>
                    <a:pt x="3477" y="668"/>
                    <a:pt x="3263" y="358"/>
                    <a:pt x="2977" y="144"/>
                  </a:cubicBezTo>
                  <a:cubicBezTo>
                    <a:pt x="2834" y="72"/>
                    <a:pt x="2667" y="1"/>
                    <a:pt x="250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54"/>
            <p:cNvSpPr/>
            <p:nvPr/>
          </p:nvSpPr>
          <p:spPr>
            <a:xfrm>
              <a:off x="5668353" y="2603853"/>
              <a:ext cx="79546" cy="167590"/>
            </a:xfrm>
            <a:custGeom>
              <a:rect b="b" l="l" r="r" t="t"/>
              <a:pathLst>
                <a:path extrusionOk="0" h="5621" w="2668">
                  <a:moveTo>
                    <a:pt x="167" y="1"/>
                  </a:moveTo>
                  <a:cubicBezTo>
                    <a:pt x="120" y="1"/>
                    <a:pt x="48" y="1"/>
                    <a:pt x="1" y="25"/>
                  </a:cubicBezTo>
                  <a:cubicBezTo>
                    <a:pt x="72" y="25"/>
                    <a:pt x="167" y="96"/>
                    <a:pt x="263" y="144"/>
                  </a:cubicBezTo>
                  <a:cubicBezTo>
                    <a:pt x="548" y="358"/>
                    <a:pt x="739" y="691"/>
                    <a:pt x="834" y="1049"/>
                  </a:cubicBezTo>
                  <a:lnTo>
                    <a:pt x="1501" y="4907"/>
                  </a:lnTo>
                  <a:cubicBezTo>
                    <a:pt x="1549" y="5335"/>
                    <a:pt x="1834" y="5621"/>
                    <a:pt x="2192" y="5621"/>
                  </a:cubicBezTo>
                  <a:lnTo>
                    <a:pt x="2668" y="5621"/>
                  </a:lnTo>
                  <a:cubicBezTo>
                    <a:pt x="2311" y="5621"/>
                    <a:pt x="2025" y="5335"/>
                    <a:pt x="1977" y="4907"/>
                  </a:cubicBezTo>
                  <a:lnTo>
                    <a:pt x="1287" y="1049"/>
                  </a:lnTo>
                  <a:cubicBezTo>
                    <a:pt x="1239" y="668"/>
                    <a:pt x="1001" y="358"/>
                    <a:pt x="739" y="144"/>
                  </a:cubicBezTo>
                  <a:cubicBezTo>
                    <a:pt x="572" y="72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54"/>
            <p:cNvSpPr/>
            <p:nvPr/>
          </p:nvSpPr>
          <p:spPr>
            <a:xfrm>
              <a:off x="5553325" y="2772846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6"/>
                    <a:pt x="120" y="786"/>
                  </a:cubicBezTo>
                  <a:lnTo>
                    <a:pt x="11408" y="786"/>
                  </a:lnTo>
                  <a:cubicBezTo>
                    <a:pt x="11479" y="786"/>
                    <a:pt x="11527" y="763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54"/>
            <p:cNvSpPr/>
            <p:nvPr/>
          </p:nvSpPr>
          <p:spPr>
            <a:xfrm>
              <a:off x="5879237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1" y="1"/>
                  </a:moveTo>
                  <a:cubicBezTo>
                    <a:pt x="72" y="1"/>
                    <a:pt x="120" y="48"/>
                    <a:pt x="120" y="120"/>
                  </a:cubicBezTo>
                  <a:lnTo>
                    <a:pt x="120" y="667"/>
                  </a:lnTo>
                  <a:cubicBezTo>
                    <a:pt x="120" y="739"/>
                    <a:pt x="72" y="786"/>
                    <a:pt x="1" y="786"/>
                  </a:cubicBezTo>
                  <a:lnTo>
                    <a:pt x="477" y="786"/>
                  </a:lnTo>
                  <a:cubicBezTo>
                    <a:pt x="548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54"/>
            <p:cNvSpPr/>
            <p:nvPr/>
          </p:nvSpPr>
          <p:spPr>
            <a:xfrm>
              <a:off x="5595931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5" y="358"/>
                    <a:pt x="477" y="286"/>
                    <a:pt x="477" y="191"/>
                  </a:cubicBezTo>
                  <a:cubicBezTo>
                    <a:pt x="477" y="72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54"/>
            <p:cNvSpPr/>
            <p:nvPr/>
          </p:nvSpPr>
          <p:spPr>
            <a:xfrm>
              <a:off x="5676880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54"/>
            <p:cNvSpPr/>
            <p:nvPr/>
          </p:nvSpPr>
          <p:spPr>
            <a:xfrm>
              <a:off x="5704578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96" y="286"/>
                    <a:pt x="596" y="191"/>
                  </a:cubicBezTo>
                  <a:cubicBezTo>
                    <a:pt x="596" y="72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54"/>
            <p:cNvSpPr/>
            <p:nvPr/>
          </p:nvSpPr>
          <p:spPr>
            <a:xfrm>
              <a:off x="5648466" y="2513691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54"/>
            <p:cNvSpPr/>
            <p:nvPr/>
          </p:nvSpPr>
          <p:spPr>
            <a:xfrm>
              <a:off x="5620082" y="2513691"/>
              <a:ext cx="18485" cy="10674"/>
            </a:xfrm>
            <a:custGeom>
              <a:rect b="b" l="l" r="r" t="t"/>
              <a:pathLst>
                <a:path extrusionOk="0" h="358" w="620">
                  <a:moveTo>
                    <a:pt x="215" y="0"/>
                  </a:moveTo>
                  <a:cubicBezTo>
                    <a:pt x="119" y="0"/>
                    <a:pt x="24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24" y="358"/>
                    <a:pt x="619" y="286"/>
                    <a:pt x="619" y="191"/>
                  </a:cubicBezTo>
                  <a:cubicBezTo>
                    <a:pt x="619" y="72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54"/>
            <p:cNvSpPr/>
            <p:nvPr/>
          </p:nvSpPr>
          <p:spPr>
            <a:xfrm>
              <a:off x="5732963" y="2513691"/>
              <a:ext cx="14252" cy="10674"/>
            </a:xfrm>
            <a:custGeom>
              <a:rect b="b" l="l" r="r" t="t"/>
              <a:pathLst>
                <a:path extrusionOk="0" h="358" w="478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67" y="358"/>
                  </a:cubicBezTo>
                  <a:lnTo>
                    <a:pt x="287" y="358"/>
                  </a:lnTo>
                  <a:cubicBezTo>
                    <a:pt x="382" y="358"/>
                    <a:pt x="477" y="286"/>
                    <a:pt x="477" y="191"/>
                  </a:cubicBezTo>
                  <a:cubicBezTo>
                    <a:pt x="477" y="72"/>
                    <a:pt x="406" y="0"/>
                    <a:pt x="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54"/>
            <p:cNvSpPr/>
            <p:nvPr/>
          </p:nvSpPr>
          <p:spPr>
            <a:xfrm>
              <a:off x="5817459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286" y="358"/>
                  </a:lnTo>
                  <a:cubicBezTo>
                    <a:pt x="382" y="358"/>
                    <a:pt x="477" y="286"/>
                    <a:pt x="477" y="191"/>
                  </a:cubicBezTo>
                  <a:cubicBezTo>
                    <a:pt x="477" y="72"/>
                    <a:pt x="406" y="0"/>
                    <a:pt x="2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54"/>
            <p:cNvSpPr/>
            <p:nvPr/>
          </p:nvSpPr>
          <p:spPr>
            <a:xfrm>
              <a:off x="5843041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95" y="286"/>
                    <a:pt x="595" y="191"/>
                  </a:cubicBezTo>
                  <a:cubicBezTo>
                    <a:pt x="595" y="72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54"/>
            <p:cNvSpPr/>
            <p:nvPr/>
          </p:nvSpPr>
          <p:spPr>
            <a:xfrm>
              <a:off x="5872856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10" y="358"/>
                  </a:lnTo>
                  <a:cubicBezTo>
                    <a:pt x="405" y="358"/>
                    <a:pt x="477" y="286"/>
                    <a:pt x="477" y="191"/>
                  </a:cubicBezTo>
                  <a:cubicBezTo>
                    <a:pt x="477" y="72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54"/>
            <p:cNvSpPr/>
            <p:nvPr/>
          </p:nvSpPr>
          <p:spPr>
            <a:xfrm>
              <a:off x="5549061" y="2446935"/>
              <a:ext cx="354351" cy="354351"/>
            </a:xfrm>
            <a:custGeom>
              <a:rect b="b" l="l" r="r" t="t"/>
              <a:pathLst>
                <a:path extrusionOk="0" h="11885" w="11885">
                  <a:moveTo>
                    <a:pt x="11503" y="11098"/>
                  </a:moveTo>
                  <a:lnTo>
                    <a:pt x="11503" y="11575"/>
                  </a:lnTo>
                  <a:lnTo>
                    <a:pt x="334" y="11575"/>
                  </a:lnTo>
                  <a:lnTo>
                    <a:pt x="334" y="11098"/>
                  </a:lnTo>
                  <a:close/>
                  <a:moveTo>
                    <a:pt x="930" y="1"/>
                  </a:moveTo>
                  <a:cubicBezTo>
                    <a:pt x="811" y="1"/>
                    <a:pt x="715" y="48"/>
                    <a:pt x="715" y="168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34" y="1049"/>
                    <a:pt x="334" y="1120"/>
                  </a:cubicBezTo>
                  <a:cubicBezTo>
                    <a:pt x="334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06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06" y="3478"/>
                    <a:pt x="334" y="3549"/>
                    <a:pt x="334" y="3621"/>
                  </a:cubicBezTo>
                  <a:cubicBezTo>
                    <a:pt x="334" y="3740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06" y="4740"/>
                    <a:pt x="334" y="4787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34" y="6050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06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06" y="8479"/>
                    <a:pt x="334" y="8550"/>
                    <a:pt x="334" y="8622"/>
                  </a:cubicBezTo>
                  <a:cubicBezTo>
                    <a:pt x="334" y="8741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06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7" y="10717"/>
                  </a:lnTo>
                  <a:cubicBezTo>
                    <a:pt x="144" y="10717"/>
                    <a:pt x="1" y="10836"/>
                    <a:pt x="1" y="11003"/>
                  </a:cubicBezTo>
                  <a:lnTo>
                    <a:pt x="1" y="11575"/>
                  </a:lnTo>
                  <a:cubicBezTo>
                    <a:pt x="1" y="11575"/>
                    <a:pt x="120" y="11884"/>
                    <a:pt x="287" y="11884"/>
                  </a:cubicBezTo>
                  <a:lnTo>
                    <a:pt x="11575" y="11884"/>
                  </a:lnTo>
                  <a:cubicBezTo>
                    <a:pt x="11718" y="11884"/>
                    <a:pt x="11884" y="11717"/>
                    <a:pt x="11884" y="11575"/>
                  </a:cubicBezTo>
                  <a:lnTo>
                    <a:pt x="11884" y="10979"/>
                  </a:lnTo>
                  <a:cubicBezTo>
                    <a:pt x="11860" y="10955"/>
                    <a:pt x="11813" y="10884"/>
                    <a:pt x="11765" y="10836"/>
                  </a:cubicBezTo>
                  <a:cubicBezTo>
                    <a:pt x="11741" y="10813"/>
                    <a:pt x="11694" y="10765"/>
                    <a:pt x="11646" y="10765"/>
                  </a:cubicBezTo>
                  <a:cubicBezTo>
                    <a:pt x="11622" y="10765"/>
                    <a:pt x="11575" y="10765"/>
                    <a:pt x="11551" y="10741"/>
                  </a:cubicBezTo>
                  <a:cubicBezTo>
                    <a:pt x="11432" y="10717"/>
                    <a:pt x="11289" y="10717"/>
                    <a:pt x="11170" y="10646"/>
                  </a:cubicBezTo>
                  <a:cubicBezTo>
                    <a:pt x="11027" y="10598"/>
                    <a:pt x="10860" y="10479"/>
                    <a:pt x="10789" y="10336"/>
                  </a:cubicBezTo>
                  <a:cubicBezTo>
                    <a:pt x="10694" y="10170"/>
                    <a:pt x="10622" y="10003"/>
                    <a:pt x="10598" y="9812"/>
                  </a:cubicBezTo>
                  <a:lnTo>
                    <a:pt x="10598" y="9789"/>
                  </a:lnTo>
                  <a:lnTo>
                    <a:pt x="9670" y="4645"/>
                  </a:lnTo>
                  <a:lnTo>
                    <a:pt x="9670" y="4549"/>
                  </a:lnTo>
                  <a:cubicBezTo>
                    <a:pt x="9646" y="4454"/>
                    <a:pt x="9550" y="4406"/>
                    <a:pt x="9479" y="4406"/>
                  </a:cubicBezTo>
                  <a:cubicBezTo>
                    <a:pt x="9384" y="4430"/>
                    <a:pt x="9312" y="4526"/>
                    <a:pt x="9312" y="4621"/>
                  </a:cubicBezTo>
                  <a:lnTo>
                    <a:pt x="10265" y="9860"/>
                  </a:lnTo>
                  <a:cubicBezTo>
                    <a:pt x="10313" y="10217"/>
                    <a:pt x="10670" y="10693"/>
                    <a:pt x="10670" y="10693"/>
                  </a:cubicBezTo>
                  <a:lnTo>
                    <a:pt x="6669" y="10693"/>
                  </a:lnTo>
                  <a:lnTo>
                    <a:pt x="6669" y="10717"/>
                  </a:lnTo>
                  <a:cubicBezTo>
                    <a:pt x="6669" y="10717"/>
                    <a:pt x="6193" y="10479"/>
                    <a:pt x="6169" y="10170"/>
                  </a:cubicBezTo>
                  <a:lnTo>
                    <a:pt x="6169" y="10146"/>
                  </a:lnTo>
                  <a:lnTo>
                    <a:pt x="5716" y="7621"/>
                  </a:lnTo>
                  <a:lnTo>
                    <a:pt x="6335" y="4025"/>
                  </a:lnTo>
                  <a:cubicBezTo>
                    <a:pt x="6383" y="3787"/>
                    <a:pt x="6455" y="3549"/>
                    <a:pt x="6621" y="3335"/>
                  </a:cubicBezTo>
                  <a:cubicBezTo>
                    <a:pt x="6764" y="3120"/>
                    <a:pt x="6907" y="2954"/>
                    <a:pt x="7121" y="2787"/>
                  </a:cubicBezTo>
                  <a:cubicBezTo>
                    <a:pt x="7322" y="2653"/>
                    <a:pt x="7557" y="2578"/>
                    <a:pt x="7795" y="2578"/>
                  </a:cubicBezTo>
                  <a:cubicBezTo>
                    <a:pt x="7897" y="2578"/>
                    <a:pt x="7998" y="2592"/>
                    <a:pt x="8098" y="2620"/>
                  </a:cubicBezTo>
                  <a:cubicBezTo>
                    <a:pt x="8669" y="2763"/>
                    <a:pt x="9050" y="3311"/>
                    <a:pt x="9193" y="3835"/>
                  </a:cubicBezTo>
                  <a:cubicBezTo>
                    <a:pt x="9233" y="3914"/>
                    <a:pt x="9288" y="3960"/>
                    <a:pt x="9361" y="3960"/>
                  </a:cubicBezTo>
                  <a:cubicBezTo>
                    <a:pt x="9376" y="3960"/>
                    <a:pt x="9391" y="3958"/>
                    <a:pt x="9408" y="3954"/>
                  </a:cubicBezTo>
                  <a:cubicBezTo>
                    <a:pt x="9503" y="3930"/>
                    <a:pt x="9550" y="3835"/>
                    <a:pt x="9527" y="3740"/>
                  </a:cubicBezTo>
                  <a:cubicBezTo>
                    <a:pt x="9503" y="3597"/>
                    <a:pt x="9431" y="3454"/>
                    <a:pt x="9360" y="3311"/>
                  </a:cubicBezTo>
                  <a:lnTo>
                    <a:pt x="9265" y="3120"/>
                  </a:lnTo>
                  <a:cubicBezTo>
                    <a:pt x="9074" y="2859"/>
                    <a:pt x="8884" y="2620"/>
                    <a:pt x="8598" y="2477"/>
                  </a:cubicBezTo>
                  <a:cubicBezTo>
                    <a:pt x="8338" y="2315"/>
                    <a:pt x="8024" y="2230"/>
                    <a:pt x="7714" y="2230"/>
                  </a:cubicBezTo>
                  <a:cubicBezTo>
                    <a:pt x="7569" y="2230"/>
                    <a:pt x="7425" y="2249"/>
                    <a:pt x="7288" y="2287"/>
                  </a:cubicBezTo>
                  <a:cubicBezTo>
                    <a:pt x="7002" y="2382"/>
                    <a:pt x="6764" y="2549"/>
                    <a:pt x="6574" y="2763"/>
                  </a:cubicBezTo>
                  <a:cubicBezTo>
                    <a:pt x="6455" y="2882"/>
                    <a:pt x="6383" y="3001"/>
                    <a:pt x="6312" y="3120"/>
                  </a:cubicBezTo>
                  <a:cubicBezTo>
                    <a:pt x="6169" y="3359"/>
                    <a:pt x="6074" y="3621"/>
                    <a:pt x="6026" y="3930"/>
                  </a:cubicBezTo>
                  <a:lnTo>
                    <a:pt x="5550" y="6597"/>
                  </a:lnTo>
                  <a:lnTo>
                    <a:pt x="5478" y="6216"/>
                  </a:lnTo>
                  <a:cubicBezTo>
                    <a:pt x="5478" y="6193"/>
                    <a:pt x="5478" y="6121"/>
                    <a:pt x="5454" y="6097"/>
                  </a:cubicBezTo>
                  <a:cubicBezTo>
                    <a:pt x="5383" y="5859"/>
                    <a:pt x="5264" y="5645"/>
                    <a:pt x="5121" y="5478"/>
                  </a:cubicBezTo>
                  <a:cubicBezTo>
                    <a:pt x="4907" y="5210"/>
                    <a:pt x="4558" y="5036"/>
                    <a:pt x="4217" y="5036"/>
                  </a:cubicBezTo>
                  <a:cubicBezTo>
                    <a:pt x="4103" y="5036"/>
                    <a:pt x="3990" y="5055"/>
                    <a:pt x="3883" y="5097"/>
                  </a:cubicBezTo>
                  <a:cubicBezTo>
                    <a:pt x="3787" y="5121"/>
                    <a:pt x="3692" y="5169"/>
                    <a:pt x="3597" y="5240"/>
                  </a:cubicBezTo>
                  <a:cubicBezTo>
                    <a:pt x="3430" y="5359"/>
                    <a:pt x="3311" y="5502"/>
                    <a:pt x="3192" y="5692"/>
                  </a:cubicBezTo>
                  <a:cubicBezTo>
                    <a:pt x="3073" y="5859"/>
                    <a:pt x="3001" y="6050"/>
                    <a:pt x="2978" y="6240"/>
                  </a:cubicBezTo>
                  <a:lnTo>
                    <a:pt x="2573" y="8598"/>
                  </a:lnTo>
                  <a:cubicBezTo>
                    <a:pt x="2525" y="8693"/>
                    <a:pt x="2620" y="8788"/>
                    <a:pt x="2716" y="8812"/>
                  </a:cubicBezTo>
                  <a:cubicBezTo>
                    <a:pt x="2726" y="8815"/>
                    <a:pt x="2736" y="8816"/>
                    <a:pt x="2745" y="8816"/>
                  </a:cubicBezTo>
                  <a:cubicBezTo>
                    <a:pt x="2826" y="8816"/>
                    <a:pt x="2887" y="8733"/>
                    <a:pt x="2930" y="8669"/>
                  </a:cubicBezTo>
                  <a:lnTo>
                    <a:pt x="3335" y="6312"/>
                  </a:lnTo>
                  <a:cubicBezTo>
                    <a:pt x="3359" y="6169"/>
                    <a:pt x="3430" y="6002"/>
                    <a:pt x="3525" y="5859"/>
                  </a:cubicBezTo>
                  <a:cubicBezTo>
                    <a:pt x="3690" y="5595"/>
                    <a:pt x="3981" y="5400"/>
                    <a:pt x="4295" y="5400"/>
                  </a:cubicBezTo>
                  <a:cubicBezTo>
                    <a:pt x="4434" y="5400"/>
                    <a:pt x="4577" y="5438"/>
                    <a:pt x="4716" y="5526"/>
                  </a:cubicBezTo>
                  <a:cubicBezTo>
                    <a:pt x="4788" y="5597"/>
                    <a:pt x="4859" y="5692"/>
                    <a:pt x="4954" y="5764"/>
                  </a:cubicBezTo>
                  <a:cubicBezTo>
                    <a:pt x="5073" y="5931"/>
                    <a:pt x="5145" y="6097"/>
                    <a:pt x="5192" y="6312"/>
                  </a:cubicBezTo>
                  <a:lnTo>
                    <a:pt x="5859" y="10170"/>
                  </a:lnTo>
                  <a:cubicBezTo>
                    <a:pt x="5883" y="10384"/>
                    <a:pt x="6050" y="10693"/>
                    <a:pt x="6050" y="10693"/>
                  </a:cubicBezTo>
                  <a:lnTo>
                    <a:pt x="2478" y="10693"/>
                  </a:lnTo>
                  <a:cubicBezTo>
                    <a:pt x="2478" y="10693"/>
                    <a:pt x="2644" y="10360"/>
                    <a:pt x="2644" y="10170"/>
                  </a:cubicBezTo>
                  <a:lnTo>
                    <a:pt x="2763" y="9431"/>
                  </a:lnTo>
                  <a:cubicBezTo>
                    <a:pt x="2787" y="9336"/>
                    <a:pt x="2716" y="9265"/>
                    <a:pt x="2620" y="9217"/>
                  </a:cubicBezTo>
                  <a:cubicBezTo>
                    <a:pt x="2610" y="9214"/>
                    <a:pt x="2601" y="9213"/>
                    <a:pt x="2591" y="9213"/>
                  </a:cubicBezTo>
                  <a:cubicBezTo>
                    <a:pt x="2510" y="9213"/>
                    <a:pt x="2449" y="9298"/>
                    <a:pt x="2406" y="9384"/>
                  </a:cubicBezTo>
                  <a:lnTo>
                    <a:pt x="2287" y="10122"/>
                  </a:lnTo>
                  <a:lnTo>
                    <a:pt x="2287" y="10146"/>
                  </a:lnTo>
                  <a:cubicBezTo>
                    <a:pt x="2263" y="10455"/>
                    <a:pt x="2049" y="10693"/>
                    <a:pt x="1787" y="10693"/>
                  </a:cubicBezTo>
                  <a:cubicBezTo>
                    <a:pt x="1787" y="10693"/>
                    <a:pt x="1763" y="10693"/>
                    <a:pt x="1715" y="10717"/>
                  </a:cubicBezTo>
                  <a:lnTo>
                    <a:pt x="1072" y="10717"/>
                  </a:lnTo>
                  <a:lnTo>
                    <a:pt x="1072" y="168"/>
                  </a:lnTo>
                  <a:cubicBezTo>
                    <a:pt x="1072" y="96"/>
                    <a:pt x="1001" y="1"/>
                    <a:pt x="9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5" name="Google Shape;3325;p54"/>
          <p:cNvGrpSpPr/>
          <p:nvPr/>
        </p:nvGrpSpPr>
        <p:grpSpPr>
          <a:xfrm>
            <a:off x="4767843" y="2510859"/>
            <a:ext cx="351489" cy="227220"/>
            <a:chOff x="4958330" y="2510859"/>
            <a:chExt cx="351489" cy="227220"/>
          </a:xfrm>
        </p:grpSpPr>
        <p:sp>
          <p:nvSpPr>
            <p:cNvPr id="3326" name="Google Shape;3326;p54"/>
            <p:cNvSpPr/>
            <p:nvPr/>
          </p:nvSpPr>
          <p:spPr>
            <a:xfrm>
              <a:off x="4963995" y="2516524"/>
              <a:ext cx="216606" cy="216576"/>
            </a:xfrm>
            <a:custGeom>
              <a:rect b="b" l="l" r="r" t="t"/>
              <a:pathLst>
                <a:path extrusionOk="0" h="7264" w="7265">
                  <a:moveTo>
                    <a:pt x="3644" y="1"/>
                  </a:moveTo>
                  <a:cubicBezTo>
                    <a:pt x="1644" y="1"/>
                    <a:pt x="1" y="1644"/>
                    <a:pt x="1" y="3644"/>
                  </a:cubicBezTo>
                  <a:cubicBezTo>
                    <a:pt x="1" y="5645"/>
                    <a:pt x="1644" y="7264"/>
                    <a:pt x="3644" y="7264"/>
                  </a:cubicBezTo>
                  <a:cubicBezTo>
                    <a:pt x="5645" y="7264"/>
                    <a:pt x="7264" y="5645"/>
                    <a:pt x="7264" y="3644"/>
                  </a:cubicBezTo>
                  <a:cubicBezTo>
                    <a:pt x="7264" y="1644"/>
                    <a:pt x="5645" y="1"/>
                    <a:pt x="364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54"/>
            <p:cNvSpPr/>
            <p:nvPr/>
          </p:nvSpPr>
          <p:spPr>
            <a:xfrm>
              <a:off x="5023655" y="2522218"/>
              <a:ext cx="156946" cy="211597"/>
            </a:xfrm>
            <a:custGeom>
              <a:rect b="b" l="l" r="r" t="t"/>
              <a:pathLst>
                <a:path extrusionOk="0" h="7097" w="5264">
                  <a:moveTo>
                    <a:pt x="2810" y="0"/>
                  </a:moveTo>
                  <a:lnTo>
                    <a:pt x="2810" y="0"/>
                  </a:lnTo>
                  <a:cubicBezTo>
                    <a:pt x="4001" y="595"/>
                    <a:pt x="4787" y="1810"/>
                    <a:pt x="4787" y="3239"/>
                  </a:cubicBezTo>
                  <a:cubicBezTo>
                    <a:pt x="4787" y="5239"/>
                    <a:pt x="3191" y="6882"/>
                    <a:pt x="1167" y="6882"/>
                  </a:cubicBezTo>
                  <a:cubicBezTo>
                    <a:pt x="738" y="6882"/>
                    <a:pt x="357" y="6811"/>
                    <a:pt x="0" y="6692"/>
                  </a:cubicBezTo>
                  <a:lnTo>
                    <a:pt x="0" y="6692"/>
                  </a:lnTo>
                  <a:cubicBezTo>
                    <a:pt x="500" y="6930"/>
                    <a:pt x="1048" y="7097"/>
                    <a:pt x="1643" y="7097"/>
                  </a:cubicBezTo>
                  <a:cubicBezTo>
                    <a:pt x="3644" y="7097"/>
                    <a:pt x="5263" y="5477"/>
                    <a:pt x="5263" y="3453"/>
                  </a:cubicBezTo>
                  <a:cubicBezTo>
                    <a:pt x="5263" y="1858"/>
                    <a:pt x="4239" y="500"/>
                    <a:pt x="281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54"/>
            <p:cNvSpPr/>
            <p:nvPr/>
          </p:nvSpPr>
          <p:spPr>
            <a:xfrm>
              <a:off x="5090382" y="2516524"/>
              <a:ext cx="216606" cy="216576"/>
            </a:xfrm>
            <a:custGeom>
              <a:rect b="b" l="l" r="r" t="t"/>
              <a:pathLst>
                <a:path extrusionOk="0" h="7264" w="7265">
                  <a:moveTo>
                    <a:pt x="3620" y="1"/>
                  </a:moveTo>
                  <a:cubicBezTo>
                    <a:pt x="1620" y="1"/>
                    <a:pt x="1" y="1644"/>
                    <a:pt x="1" y="3644"/>
                  </a:cubicBezTo>
                  <a:cubicBezTo>
                    <a:pt x="1" y="5645"/>
                    <a:pt x="1620" y="7264"/>
                    <a:pt x="3620" y="7264"/>
                  </a:cubicBezTo>
                  <a:cubicBezTo>
                    <a:pt x="5621" y="7264"/>
                    <a:pt x="7264" y="5645"/>
                    <a:pt x="7264" y="3644"/>
                  </a:cubicBezTo>
                  <a:cubicBezTo>
                    <a:pt x="7264" y="1644"/>
                    <a:pt x="5621" y="1"/>
                    <a:pt x="362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54"/>
            <p:cNvSpPr/>
            <p:nvPr/>
          </p:nvSpPr>
          <p:spPr>
            <a:xfrm>
              <a:off x="5150729" y="2522218"/>
              <a:ext cx="156946" cy="211597"/>
            </a:xfrm>
            <a:custGeom>
              <a:rect b="b" l="l" r="r" t="t"/>
              <a:pathLst>
                <a:path extrusionOk="0" h="7097" w="5264">
                  <a:moveTo>
                    <a:pt x="2787" y="0"/>
                  </a:moveTo>
                  <a:lnTo>
                    <a:pt x="2787" y="0"/>
                  </a:lnTo>
                  <a:cubicBezTo>
                    <a:pt x="3978" y="595"/>
                    <a:pt x="4788" y="1810"/>
                    <a:pt x="4788" y="3239"/>
                  </a:cubicBezTo>
                  <a:cubicBezTo>
                    <a:pt x="4788" y="5239"/>
                    <a:pt x="3192" y="6882"/>
                    <a:pt x="1168" y="6882"/>
                  </a:cubicBezTo>
                  <a:cubicBezTo>
                    <a:pt x="739" y="6882"/>
                    <a:pt x="358" y="6811"/>
                    <a:pt x="1" y="6692"/>
                  </a:cubicBezTo>
                  <a:lnTo>
                    <a:pt x="1" y="6692"/>
                  </a:lnTo>
                  <a:cubicBezTo>
                    <a:pt x="501" y="6930"/>
                    <a:pt x="1049" y="7097"/>
                    <a:pt x="1644" y="7097"/>
                  </a:cubicBezTo>
                  <a:cubicBezTo>
                    <a:pt x="3621" y="7097"/>
                    <a:pt x="5264" y="5477"/>
                    <a:pt x="5264" y="3453"/>
                  </a:cubicBezTo>
                  <a:cubicBezTo>
                    <a:pt x="5264" y="1858"/>
                    <a:pt x="4216" y="500"/>
                    <a:pt x="2787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54"/>
            <p:cNvSpPr/>
            <p:nvPr/>
          </p:nvSpPr>
          <p:spPr>
            <a:xfrm>
              <a:off x="5066947" y="2534979"/>
              <a:ext cx="132826" cy="181096"/>
            </a:xfrm>
            <a:custGeom>
              <a:rect b="b" l="l" r="r" t="t"/>
              <a:pathLst>
                <a:path extrusionOk="0" h="6074" w="4455">
                  <a:moveTo>
                    <a:pt x="2311" y="1"/>
                  </a:moveTo>
                  <a:cubicBezTo>
                    <a:pt x="1954" y="239"/>
                    <a:pt x="1668" y="525"/>
                    <a:pt x="1501" y="763"/>
                  </a:cubicBezTo>
                  <a:cubicBezTo>
                    <a:pt x="1" y="2668"/>
                    <a:pt x="787" y="4311"/>
                    <a:pt x="1501" y="5264"/>
                  </a:cubicBezTo>
                  <a:cubicBezTo>
                    <a:pt x="1858" y="5764"/>
                    <a:pt x="2311" y="6073"/>
                    <a:pt x="2311" y="6073"/>
                  </a:cubicBezTo>
                  <a:cubicBezTo>
                    <a:pt x="2620" y="5764"/>
                    <a:pt x="2930" y="5550"/>
                    <a:pt x="3144" y="5264"/>
                  </a:cubicBezTo>
                  <a:cubicBezTo>
                    <a:pt x="4454" y="3454"/>
                    <a:pt x="3811" y="1715"/>
                    <a:pt x="3144" y="787"/>
                  </a:cubicBezTo>
                  <a:cubicBezTo>
                    <a:pt x="2739" y="263"/>
                    <a:pt x="2311" y="1"/>
                    <a:pt x="2311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4"/>
            <p:cNvSpPr/>
            <p:nvPr/>
          </p:nvSpPr>
          <p:spPr>
            <a:xfrm>
              <a:off x="4958330" y="2510859"/>
              <a:ext cx="351489" cy="227220"/>
            </a:xfrm>
            <a:custGeom>
              <a:rect b="b" l="l" r="r" t="t"/>
              <a:pathLst>
                <a:path extrusionOk="0" h="7621" w="11789">
                  <a:moveTo>
                    <a:pt x="5954" y="1096"/>
                  </a:moveTo>
                  <a:cubicBezTo>
                    <a:pt x="6787" y="1715"/>
                    <a:pt x="7287" y="2739"/>
                    <a:pt x="7287" y="3834"/>
                  </a:cubicBezTo>
                  <a:cubicBezTo>
                    <a:pt x="7287" y="4930"/>
                    <a:pt x="6740" y="5954"/>
                    <a:pt x="5954" y="6573"/>
                  </a:cubicBezTo>
                  <a:cubicBezTo>
                    <a:pt x="5144" y="5954"/>
                    <a:pt x="4596" y="4977"/>
                    <a:pt x="4596" y="3834"/>
                  </a:cubicBezTo>
                  <a:cubicBezTo>
                    <a:pt x="4596" y="3120"/>
                    <a:pt x="4811" y="2429"/>
                    <a:pt x="5239" y="1834"/>
                  </a:cubicBezTo>
                  <a:cubicBezTo>
                    <a:pt x="5430" y="1548"/>
                    <a:pt x="5668" y="1310"/>
                    <a:pt x="5954" y="1096"/>
                  </a:cubicBezTo>
                  <a:close/>
                  <a:moveTo>
                    <a:pt x="3810" y="0"/>
                  </a:moveTo>
                  <a:cubicBezTo>
                    <a:pt x="1691" y="0"/>
                    <a:pt x="0" y="1691"/>
                    <a:pt x="0" y="3810"/>
                  </a:cubicBezTo>
                  <a:cubicBezTo>
                    <a:pt x="0" y="4144"/>
                    <a:pt x="24" y="4430"/>
                    <a:pt x="119" y="4763"/>
                  </a:cubicBezTo>
                  <a:cubicBezTo>
                    <a:pt x="139" y="4842"/>
                    <a:pt x="208" y="4888"/>
                    <a:pt x="271" y="4888"/>
                  </a:cubicBezTo>
                  <a:cubicBezTo>
                    <a:pt x="285" y="4888"/>
                    <a:pt x="298" y="4886"/>
                    <a:pt x="310" y="4882"/>
                  </a:cubicBezTo>
                  <a:cubicBezTo>
                    <a:pt x="405" y="4858"/>
                    <a:pt x="476" y="4763"/>
                    <a:pt x="429" y="4668"/>
                  </a:cubicBezTo>
                  <a:cubicBezTo>
                    <a:pt x="381" y="4406"/>
                    <a:pt x="310" y="4096"/>
                    <a:pt x="310" y="3810"/>
                  </a:cubicBezTo>
                  <a:cubicBezTo>
                    <a:pt x="310" y="1905"/>
                    <a:pt x="1858" y="357"/>
                    <a:pt x="3763" y="357"/>
                  </a:cubicBezTo>
                  <a:cubicBezTo>
                    <a:pt x="4430" y="357"/>
                    <a:pt x="5049" y="524"/>
                    <a:pt x="5597" y="857"/>
                  </a:cubicBezTo>
                  <a:cubicBezTo>
                    <a:pt x="5311" y="1072"/>
                    <a:pt x="5073" y="1334"/>
                    <a:pt x="4882" y="1643"/>
                  </a:cubicBezTo>
                  <a:cubicBezTo>
                    <a:pt x="4430" y="2286"/>
                    <a:pt x="4192" y="3025"/>
                    <a:pt x="4192" y="3810"/>
                  </a:cubicBezTo>
                  <a:cubicBezTo>
                    <a:pt x="4192" y="5001"/>
                    <a:pt x="4715" y="6049"/>
                    <a:pt x="5597" y="6763"/>
                  </a:cubicBezTo>
                  <a:cubicBezTo>
                    <a:pt x="5049" y="7073"/>
                    <a:pt x="4430" y="7263"/>
                    <a:pt x="3763" y="7263"/>
                  </a:cubicBezTo>
                  <a:cubicBezTo>
                    <a:pt x="2453" y="7263"/>
                    <a:pt x="1262" y="6549"/>
                    <a:pt x="667" y="5382"/>
                  </a:cubicBezTo>
                  <a:cubicBezTo>
                    <a:pt x="649" y="5309"/>
                    <a:pt x="575" y="5278"/>
                    <a:pt x="499" y="5278"/>
                  </a:cubicBezTo>
                  <a:cubicBezTo>
                    <a:pt x="475" y="5278"/>
                    <a:pt x="451" y="5281"/>
                    <a:pt x="429" y="5287"/>
                  </a:cubicBezTo>
                  <a:cubicBezTo>
                    <a:pt x="357" y="5335"/>
                    <a:pt x="310" y="5454"/>
                    <a:pt x="357" y="5525"/>
                  </a:cubicBezTo>
                  <a:cubicBezTo>
                    <a:pt x="1000" y="6811"/>
                    <a:pt x="2310" y="7621"/>
                    <a:pt x="3739" y="7621"/>
                  </a:cubicBezTo>
                  <a:cubicBezTo>
                    <a:pt x="4525" y="7621"/>
                    <a:pt x="5263" y="7383"/>
                    <a:pt x="5859" y="6954"/>
                  </a:cubicBezTo>
                  <a:cubicBezTo>
                    <a:pt x="6454" y="7383"/>
                    <a:pt x="7192" y="7621"/>
                    <a:pt x="7978" y="7621"/>
                  </a:cubicBezTo>
                  <a:cubicBezTo>
                    <a:pt x="10074" y="7621"/>
                    <a:pt x="11788" y="5930"/>
                    <a:pt x="11788" y="3810"/>
                  </a:cubicBezTo>
                  <a:cubicBezTo>
                    <a:pt x="11788" y="1691"/>
                    <a:pt x="10169" y="24"/>
                    <a:pt x="8049" y="24"/>
                  </a:cubicBezTo>
                  <a:cubicBezTo>
                    <a:pt x="7883" y="24"/>
                    <a:pt x="7668" y="24"/>
                    <a:pt x="7502" y="48"/>
                  </a:cubicBezTo>
                  <a:cubicBezTo>
                    <a:pt x="7406" y="48"/>
                    <a:pt x="7335" y="143"/>
                    <a:pt x="7335" y="262"/>
                  </a:cubicBezTo>
                  <a:cubicBezTo>
                    <a:pt x="7335" y="381"/>
                    <a:pt x="7430" y="405"/>
                    <a:pt x="7549" y="405"/>
                  </a:cubicBezTo>
                  <a:cubicBezTo>
                    <a:pt x="7740" y="381"/>
                    <a:pt x="7883" y="381"/>
                    <a:pt x="8049" y="381"/>
                  </a:cubicBezTo>
                  <a:cubicBezTo>
                    <a:pt x="9955" y="381"/>
                    <a:pt x="11503" y="1929"/>
                    <a:pt x="11503" y="3834"/>
                  </a:cubicBezTo>
                  <a:cubicBezTo>
                    <a:pt x="11503" y="5739"/>
                    <a:pt x="9955" y="7287"/>
                    <a:pt x="8049" y="7287"/>
                  </a:cubicBezTo>
                  <a:cubicBezTo>
                    <a:pt x="7406" y="7287"/>
                    <a:pt x="6787" y="7121"/>
                    <a:pt x="6240" y="6787"/>
                  </a:cubicBezTo>
                  <a:cubicBezTo>
                    <a:pt x="7097" y="6073"/>
                    <a:pt x="7645" y="5025"/>
                    <a:pt x="7645" y="3834"/>
                  </a:cubicBezTo>
                  <a:cubicBezTo>
                    <a:pt x="7645" y="2643"/>
                    <a:pt x="7097" y="1572"/>
                    <a:pt x="6240" y="881"/>
                  </a:cubicBezTo>
                  <a:cubicBezTo>
                    <a:pt x="6430" y="762"/>
                    <a:pt x="6621" y="691"/>
                    <a:pt x="6811" y="595"/>
                  </a:cubicBezTo>
                  <a:cubicBezTo>
                    <a:pt x="6906" y="572"/>
                    <a:pt x="6954" y="453"/>
                    <a:pt x="6906" y="357"/>
                  </a:cubicBezTo>
                  <a:cubicBezTo>
                    <a:pt x="6872" y="288"/>
                    <a:pt x="6798" y="243"/>
                    <a:pt x="6734" y="243"/>
                  </a:cubicBezTo>
                  <a:cubicBezTo>
                    <a:pt x="6710" y="243"/>
                    <a:pt x="6687" y="249"/>
                    <a:pt x="6668" y="262"/>
                  </a:cubicBezTo>
                  <a:cubicBezTo>
                    <a:pt x="6382" y="357"/>
                    <a:pt x="6144" y="500"/>
                    <a:pt x="5906" y="643"/>
                  </a:cubicBezTo>
                  <a:cubicBezTo>
                    <a:pt x="5311" y="238"/>
                    <a:pt x="4573" y="0"/>
                    <a:pt x="3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4"/>
            <p:cNvSpPr/>
            <p:nvPr/>
          </p:nvSpPr>
          <p:spPr>
            <a:xfrm>
              <a:off x="4993810" y="2609547"/>
              <a:ext cx="68217" cy="10674"/>
            </a:xfrm>
            <a:custGeom>
              <a:rect b="b" l="l" r="r" t="t"/>
              <a:pathLst>
                <a:path extrusionOk="0" h="358" w="2288">
                  <a:moveTo>
                    <a:pt x="168" y="0"/>
                  </a:moveTo>
                  <a:cubicBezTo>
                    <a:pt x="72" y="0"/>
                    <a:pt x="25" y="48"/>
                    <a:pt x="1" y="143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16" y="286"/>
                    <a:pt x="2263" y="191"/>
                  </a:cubicBezTo>
                  <a:cubicBezTo>
                    <a:pt x="2287" y="72"/>
                    <a:pt x="2192" y="0"/>
                    <a:pt x="207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4"/>
            <p:cNvSpPr/>
            <p:nvPr/>
          </p:nvSpPr>
          <p:spPr>
            <a:xfrm>
              <a:off x="4993810" y="2630836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68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1358" y="358"/>
                  </a:lnTo>
                  <a:cubicBezTo>
                    <a:pt x="1454" y="358"/>
                    <a:pt x="1501" y="286"/>
                    <a:pt x="1549" y="191"/>
                  </a:cubicBezTo>
                  <a:cubicBezTo>
                    <a:pt x="1573" y="72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4"/>
            <p:cNvSpPr/>
            <p:nvPr/>
          </p:nvSpPr>
          <p:spPr>
            <a:xfrm>
              <a:off x="5208958" y="2609547"/>
              <a:ext cx="69618" cy="10674"/>
            </a:xfrm>
            <a:custGeom>
              <a:rect b="b" l="l" r="r" t="t"/>
              <a:pathLst>
                <a:path extrusionOk="0" h="358" w="2335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263" y="286"/>
                    <a:pt x="2311" y="191"/>
                  </a:cubicBezTo>
                  <a:cubicBezTo>
                    <a:pt x="2335" y="119"/>
                    <a:pt x="2239" y="0"/>
                    <a:pt x="21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4"/>
            <p:cNvSpPr/>
            <p:nvPr/>
          </p:nvSpPr>
          <p:spPr>
            <a:xfrm>
              <a:off x="5230276" y="2630836"/>
              <a:ext cx="48300" cy="10674"/>
            </a:xfrm>
            <a:custGeom>
              <a:rect b="b" l="l" r="r" t="t"/>
              <a:pathLst>
                <a:path extrusionOk="0" h="358" w="1620">
                  <a:moveTo>
                    <a:pt x="214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81" y="358"/>
                  </a:lnTo>
                  <a:cubicBezTo>
                    <a:pt x="1477" y="358"/>
                    <a:pt x="1548" y="286"/>
                    <a:pt x="1548" y="191"/>
                  </a:cubicBezTo>
                  <a:cubicBezTo>
                    <a:pt x="1620" y="72"/>
                    <a:pt x="1524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6" name="Google Shape;3336;p54"/>
          <p:cNvGrpSpPr/>
          <p:nvPr/>
        </p:nvGrpSpPr>
        <p:grpSpPr>
          <a:xfrm>
            <a:off x="4022564" y="2449797"/>
            <a:ext cx="353606" cy="352890"/>
            <a:chOff x="4365452" y="2449797"/>
            <a:chExt cx="353606" cy="352890"/>
          </a:xfrm>
        </p:grpSpPr>
        <p:sp>
          <p:nvSpPr>
            <p:cNvPr id="3337" name="Google Shape;3337;p54"/>
            <p:cNvSpPr/>
            <p:nvPr/>
          </p:nvSpPr>
          <p:spPr>
            <a:xfrm>
              <a:off x="4635966" y="2486708"/>
              <a:ext cx="67471" cy="67471"/>
            </a:xfrm>
            <a:custGeom>
              <a:rect b="b" l="l" r="r" t="t"/>
              <a:pathLst>
                <a:path extrusionOk="0" h="2263" w="2263">
                  <a:moveTo>
                    <a:pt x="1120" y="0"/>
                  </a:moveTo>
                  <a:cubicBezTo>
                    <a:pt x="501" y="0"/>
                    <a:pt x="0" y="501"/>
                    <a:pt x="0" y="1143"/>
                  </a:cubicBezTo>
                  <a:cubicBezTo>
                    <a:pt x="0" y="1763"/>
                    <a:pt x="501" y="2263"/>
                    <a:pt x="1120" y="2263"/>
                  </a:cubicBezTo>
                  <a:cubicBezTo>
                    <a:pt x="1739" y="2263"/>
                    <a:pt x="2263" y="1763"/>
                    <a:pt x="2263" y="1143"/>
                  </a:cubicBezTo>
                  <a:cubicBezTo>
                    <a:pt x="2263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4"/>
            <p:cNvSpPr/>
            <p:nvPr/>
          </p:nvSpPr>
          <p:spPr>
            <a:xfrm>
              <a:off x="4649443" y="2487424"/>
              <a:ext cx="53995" cy="66756"/>
            </a:xfrm>
            <a:custGeom>
              <a:rect b="b" l="l" r="r" t="t"/>
              <a:pathLst>
                <a:path extrusionOk="0" h="2239" w="1811">
                  <a:moveTo>
                    <a:pt x="1" y="2024"/>
                  </a:moveTo>
                  <a:cubicBezTo>
                    <a:pt x="5" y="2027"/>
                    <a:pt x="9" y="2030"/>
                    <a:pt x="13" y="2032"/>
                  </a:cubicBezTo>
                  <a:lnTo>
                    <a:pt x="13" y="2032"/>
                  </a:lnTo>
                  <a:cubicBezTo>
                    <a:pt x="9" y="2029"/>
                    <a:pt x="5" y="2027"/>
                    <a:pt x="1" y="2024"/>
                  </a:cubicBezTo>
                  <a:close/>
                  <a:moveTo>
                    <a:pt x="906" y="0"/>
                  </a:moveTo>
                  <a:lnTo>
                    <a:pt x="906" y="0"/>
                  </a:lnTo>
                  <a:cubicBezTo>
                    <a:pt x="1215" y="215"/>
                    <a:pt x="1382" y="548"/>
                    <a:pt x="1382" y="929"/>
                  </a:cubicBezTo>
                  <a:cubicBezTo>
                    <a:pt x="1382" y="1548"/>
                    <a:pt x="882" y="2072"/>
                    <a:pt x="263" y="2072"/>
                  </a:cubicBezTo>
                  <a:cubicBezTo>
                    <a:pt x="173" y="2072"/>
                    <a:pt x="83" y="2072"/>
                    <a:pt x="13" y="2032"/>
                  </a:cubicBezTo>
                  <a:lnTo>
                    <a:pt x="13" y="2032"/>
                  </a:lnTo>
                  <a:cubicBezTo>
                    <a:pt x="201" y="2147"/>
                    <a:pt x="435" y="2239"/>
                    <a:pt x="668" y="2239"/>
                  </a:cubicBezTo>
                  <a:cubicBezTo>
                    <a:pt x="1311" y="2239"/>
                    <a:pt x="1811" y="1739"/>
                    <a:pt x="1811" y="1119"/>
                  </a:cubicBezTo>
                  <a:cubicBezTo>
                    <a:pt x="1811" y="572"/>
                    <a:pt x="1454" y="119"/>
                    <a:pt x="906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4"/>
            <p:cNvSpPr/>
            <p:nvPr/>
          </p:nvSpPr>
          <p:spPr>
            <a:xfrm>
              <a:off x="4420819" y="2692613"/>
              <a:ext cx="28444" cy="28444"/>
            </a:xfrm>
            <a:custGeom>
              <a:rect b="b" l="l" r="r" t="t"/>
              <a:pathLst>
                <a:path extrusionOk="0" h="954" w="954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4"/>
            <p:cNvSpPr/>
            <p:nvPr/>
          </p:nvSpPr>
          <p:spPr>
            <a:xfrm>
              <a:off x="4422966" y="2693329"/>
              <a:ext cx="26297" cy="27728"/>
            </a:xfrm>
            <a:custGeom>
              <a:rect b="b" l="l" r="r" t="t"/>
              <a:pathLst>
                <a:path extrusionOk="0" h="930" w="882">
                  <a:moveTo>
                    <a:pt x="476" y="0"/>
                  </a:moveTo>
                  <a:cubicBezTo>
                    <a:pt x="500" y="72"/>
                    <a:pt x="500" y="119"/>
                    <a:pt x="500" y="191"/>
                  </a:cubicBezTo>
                  <a:cubicBezTo>
                    <a:pt x="500" y="453"/>
                    <a:pt x="286" y="667"/>
                    <a:pt x="24" y="667"/>
                  </a:cubicBezTo>
                  <a:lnTo>
                    <a:pt x="0" y="667"/>
                  </a:lnTo>
                  <a:cubicBezTo>
                    <a:pt x="48" y="810"/>
                    <a:pt x="238" y="929"/>
                    <a:pt x="405" y="929"/>
                  </a:cubicBezTo>
                  <a:cubicBezTo>
                    <a:pt x="691" y="929"/>
                    <a:pt x="881" y="715"/>
                    <a:pt x="881" y="453"/>
                  </a:cubicBezTo>
                  <a:cubicBezTo>
                    <a:pt x="881" y="191"/>
                    <a:pt x="691" y="0"/>
                    <a:pt x="47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4"/>
            <p:cNvSpPr/>
            <p:nvPr/>
          </p:nvSpPr>
          <p:spPr>
            <a:xfrm>
              <a:off x="4467689" y="2579732"/>
              <a:ext cx="28414" cy="28414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cubicBezTo>
                    <a:pt x="762" y="953"/>
                    <a:pt x="953" y="738"/>
                    <a:pt x="953" y="476"/>
                  </a:cubicBezTo>
                  <a:cubicBezTo>
                    <a:pt x="953" y="214"/>
                    <a:pt x="762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4"/>
            <p:cNvSpPr/>
            <p:nvPr/>
          </p:nvSpPr>
          <p:spPr>
            <a:xfrm>
              <a:off x="4469090" y="2581134"/>
              <a:ext cx="26327" cy="27012"/>
            </a:xfrm>
            <a:custGeom>
              <a:rect b="b" l="l" r="r" t="t"/>
              <a:pathLst>
                <a:path extrusionOk="0" h="906" w="883">
                  <a:moveTo>
                    <a:pt x="477" y="1"/>
                  </a:moveTo>
                  <a:cubicBezTo>
                    <a:pt x="501" y="48"/>
                    <a:pt x="501" y="120"/>
                    <a:pt x="501" y="167"/>
                  </a:cubicBezTo>
                  <a:cubicBezTo>
                    <a:pt x="501" y="429"/>
                    <a:pt x="287" y="644"/>
                    <a:pt x="25" y="644"/>
                  </a:cubicBezTo>
                  <a:lnTo>
                    <a:pt x="1" y="644"/>
                  </a:lnTo>
                  <a:cubicBezTo>
                    <a:pt x="49" y="787"/>
                    <a:pt x="239" y="906"/>
                    <a:pt x="406" y="906"/>
                  </a:cubicBezTo>
                  <a:cubicBezTo>
                    <a:pt x="692" y="906"/>
                    <a:pt x="882" y="715"/>
                    <a:pt x="882" y="429"/>
                  </a:cubicBezTo>
                  <a:cubicBezTo>
                    <a:pt x="882" y="191"/>
                    <a:pt x="715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54"/>
            <p:cNvSpPr/>
            <p:nvPr/>
          </p:nvSpPr>
          <p:spPr>
            <a:xfrm>
              <a:off x="4529466" y="2618075"/>
              <a:ext cx="28414" cy="28414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cubicBezTo>
                    <a:pt x="738" y="953"/>
                    <a:pt x="953" y="738"/>
                    <a:pt x="953" y="476"/>
                  </a:cubicBezTo>
                  <a:cubicBezTo>
                    <a:pt x="953" y="214"/>
                    <a:pt x="738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54"/>
            <p:cNvSpPr/>
            <p:nvPr/>
          </p:nvSpPr>
          <p:spPr>
            <a:xfrm>
              <a:off x="4530868" y="2618761"/>
              <a:ext cx="27012" cy="27728"/>
            </a:xfrm>
            <a:custGeom>
              <a:rect b="b" l="l" r="r" t="t"/>
              <a:pathLst>
                <a:path extrusionOk="0" h="930" w="906">
                  <a:moveTo>
                    <a:pt x="477" y="1"/>
                  </a:moveTo>
                  <a:cubicBezTo>
                    <a:pt x="525" y="72"/>
                    <a:pt x="525" y="120"/>
                    <a:pt x="525" y="191"/>
                  </a:cubicBezTo>
                  <a:cubicBezTo>
                    <a:pt x="525" y="453"/>
                    <a:pt x="310" y="668"/>
                    <a:pt x="48" y="668"/>
                  </a:cubicBezTo>
                  <a:lnTo>
                    <a:pt x="1" y="668"/>
                  </a:lnTo>
                  <a:cubicBezTo>
                    <a:pt x="72" y="811"/>
                    <a:pt x="239" y="930"/>
                    <a:pt x="430" y="930"/>
                  </a:cubicBezTo>
                  <a:cubicBezTo>
                    <a:pt x="691" y="930"/>
                    <a:pt x="906" y="715"/>
                    <a:pt x="906" y="453"/>
                  </a:cubicBezTo>
                  <a:cubicBezTo>
                    <a:pt x="906" y="191"/>
                    <a:pt x="691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54"/>
            <p:cNvSpPr/>
            <p:nvPr/>
          </p:nvSpPr>
          <p:spPr>
            <a:xfrm>
              <a:off x="4574189" y="2543507"/>
              <a:ext cx="28444" cy="28444"/>
            </a:xfrm>
            <a:custGeom>
              <a:rect b="b" l="l" r="r" t="t"/>
              <a:pathLst>
                <a:path extrusionOk="0" h="954" w="954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63" y="953"/>
                    <a:pt x="953" y="739"/>
                    <a:pt x="953" y="477"/>
                  </a:cubicBezTo>
                  <a:cubicBezTo>
                    <a:pt x="953" y="215"/>
                    <a:pt x="763" y="1"/>
                    <a:pt x="47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54"/>
            <p:cNvSpPr/>
            <p:nvPr/>
          </p:nvSpPr>
          <p:spPr>
            <a:xfrm>
              <a:off x="4576306" y="2544222"/>
              <a:ext cx="27012" cy="27728"/>
            </a:xfrm>
            <a:custGeom>
              <a:rect b="b" l="l" r="r" t="t"/>
              <a:pathLst>
                <a:path extrusionOk="0" h="930" w="906">
                  <a:moveTo>
                    <a:pt x="477" y="0"/>
                  </a:moveTo>
                  <a:cubicBezTo>
                    <a:pt x="501" y="72"/>
                    <a:pt x="501" y="119"/>
                    <a:pt x="501" y="191"/>
                  </a:cubicBezTo>
                  <a:cubicBezTo>
                    <a:pt x="501" y="453"/>
                    <a:pt x="311" y="667"/>
                    <a:pt x="25" y="667"/>
                  </a:cubicBezTo>
                  <a:lnTo>
                    <a:pt x="1" y="667"/>
                  </a:lnTo>
                  <a:cubicBezTo>
                    <a:pt x="72" y="810"/>
                    <a:pt x="239" y="929"/>
                    <a:pt x="430" y="929"/>
                  </a:cubicBezTo>
                  <a:cubicBezTo>
                    <a:pt x="692" y="929"/>
                    <a:pt x="906" y="715"/>
                    <a:pt x="906" y="453"/>
                  </a:cubicBezTo>
                  <a:cubicBezTo>
                    <a:pt x="906" y="191"/>
                    <a:pt x="715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54"/>
            <p:cNvSpPr/>
            <p:nvPr/>
          </p:nvSpPr>
          <p:spPr>
            <a:xfrm>
              <a:off x="4655138" y="2505880"/>
              <a:ext cx="28414" cy="29129"/>
            </a:xfrm>
            <a:custGeom>
              <a:rect b="b" l="l" r="r" t="t"/>
              <a:pathLst>
                <a:path extrusionOk="0" h="977" w="953">
                  <a:moveTo>
                    <a:pt x="477" y="0"/>
                  </a:moveTo>
                  <a:cubicBezTo>
                    <a:pt x="215" y="0"/>
                    <a:pt x="0" y="215"/>
                    <a:pt x="0" y="500"/>
                  </a:cubicBezTo>
                  <a:cubicBezTo>
                    <a:pt x="0" y="762"/>
                    <a:pt x="215" y="977"/>
                    <a:pt x="477" y="977"/>
                  </a:cubicBezTo>
                  <a:cubicBezTo>
                    <a:pt x="739" y="977"/>
                    <a:pt x="953" y="762"/>
                    <a:pt x="953" y="500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54"/>
            <p:cNvSpPr/>
            <p:nvPr/>
          </p:nvSpPr>
          <p:spPr>
            <a:xfrm>
              <a:off x="4656569" y="2507311"/>
              <a:ext cx="26297" cy="27698"/>
            </a:xfrm>
            <a:custGeom>
              <a:rect b="b" l="l" r="r" t="t"/>
              <a:pathLst>
                <a:path extrusionOk="0" h="929" w="882">
                  <a:moveTo>
                    <a:pt x="476" y="0"/>
                  </a:moveTo>
                  <a:cubicBezTo>
                    <a:pt x="500" y="48"/>
                    <a:pt x="500" y="119"/>
                    <a:pt x="500" y="167"/>
                  </a:cubicBezTo>
                  <a:cubicBezTo>
                    <a:pt x="500" y="452"/>
                    <a:pt x="286" y="643"/>
                    <a:pt x="24" y="643"/>
                  </a:cubicBezTo>
                  <a:lnTo>
                    <a:pt x="0" y="643"/>
                  </a:lnTo>
                  <a:cubicBezTo>
                    <a:pt x="48" y="810"/>
                    <a:pt x="238" y="929"/>
                    <a:pt x="405" y="929"/>
                  </a:cubicBezTo>
                  <a:cubicBezTo>
                    <a:pt x="667" y="929"/>
                    <a:pt x="881" y="714"/>
                    <a:pt x="881" y="452"/>
                  </a:cubicBezTo>
                  <a:cubicBezTo>
                    <a:pt x="881" y="167"/>
                    <a:pt x="714" y="0"/>
                    <a:pt x="47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54"/>
            <p:cNvSpPr/>
            <p:nvPr/>
          </p:nvSpPr>
          <p:spPr>
            <a:xfrm>
              <a:off x="4370401" y="2773562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20" y="0"/>
                  </a:moveTo>
                  <a:cubicBezTo>
                    <a:pt x="72" y="0"/>
                    <a:pt x="1" y="48"/>
                    <a:pt x="1" y="119"/>
                  </a:cubicBezTo>
                  <a:lnTo>
                    <a:pt x="1" y="691"/>
                  </a:lnTo>
                  <a:cubicBezTo>
                    <a:pt x="1" y="739"/>
                    <a:pt x="72" y="810"/>
                    <a:pt x="120" y="810"/>
                  </a:cubicBezTo>
                  <a:lnTo>
                    <a:pt x="11408" y="810"/>
                  </a:lnTo>
                  <a:cubicBezTo>
                    <a:pt x="11456" y="810"/>
                    <a:pt x="11527" y="739"/>
                    <a:pt x="11527" y="691"/>
                  </a:cubicBezTo>
                  <a:lnTo>
                    <a:pt x="11527" y="119"/>
                  </a:lnTo>
                  <a:cubicBezTo>
                    <a:pt x="11527" y="48"/>
                    <a:pt x="11456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54"/>
            <p:cNvSpPr/>
            <p:nvPr/>
          </p:nvSpPr>
          <p:spPr>
            <a:xfrm>
              <a:off x="4696313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1" y="1"/>
                  </a:moveTo>
                  <a:cubicBezTo>
                    <a:pt x="48" y="1"/>
                    <a:pt x="120" y="48"/>
                    <a:pt x="120" y="120"/>
                  </a:cubicBezTo>
                  <a:lnTo>
                    <a:pt x="120" y="667"/>
                  </a:lnTo>
                  <a:cubicBezTo>
                    <a:pt x="120" y="739"/>
                    <a:pt x="48" y="786"/>
                    <a:pt x="1" y="786"/>
                  </a:cubicBezTo>
                  <a:lnTo>
                    <a:pt x="477" y="786"/>
                  </a:lnTo>
                  <a:cubicBezTo>
                    <a:pt x="525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54"/>
            <p:cNvSpPr/>
            <p:nvPr/>
          </p:nvSpPr>
          <p:spPr>
            <a:xfrm>
              <a:off x="4430062" y="2733430"/>
              <a:ext cx="10674" cy="18157"/>
            </a:xfrm>
            <a:custGeom>
              <a:rect b="b" l="l" r="r" t="t"/>
              <a:pathLst>
                <a:path extrusionOk="0" h="609" w="358">
                  <a:moveTo>
                    <a:pt x="153" y="0"/>
                  </a:moveTo>
                  <a:cubicBezTo>
                    <a:pt x="64" y="0"/>
                    <a:pt x="0" y="82"/>
                    <a:pt x="0" y="180"/>
                  </a:cubicBezTo>
                  <a:lnTo>
                    <a:pt x="0" y="418"/>
                  </a:lnTo>
                  <a:cubicBezTo>
                    <a:pt x="0" y="513"/>
                    <a:pt x="48" y="608"/>
                    <a:pt x="143" y="608"/>
                  </a:cubicBezTo>
                  <a:cubicBezTo>
                    <a:pt x="262" y="608"/>
                    <a:pt x="357" y="537"/>
                    <a:pt x="357" y="418"/>
                  </a:cubicBezTo>
                  <a:lnTo>
                    <a:pt x="357" y="180"/>
                  </a:lnTo>
                  <a:cubicBezTo>
                    <a:pt x="357" y="84"/>
                    <a:pt x="286" y="37"/>
                    <a:pt x="215" y="13"/>
                  </a:cubicBezTo>
                  <a:cubicBezTo>
                    <a:pt x="193" y="4"/>
                    <a:pt x="172" y="0"/>
                    <a:pt x="1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54"/>
            <p:cNvSpPr/>
            <p:nvPr/>
          </p:nvSpPr>
          <p:spPr>
            <a:xfrm>
              <a:off x="4583432" y="269970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29"/>
                  </a:cubicBezTo>
                  <a:lnTo>
                    <a:pt x="357" y="191"/>
                  </a:lnTo>
                  <a:cubicBezTo>
                    <a:pt x="357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54"/>
            <p:cNvSpPr/>
            <p:nvPr/>
          </p:nvSpPr>
          <p:spPr>
            <a:xfrm>
              <a:off x="4583432" y="2727408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54"/>
            <p:cNvSpPr/>
            <p:nvPr/>
          </p:nvSpPr>
          <p:spPr>
            <a:xfrm>
              <a:off x="4583432" y="2672011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430"/>
                  </a:lnTo>
                  <a:cubicBezTo>
                    <a:pt x="0" y="525"/>
                    <a:pt x="95" y="596"/>
                    <a:pt x="191" y="596"/>
                  </a:cubicBezTo>
                  <a:cubicBezTo>
                    <a:pt x="262" y="596"/>
                    <a:pt x="357" y="525"/>
                    <a:pt x="357" y="430"/>
                  </a:cubicBezTo>
                  <a:lnTo>
                    <a:pt x="357" y="191"/>
                  </a:lnTo>
                  <a:cubicBezTo>
                    <a:pt x="357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54"/>
            <p:cNvSpPr/>
            <p:nvPr/>
          </p:nvSpPr>
          <p:spPr>
            <a:xfrm>
              <a:off x="4583432" y="2645058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lnTo>
                    <a:pt x="0" y="405"/>
                  </a:lnTo>
                  <a:cubicBezTo>
                    <a:pt x="0" y="500"/>
                    <a:pt x="95" y="595"/>
                    <a:pt x="191" y="595"/>
                  </a:cubicBezTo>
                  <a:cubicBezTo>
                    <a:pt x="262" y="595"/>
                    <a:pt x="357" y="500"/>
                    <a:pt x="357" y="405"/>
                  </a:cubicBezTo>
                  <a:lnTo>
                    <a:pt x="357" y="167"/>
                  </a:lnTo>
                  <a:cubicBezTo>
                    <a:pt x="357" y="48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54"/>
            <p:cNvSpPr/>
            <p:nvPr/>
          </p:nvSpPr>
          <p:spPr>
            <a:xfrm>
              <a:off x="4583432" y="2616644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72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54"/>
            <p:cNvSpPr/>
            <p:nvPr/>
          </p:nvSpPr>
          <p:spPr>
            <a:xfrm>
              <a:off x="4583432" y="2588945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67"/>
                  </a:cubicBezTo>
                  <a:lnTo>
                    <a:pt x="0" y="406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6"/>
                  </a:cubicBezTo>
                  <a:lnTo>
                    <a:pt x="357" y="167"/>
                  </a:ln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54"/>
            <p:cNvSpPr/>
            <p:nvPr/>
          </p:nvSpPr>
          <p:spPr>
            <a:xfrm>
              <a:off x="4537993" y="2748010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0"/>
                    <a:pt x="95" y="595"/>
                    <a:pt x="191" y="595"/>
                  </a:cubicBezTo>
                  <a:cubicBezTo>
                    <a:pt x="286" y="595"/>
                    <a:pt x="357" y="500"/>
                    <a:pt x="357" y="405"/>
                  </a:cubicBezTo>
                  <a:lnTo>
                    <a:pt x="357" y="167"/>
                  </a:lnTo>
                  <a:cubicBezTo>
                    <a:pt x="357" y="48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54"/>
            <p:cNvSpPr/>
            <p:nvPr/>
          </p:nvSpPr>
          <p:spPr>
            <a:xfrm>
              <a:off x="4537993" y="2691897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406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06"/>
                  </a:cubicBezTo>
                  <a:lnTo>
                    <a:pt x="357" y="167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54"/>
            <p:cNvSpPr/>
            <p:nvPr/>
          </p:nvSpPr>
          <p:spPr>
            <a:xfrm>
              <a:off x="4537993" y="2719596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54"/>
            <p:cNvSpPr/>
            <p:nvPr/>
          </p:nvSpPr>
          <p:spPr>
            <a:xfrm>
              <a:off x="4537993" y="266419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2"/>
                  </a:cubicBezTo>
                  <a:lnTo>
                    <a:pt x="0" y="430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30"/>
                  </a:cubicBezTo>
                  <a:lnTo>
                    <a:pt x="357" y="192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54"/>
            <p:cNvSpPr/>
            <p:nvPr/>
          </p:nvSpPr>
          <p:spPr>
            <a:xfrm>
              <a:off x="4477617" y="2678421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6"/>
                    <a:pt x="191" y="596"/>
                  </a:cubicBezTo>
                  <a:cubicBezTo>
                    <a:pt x="287" y="596"/>
                    <a:pt x="358" y="500"/>
                    <a:pt x="358" y="429"/>
                  </a:cubicBezTo>
                  <a:lnTo>
                    <a:pt x="358" y="191"/>
                  </a:lnTo>
                  <a:cubicBezTo>
                    <a:pt x="334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54"/>
            <p:cNvSpPr/>
            <p:nvPr/>
          </p:nvSpPr>
          <p:spPr>
            <a:xfrm>
              <a:off x="4477617" y="262230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30"/>
                  </a:lnTo>
                  <a:cubicBezTo>
                    <a:pt x="1" y="525"/>
                    <a:pt x="96" y="596"/>
                    <a:pt x="191" y="596"/>
                  </a:cubicBezTo>
                  <a:cubicBezTo>
                    <a:pt x="287" y="596"/>
                    <a:pt x="358" y="525"/>
                    <a:pt x="358" y="430"/>
                  </a:cubicBezTo>
                  <a:lnTo>
                    <a:pt x="358" y="191"/>
                  </a:lnTo>
                  <a:cubicBezTo>
                    <a:pt x="334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54"/>
            <p:cNvSpPr/>
            <p:nvPr/>
          </p:nvSpPr>
          <p:spPr>
            <a:xfrm>
              <a:off x="4477617" y="2650722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24"/>
                    <a:pt x="96" y="596"/>
                    <a:pt x="191" y="596"/>
                  </a:cubicBezTo>
                  <a:cubicBezTo>
                    <a:pt x="287" y="596"/>
                    <a:pt x="358" y="524"/>
                    <a:pt x="358" y="429"/>
                  </a:cubicBezTo>
                  <a:lnTo>
                    <a:pt x="358" y="191"/>
                  </a:lnTo>
                  <a:cubicBezTo>
                    <a:pt x="334" y="72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54"/>
            <p:cNvSpPr/>
            <p:nvPr/>
          </p:nvSpPr>
          <p:spPr>
            <a:xfrm>
              <a:off x="4477617" y="2706120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6" y="0"/>
                    <a:pt x="1" y="95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91" y="595"/>
                  </a:cubicBezTo>
                  <a:cubicBezTo>
                    <a:pt x="287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34" y="95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54"/>
            <p:cNvSpPr/>
            <p:nvPr/>
          </p:nvSpPr>
          <p:spPr>
            <a:xfrm>
              <a:off x="4476902" y="2733788"/>
              <a:ext cx="10704" cy="17800"/>
            </a:xfrm>
            <a:custGeom>
              <a:rect b="b" l="l" r="r" t="t"/>
              <a:pathLst>
                <a:path extrusionOk="0" h="597" w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406"/>
                  </a:lnTo>
                  <a:cubicBezTo>
                    <a:pt x="1" y="501"/>
                    <a:pt x="96" y="596"/>
                    <a:pt x="191" y="596"/>
                  </a:cubicBezTo>
                  <a:cubicBezTo>
                    <a:pt x="263" y="596"/>
                    <a:pt x="358" y="501"/>
                    <a:pt x="358" y="406"/>
                  </a:cubicBezTo>
                  <a:lnTo>
                    <a:pt x="358" y="168"/>
                  </a:lnTo>
                  <a:cubicBezTo>
                    <a:pt x="358" y="72"/>
                    <a:pt x="263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54"/>
            <p:cNvSpPr/>
            <p:nvPr/>
          </p:nvSpPr>
          <p:spPr>
            <a:xfrm>
              <a:off x="4526604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54"/>
            <p:cNvSpPr/>
            <p:nvPr/>
          </p:nvSpPr>
          <p:spPr>
            <a:xfrm>
              <a:off x="4582001" y="2515093"/>
              <a:ext cx="17770" cy="10704"/>
            </a:xfrm>
            <a:custGeom>
              <a:rect b="b" l="l" r="r" t="t"/>
              <a:pathLst>
                <a:path extrusionOk="0" h="359" w="596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54"/>
            <p:cNvSpPr/>
            <p:nvPr/>
          </p:nvSpPr>
          <p:spPr>
            <a:xfrm>
              <a:off x="4415840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406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4"/>
            <p:cNvSpPr/>
            <p:nvPr/>
          </p:nvSpPr>
          <p:spPr>
            <a:xfrm>
              <a:off x="4554302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67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48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54"/>
            <p:cNvSpPr/>
            <p:nvPr/>
          </p:nvSpPr>
          <p:spPr>
            <a:xfrm>
              <a:off x="4443538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620" y="311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54"/>
            <p:cNvSpPr/>
            <p:nvPr/>
          </p:nvSpPr>
          <p:spPr>
            <a:xfrm>
              <a:off x="4498220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215" y="1"/>
                  </a:moveTo>
                  <a:cubicBezTo>
                    <a:pt x="119" y="1"/>
                    <a:pt x="72" y="72"/>
                    <a:pt x="24" y="144"/>
                  </a:cubicBezTo>
                  <a:cubicBezTo>
                    <a:pt x="0" y="239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20" y="311"/>
                    <a:pt x="620" y="215"/>
                  </a:cubicBezTo>
                  <a:cubicBezTo>
                    <a:pt x="620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4"/>
            <p:cNvSpPr/>
            <p:nvPr/>
          </p:nvSpPr>
          <p:spPr>
            <a:xfrm>
              <a:off x="4470521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215" y="1"/>
                  </a:moveTo>
                  <a:cubicBezTo>
                    <a:pt x="120" y="1"/>
                    <a:pt x="72" y="72"/>
                    <a:pt x="48" y="144"/>
                  </a:cubicBezTo>
                  <a:cubicBezTo>
                    <a:pt x="1" y="239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20" y="311"/>
                    <a:pt x="620" y="215"/>
                  </a:cubicBezTo>
                  <a:cubicBezTo>
                    <a:pt x="620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4"/>
            <p:cNvSpPr/>
            <p:nvPr/>
          </p:nvSpPr>
          <p:spPr>
            <a:xfrm>
              <a:off x="4650159" y="2500900"/>
              <a:ext cx="39087" cy="39087"/>
            </a:xfrm>
            <a:custGeom>
              <a:rect b="b" l="l" r="r" t="t"/>
              <a:pathLst>
                <a:path extrusionOk="0" h="1311" w="1311">
                  <a:moveTo>
                    <a:pt x="644" y="358"/>
                  </a:moveTo>
                  <a:cubicBezTo>
                    <a:pt x="834" y="358"/>
                    <a:pt x="953" y="477"/>
                    <a:pt x="953" y="667"/>
                  </a:cubicBezTo>
                  <a:cubicBezTo>
                    <a:pt x="953" y="810"/>
                    <a:pt x="834" y="953"/>
                    <a:pt x="644" y="953"/>
                  </a:cubicBezTo>
                  <a:cubicBezTo>
                    <a:pt x="477" y="953"/>
                    <a:pt x="358" y="834"/>
                    <a:pt x="358" y="667"/>
                  </a:cubicBezTo>
                  <a:cubicBezTo>
                    <a:pt x="358" y="501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310"/>
                    <a:pt x="1" y="667"/>
                  </a:cubicBezTo>
                  <a:cubicBezTo>
                    <a:pt x="1" y="1025"/>
                    <a:pt x="286" y="1310"/>
                    <a:pt x="644" y="1310"/>
                  </a:cubicBezTo>
                  <a:cubicBezTo>
                    <a:pt x="1001" y="1310"/>
                    <a:pt x="1310" y="1025"/>
                    <a:pt x="1310" y="667"/>
                  </a:cubicBezTo>
                  <a:cubicBezTo>
                    <a:pt x="1310" y="310"/>
                    <a:pt x="1001" y="1"/>
                    <a:pt x="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54"/>
            <p:cNvSpPr/>
            <p:nvPr/>
          </p:nvSpPr>
          <p:spPr>
            <a:xfrm>
              <a:off x="4416555" y="2478181"/>
              <a:ext cx="294691" cy="247137"/>
            </a:xfrm>
            <a:custGeom>
              <a:rect b="b" l="l" r="r" t="t"/>
              <a:pathLst>
                <a:path extrusionOk="0" h="8289" w="9884">
                  <a:moveTo>
                    <a:pt x="5788" y="2382"/>
                  </a:moveTo>
                  <a:cubicBezTo>
                    <a:pt x="5931" y="2382"/>
                    <a:pt x="6073" y="2501"/>
                    <a:pt x="6073" y="2668"/>
                  </a:cubicBezTo>
                  <a:cubicBezTo>
                    <a:pt x="6073" y="2858"/>
                    <a:pt x="5954" y="2977"/>
                    <a:pt x="5788" y="2977"/>
                  </a:cubicBezTo>
                  <a:cubicBezTo>
                    <a:pt x="5597" y="2977"/>
                    <a:pt x="5478" y="2858"/>
                    <a:pt x="5478" y="2668"/>
                  </a:cubicBezTo>
                  <a:cubicBezTo>
                    <a:pt x="5478" y="2501"/>
                    <a:pt x="5621" y="2382"/>
                    <a:pt x="5788" y="2382"/>
                  </a:cubicBezTo>
                  <a:close/>
                  <a:moveTo>
                    <a:pt x="2215" y="3620"/>
                  </a:moveTo>
                  <a:cubicBezTo>
                    <a:pt x="2358" y="3620"/>
                    <a:pt x="2501" y="3739"/>
                    <a:pt x="2501" y="3930"/>
                  </a:cubicBezTo>
                  <a:cubicBezTo>
                    <a:pt x="2501" y="4073"/>
                    <a:pt x="2382" y="4216"/>
                    <a:pt x="2215" y="4216"/>
                  </a:cubicBezTo>
                  <a:cubicBezTo>
                    <a:pt x="2049" y="4216"/>
                    <a:pt x="1906" y="4097"/>
                    <a:pt x="1906" y="3930"/>
                  </a:cubicBezTo>
                  <a:cubicBezTo>
                    <a:pt x="1906" y="3739"/>
                    <a:pt x="2025" y="3620"/>
                    <a:pt x="2215" y="3620"/>
                  </a:cubicBezTo>
                  <a:close/>
                  <a:moveTo>
                    <a:pt x="4264" y="4883"/>
                  </a:moveTo>
                  <a:cubicBezTo>
                    <a:pt x="4406" y="4883"/>
                    <a:pt x="4549" y="5002"/>
                    <a:pt x="4549" y="5168"/>
                  </a:cubicBezTo>
                  <a:cubicBezTo>
                    <a:pt x="4549" y="5311"/>
                    <a:pt x="4430" y="5478"/>
                    <a:pt x="4264" y="5478"/>
                  </a:cubicBezTo>
                  <a:cubicBezTo>
                    <a:pt x="4121" y="5478"/>
                    <a:pt x="3954" y="5359"/>
                    <a:pt x="3954" y="5168"/>
                  </a:cubicBezTo>
                  <a:cubicBezTo>
                    <a:pt x="3954" y="5002"/>
                    <a:pt x="4073" y="4883"/>
                    <a:pt x="4264" y="4883"/>
                  </a:cubicBezTo>
                  <a:close/>
                  <a:moveTo>
                    <a:pt x="620" y="7383"/>
                  </a:moveTo>
                  <a:cubicBezTo>
                    <a:pt x="787" y="7383"/>
                    <a:pt x="929" y="7502"/>
                    <a:pt x="929" y="7669"/>
                  </a:cubicBezTo>
                  <a:cubicBezTo>
                    <a:pt x="929" y="7812"/>
                    <a:pt x="810" y="7978"/>
                    <a:pt x="620" y="7978"/>
                  </a:cubicBezTo>
                  <a:cubicBezTo>
                    <a:pt x="453" y="7978"/>
                    <a:pt x="334" y="7859"/>
                    <a:pt x="334" y="7669"/>
                  </a:cubicBezTo>
                  <a:cubicBezTo>
                    <a:pt x="334" y="7502"/>
                    <a:pt x="477" y="7383"/>
                    <a:pt x="620" y="7383"/>
                  </a:cubicBezTo>
                  <a:close/>
                  <a:moveTo>
                    <a:pt x="8574" y="1"/>
                  </a:moveTo>
                  <a:cubicBezTo>
                    <a:pt x="7860" y="1"/>
                    <a:pt x="7264" y="596"/>
                    <a:pt x="7264" y="1310"/>
                  </a:cubicBezTo>
                  <a:cubicBezTo>
                    <a:pt x="7264" y="1453"/>
                    <a:pt x="7288" y="1572"/>
                    <a:pt x="7336" y="1691"/>
                  </a:cubicBezTo>
                  <a:lnTo>
                    <a:pt x="6383" y="2144"/>
                  </a:lnTo>
                  <a:cubicBezTo>
                    <a:pt x="6264" y="1977"/>
                    <a:pt x="6073" y="1906"/>
                    <a:pt x="5907" y="1906"/>
                  </a:cubicBezTo>
                  <a:cubicBezTo>
                    <a:pt x="5550" y="1906"/>
                    <a:pt x="5240" y="2192"/>
                    <a:pt x="5240" y="2549"/>
                  </a:cubicBezTo>
                  <a:cubicBezTo>
                    <a:pt x="5240" y="2739"/>
                    <a:pt x="5311" y="2882"/>
                    <a:pt x="5430" y="3001"/>
                  </a:cubicBezTo>
                  <a:lnTo>
                    <a:pt x="4525" y="4454"/>
                  </a:lnTo>
                  <a:cubicBezTo>
                    <a:pt x="4478" y="4430"/>
                    <a:pt x="4406" y="4430"/>
                    <a:pt x="4359" y="4430"/>
                  </a:cubicBezTo>
                  <a:cubicBezTo>
                    <a:pt x="4168" y="4430"/>
                    <a:pt x="4002" y="4525"/>
                    <a:pt x="3882" y="4644"/>
                  </a:cubicBezTo>
                  <a:lnTo>
                    <a:pt x="2882" y="4049"/>
                  </a:lnTo>
                  <a:cubicBezTo>
                    <a:pt x="2930" y="3978"/>
                    <a:pt x="2930" y="3882"/>
                    <a:pt x="2930" y="3835"/>
                  </a:cubicBezTo>
                  <a:cubicBezTo>
                    <a:pt x="2930" y="3478"/>
                    <a:pt x="2620" y="3168"/>
                    <a:pt x="2263" y="3168"/>
                  </a:cubicBezTo>
                  <a:cubicBezTo>
                    <a:pt x="1906" y="3168"/>
                    <a:pt x="1620" y="3478"/>
                    <a:pt x="1620" y="3835"/>
                  </a:cubicBezTo>
                  <a:cubicBezTo>
                    <a:pt x="1620" y="3978"/>
                    <a:pt x="1668" y="4121"/>
                    <a:pt x="1763" y="4240"/>
                  </a:cubicBezTo>
                  <a:lnTo>
                    <a:pt x="739" y="6954"/>
                  </a:lnTo>
                  <a:lnTo>
                    <a:pt x="691" y="6954"/>
                  </a:lnTo>
                  <a:cubicBezTo>
                    <a:pt x="334" y="6954"/>
                    <a:pt x="25" y="7264"/>
                    <a:pt x="25" y="7621"/>
                  </a:cubicBezTo>
                  <a:cubicBezTo>
                    <a:pt x="1" y="8026"/>
                    <a:pt x="263" y="8288"/>
                    <a:pt x="620" y="8288"/>
                  </a:cubicBezTo>
                  <a:cubicBezTo>
                    <a:pt x="977" y="8288"/>
                    <a:pt x="1287" y="8002"/>
                    <a:pt x="1287" y="7645"/>
                  </a:cubicBezTo>
                  <a:cubicBezTo>
                    <a:pt x="1287" y="7431"/>
                    <a:pt x="1191" y="7264"/>
                    <a:pt x="1025" y="7145"/>
                  </a:cubicBezTo>
                  <a:lnTo>
                    <a:pt x="2001" y="4478"/>
                  </a:lnTo>
                  <a:cubicBezTo>
                    <a:pt x="2049" y="4525"/>
                    <a:pt x="2120" y="4525"/>
                    <a:pt x="2168" y="4525"/>
                  </a:cubicBezTo>
                  <a:cubicBezTo>
                    <a:pt x="2335" y="4525"/>
                    <a:pt x="2477" y="4454"/>
                    <a:pt x="2573" y="4359"/>
                  </a:cubicBezTo>
                  <a:lnTo>
                    <a:pt x="3597" y="5002"/>
                  </a:lnTo>
                  <a:lnTo>
                    <a:pt x="3597" y="5121"/>
                  </a:lnTo>
                  <a:cubicBezTo>
                    <a:pt x="3597" y="5478"/>
                    <a:pt x="3906" y="5764"/>
                    <a:pt x="4264" y="5764"/>
                  </a:cubicBezTo>
                  <a:cubicBezTo>
                    <a:pt x="4621" y="5764"/>
                    <a:pt x="4907" y="5478"/>
                    <a:pt x="4907" y="5121"/>
                  </a:cubicBezTo>
                  <a:cubicBezTo>
                    <a:pt x="4907" y="4930"/>
                    <a:pt x="4859" y="4787"/>
                    <a:pt x="4740" y="4668"/>
                  </a:cubicBezTo>
                  <a:lnTo>
                    <a:pt x="5621" y="3216"/>
                  </a:lnTo>
                  <a:cubicBezTo>
                    <a:pt x="5692" y="3239"/>
                    <a:pt x="5740" y="3239"/>
                    <a:pt x="5811" y="3239"/>
                  </a:cubicBezTo>
                  <a:cubicBezTo>
                    <a:pt x="6169" y="3239"/>
                    <a:pt x="6454" y="2930"/>
                    <a:pt x="6454" y="2573"/>
                  </a:cubicBezTo>
                  <a:lnTo>
                    <a:pt x="6454" y="2501"/>
                  </a:lnTo>
                  <a:lnTo>
                    <a:pt x="7407" y="2049"/>
                  </a:lnTo>
                  <a:cubicBezTo>
                    <a:pt x="7645" y="2406"/>
                    <a:pt x="8074" y="2644"/>
                    <a:pt x="8526" y="2644"/>
                  </a:cubicBezTo>
                  <a:cubicBezTo>
                    <a:pt x="8788" y="2644"/>
                    <a:pt x="9026" y="2549"/>
                    <a:pt x="9265" y="2406"/>
                  </a:cubicBezTo>
                  <a:cubicBezTo>
                    <a:pt x="9360" y="2334"/>
                    <a:pt x="9360" y="2263"/>
                    <a:pt x="9312" y="2168"/>
                  </a:cubicBezTo>
                  <a:cubicBezTo>
                    <a:pt x="9280" y="2104"/>
                    <a:pt x="9228" y="2083"/>
                    <a:pt x="9168" y="2083"/>
                  </a:cubicBezTo>
                  <a:cubicBezTo>
                    <a:pt x="9138" y="2083"/>
                    <a:pt x="9106" y="2088"/>
                    <a:pt x="9074" y="2096"/>
                  </a:cubicBezTo>
                  <a:cubicBezTo>
                    <a:pt x="8931" y="2215"/>
                    <a:pt x="8717" y="2287"/>
                    <a:pt x="8550" y="2287"/>
                  </a:cubicBezTo>
                  <a:cubicBezTo>
                    <a:pt x="8002" y="2287"/>
                    <a:pt x="7574" y="1834"/>
                    <a:pt x="7574" y="1310"/>
                  </a:cubicBezTo>
                  <a:cubicBezTo>
                    <a:pt x="7574" y="763"/>
                    <a:pt x="8002" y="310"/>
                    <a:pt x="8550" y="310"/>
                  </a:cubicBezTo>
                  <a:cubicBezTo>
                    <a:pt x="9074" y="310"/>
                    <a:pt x="9527" y="763"/>
                    <a:pt x="9527" y="1310"/>
                  </a:cubicBezTo>
                  <a:cubicBezTo>
                    <a:pt x="9527" y="1382"/>
                    <a:pt x="9527" y="1477"/>
                    <a:pt x="9503" y="1572"/>
                  </a:cubicBezTo>
                  <a:cubicBezTo>
                    <a:pt x="9479" y="1668"/>
                    <a:pt x="9527" y="1739"/>
                    <a:pt x="9622" y="1787"/>
                  </a:cubicBezTo>
                  <a:cubicBezTo>
                    <a:pt x="9635" y="1790"/>
                    <a:pt x="9647" y="1791"/>
                    <a:pt x="9659" y="1791"/>
                  </a:cubicBezTo>
                  <a:cubicBezTo>
                    <a:pt x="9736" y="1791"/>
                    <a:pt x="9795" y="1730"/>
                    <a:pt x="9836" y="1668"/>
                  </a:cubicBezTo>
                  <a:cubicBezTo>
                    <a:pt x="9860" y="1549"/>
                    <a:pt x="9884" y="1429"/>
                    <a:pt x="9884" y="1310"/>
                  </a:cubicBezTo>
                  <a:cubicBezTo>
                    <a:pt x="9884" y="596"/>
                    <a:pt x="9288" y="1"/>
                    <a:pt x="857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54"/>
            <p:cNvSpPr/>
            <p:nvPr/>
          </p:nvSpPr>
          <p:spPr>
            <a:xfrm>
              <a:off x="4664351" y="2625886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24"/>
                    <a:pt x="358" y="429"/>
                  </a:cubicBezTo>
                  <a:lnTo>
                    <a:pt x="358" y="191"/>
                  </a:lnTo>
                  <a:cubicBezTo>
                    <a:pt x="358" y="95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54"/>
            <p:cNvSpPr/>
            <p:nvPr/>
          </p:nvSpPr>
          <p:spPr>
            <a:xfrm>
              <a:off x="4664351" y="2571205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6"/>
                    <a:pt x="168" y="596"/>
                  </a:cubicBezTo>
                  <a:cubicBezTo>
                    <a:pt x="263" y="596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96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54"/>
            <p:cNvSpPr/>
            <p:nvPr/>
          </p:nvSpPr>
          <p:spPr>
            <a:xfrm>
              <a:off x="4664351" y="2654271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25"/>
                    <a:pt x="96" y="596"/>
                    <a:pt x="168" y="596"/>
                  </a:cubicBezTo>
                  <a:cubicBezTo>
                    <a:pt x="263" y="596"/>
                    <a:pt x="358" y="525"/>
                    <a:pt x="358" y="429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54"/>
            <p:cNvSpPr/>
            <p:nvPr/>
          </p:nvSpPr>
          <p:spPr>
            <a:xfrm>
              <a:off x="4664351" y="2598904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54"/>
            <p:cNvSpPr/>
            <p:nvPr/>
          </p:nvSpPr>
          <p:spPr>
            <a:xfrm>
              <a:off x="4664351" y="2709667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48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54"/>
            <p:cNvSpPr/>
            <p:nvPr/>
          </p:nvSpPr>
          <p:spPr>
            <a:xfrm>
              <a:off x="4664351" y="2737336"/>
              <a:ext cx="10704" cy="17800"/>
            </a:xfrm>
            <a:custGeom>
              <a:rect b="b" l="l" r="r" t="t"/>
              <a:pathLst>
                <a:path extrusionOk="0" h="597" w="359">
                  <a:moveTo>
                    <a:pt x="168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406"/>
                  </a:lnTo>
                  <a:cubicBezTo>
                    <a:pt x="1" y="501"/>
                    <a:pt x="96" y="596"/>
                    <a:pt x="168" y="596"/>
                  </a:cubicBezTo>
                  <a:cubicBezTo>
                    <a:pt x="263" y="596"/>
                    <a:pt x="358" y="501"/>
                    <a:pt x="358" y="406"/>
                  </a:cubicBezTo>
                  <a:lnTo>
                    <a:pt x="358" y="168"/>
                  </a:lnTo>
                  <a:cubicBezTo>
                    <a:pt x="358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54"/>
            <p:cNvSpPr/>
            <p:nvPr/>
          </p:nvSpPr>
          <p:spPr>
            <a:xfrm>
              <a:off x="4664351" y="2681969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6"/>
                    <a:pt x="168" y="596"/>
                  </a:cubicBezTo>
                  <a:cubicBezTo>
                    <a:pt x="263" y="596"/>
                    <a:pt x="358" y="500"/>
                    <a:pt x="358" y="429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54"/>
            <p:cNvSpPr/>
            <p:nvPr/>
          </p:nvSpPr>
          <p:spPr>
            <a:xfrm>
              <a:off x="4365452" y="2449797"/>
              <a:ext cx="353606" cy="352890"/>
            </a:xfrm>
            <a:custGeom>
              <a:rect b="b" l="l" r="r" t="t"/>
              <a:pathLst>
                <a:path extrusionOk="0" h="11836" w="11860">
                  <a:moveTo>
                    <a:pt x="905" y="0"/>
                  </a:moveTo>
                  <a:cubicBezTo>
                    <a:pt x="786" y="0"/>
                    <a:pt x="715" y="48"/>
                    <a:pt x="715" y="167"/>
                  </a:cubicBezTo>
                  <a:lnTo>
                    <a:pt x="715" y="976"/>
                  </a:lnTo>
                  <a:lnTo>
                    <a:pt x="500" y="976"/>
                  </a:lnTo>
                  <a:cubicBezTo>
                    <a:pt x="405" y="976"/>
                    <a:pt x="310" y="1024"/>
                    <a:pt x="310" y="1119"/>
                  </a:cubicBezTo>
                  <a:cubicBezTo>
                    <a:pt x="310" y="1238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0" y="2215"/>
                  </a:lnTo>
                  <a:cubicBezTo>
                    <a:pt x="405" y="2215"/>
                    <a:pt x="310" y="2286"/>
                    <a:pt x="310" y="2381"/>
                  </a:cubicBezTo>
                  <a:cubicBezTo>
                    <a:pt x="310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10" y="3525"/>
                    <a:pt x="310" y="3620"/>
                  </a:cubicBezTo>
                  <a:cubicBezTo>
                    <a:pt x="310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10" y="4787"/>
                    <a:pt x="310" y="4882"/>
                  </a:cubicBezTo>
                  <a:cubicBezTo>
                    <a:pt x="310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7"/>
                  </a:lnTo>
                  <a:lnTo>
                    <a:pt x="500" y="5977"/>
                  </a:lnTo>
                  <a:cubicBezTo>
                    <a:pt x="405" y="5977"/>
                    <a:pt x="310" y="6025"/>
                    <a:pt x="310" y="6120"/>
                  </a:cubicBezTo>
                  <a:cubicBezTo>
                    <a:pt x="310" y="6239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10" y="7287"/>
                    <a:pt x="310" y="7383"/>
                  </a:cubicBezTo>
                  <a:cubicBezTo>
                    <a:pt x="310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10" y="8526"/>
                    <a:pt x="310" y="8621"/>
                  </a:cubicBezTo>
                  <a:cubicBezTo>
                    <a:pt x="310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24" y="9716"/>
                  </a:lnTo>
                  <a:cubicBezTo>
                    <a:pt x="429" y="9716"/>
                    <a:pt x="357" y="9788"/>
                    <a:pt x="357" y="9883"/>
                  </a:cubicBezTo>
                  <a:cubicBezTo>
                    <a:pt x="357" y="9954"/>
                    <a:pt x="405" y="10050"/>
                    <a:pt x="500" y="10050"/>
                  </a:cubicBezTo>
                  <a:lnTo>
                    <a:pt x="715" y="10050"/>
                  </a:lnTo>
                  <a:lnTo>
                    <a:pt x="715" y="10669"/>
                  </a:lnTo>
                  <a:lnTo>
                    <a:pt x="286" y="10669"/>
                  </a:lnTo>
                  <a:cubicBezTo>
                    <a:pt x="143" y="10669"/>
                    <a:pt x="0" y="10788"/>
                    <a:pt x="0" y="10978"/>
                  </a:cubicBezTo>
                  <a:lnTo>
                    <a:pt x="0" y="11550"/>
                  </a:lnTo>
                  <a:cubicBezTo>
                    <a:pt x="0" y="11693"/>
                    <a:pt x="119" y="11836"/>
                    <a:pt x="286" y="11836"/>
                  </a:cubicBezTo>
                  <a:lnTo>
                    <a:pt x="11574" y="11836"/>
                  </a:lnTo>
                  <a:cubicBezTo>
                    <a:pt x="11717" y="11836"/>
                    <a:pt x="11860" y="11717"/>
                    <a:pt x="11860" y="11550"/>
                  </a:cubicBezTo>
                  <a:lnTo>
                    <a:pt x="11860" y="10978"/>
                  </a:lnTo>
                  <a:cubicBezTo>
                    <a:pt x="11836" y="10788"/>
                    <a:pt x="11717" y="10645"/>
                    <a:pt x="11574" y="10645"/>
                  </a:cubicBezTo>
                  <a:lnTo>
                    <a:pt x="10383" y="10645"/>
                  </a:lnTo>
                  <a:cubicBezTo>
                    <a:pt x="10359" y="10574"/>
                    <a:pt x="10288" y="10526"/>
                    <a:pt x="10240" y="10526"/>
                  </a:cubicBezTo>
                  <a:cubicBezTo>
                    <a:pt x="10169" y="10526"/>
                    <a:pt x="10074" y="10597"/>
                    <a:pt x="10074" y="10645"/>
                  </a:cubicBezTo>
                  <a:lnTo>
                    <a:pt x="7740" y="10645"/>
                  </a:lnTo>
                  <a:lnTo>
                    <a:pt x="7740" y="10407"/>
                  </a:lnTo>
                  <a:cubicBezTo>
                    <a:pt x="7740" y="10312"/>
                    <a:pt x="7645" y="10240"/>
                    <a:pt x="7549" y="10240"/>
                  </a:cubicBezTo>
                  <a:cubicBezTo>
                    <a:pt x="7454" y="10240"/>
                    <a:pt x="7383" y="10312"/>
                    <a:pt x="7383" y="10407"/>
                  </a:cubicBezTo>
                  <a:lnTo>
                    <a:pt x="7383" y="10645"/>
                  </a:lnTo>
                  <a:lnTo>
                    <a:pt x="5430" y="10645"/>
                  </a:lnTo>
                  <a:cubicBezTo>
                    <a:pt x="5358" y="10645"/>
                    <a:pt x="5263" y="10717"/>
                    <a:pt x="5263" y="10788"/>
                  </a:cubicBezTo>
                  <a:cubicBezTo>
                    <a:pt x="5263" y="10907"/>
                    <a:pt x="5311" y="11002"/>
                    <a:pt x="5430" y="11002"/>
                  </a:cubicBezTo>
                  <a:lnTo>
                    <a:pt x="11550" y="11002"/>
                  </a:lnTo>
                  <a:lnTo>
                    <a:pt x="11550" y="11479"/>
                  </a:lnTo>
                  <a:lnTo>
                    <a:pt x="381" y="11479"/>
                  </a:lnTo>
                  <a:lnTo>
                    <a:pt x="381" y="11002"/>
                  </a:lnTo>
                  <a:lnTo>
                    <a:pt x="4596" y="11002"/>
                  </a:lnTo>
                  <a:cubicBezTo>
                    <a:pt x="4692" y="11002"/>
                    <a:pt x="4787" y="10955"/>
                    <a:pt x="4787" y="10859"/>
                  </a:cubicBezTo>
                  <a:cubicBezTo>
                    <a:pt x="4787" y="10740"/>
                    <a:pt x="4715" y="10645"/>
                    <a:pt x="4596" y="10645"/>
                  </a:cubicBezTo>
                  <a:lnTo>
                    <a:pt x="4120" y="10645"/>
                  </a:lnTo>
                  <a:lnTo>
                    <a:pt x="4120" y="10621"/>
                  </a:lnTo>
                  <a:cubicBezTo>
                    <a:pt x="4120" y="10526"/>
                    <a:pt x="4049" y="10431"/>
                    <a:pt x="3953" y="10431"/>
                  </a:cubicBezTo>
                  <a:cubicBezTo>
                    <a:pt x="3858" y="10431"/>
                    <a:pt x="3763" y="10526"/>
                    <a:pt x="3763" y="10621"/>
                  </a:cubicBezTo>
                  <a:lnTo>
                    <a:pt x="3763" y="10669"/>
                  </a:lnTo>
                  <a:lnTo>
                    <a:pt x="2548" y="10669"/>
                  </a:lnTo>
                  <a:lnTo>
                    <a:pt x="2548" y="10645"/>
                  </a:lnTo>
                  <a:cubicBezTo>
                    <a:pt x="2548" y="10550"/>
                    <a:pt x="2501" y="10478"/>
                    <a:pt x="2405" y="10478"/>
                  </a:cubicBezTo>
                  <a:cubicBezTo>
                    <a:pt x="2286" y="10478"/>
                    <a:pt x="2191" y="10526"/>
                    <a:pt x="2191" y="10645"/>
                  </a:cubicBezTo>
                  <a:lnTo>
                    <a:pt x="2191" y="10669"/>
                  </a:lnTo>
                  <a:lnTo>
                    <a:pt x="1072" y="10669"/>
                  </a:lnTo>
                  <a:lnTo>
                    <a:pt x="1072" y="167"/>
                  </a:lnTo>
                  <a:cubicBezTo>
                    <a:pt x="1072" y="72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4" name="Google Shape;3384;p54"/>
          <p:cNvGrpSpPr/>
          <p:nvPr/>
        </p:nvGrpSpPr>
        <p:grpSpPr>
          <a:xfrm>
            <a:off x="3253136" y="2447591"/>
            <a:ext cx="358588" cy="354381"/>
            <a:chOff x="3672223" y="2447591"/>
            <a:chExt cx="358588" cy="354381"/>
          </a:xfrm>
        </p:grpSpPr>
        <p:sp>
          <p:nvSpPr>
            <p:cNvPr id="3385" name="Google Shape;3385;p54"/>
            <p:cNvSpPr/>
            <p:nvPr/>
          </p:nvSpPr>
          <p:spPr>
            <a:xfrm>
              <a:off x="3886655" y="2453345"/>
              <a:ext cx="134913" cy="134227"/>
            </a:xfrm>
            <a:custGeom>
              <a:rect b="b" l="l" r="r" t="t"/>
              <a:pathLst>
                <a:path extrusionOk="0" h="4502" w="4525">
                  <a:moveTo>
                    <a:pt x="2263" y="0"/>
                  </a:moveTo>
                  <a:cubicBezTo>
                    <a:pt x="1024" y="0"/>
                    <a:pt x="0" y="1000"/>
                    <a:pt x="0" y="2262"/>
                  </a:cubicBezTo>
                  <a:cubicBezTo>
                    <a:pt x="0" y="3501"/>
                    <a:pt x="1024" y="4501"/>
                    <a:pt x="2263" y="4501"/>
                  </a:cubicBezTo>
                  <a:cubicBezTo>
                    <a:pt x="3525" y="4501"/>
                    <a:pt x="4525" y="3501"/>
                    <a:pt x="4525" y="2262"/>
                  </a:cubicBezTo>
                  <a:cubicBezTo>
                    <a:pt x="4525" y="1000"/>
                    <a:pt x="3525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54"/>
            <p:cNvSpPr/>
            <p:nvPr/>
          </p:nvSpPr>
          <p:spPr>
            <a:xfrm>
              <a:off x="3909375" y="2462558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382" y="715"/>
                    <a:pt x="3596" y="1882"/>
                    <a:pt x="3049" y="2811"/>
                  </a:cubicBezTo>
                  <a:cubicBezTo>
                    <a:pt x="2631" y="3533"/>
                    <a:pt x="1878" y="3942"/>
                    <a:pt x="1104" y="3942"/>
                  </a:cubicBezTo>
                  <a:cubicBezTo>
                    <a:pt x="729" y="3942"/>
                    <a:pt x="350" y="3846"/>
                    <a:pt x="0" y="3644"/>
                  </a:cubicBezTo>
                  <a:lnTo>
                    <a:pt x="0" y="3644"/>
                  </a:lnTo>
                  <a:cubicBezTo>
                    <a:pt x="119" y="3716"/>
                    <a:pt x="238" y="3811"/>
                    <a:pt x="381" y="3906"/>
                  </a:cubicBezTo>
                  <a:cubicBezTo>
                    <a:pt x="731" y="4108"/>
                    <a:pt x="1110" y="4204"/>
                    <a:pt x="1486" y="4204"/>
                  </a:cubicBezTo>
                  <a:cubicBezTo>
                    <a:pt x="2262" y="4204"/>
                    <a:pt x="3020" y="3795"/>
                    <a:pt x="3453" y="3073"/>
                  </a:cubicBezTo>
                  <a:cubicBezTo>
                    <a:pt x="4073" y="2001"/>
                    <a:pt x="3715" y="644"/>
                    <a:pt x="262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54"/>
            <p:cNvSpPr/>
            <p:nvPr/>
          </p:nvSpPr>
          <p:spPr>
            <a:xfrm>
              <a:off x="3678604" y="2453345"/>
              <a:ext cx="134943" cy="134227"/>
            </a:xfrm>
            <a:custGeom>
              <a:rect b="b" l="l" r="r" t="t"/>
              <a:pathLst>
                <a:path extrusionOk="0" h="4502" w="4526">
                  <a:moveTo>
                    <a:pt x="2263" y="0"/>
                  </a:moveTo>
                  <a:cubicBezTo>
                    <a:pt x="1001" y="0"/>
                    <a:pt x="1" y="1000"/>
                    <a:pt x="1" y="2262"/>
                  </a:cubicBezTo>
                  <a:cubicBezTo>
                    <a:pt x="1" y="3501"/>
                    <a:pt x="1001" y="4501"/>
                    <a:pt x="2263" y="4501"/>
                  </a:cubicBezTo>
                  <a:cubicBezTo>
                    <a:pt x="3501" y="4501"/>
                    <a:pt x="4525" y="3501"/>
                    <a:pt x="4525" y="2262"/>
                  </a:cubicBezTo>
                  <a:cubicBezTo>
                    <a:pt x="4525" y="1000"/>
                    <a:pt x="3501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54"/>
            <p:cNvSpPr/>
            <p:nvPr/>
          </p:nvSpPr>
          <p:spPr>
            <a:xfrm>
              <a:off x="3701323" y="2462558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406" y="715"/>
                    <a:pt x="3597" y="1882"/>
                    <a:pt x="3073" y="2811"/>
                  </a:cubicBezTo>
                  <a:cubicBezTo>
                    <a:pt x="2655" y="3533"/>
                    <a:pt x="1892" y="3942"/>
                    <a:pt x="1110" y="3942"/>
                  </a:cubicBezTo>
                  <a:cubicBezTo>
                    <a:pt x="732" y="3942"/>
                    <a:pt x="350" y="3846"/>
                    <a:pt x="1" y="3644"/>
                  </a:cubicBezTo>
                  <a:lnTo>
                    <a:pt x="1" y="3644"/>
                  </a:lnTo>
                  <a:cubicBezTo>
                    <a:pt x="120" y="3716"/>
                    <a:pt x="239" y="3811"/>
                    <a:pt x="382" y="3906"/>
                  </a:cubicBezTo>
                  <a:cubicBezTo>
                    <a:pt x="731" y="4108"/>
                    <a:pt x="1113" y="4204"/>
                    <a:pt x="1491" y="4204"/>
                  </a:cubicBezTo>
                  <a:cubicBezTo>
                    <a:pt x="2273" y="4204"/>
                    <a:pt x="3036" y="3795"/>
                    <a:pt x="3454" y="3073"/>
                  </a:cubicBezTo>
                  <a:cubicBezTo>
                    <a:pt x="4073" y="2001"/>
                    <a:pt x="3692" y="644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54"/>
            <p:cNvSpPr/>
            <p:nvPr/>
          </p:nvSpPr>
          <p:spPr>
            <a:xfrm>
              <a:off x="3886655" y="2662082"/>
              <a:ext cx="134913" cy="134943"/>
            </a:xfrm>
            <a:custGeom>
              <a:rect b="b" l="l" r="r" t="t"/>
              <a:pathLst>
                <a:path extrusionOk="0" h="4526" w="4525">
                  <a:moveTo>
                    <a:pt x="2263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525"/>
                    <a:pt x="1024" y="4525"/>
                    <a:pt x="2263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54"/>
            <p:cNvSpPr/>
            <p:nvPr/>
          </p:nvSpPr>
          <p:spPr>
            <a:xfrm>
              <a:off x="3909375" y="2672011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382" y="715"/>
                    <a:pt x="3596" y="1882"/>
                    <a:pt x="3049" y="2811"/>
                  </a:cubicBezTo>
                  <a:cubicBezTo>
                    <a:pt x="2631" y="3533"/>
                    <a:pt x="1878" y="3942"/>
                    <a:pt x="1104" y="3942"/>
                  </a:cubicBezTo>
                  <a:cubicBezTo>
                    <a:pt x="729" y="3942"/>
                    <a:pt x="350" y="3846"/>
                    <a:pt x="0" y="3645"/>
                  </a:cubicBezTo>
                  <a:lnTo>
                    <a:pt x="0" y="3645"/>
                  </a:lnTo>
                  <a:cubicBezTo>
                    <a:pt x="119" y="3716"/>
                    <a:pt x="238" y="3811"/>
                    <a:pt x="381" y="3907"/>
                  </a:cubicBezTo>
                  <a:cubicBezTo>
                    <a:pt x="731" y="4108"/>
                    <a:pt x="1110" y="4204"/>
                    <a:pt x="1486" y="4204"/>
                  </a:cubicBezTo>
                  <a:cubicBezTo>
                    <a:pt x="2262" y="4204"/>
                    <a:pt x="3020" y="3795"/>
                    <a:pt x="3453" y="3073"/>
                  </a:cubicBezTo>
                  <a:cubicBezTo>
                    <a:pt x="4073" y="2001"/>
                    <a:pt x="3715" y="596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54"/>
            <p:cNvSpPr/>
            <p:nvPr/>
          </p:nvSpPr>
          <p:spPr>
            <a:xfrm>
              <a:off x="3678604" y="2662082"/>
              <a:ext cx="134943" cy="134943"/>
            </a:xfrm>
            <a:custGeom>
              <a:rect b="b" l="l" r="r" t="t"/>
              <a:pathLst>
                <a:path extrusionOk="0" h="4526" w="4526">
                  <a:moveTo>
                    <a:pt x="2263" y="1"/>
                  </a:moveTo>
                  <a:cubicBezTo>
                    <a:pt x="1001" y="1"/>
                    <a:pt x="1" y="1025"/>
                    <a:pt x="1" y="2263"/>
                  </a:cubicBezTo>
                  <a:cubicBezTo>
                    <a:pt x="1" y="3525"/>
                    <a:pt x="1001" y="4525"/>
                    <a:pt x="2263" y="4525"/>
                  </a:cubicBezTo>
                  <a:cubicBezTo>
                    <a:pt x="3501" y="4525"/>
                    <a:pt x="4525" y="3525"/>
                    <a:pt x="4525" y="2263"/>
                  </a:cubicBezTo>
                  <a:cubicBezTo>
                    <a:pt x="4525" y="1025"/>
                    <a:pt x="3501" y="1"/>
                    <a:pt x="2263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54"/>
            <p:cNvSpPr/>
            <p:nvPr/>
          </p:nvSpPr>
          <p:spPr>
            <a:xfrm>
              <a:off x="3701323" y="2672011"/>
              <a:ext cx="120751" cy="125342"/>
            </a:xfrm>
            <a:custGeom>
              <a:rect b="b" l="l" r="r" t="t"/>
              <a:pathLst>
                <a:path extrusionOk="0" h="4204" w="4050">
                  <a:moveTo>
                    <a:pt x="2620" y="1"/>
                  </a:moveTo>
                  <a:lnTo>
                    <a:pt x="2620" y="1"/>
                  </a:lnTo>
                  <a:cubicBezTo>
                    <a:pt x="3406" y="715"/>
                    <a:pt x="3597" y="1882"/>
                    <a:pt x="3073" y="2811"/>
                  </a:cubicBezTo>
                  <a:cubicBezTo>
                    <a:pt x="2655" y="3533"/>
                    <a:pt x="1892" y="3942"/>
                    <a:pt x="1110" y="3942"/>
                  </a:cubicBezTo>
                  <a:cubicBezTo>
                    <a:pt x="732" y="3942"/>
                    <a:pt x="350" y="3846"/>
                    <a:pt x="1" y="3645"/>
                  </a:cubicBezTo>
                  <a:lnTo>
                    <a:pt x="1" y="3645"/>
                  </a:lnTo>
                  <a:cubicBezTo>
                    <a:pt x="120" y="3716"/>
                    <a:pt x="239" y="3811"/>
                    <a:pt x="382" y="3907"/>
                  </a:cubicBezTo>
                  <a:cubicBezTo>
                    <a:pt x="731" y="4108"/>
                    <a:pt x="1113" y="4204"/>
                    <a:pt x="1491" y="4204"/>
                  </a:cubicBezTo>
                  <a:cubicBezTo>
                    <a:pt x="2273" y="4204"/>
                    <a:pt x="3036" y="3795"/>
                    <a:pt x="3454" y="3073"/>
                  </a:cubicBezTo>
                  <a:cubicBezTo>
                    <a:pt x="4049" y="2001"/>
                    <a:pt x="3692" y="596"/>
                    <a:pt x="2620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54"/>
            <p:cNvSpPr/>
            <p:nvPr/>
          </p:nvSpPr>
          <p:spPr>
            <a:xfrm>
              <a:off x="3741097" y="2517955"/>
              <a:ext cx="216576" cy="216576"/>
            </a:xfrm>
            <a:custGeom>
              <a:rect b="b" l="l" r="r" t="t"/>
              <a:pathLst>
                <a:path extrusionOk="0" h="7264" w="7264">
                  <a:moveTo>
                    <a:pt x="3644" y="0"/>
                  </a:moveTo>
                  <a:cubicBezTo>
                    <a:pt x="1644" y="0"/>
                    <a:pt x="0" y="1620"/>
                    <a:pt x="0" y="3620"/>
                  </a:cubicBezTo>
                  <a:cubicBezTo>
                    <a:pt x="0" y="5620"/>
                    <a:pt x="1644" y="7264"/>
                    <a:pt x="3644" y="7264"/>
                  </a:cubicBezTo>
                  <a:cubicBezTo>
                    <a:pt x="5644" y="7264"/>
                    <a:pt x="7264" y="5620"/>
                    <a:pt x="7264" y="3620"/>
                  </a:cubicBezTo>
                  <a:cubicBezTo>
                    <a:pt x="7264" y="1620"/>
                    <a:pt x="5644" y="0"/>
                    <a:pt x="36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54"/>
            <p:cNvSpPr/>
            <p:nvPr/>
          </p:nvSpPr>
          <p:spPr>
            <a:xfrm>
              <a:off x="3802874" y="2522218"/>
              <a:ext cx="154799" cy="212313"/>
            </a:xfrm>
            <a:custGeom>
              <a:rect b="b" l="l" r="r" t="t"/>
              <a:pathLst>
                <a:path extrusionOk="0" h="7121" w="5192">
                  <a:moveTo>
                    <a:pt x="2644" y="0"/>
                  </a:moveTo>
                  <a:lnTo>
                    <a:pt x="2644" y="0"/>
                  </a:lnTo>
                  <a:cubicBezTo>
                    <a:pt x="3858" y="595"/>
                    <a:pt x="4692" y="1858"/>
                    <a:pt x="4692" y="3287"/>
                  </a:cubicBezTo>
                  <a:cubicBezTo>
                    <a:pt x="4692" y="5263"/>
                    <a:pt x="3048" y="6906"/>
                    <a:pt x="1072" y="6906"/>
                  </a:cubicBezTo>
                  <a:cubicBezTo>
                    <a:pt x="667" y="6906"/>
                    <a:pt x="310" y="6859"/>
                    <a:pt x="0" y="6763"/>
                  </a:cubicBezTo>
                  <a:lnTo>
                    <a:pt x="0" y="6763"/>
                  </a:lnTo>
                  <a:cubicBezTo>
                    <a:pt x="476" y="7002"/>
                    <a:pt x="1000" y="7121"/>
                    <a:pt x="1572" y="7121"/>
                  </a:cubicBezTo>
                  <a:cubicBezTo>
                    <a:pt x="3572" y="7121"/>
                    <a:pt x="5192" y="5477"/>
                    <a:pt x="5192" y="3477"/>
                  </a:cubicBezTo>
                  <a:cubicBezTo>
                    <a:pt x="5192" y="1858"/>
                    <a:pt x="4120" y="453"/>
                    <a:pt x="2644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54"/>
            <p:cNvSpPr/>
            <p:nvPr/>
          </p:nvSpPr>
          <p:spPr>
            <a:xfrm>
              <a:off x="3672223" y="2447591"/>
              <a:ext cx="357154" cy="354381"/>
            </a:xfrm>
            <a:custGeom>
              <a:rect b="b" l="l" r="r" t="t"/>
              <a:pathLst>
                <a:path extrusionOk="0" h="11886" w="11979">
                  <a:moveTo>
                    <a:pt x="9455" y="384"/>
                  </a:moveTo>
                  <a:cubicBezTo>
                    <a:pt x="9645" y="384"/>
                    <a:pt x="9812" y="431"/>
                    <a:pt x="10002" y="455"/>
                  </a:cubicBezTo>
                  <a:cubicBezTo>
                    <a:pt x="10526" y="598"/>
                    <a:pt x="10979" y="931"/>
                    <a:pt x="11241" y="1431"/>
                  </a:cubicBezTo>
                  <a:cubicBezTo>
                    <a:pt x="11527" y="1908"/>
                    <a:pt x="11598" y="2479"/>
                    <a:pt x="11455" y="3003"/>
                  </a:cubicBezTo>
                  <a:cubicBezTo>
                    <a:pt x="11312" y="3551"/>
                    <a:pt x="10979" y="4003"/>
                    <a:pt x="10479" y="4265"/>
                  </a:cubicBezTo>
                  <a:cubicBezTo>
                    <a:pt x="10145" y="4432"/>
                    <a:pt x="9812" y="4527"/>
                    <a:pt x="9455" y="4527"/>
                  </a:cubicBezTo>
                  <a:cubicBezTo>
                    <a:pt x="9074" y="3575"/>
                    <a:pt x="8312" y="2837"/>
                    <a:pt x="7359" y="2455"/>
                  </a:cubicBezTo>
                  <a:lnTo>
                    <a:pt x="7430" y="1908"/>
                  </a:lnTo>
                  <a:cubicBezTo>
                    <a:pt x="7597" y="1384"/>
                    <a:pt x="7907" y="931"/>
                    <a:pt x="8431" y="669"/>
                  </a:cubicBezTo>
                  <a:cubicBezTo>
                    <a:pt x="8740" y="479"/>
                    <a:pt x="9097" y="384"/>
                    <a:pt x="9455" y="384"/>
                  </a:cubicBezTo>
                  <a:close/>
                  <a:moveTo>
                    <a:pt x="2429" y="7385"/>
                  </a:moveTo>
                  <a:cubicBezTo>
                    <a:pt x="2834" y="8338"/>
                    <a:pt x="3596" y="9124"/>
                    <a:pt x="4549" y="9505"/>
                  </a:cubicBezTo>
                  <a:cubicBezTo>
                    <a:pt x="4525" y="10624"/>
                    <a:pt x="3596" y="11553"/>
                    <a:pt x="2477" y="11553"/>
                  </a:cubicBezTo>
                  <a:cubicBezTo>
                    <a:pt x="1334" y="11553"/>
                    <a:pt x="381" y="10624"/>
                    <a:pt x="381" y="9481"/>
                  </a:cubicBezTo>
                  <a:cubicBezTo>
                    <a:pt x="381" y="8338"/>
                    <a:pt x="1310" y="7409"/>
                    <a:pt x="2429" y="7385"/>
                  </a:cubicBezTo>
                  <a:close/>
                  <a:moveTo>
                    <a:pt x="5954" y="2527"/>
                  </a:moveTo>
                  <a:cubicBezTo>
                    <a:pt x="7859" y="2527"/>
                    <a:pt x="9407" y="4075"/>
                    <a:pt x="9407" y="5980"/>
                  </a:cubicBezTo>
                  <a:cubicBezTo>
                    <a:pt x="9407" y="6933"/>
                    <a:pt x="8978" y="7885"/>
                    <a:pt x="8264" y="8504"/>
                  </a:cubicBezTo>
                  <a:cubicBezTo>
                    <a:pt x="8216" y="8576"/>
                    <a:pt x="8192" y="8695"/>
                    <a:pt x="8264" y="8742"/>
                  </a:cubicBezTo>
                  <a:cubicBezTo>
                    <a:pt x="8302" y="8781"/>
                    <a:pt x="8354" y="8805"/>
                    <a:pt x="8401" y="8805"/>
                  </a:cubicBezTo>
                  <a:cubicBezTo>
                    <a:pt x="8442" y="8805"/>
                    <a:pt x="8480" y="8787"/>
                    <a:pt x="8502" y="8742"/>
                  </a:cubicBezTo>
                  <a:cubicBezTo>
                    <a:pt x="8931" y="8361"/>
                    <a:pt x="9264" y="7885"/>
                    <a:pt x="9455" y="7385"/>
                  </a:cubicBezTo>
                  <a:cubicBezTo>
                    <a:pt x="9812" y="7385"/>
                    <a:pt x="10145" y="7480"/>
                    <a:pt x="10479" y="7647"/>
                  </a:cubicBezTo>
                  <a:cubicBezTo>
                    <a:pt x="10955" y="7909"/>
                    <a:pt x="11312" y="8361"/>
                    <a:pt x="11455" y="8909"/>
                  </a:cubicBezTo>
                  <a:cubicBezTo>
                    <a:pt x="11598" y="9481"/>
                    <a:pt x="11527" y="10028"/>
                    <a:pt x="11241" y="10505"/>
                  </a:cubicBezTo>
                  <a:cubicBezTo>
                    <a:pt x="10979" y="10981"/>
                    <a:pt x="10526" y="11338"/>
                    <a:pt x="10002" y="11505"/>
                  </a:cubicBezTo>
                  <a:cubicBezTo>
                    <a:pt x="9830" y="11550"/>
                    <a:pt x="9657" y="11571"/>
                    <a:pt x="9487" y="11571"/>
                  </a:cubicBezTo>
                  <a:cubicBezTo>
                    <a:pt x="9117" y="11571"/>
                    <a:pt x="8757" y="11470"/>
                    <a:pt x="8431" y="11291"/>
                  </a:cubicBezTo>
                  <a:cubicBezTo>
                    <a:pt x="7954" y="11029"/>
                    <a:pt x="7597" y="10576"/>
                    <a:pt x="7430" y="10028"/>
                  </a:cubicBezTo>
                  <a:cubicBezTo>
                    <a:pt x="7383" y="9862"/>
                    <a:pt x="7383" y="9695"/>
                    <a:pt x="7383" y="9528"/>
                  </a:cubicBezTo>
                  <a:cubicBezTo>
                    <a:pt x="7549" y="9457"/>
                    <a:pt x="7716" y="9385"/>
                    <a:pt x="7859" y="9290"/>
                  </a:cubicBezTo>
                  <a:cubicBezTo>
                    <a:pt x="7931" y="9219"/>
                    <a:pt x="7978" y="9147"/>
                    <a:pt x="7907" y="9052"/>
                  </a:cubicBezTo>
                  <a:cubicBezTo>
                    <a:pt x="7875" y="8989"/>
                    <a:pt x="7822" y="8957"/>
                    <a:pt x="7762" y="8957"/>
                  </a:cubicBezTo>
                  <a:cubicBezTo>
                    <a:pt x="7732" y="8957"/>
                    <a:pt x="7700" y="8965"/>
                    <a:pt x="7669" y="8981"/>
                  </a:cubicBezTo>
                  <a:cubicBezTo>
                    <a:pt x="7168" y="9290"/>
                    <a:pt x="6573" y="9433"/>
                    <a:pt x="5954" y="9433"/>
                  </a:cubicBezTo>
                  <a:cubicBezTo>
                    <a:pt x="4049" y="9433"/>
                    <a:pt x="2501" y="7885"/>
                    <a:pt x="2501" y="5980"/>
                  </a:cubicBezTo>
                  <a:cubicBezTo>
                    <a:pt x="2501" y="4075"/>
                    <a:pt x="4049" y="2527"/>
                    <a:pt x="5954" y="2527"/>
                  </a:cubicBezTo>
                  <a:close/>
                  <a:moveTo>
                    <a:pt x="9473" y="1"/>
                  </a:moveTo>
                  <a:cubicBezTo>
                    <a:pt x="9056" y="1"/>
                    <a:pt x="8639" y="117"/>
                    <a:pt x="8264" y="336"/>
                  </a:cubicBezTo>
                  <a:cubicBezTo>
                    <a:pt x="7692" y="646"/>
                    <a:pt x="7311" y="1170"/>
                    <a:pt x="7145" y="1789"/>
                  </a:cubicBezTo>
                  <a:cubicBezTo>
                    <a:pt x="7121" y="1955"/>
                    <a:pt x="7073" y="2122"/>
                    <a:pt x="7049" y="2289"/>
                  </a:cubicBezTo>
                  <a:cubicBezTo>
                    <a:pt x="6716" y="2217"/>
                    <a:pt x="6359" y="2146"/>
                    <a:pt x="5978" y="2146"/>
                  </a:cubicBezTo>
                  <a:cubicBezTo>
                    <a:pt x="5621" y="2146"/>
                    <a:pt x="5239" y="2217"/>
                    <a:pt x="4906" y="2289"/>
                  </a:cubicBezTo>
                  <a:cubicBezTo>
                    <a:pt x="4906" y="2027"/>
                    <a:pt x="4858" y="1789"/>
                    <a:pt x="4763" y="1551"/>
                  </a:cubicBezTo>
                  <a:cubicBezTo>
                    <a:pt x="4745" y="1478"/>
                    <a:pt x="4671" y="1447"/>
                    <a:pt x="4595" y="1447"/>
                  </a:cubicBezTo>
                  <a:cubicBezTo>
                    <a:pt x="4571" y="1447"/>
                    <a:pt x="4548" y="1450"/>
                    <a:pt x="4525" y="1455"/>
                  </a:cubicBezTo>
                  <a:cubicBezTo>
                    <a:pt x="4430" y="1503"/>
                    <a:pt x="4406" y="1622"/>
                    <a:pt x="4430" y="1693"/>
                  </a:cubicBezTo>
                  <a:cubicBezTo>
                    <a:pt x="4525" y="1932"/>
                    <a:pt x="4573" y="2217"/>
                    <a:pt x="4573" y="2432"/>
                  </a:cubicBezTo>
                  <a:cubicBezTo>
                    <a:pt x="3620" y="2837"/>
                    <a:pt x="2858" y="3575"/>
                    <a:pt x="2477" y="4527"/>
                  </a:cubicBezTo>
                  <a:cubicBezTo>
                    <a:pt x="2286" y="4527"/>
                    <a:pt x="2144" y="4504"/>
                    <a:pt x="1953" y="4456"/>
                  </a:cubicBezTo>
                  <a:cubicBezTo>
                    <a:pt x="1429" y="4313"/>
                    <a:pt x="977" y="3980"/>
                    <a:pt x="715" y="3480"/>
                  </a:cubicBezTo>
                  <a:cubicBezTo>
                    <a:pt x="453" y="3003"/>
                    <a:pt x="358" y="2432"/>
                    <a:pt x="500" y="1908"/>
                  </a:cubicBezTo>
                  <a:cubicBezTo>
                    <a:pt x="643" y="1384"/>
                    <a:pt x="977" y="931"/>
                    <a:pt x="1477" y="646"/>
                  </a:cubicBezTo>
                  <a:cubicBezTo>
                    <a:pt x="1792" y="465"/>
                    <a:pt x="2148" y="377"/>
                    <a:pt x="2504" y="377"/>
                  </a:cubicBezTo>
                  <a:cubicBezTo>
                    <a:pt x="3089" y="377"/>
                    <a:pt x="3673" y="615"/>
                    <a:pt x="4073" y="1074"/>
                  </a:cubicBezTo>
                  <a:cubicBezTo>
                    <a:pt x="4114" y="1102"/>
                    <a:pt x="4171" y="1129"/>
                    <a:pt x="4221" y="1129"/>
                  </a:cubicBezTo>
                  <a:cubicBezTo>
                    <a:pt x="4258" y="1129"/>
                    <a:pt x="4291" y="1115"/>
                    <a:pt x="4311" y="1074"/>
                  </a:cubicBezTo>
                  <a:cubicBezTo>
                    <a:pt x="4382" y="1003"/>
                    <a:pt x="4406" y="884"/>
                    <a:pt x="4311" y="836"/>
                  </a:cubicBezTo>
                  <a:cubicBezTo>
                    <a:pt x="3954" y="431"/>
                    <a:pt x="3453" y="146"/>
                    <a:pt x="2906" y="50"/>
                  </a:cubicBezTo>
                  <a:cubicBezTo>
                    <a:pt x="2779" y="34"/>
                    <a:pt x="2650" y="25"/>
                    <a:pt x="2522" y="25"/>
                  </a:cubicBezTo>
                  <a:cubicBezTo>
                    <a:pt x="2098" y="25"/>
                    <a:pt x="1676" y="122"/>
                    <a:pt x="1310" y="360"/>
                  </a:cubicBezTo>
                  <a:cubicBezTo>
                    <a:pt x="739" y="693"/>
                    <a:pt x="358" y="1193"/>
                    <a:pt x="167" y="1813"/>
                  </a:cubicBezTo>
                  <a:cubicBezTo>
                    <a:pt x="0" y="2432"/>
                    <a:pt x="96" y="3098"/>
                    <a:pt x="405" y="3670"/>
                  </a:cubicBezTo>
                  <a:cubicBezTo>
                    <a:pt x="739" y="4218"/>
                    <a:pt x="1239" y="4623"/>
                    <a:pt x="1882" y="4789"/>
                  </a:cubicBezTo>
                  <a:cubicBezTo>
                    <a:pt x="2025" y="4813"/>
                    <a:pt x="2191" y="4861"/>
                    <a:pt x="2358" y="4885"/>
                  </a:cubicBezTo>
                  <a:cubicBezTo>
                    <a:pt x="2215" y="5242"/>
                    <a:pt x="2191" y="5599"/>
                    <a:pt x="2191" y="5980"/>
                  </a:cubicBezTo>
                  <a:cubicBezTo>
                    <a:pt x="2191" y="6361"/>
                    <a:pt x="2263" y="6718"/>
                    <a:pt x="2358" y="7052"/>
                  </a:cubicBezTo>
                  <a:cubicBezTo>
                    <a:pt x="1096" y="7147"/>
                    <a:pt x="96" y="8195"/>
                    <a:pt x="96" y="9457"/>
                  </a:cubicBezTo>
                  <a:cubicBezTo>
                    <a:pt x="96" y="10814"/>
                    <a:pt x="1191" y="11886"/>
                    <a:pt x="2501" y="11886"/>
                  </a:cubicBezTo>
                  <a:cubicBezTo>
                    <a:pt x="3763" y="11886"/>
                    <a:pt x="4858" y="10862"/>
                    <a:pt x="4906" y="9624"/>
                  </a:cubicBezTo>
                  <a:cubicBezTo>
                    <a:pt x="5239" y="9695"/>
                    <a:pt x="5597" y="9767"/>
                    <a:pt x="5978" y="9767"/>
                  </a:cubicBezTo>
                  <a:cubicBezTo>
                    <a:pt x="6335" y="9767"/>
                    <a:pt x="6692" y="9695"/>
                    <a:pt x="7049" y="9624"/>
                  </a:cubicBezTo>
                  <a:cubicBezTo>
                    <a:pt x="7049" y="9767"/>
                    <a:pt x="7073" y="9957"/>
                    <a:pt x="7145" y="10100"/>
                  </a:cubicBezTo>
                  <a:cubicBezTo>
                    <a:pt x="7311" y="10719"/>
                    <a:pt x="7692" y="11243"/>
                    <a:pt x="8264" y="11553"/>
                  </a:cubicBezTo>
                  <a:cubicBezTo>
                    <a:pt x="8645" y="11767"/>
                    <a:pt x="9050" y="11886"/>
                    <a:pt x="9478" y="11886"/>
                  </a:cubicBezTo>
                  <a:cubicBezTo>
                    <a:pt x="9693" y="11886"/>
                    <a:pt x="9907" y="11838"/>
                    <a:pt x="10121" y="11791"/>
                  </a:cubicBezTo>
                  <a:cubicBezTo>
                    <a:pt x="10741" y="11624"/>
                    <a:pt x="11265" y="11219"/>
                    <a:pt x="11574" y="10671"/>
                  </a:cubicBezTo>
                  <a:cubicBezTo>
                    <a:pt x="11908" y="10100"/>
                    <a:pt x="11979" y="9433"/>
                    <a:pt x="11812" y="8814"/>
                  </a:cubicBezTo>
                  <a:cubicBezTo>
                    <a:pt x="11622" y="8195"/>
                    <a:pt x="11217" y="7695"/>
                    <a:pt x="10645" y="7361"/>
                  </a:cubicBezTo>
                  <a:cubicBezTo>
                    <a:pt x="10336" y="7171"/>
                    <a:pt x="9979" y="7052"/>
                    <a:pt x="9621" y="7028"/>
                  </a:cubicBezTo>
                  <a:cubicBezTo>
                    <a:pt x="9693" y="6671"/>
                    <a:pt x="9764" y="6313"/>
                    <a:pt x="9764" y="5956"/>
                  </a:cubicBezTo>
                  <a:cubicBezTo>
                    <a:pt x="9764" y="5575"/>
                    <a:pt x="9693" y="5218"/>
                    <a:pt x="9621" y="4861"/>
                  </a:cubicBezTo>
                  <a:cubicBezTo>
                    <a:pt x="9979" y="4813"/>
                    <a:pt x="10360" y="4742"/>
                    <a:pt x="10693" y="4527"/>
                  </a:cubicBezTo>
                  <a:cubicBezTo>
                    <a:pt x="11241" y="4194"/>
                    <a:pt x="11646" y="3694"/>
                    <a:pt x="11812" y="3075"/>
                  </a:cubicBezTo>
                  <a:cubicBezTo>
                    <a:pt x="11979" y="2432"/>
                    <a:pt x="11908" y="1789"/>
                    <a:pt x="11574" y="1217"/>
                  </a:cubicBezTo>
                  <a:cubicBezTo>
                    <a:pt x="11241" y="646"/>
                    <a:pt x="10741" y="265"/>
                    <a:pt x="10121" y="98"/>
                  </a:cubicBezTo>
                  <a:cubicBezTo>
                    <a:pt x="9909" y="33"/>
                    <a:pt x="9691" y="1"/>
                    <a:pt x="947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54"/>
            <p:cNvSpPr/>
            <p:nvPr/>
          </p:nvSpPr>
          <p:spPr>
            <a:xfrm>
              <a:off x="3920019" y="2504448"/>
              <a:ext cx="68902" cy="10674"/>
            </a:xfrm>
            <a:custGeom>
              <a:rect b="b" l="l" r="r" t="t"/>
              <a:pathLst>
                <a:path extrusionOk="0" h="358" w="2311">
                  <a:moveTo>
                    <a:pt x="191" y="1"/>
                  </a:moveTo>
                  <a:cubicBezTo>
                    <a:pt x="120" y="1"/>
                    <a:pt x="48" y="72"/>
                    <a:pt x="24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2096" y="358"/>
                  </a:lnTo>
                  <a:cubicBezTo>
                    <a:pt x="2215" y="358"/>
                    <a:pt x="2311" y="263"/>
                    <a:pt x="2287" y="144"/>
                  </a:cubicBezTo>
                  <a:cubicBezTo>
                    <a:pt x="2263" y="72"/>
                    <a:pt x="2168" y="1"/>
                    <a:pt x="20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4"/>
            <p:cNvSpPr/>
            <p:nvPr/>
          </p:nvSpPr>
          <p:spPr>
            <a:xfrm>
              <a:off x="3941307" y="2526482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92" y="0"/>
                  </a:moveTo>
                  <a:cubicBezTo>
                    <a:pt x="120" y="0"/>
                    <a:pt x="49" y="71"/>
                    <a:pt x="25" y="167"/>
                  </a:cubicBezTo>
                  <a:cubicBezTo>
                    <a:pt x="1" y="286"/>
                    <a:pt x="72" y="357"/>
                    <a:pt x="192" y="357"/>
                  </a:cubicBezTo>
                  <a:lnTo>
                    <a:pt x="1358" y="357"/>
                  </a:lnTo>
                  <a:cubicBezTo>
                    <a:pt x="1454" y="357"/>
                    <a:pt x="1501" y="310"/>
                    <a:pt x="1549" y="214"/>
                  </a:cubicBezTo>
                  <a:cubicBezTo>
                    <a:pt x="1573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4"/>
            <p:cNvSpPr/>
            <p:nvPr/>
          </p:nvSpPr>
          <p:spPr>
            <a:xfrm>
              <a:off x="3711282" y="2735219"/>
              <a:ext cx="68902" cy="10674"/>
            </a:xfrm>
            <a:custGeom>
              <a:rect b="b" l="l" r="r" t="t"/>
              <a:pathLst>
                <a:path extrusionOk="0" h="358" w="2311">
                  <a:moveTo>
                    <a:pt x="214" y="0"/>
                  </a:moveTo>
                  <a:cubicBezTo>
                    <a:pt x="72" y="0"/>
                    <a:pt x="0" y="96"/>
                    <a:pt x="24" y="215"/>
                  </a:cubicBezTo>
                  <a:cubicBezTo>
                    <a:pt x="48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2" y="310"/>
                    <a:pt x="2286" y="215"/>
                  </a:cubicBezTo>
                  <a:cubicBezTo>
                    <a:pt x="2310" y="96"/>
                    <a:pt x="2239" y="0"/>
                    <a:pt x="21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4"/>
            <p:cNvSpPr/>
            <p:nvPr/>
          </p:nvSpPr>
          <p:spPr>
            <a:xfrm>
              <a:off x="3711967" y="2713931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191" y="0"/>
                  </a:moveTo>
                  <a:cubicBezTo>
                    <a:pt x="96" y="0"/>
                    <a:pt x="25" y="71"/>
                    <a:pt x="1" y="143"/>
                  </a:cubicBezTo>
                  <a:cubicBezTo>
                    <a:pt x="1" y="238"/>
                    <a:pt x="96" y="357"/>
                    <a:pt x="191" y="357"/>
                  </a:cubicBezTo>
                  <a:lnTo>
                    <a:pt x="1335" y="357"/>
                  </a:lnTo>
                  <a:cubicBezTo>
                    <a:pt x="1430" y="357"/>
                    <a:pt x="1501" y="310"/>
                    <a:pt x="1525" y="214"/>
                  </a:cubicBezTo>
                  <a:cubicBezTo>
                    <a:pt x="1549" y="95"/>
                    <a:pt x="1454" y="0"/>
                    <a:pt x="13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4"/>
            <p:cNvSpPr/>
            <p:nvPr/>
          </p:nvSpPr>
          <p:spPr>
            <a:xfrm>
              <a:off x="3920019" y="2735219"/>
              <a:ext cx="68187" cy="10674"/>
            </a:xfrm>
            <a:custGeom>
              <a:rect b="b" l="l" r="r" t="t"/>
              <a:pathLst>
                <a:path extrusionOk="0" h="358" w="2287">
                  <a:moveTo>
                    <a:pt x="191" y="0"/>
                  </a:moveTo>
                  <a:cubicBezTo>
                    <a:pt x="120" y="0"/>
                    <a:pt x="48" y="72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2072" y="358"/>
                  </a:lnTo>
                  <a:cubicBezTo>
                    <a:pt x="2168" y="358"/>
                    <a:pt x="2215" y="310"/>
                    <a:pt x="2263" y="215"/>
                  </a:cubicBezTo>
                  <a:cubicBezTo>
                    <a:pt x="2287" y="96"/>
                    <a:pt x="2191" y="0"/>
                    <a:pt x="20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4"/>
            <p:cNvSpPr/>
            <p:nvPr/>
          </p:nvSpPr>
          <p:spPr>
            <a:xfrm>
              <a:off x="3941307" y="2713931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92" y="0"/>
                  </a:moveTo>
                  <a:cubicBezTo>
                    <a:pt x="120" y="0"/>
                    <a:pt x="49" y="71"/>
                    <a:pt x="25" y="143"/>
                  </a:cubicBezTo>
                  <a:cubicBezTo>
                    <a:pt x="1" y="262"/>
                    <a:pt x="72" y="357"/>
                    <a:pt x="192" y="357"/>
                  </a:cubicBezTo>
                  <a:lnTo>
                    <a:pt x="1358" y="357"/>
                  </a:lnTo>
                  <a:cubicBezTo>
                    <a:pt x="1454" y="357"/>
                    <a:pt x="1501" y="310"/>
                    <a:pt x="1549" y="214"/>
                  </a:cubicBezTo>
                  <a:cubicBezTo>
                    <a:pt x="1573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4"/>
            <p:cNvSpPr/>
            <p:nvPr/>
          </p:nvSpPr>
          <p:spPr>
            <a:xfrm>
              <a:off x="3796464" y="2593924"/>
              <a:ext cx="107245" cy="10674"/>
            </a:xfrm>
            <a:custGeom>
              <a:rect b="b" l="l" r="r" t="t"/>
              <a:pathLst>
                <a:path extrusionOk="0" h="358" w="3597">
                  <a:moveTo>
                    <a:pt x="215" y="0"/>
                  </a:moveTo>
                  <a:cubicBezTo>
                    <a:pt x="120" y="0"/>
                    <a:pt x="48" y="72"/>
                    <a:pt x="25" y="167"/>
                  </a:cubicBezTo>
                  <a:cubicBezTo>
                    <a:pt x="1" y="286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0"/>
                    <a:pt x="3597" y="215"/>
                  </a:cubicBezTo>
                  <a:cubicBezTo>
                    <a:pt x="3597" y="96"/>
                    <a:pt x="3502" y="0"/>
                    <a:pt x="3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4"/>
            <p:cNvSpPr/>
            <p:nvPr/>
          </p:nvSpPr>
          <p:spPr>
            <a:xfrm>
              <a:off x="3796464" y="2620907"/>
              <a:ext cx="107245" cy="10674"/>
            </a:xfrm>
            <a:custGeom>
              <a:rect b="b" l="l" r="r" t="t"/>
              <a:pathLst>
                <a:path extrusionOk="0" h="358" w="3597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6"/>
                    <a:pt x="3597" y="215"/>
                  </a:cubicBezTo>
                  <a:cubicBezTo>
                    <a:pt x="3597" y="96"/>
                    <a:pt x="3502" y="0"/>
                    <a:pt x="3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54"/>
            <p:cNvSpPr/>
            <p:nvPr/>
          </p:nvSpPr>
          <p:spPr>
            <a:xfrm>
              <a:off x="3820614" y="2647175"/>
              <a:ext cx="58974" cy="10674"/>
            </a:xfrm>
            <a:custGeom>
              <a:rect b="b" l="l" r="r" t="t"/>
              <a:pathLst>
                <a:path extrusionOk="0" h="358" w="1978">
                  <a:moveTo>
                    <a:pt x="191" y="0"/>
                  </a:moveTo>
                  <a:cubicBezTo>
                    <a:pt x="120" y="0"/>
                    <a:pt x="48" y="72"/>
                    <a:pt x="24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1977" y="120"/>
                    <a:pt x="1906" y="0"/>
                    <a:pt x="1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54"/>
            <p:cNvSpPr/>
            <p:nvPr/>
          </p:nvSpPr>
          <p:spPr>
            <a:xfrm>
              <a:off x="3711967" y="2504448"/>
              <a:ext cx="69618" cy="10674"/>
            </a:xfrm>
            <a:custGeom>
              <a:rect b="b" l="l" r="r" t="t"/>
              <a:pathLst>
                <a:path extrusionOk="0" h="358" w="2335">
                  <a:moveTo>
                    <a:pt x="215" y="1"/>
                  </a:moveTo>
                  <a:cubicBezTo>
                    <a:pt x="120" y="1"/>
                    <a:pt x="72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3"/>
                    <a:pt x="2287" y="144"/>
                  </a:cubicBezTo>
                  <a:cubicBezTo>
                    <a:pt x="2239" y="72"/>
                    <a:pt x="2168" y="1"/>
                    <a:pt x="209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54"/>
            <p:cNvSpPr/>
            <p:nvPr/>
          </p:nvSpPr>
          <p:spPr>
            <a:xfrm>
              <a:off x="3711282" y="2526482"/>
              <a:ext cx="46869" cy="10674"/>
            </a:xfrm>
            <a:custGeom>
              <a:rect b="b" l="l" r="r" t="t"/>
              <a:pathLst>
                <a:path extrusionOk="0" h="358" w="1572">
                  <a:moveTo>
                    <a:pt x="214" y="0"/>
                  </a:moveTo>
                  <a:cubicBezTo>
                    <a:pt x="72" y="0"/>
                    <a:pt x="0" y="95"/>
                    <a:pt x="24" y="214"/>
                  </a:cubicBezTo>
                  <a:cubicBezTo>
                    <a:pt x="48" y="310"/>
                    <a:pt x="119" y="357"/>
                    <a:pt x="214" y="357"/>
                  </a:cubicBezTo>
                  <a:lnTo>
                    <a:pt x="1358" y="357"/>
                  </a:lnTo>
                  <a:cubicBezTo>
                    <a:pt x="1453" y="357"/>
                    <a:pt x="1524" y="310"/>
                    <a:pt x="1548" y="214"/>
                  </a:cubicBezTo>
                  <a:cubicBezTo>
                    <a:pt x="1572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7" name="Google Shape;3407;p54"/>
          <p:cNvGrpSpPr/>
          <p:nvPr/>
        </p:nvGrpSpPr>
        <p:grpSpPr>
          <a:xfrm>
            <a:off x="2550464" y="2448276"/>
            <a:ext cx="352205" cy="352923"/>
            <a:chOff x="3045752" y="2448276"/>
            <a:chExt cx="352205" cy="352923"/>
          </a:xfrm>
        </p:grpSpPr>
        <p:sp>
          <p:nvSpPr>
            <p:cNvPr id="3408" name="Google Shape;3408;p54"/>
            <p:cNvSpPr/>
            <p:nvPr/>
          </p:nvSpPr>
          <p:spPr>
            <a:xfrm>
              <a:off x="3112478" y="2711069"/>
              <a:ext cx="279068" cy="74597"/>
            </a:xfrm>
            <a:custGeom>
              <a:rect b="b" l="l" r="r" t="t"/>
              <a:pathLst>
                <a:path extrusionOk="0" h="2502" w="9360">
                  <a:moveTo>
                    <a:pt x="1" y="1"/>
                  </a:moveTo>
                  <a:lnTo>
                    <a:pt x="1" y="1263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36" y="2501"/>
                    <a:pt x="8693" y="2358"/>
                    <a:pt x="8931" y="2096"/>
                  </a:cubicBezTo>
                  <a:cubicBezTo>
                    <a:pt x="9336" y="1644"/>
                    <a:pt x="9360" y="1001"/>
                    <a:pt x="9050" y="525"/>
                  </a:cubicBezTo>
                  <a:cubicBezTo>
                    <a:pt x="8764" y="191"/>
                    <a:pt x="8383" y="1"/>
                    <a:pt x="797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54"/>
            <p:cNvSpPr/>
            <p:nvPr/>
          </p:nvSpPr>
          <p:spPr>
            <a:xfrm>
              <a:off x="3112478" y="2588229"/>
              <a:ext cx="279068" cy="74597"/>
            </a:xfrm>
            <a:custGeom>
              <a:rect b="b" l="l" r="r" t="t"/>
              <a:pathLst>
                <a:path extrusionOk="0" h="2502" w="9360">
                  <a:moveTo>
                    <a:pt x="1" y="1"/>
                  </a:moveTo>
                  <a:lnTo>
                    <a:pt x="1" y="1239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60" y="2501"/>
                    <a:pt x="8717" y="2335"/>
                    <a:pt x="8955" y="2049"/>
                  </a:cubicBezTo>
                  <a:cubicBezTo>
                    <a:pt x="9360" y="1573"/>
                    <a:pt x="9360" y="882"/>
                    <a:pt x="8955" y="406"/>
                  </a:cubicBezTo>
                  <a:cubicBezTo>
                    <a:pt x="8693" y="144"/>
                    <a:pt x="8336" y="1"/>
                    <a:pt x="7978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54"/>
            <p:cNvSpPr/>
            <p:nvPr/>
          </p:nvSpPr>
          <p:spPr>
            <a:xfrm>
              <a:off x="3112478" y="2464705"/>
              <a:ext cx="279068" cy="74567"/>
            </a:xfrm>
            <a:custGeom>
              <a:rect b="b" l="l" r="r" t="t"/>
              <a:pathLst>
                <a:path extrusionOk="0" h="2501" w="9360">
                  <a:moveTo>
                    <a:pt x="1" y="0"/>
                  </a:moveTo>
                  <a:lnTo>
                    <a:pt x="1" y="1239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60" y="2501"/>
                    <a:pt x="8717" y="2358"/>
                    <a:pt x="8955" y="2048"/>
                  </a:cubicBezTo>
                  <a:cubicBezTo>
                    <a:pt x="9360" y="1572"/>
                    <a:pt x="9360" y="881"/>
                    <a:pt x="8955" y="405"/>
                  </a:cubicBezTo>
                  <a:cubicBezTo>
                    <a:pt x="8693" y="143"/>
                    <a:pt x="8336" y="0"/>
                    <a:pt x="7978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54"/>
            <p:cNvSpPr/>
            <p:nvPr/>
          </p:nvSpPr>
          <p:spPr>
            <a:xfrm>
              <a:off x="3334722" y="2711069"/>
              <a:ext cx="53279" cy="74597"/>
            </a:xfrm>
            <a:custGeom>
              <a:rect b="b" l="l" r="r" t="t"/>
              <a:pathLst>
                <a:path extrusionOk="0" h="2502" w="1787">
                  <a:moveTo>
                    <a:pt x="1" y="1"/>
                  </a:moveTo>
                  <a:cubicBezTo>
                    <a:pt x="215" y="1"/>
                    <a:pt x="429" y="72"/>
                    <a:pt x="596" y="167"/>
                  </a:cubicBezTo>
                  <a:cubicBezTo>
                    <a:pt x="786" y="239"/>
                    <a:pt x="929" y="358"/>
                    <a:pt x="1048" y="548"/>
                  </a:cubicBezTo>
                  <a:cubicBezTo>
                    <a:pt x="1191" y="763"/>
                    <a:pt x="1287" y="1025"/>
                    <a:pt x="1287" y="1263"/>
                  </a:cubicBezTo>
                  <a:cubicBezTo>
                    <a:pt x="1287" y="1501"/>
                    <a:pt x="1191" y="1763"/>
                    <a:pt x="1048" y="1977"/>
                  </a:cubicBezTo>
                  <a:cubicBezTo>
                    <a:pt x="810" y="2311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311"/>
                    <a:pt x="1549" y="1977"/>
                  </a:cubicBezTo>
                  <a:cubicBezTo>
                    <a:pt x="1715" y="1763"/>
                    <a:pt x="1787" y="1525"/>
                    <a:pt x="1787" y="1263"/>
                  </a:cubicBezTo>
                  <a:cubicBezTo>
                    <a:pt x="1787" y="1025"/>
                    <a:pt x="1739" y="763"/>
                    <a:pt x="1549" y="548"/>
                  </a:cubicBezTo>
                  <a:cubicBezTo>
                    <a:pt x="1429" y="406"/>
                    <a:pt x="1287" y="239"/>
                    <a:pt x="1120" y="167"/>
                  </a:cubicBezTo>
                  <a:cubicBezTo>
                    <a:pt x="929" y="72"/>
                    <a:pt x="715" y="1"/>
                    <a:pt x="524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54"/>
            <p:cNvSpPr/>
            <p:nvPr/>
          </p:nvSpPr>
          <p:spPr>
            <a:xfrm>
              <a:off x="3334722" y="2588945"/>
              <a:ext cx="53279" cy="74597"/>
            </a:xfrm>
            <a:custGeom>
              <a:rect b="b" l="l" r="r" t="t"/>
              <a:pathLst>
                <a:path extrusionOk="0" h="2502" w="1787">
                  <a:moveTo>
                    <a:pt x="1" y="1"/>
                  </a:moveTo>
                  <a:cubicBezTo>
                    <a:pt x="215" y="1"/>
                    <a:pt x="429" y="48"/>
                    <a:pt x="596" y="144"/>
                  </a:cubicBezTo>
                  <a:cubicBezTo>
                    <a:pt x="786" y="239"/>
                    <a:pt x="929" y="358"/>
                    <a:pt x="1048" y="525"/>
                  </a:cubicBezTo>
                  <a:cubicBezTo>
                    <a:pt x="1191" y="739"/>
                    <a:pt x="1287" y="1001"/>
                    <a:pt x="1287" y="1239"/>
                  </a:cubicBezTo>
                  <a:cubicBezTo>
                    <a:pt x="1287" y="1477"/>
                    <a:pt x="1191" y="1739"/>
                    <a:pt x="1048" y="1953"/>
                  </a:cubicBezTo>
                  <a:cubicBezTo>
                    <a:pt x="810" y="2287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287"/>
                    <a:pt x="1549" y="1953"/>
                  </a:cubicBezTo>
                  <a:cubicBezTo>
                    <a:pt x="1715" y="1763"/>
                    <a:pt x="1787" y="1525"/>
                    <a:pt x="1787" y="1239"/>
                  </a:cubicBezTo>
                  <a:cubicBezTo>
                    <a:pt x="1787" y="977"/>
                    <a:pt x="1739" y="715"/>
                    <a:pt x="1549" y="525"/>
                  </a:cubicBezTo>
                  <a:cubicBezTo>
                    <a:pt x="1429" y="382"/>
                    <a:pt x="1287" y="239"/>
                    <a:pt x="1120" y="144"/>
                  </a:cubicBezTo>
                  <a:cubicBezTo>
                    <a:pt x="929" y="48"/>
                    <a:pt x="715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54"/>
            <p:cNvSpPr/>
            <p:nvPr/>
          </p:nvSpPr>
          <p:spPr>
            <a:xfrm>
              <a:off x="3334722" y="2464705"/>
              <a:ext cx="53279" cy="74567"/>
            </a:xfrm>
            <a:custGeom>
              <a:rect b="b" l="l" r="r" t="t"/>
              <a:pathLst>
                <a:path extrusionOk="0" h="2501" w="1787">
                  <a:moveTo>
                    <a:pt x="1" y="0"/>
                  </a:moveTo>
                  <a:cubicBezTo>
                    <a:pt x="215" y="0"/>
                    <a:pt x="429" y="48"/>
                    <a:pt x="596" y="143"/>
                  </a:cubicBezTo>
                  <a:cubicBezTo>
                    <a:pt x="786" y="238"/>
                    <a:pt x="929" y="357"/>
                    <a:pt x="1048" y="524"/>
                  </a:cubicBezTo>
                  <a:cubicBezTo>
                    <a:pt x="1191" y="738"/>
                    <a:pt x="1287" y="1000"/>
                    <a:pt x="1287" y="1239"/>
                  </a:cubicBezTo>
                  <a:cubicBezTo>
                    <a:pt x="1287" y="1477"/>
                    <a:pt x="1191" y="1739"/>
                    <a:pt x="1048" y="1953"/>
                  </a:cubicBezTo>
                  <a:cubicBezTo>
                    <a:pt x="810" y="2286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286"/>
                    <a:pt x="1549" y="1953"/>
                  </a:cubicBezTo>
                  <a:cubicBezTo>
                    <a:pt x="1715" y="1762"/>
                    <a:pt x="1787" y="1524"/>
                    <a:pt x="1787" y="1239"/>
                  </a:cubicBezTo>
                  <a:cubicBezTo>
                    <a:pt x="1787" y="1000"/>
                    <a:pt x="1739" y="738"/>
                    <a:pt x="1549" y="524"/>
                  </a:cubicBezTo>
                  <a:cubicBezTo>
                    <a:pt x="1429" y="381"/>
                    <a:pt x="1287" y="238"/>
                    <a:pt x="1120" y="143"/>
                  </a:cubicBezTo>
                  <a:cubicBezTo>
                    <a:pt x="929" y="48"/>
                    <a:pt x="715" y="0"/>
                    <a:pt x="524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54"/>
            <p:cNvSpPr/>
            <p:nvPr/>
          </p:nvSpPr>
          <p:spPr>
            <a:xfrm>
              <a:off x="3052847" y="2453345"/>
              <a:ext cx="97286" cy="97286"/>
            </a:xfrm>
            <a:custGeom>
              <a:rect b="b" l="l" r="r" t="t"/>
              <a:pathLst>
                <a:path extrusionOk="0" h="3263" w="3263">
                  <a:moveTo>
                    <a:pt x="1643" y="0"/>
                  </a:moveTo>
                  <a:cubicBezTo>
                    <a:pt x="738" y="0"/>
                    <a:pt x="0" y="715"/>
                    <a:pt x="0" y="1620"/>
                  </a:cubicBezTo>
                  <a:cubicBezTo>
                    <a:pt x="0" y="2524"/>
                    <a:pt x="738" y="3263"/>
                    <a:pt x="1643" y="3263"/>
                  </a:cubicBezTo>
                  <a:cubicBezTo>
                    <a:pt x="2525" y="3263"/>
                    <a:pt x="3263" y="2524"/>
                    <a:pt x="3263" y="1620"/>
                  </a:cubicBezTo>
                  <a:cubicBezTo>
                    <a:pt x="3263" y="715"/>
                    <a:pt x="2525" y="0"/>
                    <a:pt x="164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54"/>
            <p:cNvSpPr/>
            <p:nvPr/>
          </p:nvSpPr>
          <p:spPr>
            <a:xfrm>
              <a:off x="3074851" y="2454746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1"/>
                  </a:moveTo>
                  <a:lnTo>
                    <a:pt x="1334" y="1"/>
                  </a:lnTo>
                  <a:cubicBezTo>
                    <a:pt x="1787" y="310"/>
                    <a:pt x="2096" y="810"/>
                    <a:pt x="2096" y="1382"/>
                  </a:cubicBezTo>
                  <a:cubicBezTo>
                    <a:pt x="2096" y="2287"/>
                    <a:pt x="1334" y="3001"/>
                    <a:pt x="453" y="3001"/>
                  </a:cubicBezTo>
                  <a:cubicBezTo>
                    <a:pt x="310" y="3001"/>
                    <a:pt x="143" y="2978"/>
                    <a:pt x="0" y="2954"/>
                  </a:cubicBezTo>
                  <a:lnTo>
                    <a:pt x="0" y="2954"/>
                  </a:lnTo>
                  <a:cubicBezTo>
                    <a:pt x="239" y="3120"/>
                    <a:pt x="548" y="3216"/>
                    <a:pt x="858" y="3216"/>
                  </a:cubicBezTo>
                  <a:cubicBezTo>
                    <a:pt x="1787" y="3216"/>
                    <a:pt x="2501" y="2477"/>
                    <a:pt x="2501" y="1573"/>
                  </a:cubicBezTo>
                  <a:cubicBezTo>
                    <a:pt x="2501" y="834"/>
                    <a:pt x="2001" y="215"/>
                    <a:pt x="1334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54"/>
            <p:cNvSpPr/>
            <p:nvPr/>
          </p:nvSpPr>
          <p:spPr>
            <a:xfrm>
              <a:off x="3052847" y="2576184"/>
              <a:ext cx="97286" cy="98002"/>
            </a:xfrm>
            <a:custGeom>
              <a:rect b="b" l="l" r="r" t="t"/>
              <a:pathLst>
                <a:path extrusionOk="0" h="3287" w="3263">
                  <a:moveTo>
                    <a:pt x="1643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48"/>
                    <a:pt x="738" y="3286"/>
                    <a:pt x="1643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4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54"/>
            <p:cNvSpPr/>
            <p:nvPr/>
          </p:nvSpPr>
          <p:spPr>
            <a:xfrm>
              <a:off x="3074851" y="2578301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0"/>
                  </a:moveTo>
                  <a:lnTo>
                    <a:pt x="1334" y="0"/>
                  </a:lnTo>
                  <a:cubicBezTo>
                    <a:pt x="1787" y="286"/>
                    <a:pt x="2096" y="810"/>
                    <a:pt x="2096" y="1358"/>
                  </a:cubicBezTo>
                  <a:cubicBezTo>
                    <a:pt x="2096" y="2287"/>
                    <a:pt x="1334" y="3001"/>
                    <a:pt x="453" y="3001"/>
                  </a:cubicBezTo>
                  <a:cubicBezTo>
                    <a:pt x="310" y="3001"/>
                    <a:pt x="143" y="2977"/>
                    <a:pt x="0" y="2953"/>
                  </a:cubicBezTo>
                  <a:lnTo>
                    <a:pt x="0" y="2953"/>
                  </a:lnTo>
                  <a:cubicBezTo>
                    <a:pt x="239" y="3120"/>
                    <a:pt x="548" y="3215"/>
                    <a:pt x="858" y="3215"/>
                  </a:cubicBezTo>
                  <a:cubicBezTo>
                    <a:pt x="1787" y="3215"/>
                    <a:pt x="2501" y="2477"/>
                    <a:pt x="2501" y="1572"/>
                  </a:cubicBezTo>
                  <a:cubicBezTo>
                    <a:pt x="2501" y="834"/>
                    <a:pt x="2001" y="215"/>
                    <a:pt x="1334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54"/>
            <p:cNvSpPr/>
            <p:nvPr/>
          </p:nvSpPr>
          <p:spPr>
            <a:xfrm>
              <a:off x="3052847" y="2699709"/>
              <a:ext cx="97286" cy="98032"/>
            </a:xfrm>
            <a:custGeom>
              <a:rect b="b" l="l" r="r" t="t"/>
              <a:pathLst>
                <a:path extrusionOk="0" h="3288" w="3263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7"/>
                    <a:pt x="1643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43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54"/>
            <p:cNvSpPr/>
            <p:nvPr/>
          </p:nvSpPr>
          <p:spPr>
            <a:xfrm>
              <a:off x="3074851" y="2701856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0"/>
                  </a:moveTo>
                  <a:lnTo>
                    <a:pt x="1334" y="0"/>
                  </a:lnTo>
                  <a:cubicBezTo>
                    <a:pt x="1787" y="286"/>
                    <a:pt x="2096" y="786"/>
                    <a:pt x="2096" y="1358"/>
                  </a:cubicBezTo>
                  <a:cubicBezTo>
                    <a:pt x="2096" y="2286"/>
                    <a:pt x="1334" y="3001"/>
                    <a:pt x="453" y="3001"/>
                  </a:cubicBezTo>
                  <a:cubicBezTo>
                    <a:pt x="310" y="3001"/>
                    <a:pt x="143" y="2977"/>
                    <a:pt x="0" y="2929"/>
                  </a:cubicBezTo>
                  <a:lnTo>
                    <a:pt x="0" y="2929"/>
                  </a:lnTo>
                  <a:cubicBezTo>
                    <a:pt x="239" y="3120"/>
                    <a:pt x="548" y="3215"/>
                    <a:pt x="858" y="3215"/>
                  </a:cubicBezTo>
                  <a:cubicBezTo>
                    <a:pt x="1787" y="3215"/>
                    <a:pt x="2501" y="2453"/>
                    <a:pt x="2501" y="1572"/>
                  </a:cubicBezTo>
                  <a:cubicBezTo>
                    <a:pt x="2501" y="834"/>
                    <a:pt x="2001" y="191"/>
                    <a:pt x="1334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54"/>
            <p:cNvSpPr/>
            <p:nvPr/>
          </p:nvSpPr>
          <p:spPr>
            <a:xfrm>
              <a:off x="3184900" y="2485993"/>
              <a:ext cx="167590" cy="10674"/>
            </a:xfrm>
            <a:custGeom>
              <a:rect b="b" l="l" r="r" t="t"/>
              <a:pathLst>
                <a:path extrusionOk="0" h="358" w="5621">
                  <a:moveTo>
                    <a:pt x="191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6"/>
                    <a:pt x="5621" y="215"/>
                  </a:cubicBezTo>
                  <a:cubicBezTo>
                    <a:pt x="5621" y="96"/>
                    <a:pt x="5573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54"/>
            <p:cNvSpPr/>
            <p:nvPr/>
          </p:nvSpPr>
          <p:spPr>
            <a:xfrm>
              <a:off x="3184900" y="2507996"/>
              <a:ext cx="167590" cy="10704"/>
            </a:xfrm>
            <a:custGeom>
              <a:rect b="b" l="l" r="r" t="t"/>
              <a:pathLst>
                <a:path extrusionOk="0" h="359" w="5621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39"/>
                    <a:pt x="96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7"/>
                    <a:pt x="5621" y="215"/>
                  </a:cubicBezTo>
                  <a:cubicBezTo>
                    <a:pt x="5621" y="96"/>
                    <a:pt x="5573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54"/>
            <p:cNvSpPr/>
            <p:nvPr/>
          </p:nvSpPr>
          <p:spPr>
            <a:xfrm>
              <a:off x="3045752" y="2448276"/>
              <a:ext cx="351489" cy="108050"/>
            </a:xfrm>
            <a:custGeom>
              <a:rect b="b" l="l" r="r" t="t"/>
              <a:pathLst>
                <a:path extrusionOk="0" h="3624" w="11789">
                  <a:moveTo>
                    <a:pt x="1881" y="361"/>
                  </a:moveTo>
                  <a:cubicBezTo>
                    <a:pt x="2667" y="361"/>
                    <a:pt x="3334" y="1027"/>
                    <a:pt x="3334" y="1837"/>
                  </a:cubicBezTo>
                  <a:cubicBezTo>
                    <a:pt x="3334" y="2623"/>
                    <a:pt x="2667" y="3290"/>
                    <a:pt x="1881" y="3290"/>
                  </a:cubicBezTo>
                  <a:cubicBezTo>
                    <a:pt x="1072" y="3290"/>
                    <a:pt x="405" y="2623"/>
                    <a:pt x="405" y="1837"/>
                  </a:cubicBezTo>
                  <a:cubicBezTo>
                    <a:pt x="405" y="1027"/>
                    <a:pt x="1072" y="361"/>
                    <a:pt x="1881" y="361"/>
                  </a:cubicBezTo>
                  <a:close/>
                  <a:moveTo>
                    <a:pt x="1884" y="1"/>
                  </a:moveTo>
                  <a:cubicBezTo>
                    <a:pt x="1851" y="1"/>
                    <a:pt x="1819" y="2"/>
                    <a:pt x="1786" y="3"/>
                  </a:cubicBezTo>
                  <a:cubicBezTo>
                    <a:pt x="857" y="27"/>
                    <a:pt x="119" y="789"/>
                    <a:pt x="48" y="1694"/>
                  </a:cubicBezTo>
                  <a:cubicBezTo>
                    <a:pt x="0" y="2742"/>
                    <a:pt x="834" y="3623"/>
                    <a:pt x="1834" y="3623"/>
                  </a:cubicBezTo>
                  <a:cubicBezTo>
                    <a:pt x="2262" y="3623"/>
                    <a:pt x="2620" y="3457"/>
                    <a:pt x="2905" y="3266"/>
                  </a:cubicBezTo>
                  <a:lnTo>
                    <a:pt x="8240" y="3266"/>
                  </a:lnTo>
                  <a:cubicBezTo>
                    <a:pt x="8335" y="3266"/>
                    <a:pt x="8430" y="3195"/>
                    <a:pt x="8430" y="3099"/>
                  </a:cubicBezTo>
                  <a:cubicBezTo>
                    <a:pt x="8430" y="2980"/>
                    <a:pt x="8359" y="2885"/>
                    <a:pt x="8240" y="2885"/>
                  </a:cubicBezTo>
                  <a:lnTo>
                    <a:pt x="3263" y="2885"/>
                  </a:lnTo>
                  <a:cubicBezTo>
                    <a:pt x="3501" y="2599"/>
                    <a:pt x="3620" y="2218"/>
                    <a:pt x="3620" y="1790"/>
                  </a:cubicBezTo>
                  <a:cubicBezTo>
                    <a:pt x="3620" y="1385"/>
                    <a:pt x="3477" y="1027"/>
                    <a:pt x="3263" y="694"/>
                  </a:cubicBezTo>
                  <a:lnTo>
                    <a:pt x="10216" y="694"/>
                  </a:lnTo>
                  <a:cubicBezTo>
                    <a:pt x="10574" y="694"/>
                    <a:pt x="10883" y="861"/>
                    <a:pt x="11098" y="1170"/>
                  </a:cubicBezTo>
                  <a:cubicBezTo>
                    <a:pt x="11360" y="1551"/>
                    <a:pt x="11360" y="2028"/>
                    <a:pt x="11098" y="2409"/>
                  </a:cubicBezTo>
                  <a:cubicBezTo>
                    <a:pt x="10883" y="2718"/>
                    <a:pt x="10574" y="2885"/>
                    <a:pt x="10216" y="2885"/>
                  </a:cubicBezTo>
                  <a:lnTo>
                    <a:pt x="9073" y="2885"/>
                  </a:lnTo>
                  <a:cubicBezTo>
                    <a:pt x="8978" y="2885"/>
                    <a:pt x="8907" y="2956"/>
                    <a:pt x="8907" y="3052"/>
                  </a:cubicBezTo>
                  <a:cubicBezTo>
                    <a:pt x="8907" y="3171"/>
                    <a:pt x="8954" y="3266"/>
                    <a:pt x="9073" y="3266"/>
                  </a:cubicBezTo>
                  <a:lnTo>
                    <a:pt x="10240" y="3266"/>
                  </a:lnTo>
                  <a:cubicBezTo>
                    <a:pt x="10717" y="3266"/>
                    <a:pt x="11121" y="3028"/>
                    <a:pt x="11431" y="2623"/>
                  </a:cubicBezTo>
                  <a:cubicBezTo>
                    <a:pt x="11788" y="2123"/>
                    <a:pt x="11788" y="1480"/>
                    <a:pt x="11431" y="1004"/>
                  </a:cubicBezTo>
                  <a:cubicBezTo>
                    <a:pt x="11169" y="599"/>
                    <a:pt x="10717" y="361"/>
                    <a:pt x="10240" y="361"/>
                  </a:cubicBezTo>
                  <a:lnTo>
                    <a:pt x="2953" y="361"/>
                  </a:lnTo>
                  <a:cubicBezTo>
                    <a:pt x="2644" y="140"/>
                    <a:pt x="2294" y="1"/>
                    <a:pt x="188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54"/>
            <p:cNvSpPr/>
            <p:nvPr/>
          </p:nvSpPr>
          <p:spPr>
            <a:xfrm>
              <a:off x="3079115" y="2475349"/>
              <a:ext cx="42635" cy="50626"/>
            </a:xfrm>
            <a:custGeom>
              <a:rect b="b" l="l" r="r" t="t"/>
              <a:pathLst>
                <a:path extrusionOk="0" h="1698" w="1430">
                  <a:moveTo>
                    <a:pt x="762" y="596"/>
                  </a:moveTo>
                  <a:lnTo>
                    <a:pt x="905" y="1001"/>
                  </a:lnTo>
                  <a:lnTo>
                    <a:pt x="572" y="1001"/>
                  </a:lnTo>
                  <a:lnTo>
                    <a:pt x="762" y="596"/>
                  </a:lnTo>
                  <a:close/>
                  <a:moveTo>
                    <a:pt x="715" y="0"/>
                  </a:moveTo>
                  <a:cubicBezTo>
                    <a:pt x="643" y="0"/>
                    <a:pt x="572" y="48"/>
                    <a:pt x="548" y="119"/>
                  </a:cubicBezTo>
                  <a:lnTo>
                    <a:pt x="48" y="1453"/>
                  </a:lnTo>
                  <a:cubicBezTo>
                    <a:pt x="0" y="1548"/>
                    <a:pt x="48" y="1667"/>
                    <a:pt x="119" y="1691"/>
                  </a:cubicBezTo>
                  <a:lnTo>
                    <a:pt x="191" y="1691"/>
                  </a:lnTo>
                  <a:cubicBezTo>
                    <a:pt x="238" y="1691"/>
                    <a:pt x="334" y="1667"/>
                    <a:pt x="334" y="1572"/>
                  </a:cubicBezTo>
                  <a:lnTo>
                    <a:pt x="429" y="1358"/>
                  </a:lnTo>
                  <a:lnTo>
                    <a:pt x="1001" y="1358"/>
                  </a:lnTo>
                  <a:lnTo>
                    <a:pt x="1072" y="1572"/>
                  </a:lnTo>
                  <a:cubicBezTo>
                    <a:pt x="1111" y="1651"/>
                    <a:pt x="1167" y="1697"/>
                    <a:pt x="1239" y="1697"/>
                  </a:cubicBezTo>
                  <a:cubicBezTo>
                    <a:pt x="1254" y="1697"/>
                    <a:pt x="1270" y="1695"/>
                    <a:pt x="1286" y="1691"/>
                  </a:cubicBezTo>
                  <a:cubicBezTo>
                    <a:pt x="1382" y="1667"/>
                    <a:pt x="1429" y="1572"/>
                    <a:pt x="1405" y="1453"/>
                  </a:cubicBezTo>
                  <a:lnTo>
                    <a:pt x="905" y="119"/>
                  </a:lnTo>
                  <a:cubicBezTo>
                    <a:pt x="881" y="24"/>
                    <a:pt x="786" y="0"/>
                    <a:pt x="7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54"/>
            <p:cNvSpPr/>
            <p:nvPr/>
          </p:nvSpPr>
          <p:spPr>
            <a:xfrm>
              <a:off x="3185615" y="2608116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310"/>
                    <a:pt x="5621" y="215"/>
                  </a:cubicBezTo>
                  <a:cubicBezTo>
                    <a:pt x="5645" y="96"/>
                    <a:pt x="5549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54"/>
            <p:cNvSpPr/>
            <p:nvPr/>
          </p:nvSpPr>
          <p:spPr>
            <a:xfrm>
              <a:off x="3185615" y="2631551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6"/>
                    <a:pt x="5621" y="215"/>
                  </a:cubicBezTo>
                  <a:cubicBezTo>
                    <a:pt x="5645" y="96"/>
                    <a:pt x="5549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54"/>
            <p:cNvSpPr/>
            <p:nvPr/>
          </p:nvSpPr>
          <p:spPr>
            <a:xfrm>
              <a:off x="3045752" y="2571831"/>
              <a:ext cx="350773" cy="107334"/>
            </a:xfrm>
            <a:custGeom>
              <a:rect b="b" l="l" r="r" t="t"/>
              <a:pathLst>
                <a:path extrusionOk="0" h="3600" w="11765">
                  <a:moveTo>
                    <a:pt x="10240" y="694"/>
                  </a:moveTo>
                  <a:cubicBezTo>
                    <a:pt x="10598" y="694"/>
                    <a:pt x="10931" y="860"/>
                    <a:pt x="11121" y="1170"/>
                  </a:cubicBezTo>
                  <a:cubicBezTo>
                    <a:pt x="11360" y="1551"/>
                    <a:pt x="11360" y="2051"/>
                    <a:pt x="11121" y="2408"/>
                  </a:cubicBezTo>
                  <a:cubicBezTo>
                    <a:pt x="10931" y="2718"/>
                    <a:pt x="10598" y="2885"/>
                    <a:pt x="10240" y="2885"/>
                  </a:cubicBezTo>
                  <a:lnTo>
                    <a:pt x="3310" y="2885"/>
                  </a:lnTo>
                  <a:cubicBezTo>
                    <a:pt x="3548" y="2599"/>
                    <a:pt x="3668" y="2218"/>
                    <a:pt x="3668" y="1789"/>
                  </a:cubicBezTo>
                  <a:cubicBezTo>
                    <a:pt x="3668" y="1384"/>
                    <a:pt x="3501" y="1027"/>
                    <a:pt x="3310" y="694"/>
                  </a:cubicBezTo>
                  <a:close/>
                  <a:moveTo>
                    <a:pt x="1881" y="337"/>
                  </a:moveTo>
                  <a:cubicBezTo>
                    <a:pt x="2667" y="337"/>
                    <a:pt x="3334" y="980"/>
                    <a:pt x="3334" y="1789"/>
                  </a:cubicBezTo>
                  <a:cubicBezTo>
                    <a:pt x="3286" y="2599"/>
                    <a:pt x="2643" y="3242"/>
                    <a:pt x="1881" y="3242"/>
                  </a:cubicBezTo>
                  <a:cubicBezTo>
                    <a:pt x="1072" y="3242"/>
                    <a:pt x="405" y="2599"/>
                    <a:pt x="405" y="1789"/>
                  </a:cubicBezTo>
                  <a:cubicBezTo>
                    <a:pt x="405" y="980"/>
                    <a:pt x="1072" y="337"/>
                    <a:pt x="1881" y="337"/>
                  </a:cubicBezTo>
                  <a:close/>
                  <a:moveTo>
                    <a:pt x="1884" y="1"/>
                  </a:moveTo>
                  <a:cubicBezTo>
                    <a:pt x="1851" y="1"/>
                    <a:pt x="1819" y="1"/>
                    <a:pt x="1786" y="3"/>
                  </a:cubicBezTo>
                  <a:cubicBezTo>
                    <a:pt x="857" y="27"/>
                    <a:pt x="119" y="789"/>
                    <a:pt x="48" y="1694"/>
                  </a:cubicBezTo>
                  <a:cubicBezTo>
                    <a:pt x="0" y="2742"/>
                    <a:pt x="834" y="3599"/>
                    <a:pt x="1834" y="3599"/>
                  </a:cubicBezTo>
                  <a:cubicBezTo>
                    <a:pt x="2262" y="3599"/>
                    <a:pt x="2620" y="3456"/>
                    <a:pt x="2905" y="3242"/>
                  </a:cubicBezTo>
                  <a:lnTo>
                    <a:pt x="10216" y="3242"/>
                  </a:lnTo>
                  <a:cubicBezTo>
                    <a:pt x="10669" y="3242"/>
                    <a:pt x="11098" y="3004"/>
                    <a:pt x="11407" y="2623"/>
                  </a:cubicBezTo>
                  <a:cubicBezTo>
                    <a:pt x="11764" y="2123"/>
                    <a:pt x="11764" y="1456"/>
                    <a:pt x="11407" y="980"/>
                  </a:cubicBezTo>
                  <a:cubicBezTo>
                    <a:pt x="11121" y="598"/>
                    <a:pt x="10693" y="360"/>
                    <a:pt x="10240" y="360"/>
                  </a:cubicBezTo>
                  <a:lnTo>
                    <a:pt x="2953" y="360"/>
                  </a:lnTo>
                  <a:cubicBezTo>
                    <a:pt x="2644" y="139"/>
                    <a:pt x="2294" y="1"/>
                    <a:pt x="188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54"/>
            <p:cNvSpPr/>
            <p:nvPr/>
          </p:nvSpPr>
          <p:spPr>
            <a:xfrm>
              <a:off x="3084094" y="2600305"/>
              <a:ext cx="35510" cy="51878"/>
            </a:xfrm>
            <a:custGeom>
              <a:rect b="b" l="l" r="r" t="t"/>
              <a:pathLst>
                <a:path extrusionOk="0" h="1740" w="1191">
                  <a:moveTo>
                    <a:pt x="524" y="334"/>
                  </a:moveTo>
                  <a:cubicBezTo>
                    <a:pt x="595" y="334"/>
                    <a:pt x="643" y="358"/>
                    <a:pt x="667" y="453"/>
                  </a:cubicBezTo>
                  <a:cubicBezTo>
                    <a:pt x="714" y="548"/>
                    <a:pt x="619" y="620"/>
                    <a:pt x="524" y="620"/>
                  </a:cubicBezTo>
                  <a:lnTo>
                    <a:pt x="286" y="620"/>
                  </a:lnTo>
                  <a:lnTo>
                    <a:pt x="286" y="334"/>
                  </a:lnTo>
                  <a:close/>
                  <a:moveTo>
                    <a:pt x="619" y="953"/>
                  </a:moveTo>
                  <a:cubicBezTo>
                    <a:pt x="714" y="953"/>
                    <a:pt x="786" y="1025"/>
                    <a:pt x="834" y="1096"/>
                  </a:cubicBezTo>
                  <a:cubicBezTo>
                    <a:pt x="810" y="1263"/>
                    <a:pt x="738" y="1334"/>
                    <a:pt x="619" y="1334"/>
                  </a:cubicBezTo>
                  <a:lnTo>
                    <a:pt x="310" y="1334"/>
                  </a:lnTo>
                  <a:lnTo>
                    <a:pt x="310" y="953"/>
                  </a:lnTo>
                  <a:close/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692"/>
                    <a:pt x="71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43" y="977"/>
                    <a:pt x="1096" y="834"/>
                    <a:pt x="976" y="739"/>
                  </a:cubicBezTo>
                  <a:cubicBezTo>
                    <a:pt x="1024" y="668"/>
                    <a:pt x="1048" y="548"/>
                    <a:pt x="1024" y="382"/>
                  </a:cubicBezTo>
                  <a:cubicBezTo>
                    <a:pt x="1000" y="144"/>
                    <a:pt x="786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54"/>
            <p:cNvSpPr/>
            <p:nvPr/>
          </p:nvSpPr>
          <p:spPr>
            <a:xfrm>
              <a:off x="3185615" y="2732387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5454" y="357"/>
                  </a:lnTo>
                  <a:cubicBezTo>
                    <a:pt x="5549" y="357"/>
                    <a:pt x="5621" y="310"/>
                    <a:pt x="5621" y="215"/>
                  </a:cubicBezTo>
                  <a:cubicBezTo>
                    <a:pt x="5645" y="95"/>
                    <a:pt x="5549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54"/>
            <p:cNvSpPr/>
            <p:nvPr/>
          </p:nvSpPr>
          <p:spPr>
            <a:xfrm>
              <a:off x="3185615" y="2755106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5454" y="357"/>
                  </a:lnTo>
                  <a:cubicBezTo>
                    <a:pt x="5549" y="357"/>
                    <a:pt x="5621" y="286"/>
                    <a:pt x="5621" y="191"/>
                  </a:cubicBezTo>
                  <a:cubicBezTo>
                    <a:pt x="5645" y="72"/>
                    <a:pt x="5549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54"/>
            <p:cNvSpPr/>
            <p:nvPr/>
          </p:nvSpPr>
          <p:spPr>
            <a:xfrm>
              <a:off x="3046437" y="2694044"/>
              <a:ext cx="351519" cy="107155"/>
            </a:xfrm>
            <a:custGeom>
              <a:rect b="b" l="l" r="r" t="t"/>
              <a:pathLst>
                <a:path extrusionOk="0" h="3594" w="11790">
                  <a:moveTo>
                    <a:pt x="10217" y="715"/>
                  </a:moveTo>
                  <a:cubicBezTo>
                    <a:pt x="10575" y="715"/>
                    <a:pt x="10908" y="905"/>
                    <a:pt x="11098" y="1191"/>
                  </a:cubicBezTo>
                  <a:cubicBezTo>
                    <a:pt x="11337" y="1572"/>
                    <a:pt x="11337" y="2072"/>
                    <a:pt x="11098" y="2453"/>
                  </a:cubicBezTo>
                  <a:cubicBezTo>
                    <a:pt x="10908" y="2763"/>
                    <a:pt x="10575" y="2929"/>
                    <a:pt x="10217" y="2929"/>
                  </a:cubicBezTo>
                  <a:lnTo>
                    <a:pt x="3287" y="2929"/>
                  </a:lnTo>
                  <a:cubicBezTo>
                    <a:pt x="3525" y="2644"/>
                    <a:pt x="3645" y="2239"/>
                    <a:pt x="3645" y="1834"/>
                  </a:cubicBezTo>
                  <a:cubicBezTo>
                    <a:pt x="3645" y="1405"/>
                    <a:pt x="3478" y="1048"/>
                    <a:pt x="3287" y="715"/>
                  </a:cubicBezTo>
                  <a:close/>
                  <a:moveTo>
                    <a:pt x="1858" y="0"/>
                  </a:moveTo>
                  <a:cubicBezTo>
                    <a:pt x="1573" y="0"/>
                    <a:pt x="1334" y="72"/>
                    <a:pt x="1096" y="191"/>
                  </a:cubicBezTo>
                  <a:cubicBezTo>
                    <a:pt x="1025" y="215"/>
                    <a:pt x="977" y="310"/>
                    <a:pt x="1025" y="405"/>
                  </a:cubicBezTo>
                  <a:cubicBezTo>
                    <a:pt x="1043" y="493"/>
                    <a:pt x="1113" y="542"/>
                    <a:pt x="1187" y="542"/>
                  </a:cubicBezTo>
                  <a:cubicBezTo>
                    <a:pt x="1212" y="542"/>
                    <a:pt x="1238" y="536"/>
                    <a:pt x="1263" y="524"/>
                  </a:cubicBezTo>
                  <a:cubicBezTo>
                    <a:pt x="1430" y="429"/>
                    <a:pt x="1644" y="381"/>
                    <a:pt x="1882" y="381"/>
                  </a:cubicBezTo>
                  <a:cubicBezTo>
                    <a:pt x="2716" y="381"/>
                    <a:pt x="3359" y="1048"/>
                    <a:pt x="3335" y="1882"/>
                  </a:cubicBezTo>
                  <a:cubicBezTo>
                    <a:pt x="3311" y="2644"/>
                    <a:pt x="2716" y="3239"/>
                    <a:pt x="1977" y="3263"/>
                  </a:cubicBezTo>
                  <a:cubicBezTo>
                    <a:pt x="1963" y="3263"/>
                    <a:pt x="1948" y="3263"/>
                    <a:pt x="1933" y="3263"/>
                  </a:cubicBezTo>
                  <a:cubicBezTo>
                    <a:pt x="1119" y="3263"/>
                    <a:pt x="453" y="2629"/>
                    <a:pt x="453" y="1810"/>
                  </a:cubicBezTo>
                  <a:cubicBezTo>
                    <a:pt x="453" y="1501"/>
                    <a:pt x="549" y="1215"/>
                    <a:pt x="715" y="977"/>
                  </a:cubicBezTo>
                  <a:cubicBezTo>
                    <a:pt x="787" y="905"/>
                    <a:pt x="787" y="786"/>
                    <a:pt x="692" y="738"/>
                  </a:cubicBezTo>
                  <a:cubicBezTo>
                    <a:pt x="647" y="705"/>
                    <a:pt x="598" y="688"/>
                    <a:pt x="553" y="688"/>
                  </a:cubicBezTo>
                  <a:cubicBezTo>
                    <a:pt x="501" y="688"/>
                    <a:pt x="455" y="711"/>
                    <a:pt x="430" y="762"/>
                  </a:cubicBezTo>
                  <a:cubicBezTo>
                    <a:pt x="120" y="1167"/>
                    <a:pt x="1" y="1691"/>
                    <a:pt x="120" y="2191"/>
                  </a:cubicBezTo>
                  <a:cubicBezTo>
                    <a:pt x="263" y="2882"/>
                    <a:pt x="811" y="3406"/>
                    <a:pt x="1454" y="3549"/>
                  </a:cubicBezTo>
                  <a:cubicBezTo>
                    <a:pt x="1600" y="3579"/>
                    <a:pt x="1745" y="3594"/>
                    <a:pt x="1886" y="3594"/>
                  </a:cubicBezTo>
                  <a:cubicBezTo>
                    <a:pt x="2295" y="3594"/>
                    <a:pt x="2671" y="3469"/>
                    <a:pt x="2954" y="3239"/>
                  </a:cubicBezTo>
                  <a:lnTo>
                    <a:pt x="10241" y="3239"/>
                  </a:lnTo>
                  <a:cubicBezTo>
                    <a:pt x="10717" y="3239"/>
                    <a:pt x="11146" y="3001"/>
                    <a:pt x="11432" y="2596"/>
                  </a:cubicBezTo>
                  <a:cubicBezTo>
                    <a:pt x="11789" y="2096"/>
                    <a:pt x="11789" y="1453"/>
                    <a:pt x="11432" y="977"/>
                  </a:cubicBezTo>
                  <a:cubicBezTo>
                    <a:pt x="11098" y="619"/>
                    <a:pt x="10670" y="381"/>
                    <a:pt x="10217" y="381"/>
                  </a:cubicBezTo>
                  <a:lnTo>
                    <a:pt x="2930" y="381"/>
                  </a:lnTo>
                  <a:cubicBezTo>
                    <a:pt x="2620" y="143"/>
                    <a:pt x="2239" y="0"/>
                    <a:pt x="18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54"/>
            <p:cNvSpPr/>
            <p:nvPr/>
          </p:nvSpPr>
          <p:spPr>
            <a:xfrm>
              <a:off x="3078399" y="2723144"/>
              <a:ext cx="43351" cy="51163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15"/>
                    <a:pt x="858" y="1715"/>
                  </a:cubicBezTo>
                  <a:cubicBezTo>
                    <a:pt x="1048" y="1715"/>
                    <a:pt x="1215" y="1644"/>
                    <a:pt x="1334" y="1525"/>
                  </a:cubicBezTo>
                  <a:cubicBezTo>
                    <a:pt x="1382" y="1501"/>
                    <a:pt x="1406" y="1477"/>
                    <a:pt x="1406" y="1453"/>
                  </a:cubicBezTo>
                  <a:cubicBezTo>
                    <a:pt x="1453" y="1382"/>
                    <a:pt x="1453" y="1263"/>
                    <a:pt x="1382" y="1215"/>
                  </a:cubicBezTo>
                  <a:cubicBezTo>
                    <a:pt x="1349" y="1182"/>
                    <a:pt x="1305" y="1164"/>
                    <a:pt x="1263" y="1164"/>
                  </a:cubicBezTo>
                  <a:cubicBezTo>
                    <a:pt x="1215" y="1164"/>
                    <a:pt x="1169" y="1188"/>
                    <a:pt x="1144" y="1239"/>
                  </a:cubicBezTo>
                  <a:lnTo>
                    <a:pt x="1096" y="1263"/>
                  </a:lnTo>
                  <a:cubicBezTo>
                    <a:pt x="1048" y="1334"/>
                    <a:pt x="953" y="1358"/>
                    <a:pt x="834" y="1358"/>
                  </a:cubicBezTo>
                  <a:cubicBezTo>
                    <a:pt x="572" y="1358"/>
                    <a:pt x="334" y="1120"/>
                    <a:pt x="334" y="858"/>
                  </a:cubicBezTo>
                  <a:cubicBezTo>
                    <a:pt x="334" y="572"/>
                    <a:pt x="596" y="358"/>
                    <a:pt x="905" y="358"/>
                  </a:cubicBezTo>
                  <a:cubicBezTo>
                    <a:pt x="977" y="358"/>
                    <a:pt x="1096" y="382"/>
                    <a:pt x="1167" y="429"/>
                  </a:cubicBezTo>
                  <a:cubicBezTo>
                    <a:pt x="1205" y="457"/>
                    <a:pt x="1239" y="471"/>
                    <a:pt x="1271" y="471"/>
                  </a:cubicBezTo>
                  <a:cubicBezTo>
                    <a:pt x="1319" y="471"/>
                    <a:pt x="1362" y="439"/>
                    <a:pt x="1406" y="382"/>
                  </a:cubicBezTo>
                  <a:cubicBezTo>
                    <a:pt x="1453" y="286"/>
                    <a:pt x="1429" y="191"/>
                    <a:pt x="1334" y="143"/>
                  </a:cubicBezTo>
                  <a:cubicBezTo>
                    <a:pt x="1191" y="48"/>
                    <a:pt x="1048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2" name="Google Shape;3432;p54"/>
          <p:cNvGrpSpPr/>
          <p:nvPr/>
        </p:nvGrpSpPr>
        <p:grpSpPr>
          <a:xfrm>
            <a:off x="1788131" y="2447650"/>
            <a:ext cx="365681" cy="352920"/>
            <a:chOff x="2359619" y="2447650"/>
            <a:chExt cx="365681" cy="352920"/>
          </a:xfrm>
        </p:grpSpPr>
        <p:sp>
          <p:nvSpPr>
            <p:cNvPr id="3433" name="Google Shape;3433;p54"/>
            <p:cNvSpPr/>
            <p:nvPr/>
          </p:nvSpPr>
          <p:spPr>
            <a:xfrm>
              <a:off x="2431325" y="2521503"/>
              <a:ext cx="230798" cy="230768"/>
            </a:xfrm>
            <a:custGeom>
              <a:rect b="b" l="l" r="r" t="t"/>
              <a:pathLst>
                <a:path extrusionOk="0" h="7740" w="7741">
                  <a:moveTo>
                    <a:pt x="3882" y="0"/>
                  </a:moveTo>
                  <a:cubicBezTo>
                    <a:pt x="1739" y="0"/>
                    <a:pt x="1" y="1739"/>
                    <a:pt x="1" y="3858"/>
                  </a:cubicBezTo>
                  <a:cubicBezTo>
                    <a:pt x="1" y="6002"/>
                    <a:pt x="1739" y="7740"/>
                    <a:pt x="3882" y="7740"/>
                  </a:cubicBezTo>
                  <a:cubicBezTo>
                    <a:pt x="6002" y="7740"/>
                    <a:pt x="7740" y="6002"/>
                    <a:pt x="7740" y="3858"/>
                  </a:cubicBezTo>
                  <a:cubicBezTo>
                    <a:pt x="7740" y="1739"/>
                    <a:pt x="6002" y="0"/>
                    <a:pt x="3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54"/>
            <p:cNvSpPr/>
            <p:nvPr/>
          </p:nvSpPr>
          <p:spPr>
            <a:xfrm>
              <a:off x="2470383" y="2542075"/>
              <a:ext cx="203815" cy="210345"/>
            </a:xfrm>
            <a:custGeom>
              <a:rect b="b" l="l" r="r" t="t"/>
              <a:pathLst>
                <a:path extrusionOk="0" h="7055" w="6836">
                  <a:moveTo>
                    <a:pt x="4763" y="1"/>
                  </a:moveTo>
                  <a:lnTo>
                    <a:pt x="4763" y="1"/>
                  </a:lnTo>
                  <a:cubicBezTo>
                    <a:pt x="4813" y="32"/>
                    <a:pt x="4861" y="65"/>
                    <a:pt x="4909" y="99"/>
                  </a:cubicBezTo>
                  <a:lnTo>
                    <a:pt x="4909" y="99"/>
                  </a:lnTo>
                  <a:cubicBezTo>
                    <a:pt x="4860" y="52"/>
                    <a:pt x="4819" y="19"/>
                    <a:pt x="4763" y="1"/>
                  </a:cubicBezTo>
                  <a:close/>
                  <a:moveTo>
                    <a:pt x="4909" y="99"/>
                  </a:moveTo>
                  <a:cubicBezTo>
                    <a:pt x="4923" y="113"/>
                    <a:pt x="4938" y="128"/>
                    <a:pt x="4954" y="144"/>
                  </a:cubicBezTo>
                  <a:cubicBezTo>
                    <a:pt x="6454" y="1668"/>
                    <a:pt x="6454" y="4097"/>
                    <a:pt x="4954" y="5621"/>
                  </a:cubicBezTo>
                  <a:cubicBezTo>
                    <a:pt x="4176" y="6372"/>
                    <a:pt x="3187" y="6746"/>
                    <a:pt x="2199" y="6746"/>
                  </a:cubicBezTo>
                  <a:cubicBezTo>
                    <a:pt x="1432" y="6746"/>
                    <a:pt x="666" y="6521"/>
                    <a:pt x="0" y="6074"/>
                  </a:cubicBezTo>
                  <a:lnTo>
                    <a:pt x="0" y="6074"/>
                  </a:lnTo>
                  <a:cubicBezTo>
                    <a:pt x="734" y="6727"/>
                    <a:pt x="1649" y="7054"/>
                    <a:pt x="2566" y="7054"/>
                  </a:cubicBezTo>
                  <a:cubicBezTo>
                    <a:pt x="3554" y="7054"/>
                    <a:pt x="4545" y="6673"/>
                    <a:pt x="5311" y="5907"/>
                  </a:cubicBezTo>
                  <a:cubicBezTo>
                    <a:pt x="6835" y="4407"/>
                    <a:pt x="6835" y="1954"/>
                    <a:pt x="5311" y="430"/>
                  </a:cubicBezTo>
                  <a:cubicBezTo>
                    <a:pt x="5170" y="306"/>
                    <a:pt x="5043" y="196"/>
                    <a:pt x="4909" y="99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54"/>
            <p:cNvSpPr/>
            <p:nvPr/>
          </p:nvSpPr>
          <p:spPr>
            <a:xfrm>
              <a:off x="2370263" y="2476064"/>
              <a:ext cx="353636" cy="321495"/>
            </a:xfrm>
            <a:custGeom>
              <a:rect b="b" l="l" r="r" t="t"/>
              <a:pathLst>
                <a:path extrusionOk="0" h="10783" w="11861">
                  <a:moveTo>
                    <a:pt x="5922" y="1518"/>
                  </a:moveTo>
                  <a:cubicBezTo>
                    <a:pt x="6913" y="1518"/>
                    <a:pt x="7907" y="1893"/>
                    <a:pt x="8669" y="2644"/>
                  </a:cubicBezTo>
                  <a:cubicBezTo>
                    <a:pt x="10193" y="4168"/>
                    <a:pt x="10193" y="6621"/>
                    <a:pt x="8669" y="8121"/>
                  </a:cubicBezTo>
                  <a:cubicBezTo>
                    <a:pt x="7907" y="8883"/>
                    <a:pt x="6919" y="9264"/>
                    <a:pt x="5930" y="9264"/>
                  </a:cubicBezTo>
                  <a:cubicBezTo>
                    <a:pt x="4942" y="9264"/>
                    <a:pt x="3954" y="8883"/>
                    <a:pt x="3192" y="8121"/>
                  </a:cubicBezTo>
                  <a:cubicBezTo>
                    <a:pt x="1668" y="6621"/>
                    <a:pt x="1668" y="4168"/>
                    <a:pt x="3192" y="2644"/>
                  </a:cubicBezTo>
                  <a:cubicBezTo>
                    <a:pt x="3942" y="1893"/>
                    <a:pt x="4930" y="1518"/>
                    <a:pt x="5922" y="1518"/>
                  </a:cubicBezTo>
                  <a:close/>
                  <a:moveTo>
                    <a:pt x="5930" y="0"/>
                  </a:moveTo>
                  <a:cubicBezTo>
                    <a:pt x="4555" y="0"/>
                    <a:pt x="3180" y="524"/>
                    <a:pt x="2120" y="1572"/>
                  </a:cubicBezTo>
                  <a:cubicBezTo>
                    <a:pt x="1" y="3691"/>
                    <a:pt x="1" y="7097"/>
                    <a:pt x="2120" y="9193"/>
                  </a:cubicBezTo>
                  <a:cubicBezTo>
                    <a:pt x="3180" y="10252"/>
                    <a:pt x="4555" y="10782"/>
                    <a:pt x="5930" y="10782"/>
                  </a:cubicBezTo>
                  <a:cubicBezTo>
                    <a:pt x="7306" y="10782"/>
                    <a:pt x="8681" y="10252"/>
                    <a:pt x="9741" y="9193"/>
                  </a:cubicBezTo>
                  <a:cubicBezTo>
                    <a:pt x="11860" y="7097"/>
                    <a:pt x="11860" y="3691"/>
                    <a:pt x="9741" y="1572"/>
                  </a:cubicBezTo>
                  <a:cubicBezTo>
                    <a:pt x="8681" y="524"/>
                    <a:pt x="7306" y="0"/>
                    <a:pt x="5930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54"/>
            <p:cNvSpPr/>
            <p:nvPr/>
          </p:nvSpPr>
          <p:spPr>
            <a:xfrm>
              <a:off x="2509441" y="2478181"/>
              <a:ext cx="214459" cy="319110"/>
            </a:xfrm>
            <a:custGeom>
              <a:rect b="b" l="l" r="r" t="t"/>
              <a:pathLst>
                <a:path extrusionOk="0" h="10703" w="7193">
                  <a:moveTo>
                    <a:pt x="2001" y="1"/>
                  </a:moveTo>
                  <a:cubicBezTo>
                    <a:pt x="2953" y="191"/>
                    <a:pt x="3811" y="667"/>
                    <a:pt x="4573" y="1406"/>
                  </a:cubicBezTo>
                  <a:cubicBezTo>
                    <a:pt x="6668" y="3525"/>
                    <a:pt x="6668" y="6931"/>
                    <a:pt x="4573" y="9026"/>
                  </a:cubicBezTo>
                  <a:cubicBezTo>
                    <a:pt x="3514" y="10085"/>
                    <a:pt x="2153" y="10608"/>
                    <a:pt x="785" y="10608"/>
                  </a:cubicBezTo>
                  <a:cubicBezTo>
                    <a:pt x="523" y="10608"/>
                    <a:pt x="261" y="10589"/>
                    <a:pt x="0" y="10550"/>
                  </a:cubicBezTo>
                  <a:lnTo>
                    <a:pt x="0" y="10550"/>
                  </a:lnTo>
                  <a:cubicBezTo>
                    <a:pt x="418" y="10652"/>
                    <a:pt x="844" y="10703"/>
                    <a:pt x="1271" y="10703"/>
                  </a:cubicBezTo>
                  <a:cubicBezTo>
                    <a:pt x="2646" y="10703"/>
                    <a:pt x="4019" y="10176"/>
                    <a:pt x="5073" y="9122"/>
                  </a:cubicBezTo>
                  <a:cubicBezTo>
                    <a:pt x="7192" y="7026"/>
                    <a:pt x="7192" y="3620"/>
                    <a:pt x="5073" y="1501"/>
                  </a:cubicBezTo>
                  <a:cubicBezTo>
                    <a:pt x="4215" y="644"/>
                    <a:pt x="3144" y="144"/>
                    <a:pt x="2001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54"/>
            <p:cNvSpPr/>
            <p:nvPr/>
          </p:nvSpPr>
          <p:spPr>
            <a:xfrm>
              <a:off x="2433472" y="2522904"/>
              <a:ext cx="290428" cy="274656"/>
            </a:xfrm>
            <a:custGeom>
              <a:rect b="b" l="l" r="r" t="t"/>
              <a:pathLst>
                <a:path extrusionOk="0" h="9212" w="9741">
                  <a:moveTo>
                    <a:pt x="7621" y="1"/>
                  </a:moveTo>
                  <a:lnTo>
                    <a:pt x="6549" y="1073"/>
                  </a:lnTo>
                  <a:cubicBezTo>
                    <a:pt x="8073" y="2597"/>
                    <a:pt x="8073" y="5050"/>
                    <a:pt x="6549" y="6550"/>
                  </a:cubicBezTo>
                  <a:cubicBezTo>
                    <a:pt x="5787" y="7312"/>
                    <a:pt x="4799" y="7693"/>
                    <a:pt x="3810" y="7693"/>
                  </a:cubicBezTo>
                  <a:cubicBezTo>
                    <a:pt x="2822" y="7693"/>
                    <a:pt x="1834" y="7312"/>
                    <a:pt x="1072" y="6550"/>
                  </a:cubicBezTo>
                  <a:lnTo>
                    <a:pt x="0" y="7622"/>
                  </a:lnTo>
                  <a:cubicBezTo>
                    <a:pt x="1060" y="8681"/>
                    <a:pt x="2435" y="9211"/>
                    <a:pt x="3810" y="9211"/>
                  </a:cubicBezTo>
                  <a:cubicBezTo>
                    <a:pt x="5186" y="9211"/>
                    <a:pt x="6561" y="8681"/>
                    <a:pt x="7621" y="7622"/>
                  </a:cubicBezTo>
                  <a:cubicBezTo>
                    <a:pt x="9740" y="5526"/>
                    <a:pt x="9740" y="2120"/>
                    <a:pt x="762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54"/>
            <p:cNvSpPr/>
            <p:nvPr/>
          </p:nvSpPr>
          <p:spPr>
            <a:xfrm>
              <a:off x="2510842" y="2522904"/>
              <a:ext cx="213058" cy="274835"/>
            </a:xfrm>
            <a:custGeom>
              <a:rect b="b" l="l" r="r" t="t"/>
              <a:pathLst>
                <a:path extrusionOk="0" h="9218" w="7146">
                  <a:moveTo>
                    <a:pt x="1" y="9050"/>
                  </a:moveTo>
                  <a:cubicBezTo>
                    <a:pt x="8" y="9051"/>
                    <a:pt x="14" y="9052"/>
                    <a:pt x="21" y="9053"/>
                  </a:cubicBezTo>
                  <a:lnTo>
                    <a:pt x="21" y="9053"/>
                  </a:lnTo>
                  <a:cubicBezTo>
                    <a:pt x="16" y="9050"/>
                    <a:pt x="10" y="9050"/>
                    <a:pt x="1" y="9050"/>
                  </a:cubicBezTo>
                  <a:close/>
                  <a:moveTo>
                    <a:pt x="5026" y="1"/>
                  </a:moveTo>
                  <a:lnTo>
                    <a:pt x="4811" y="215"/>
                  </a:lnTo>
                  <a:cubicBezTo>
                    <a:pt x="6621" y="2335"/>
                    <a:pt x="6550" y="5526"/>
                    <a:pt x="4549" y="7550"/>
                  </a:cubicBezTo>
                  <a:cubicBezTo>
                    <a:pt x="3491" y="8589"/>
                    <a:pt x="2131" y="9108"/>
                    <a:pt x="778" y="9108"/>
                  </a:cubicBezTo>
                  <a:cubicBezTo>
                    <a:pt x="525" y="9108"/>
                    <a:pt x="272" y="9090"/>
                    <a:pt x="21" y="9053"/>
                  </a:cubicBezTo>
                  <a:lnTo>
                    <a:pt x="21" y="9053"/>
                  </a:lnTo>
                  <a:cubicBezTo>
                    <a:pt x="28" y="9058"/>
                    <a:pt x="34" y="9069"/>
                    <a:pt x="49" y="9098"/>
                  </a:cubicBezTo>
                  <a:lnTo>
                    <a:pt x="72" y="9098"/>
                  </a:lnTo>
                  <a:cubicBezTo>
                    <a:pt x="96" y="9098"/>
                    <a:pt x="144" y="9122"/>
                    <a:pt x="191" y="9122"/>
                  </a:cubicBezTo>
                  <a:lnTo>
                    <a:pt x="263" y="9122"/>
                  </a:lnTo>
                  <a:cubicBezTo>
                    <a:pt x="358" y="9146"/>
                    <a:pt x="430" y="9146"/>
                    <a:pt x="525" y="9146"/>
                  </a:cubicBezTo>
                  <a:cubicBezTo>
                    <a:pt x="596" y="9146"/>
                    <a:pt x="644" y="9146"/>
                    <a:pt x="715" y="9169"/>
                  </a:cubicBezTo>
                  <a:cubicBezTo>
                    <a:pt x="787" y="9169"/>
                    <a:pt x="906" y="9217"/>
                    <a:pt x="1025" y="9217"/>
                  </a:cubicBezTo>
                  <a:lnTo>
                    <a:pt x="1192" y="9217"/>
                  </a:lnTo>
                  <a:cubicBezTo>
                    <a:pt x="1220" y="9218"/>
                    <a:pt x="1249" y="9218"/>
                    <a:pt x="1278" y="9218"/>
                  </a:cubicBezTo>
                  <a:cubicBezTo>
                    <a:pt x="2631" y="9218"/>
                    <a:pt x="4000" y="8671"/>
                    <a:pt x="5050" y="7622"/>
                  </a:cubicBezTo>
                  <a:cubicBezTo>
                    <a:pt x="7145" y="5526"/>
                    <a:pt x="7145" y="2120"/>
                    <a:pt x="5026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54"/>
            <p:cNvSpPr/>
            <p:nvPr/>
          </p:nvSpPr>
          <p:spPr>
            <a:xfrm>
              <a:off x="2363883" y="2454746"/>
              <a:ext cx="170423" cy="170452"/>
            </a:xfrm>
            <a:custGeom>
              <a:rect b="b" l="l" r="r" t="t"/>
              <a:pathLst>
                <a:path extrusionOk="0" h="5717" w="5716">
                  <a:moveTo>
                    <a:pt x="5668" y="1"/>
                  </a:moveTo>
                  <a:cubicBezTo>
                    <a:pt x="2572" y="1"/>
                    <a:pt x="48" y="2525"/>
                    <a:pt x="0" y="5669"/>
                  </a:cubicBezTo>
                  <a:cubicBezTo>
                    <a:pt x="0" y="5692"/>
                    <a:pt x="24" y="5716"/>
                    <a:pt x="72" y="5716"/>
                  </a:cubicBezTo>
                  <a:lnTo>
                    <a:pt x="2596" y="5716"/>
                  </a:lnTo>
                  <a:cubicBezTo>
                    <a:pt x="2620" y="5716"/>
                    <a:pt x="2668" y="5692"/>
                    <a:pt x="2668" y="5669"/>
                  </a:cubicBezTo>
                  <a:cubicBezTo>
                    <a:pt x="2691" y="4025"/>
                    <a:pt x="4025" y="2692"/>
                    <a:pt x="5668" y="2644"/>
                  </a:cubicBezTo>
                  <a:cubicBezTo>
                    <a:pt x="5692" y="2644"/>
                    <a:pt x="5716" y="2620"/>
                    <a:pt x="5716" y="2597"/>
                  </a:cubicBezTo>
                  <a:lnTo>
                    <a:pt x="5716" y="72"/>
                  </a:lnTo>
                  <a:cubicBezTo>
                    <a:pt x="5716" y="25"/>
                    <a:pt x="5692" y="1"/>
                    <a:pt x="5668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54"/>
            <p:cNvSpPr/>
            <p:nvPr/>
          </p:nvSpPr>
          <p:spPr>
            <a:xfrm>
              <a:off x="2427777" y="2517955"/>
              <a:ext cx="108676" cy="107245"/>
            </a:xfrm>
            <a:custGeom>
              <a:rect b="b" l="l" r="r" t="t"/>
              <a:pathLst>
                <a:path extrusionOk="0" h="3597" w="3645">
                  <a:moveTo>
                    <a:pt x="3644" y="0"/>
                  </a:moveTo>
                  <a:cubicBezTo>
                    <a:pt x="3597" y="24"/>
                    <a:pt x="3573" y="24"/>
                    <a:pt x="3597" y="24"/>
                  </a:cubicBezTo>
                  <a:cubicBezTo>
                    <a:pt x="1668" y="48"/>
                    <a:pt x="167" y="1596"/>
                    <a:pt x="96" y="3501"/>
                  </a:cubicBezTo>
                  <a:cubicBezTo>
                    <a:pt x="96" y="3572"/>
                    <a:pt x="24" y="3596"/>
                    <a:pt x="1" y="3596"/>
                  </a:cubicBezTo>
                  <a:lnTo>
                    <a:pt x="525" y="3596"/>
                  </a:lnTo>
                  <a:cubicBezTo>
                    <a:pt x="548" y="3596"/>
                    <a:pt x="572" y="3572"/>
                    <a:pt x="572" y="3549"/>
                  </a:cubicBezTo>
                  <a:cubicBezTo>
                    <a:pt x="596" y="1905"/>
                    <a:pt x="1953" y="572"/>
                    <a:pt x="3573" y="524"/>
                  </a:cubicBezTo>
                  <a:cubicBezTo>
                    <a:pt x="3620" y="524"/>
                    <a:pt x="3644" y="500"/>
                    <a:pt x="3644" y="477"/>
                  </a:cubicBezTo>
                  <a:lnTo>
                    <a:pt x="364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54"/>
            <p:cNvSpPr/>
            <p:nvPr/>
          </p:nvSpPr>
          <p:spPr>
            <a:xfrm>
              <a:off x="2487437" y="2611664"/>
              <a:ext cx="106529" cy="10674"/>
            </a:xfrm>
            <a:custGeom>
              <a:rect b="b" l="l" r="r" t="t"/>
              <a:pathLst>
                <a:path extrusionOk="0" h="358" w="3573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39"/>
                    <a:pt x="95" y="358"/>
                    <a:pt x="214" y="358"/>
                  </a:cubicBezTo>
                  <a:lnTo>
                    <a:pt x="3358" y="358"/>
                  </a:lnTo>
                  <a:cubicBezTo>
                    <a:pt x="3453" y="358"/>
                    <a:pt x="3525" y="310"/>
                    <a:pt x="3548" y="215"/>
                  </a:cubicBezTo>
                  <a:cubicBezTo>
                    <a:pt x="3572" y="96"/>
                    <a:pt x="3477" y="1"/>
                    <a:pt x="3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54"/>
            <p:cNvSpPr/>
            <p:nvPr/>
          </p:nvSpPr>
          <p:spPr>
            <a:xfrm>
              <a:off x="2487437" y="2637932"/>
              <a:ext cx="106529" cy="10704"/>
            </a:xfrm>
            <a:custGeom>
              <a:rect b="b" l="l" r="r" t="t"/>
              <a:pathLst>
                <a:path extrusionOk="0" h="359" w="3573">
                  <a:moveTo>
                    <a:pt x="214" y="1"/>
                  </a:moveTo>
                  <a:cubicBezTo>
                    <a:pt x="119" y="1"/>
                    <a:pt x="71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3358" y="358"/>
                  </a:lnTo>
                  <a:cubicBezTo>
                    <a:pt x="3453" y="358"/>
                    <a:pt x="3525" y="287"/>
                    <a:pt x="3548" y="191"/>
                  </a:cubicBezTo>
                  <a:cubicBezTo>
                    <a:pt x="3572" y="72"/>
                    <a:pt x="3477" y="1"/>
                    <a:pt x="3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54"/>
            <p:cNvSpPr/>
            <p:nvPr/>
          </p:nvSpPr>
          <p:spPr>
            <a:xfrm>
              <a:off x="2510842" y="2664199"/>
              <a:ext cx="58974" cy="10704"/>
            </a:xfrm>
            <a:custGeom>
              <a:rect b="b" l="l" r="r" t="t"/>
              <a:pathLst>
                <a:path extrusionOk="0" h="359" w="1978">
                  <a:moveTo>
                    <a:pt x="191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787" y="358"/>
                  </a:lnTo>
                  <a:cubicBezTo>
                    <a:pt x="1858" y="358"/>
                    <a:pt x="1930" y="311"/>
                    <a:pt x="1954" y="215"/>
                  </a:cubicBezTo>
                  <a:cubicBezTo>
                    <a:pt x="1978" y="96"/>
                    <a:pt x="1906" y="1"/>
                    <a:pt x="1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54"/>
            <p:cNvSpPr/>
            <p:nvPr/>
          </p:nvSpPr>
          <p:spPr>
            <a:xfrm>
              <a:off x="2359619" y="2447650"/>
              <a:ext cx="365681" cy="352920"/>
            </a:xfrm>
            <a:custGeom>
              <a:rect b="b" l="l" r="r" t="t"/>
              <a:pathLst>
                <a:path extrusionOk="0" h="11837" w="12265">
                  <a:moveTo>
                    <a:pt x="6311" y="1144"/>
                  </a:moveTo>
                  <a:cubicBezTo>
                    <a:pt x="7645" y="1144"/>
                    <a:pt x="8907" y="1644"/>
                    <a:pt x="9883" y="2525"/>
                  </a:cubicBezTo>
                  <a:lnTo>
                    <a:pt x="9050" y="3358"/>
                  </a:lnTo>
                  <a:cubicBezTo>
                    <a:pt x="8286" y="2682"/>
                    <a:pt x="7343" y="2325"/>
                    <a:pt x="6402" y="2325"/>
                  </a:cubicBezTo>
                  <a:cubicBezTo>
                    <a:pt x="6316" y="2325"/>
                    <a:pt x="6230" y="2328"/>
                    <a:pt x="6145" y="2334"/>
                  </a:cubicBezTo>
                  <a:lnTo>
                    <a:pt x="6145" y="1144"/>
                  </a:lnTo>
                  <a:close/>
                  <a:moveTo>
                    <a:pt x="5740" y="358"/>
                  </a:moveTo>
                  <a:lnTo>
                    <a:pt x="5740" y="2715"/>
                  </a:lnTo>
                  <a:cubicBezTo>
                    <a:pt x="4954" y="2739"/>
                    <a:pt x="4192" y="3096"/>
                    <a:pt x="3644" y="3668"/>
                  </a:cubicBezTo>
                  <a:cubicBezTo>
                    <a:pt x="3072" y="4240"/>
                    <a:pt x="2739" y="4978"/>
                    <a:pt x="2691" y="5788"/>
                  </a:cubicBezTo>
                  <a:lnTo>
                    <a:pt x="334" y="5788"/>
                  </a:lnTo>
                  <a:cubicBezTo>
                    <a:pt x="381" y="4359"/>
                    <a:pt x="953" y="3001"/>
                    <a:pt x="1977" y="2001"/>
                  </a:cubicBezTo>
                  <a:cubicBezTo>
                    <a:pt x="2977" y="977"/>
                    <a:pt x="4311" y="429"/>
                    <a:pt x="5740" y="358"/>
                  </a:cubicBezTo>
                  <a:close/>
                  <a:moveTo>
                    <a:pt x="6311" y="2644"/>
                  </a:moveTo>
                  <a:cubicBezTo>
                    <a:pt x="7264" y="2644"/>
                    <a:pt x="8216" y="3001"/>
                    <a:pt x="8931" y="3716"/>
                  </a:cubicBezTo>
                  <a:cubicBezTo>
                    <a:pt x="10360" y="5145"/>
                    <a:pt x="10360" y="7502"/>
                    <a:pt x="8931" y="8931"/>
                  </a:cubicBezTo>
                  <a:cubicBezTo>
                    <a:pt x="8216" y="9645"/>
                    <a:pt x="7270" y="10003"/>
                    <a:pt x="6323" y="10003"/>
                  </a:cubicBezTo>
                  <a:cubicBezTo>
                    <a:pt x="5377" y="10003"/>
                    <a:pt x="4430" y="9645"/>
                    <a:pt x="3715" y="8931"/>
                  </a:cubicBezTo>
                  <a:cubicBezTo>
                    <a:pt x="2906" y="8193"/>
                    <a:pt x="2572" y="7145"/>
                    <a:pt x="2620" y="6145"/>
                  </a:cubicBezTo>
                  <a:lnTo>
                    <a:pt x="2787" y="6145"/>
                  </a:lnTo>
                  <a:cubicBezTo>
                    <a:pt x="2906" y="6145"/>
                    <a:pt x="3025" y="6026"/>
                    <a:pt x="3025" y="5907"/>
                  </a:cubicBezTo>
                  <a:cubicBezTo>
                    <a:pt x="3072" y="4359"/>
                    <a:pt x="4311" y="3096"/>
                    <a:pt x="5859" y="3073"/>
                  </a:cubicBezTo>
                  <a:cubicBezTo>
                    <a:pt x="5978" y="3073"/>
                    <a:pt x="6097" y="2954"/>
                    <a:pt x="6097" y="2835"/>
                  </a:cubicBezTo>
                  <a:lnTo>
                    <a:pt x="6097" y="2644"/>
                  </a:lnTo>
                  <a:close/>
                  <a:moveTo>
                    <a:pt x="5859" y="1"/>
                  </a:moveTo>
                  <a:cubicBezTo>
                    <a:pt x="4311" y="24"/>
                    <a:pt x="2858" y="620"/>
                    <a:pt x="1763" y="1739"/>
                  </a:cubicBezTo>
                  <a:cubicBezTo>
                    <a:pt x="643" y="2835"/>
                    <a:pt x="24" y="4287"/>
                    <a:pt x="0" y="5835"/>
                  </a:cubicBezTo>
                  <a:cubicBezTo>
                    <a:pt x="0" y="5930"/>
                    <a:pt x="48" y="6026"/>
                    <a:pt x="143" y="6073"/>
                  </a:cubicBezTo>
                  <a:lnTo>
                    <a:pt x="739" y="6073"/>
                  </a:lnTo>
                  <a:cubicBezTo>
                    <a:pt x="715" y="6907"/>
                    <a:pt x="858" y="7716"/>
                    <a:pt x="1191" y="8479"/>
                  </a:cubicBezTo>
                  <a:cubicBezTo>
                    <a:pt x="1215" y="8550"/>
                    <a:pt x="1286" y="8598"/>
                    <a:pt x="1334" y="8598"/>
                  </a:cubicBezTo>
                  <a:lnTo>
                    <a:pt x="1405" y="8598"/>
                  </a:lnTo>
                  <a:cubicBezTo>
                    <a:pt x="1477" y="8574"/>
                    <a:pt x="1525" y="8455"/>
                    <a:pt x="1477" y="8359"/>
                  </a:cubicBezTo>
                  <a:cubicBezTo>
                    <a:pt x="1167" y="7645"/>
                    <a:pt x="1048" y="6883"/>
                    <a:pt x="1072" y="6097"/>
                  </a:cubicBezTo>
                  <a:lnTo>
                    <a:pt x="2239" y="6097"/>
                  </a:lnTo>
                  <a:cubicBezTo>
                    <a:pt x="2168" y="7145"/>
                    <a:pt x="2525" y="8217"/>
                    <a:pt x="3263" y="9026"/>
                  </a:cubicBezTo>
                  <a:lnTo>
                    <a:pt x="2430" y="9860"/>
                  </a:lnTo>
                  <a:cubicBezTo>
                    <a:pt x="2191" y="9622"/>
                    <a:pt x="2001" y="9360"/>
                    <a:pt x="1834" y="9074"/>
                  </a:cubicBezTo>
                  <a:cubicBezTo>
                    <a:pt x="1812" y="9019"/>
                    <a:pt x="1761" y="8990"/>
                    <a:pt x="1704" y="8990"/>
                  </a:cubicBezTo>
                  <a:cubicBezTo>
                    <a:pt x="1637" y="8990"/>
                    <a:pt x="1563" y="9031"/>
                    <a:pt x="1525" y="9122"/>
                  </a:cubicBezTo>
                  <a:cubicBezTo>
                    <a:pt x="1477" y="9145"/>
                    <a:pt x="1525" y="9193"/>
                    <a:pt x="1525" y="9241"/>
                  </a:cubicBezTo>
                  <a:cubicBezTo>
                    <a:pt x="1763" y="9598"/>
                    <a:pt x="2001" y="9907"/>
                    <a:pt x="2310" y="10217"/>
                  </a:cubicBezTo>
                  <a:cubicBezTo>
                    <a:pt x="3358" y="11241"/>
                    <a:pt x="4763" y="11836"/>
                    <a:pt x="6240" y="11836"/>
                  </a:cubicBezTo>
                  <a:cubicBezTo>
                    <a:pt x="7740" y="11836"/>
                    <a:pt x="9145" y="11289"/>
                    <a:pt x="10169" y="10217"/>
                  </a:cubicBezTo>
                  <a:cubicBezTo>
                    <a:pt x="11789" y="8693"/>
                    <a:pt x="12265" y="6335"/>
                    <a:pt x="11455" y="4263"/>
                  </a:cubicBezTo>
                  <a:cubicBezTo>
                    <a:pt x="11437" y="4191"/>
                    <a:pt x="11363" y="4160"/>
                    <a:pt x="11287" y="4160"/>
                  </a:cubicBezTo>
                  <a:cubicBezTo>
                    <a:pt x="11263" y="4160"/>
                    <a:pt x="11240" y="4163"/>
                    <a:pt x="11217" y="4168"/>
                  </a:cubicBezTo>
                  <a:cubicBezTo>
                    <a:pt x="11146" y="4192"/>
                    <a:pt x="11098" y="4311"/>
                    <a:pt x="11146" y="4406"/>
                  </a:cubicBezTo>
                  <a:cubicBezTo>
                    <a:pt x="11908" y="6335"/>
                    <a:pt x="11455" y="8550"/>
                    <a:pt x="9979" y="10026"/>
                  </a:cubicBezTo>
                  <a:cubicBezTo>
                    <a:pt x="9002" y="11027"/>
                    <a:pt x="7669" y="11551"/>
                    <a:pt x="6287" y="11551"/>
                  </a:cubicBezTo>
                  <a:cubicBezTo>
                    <a:pt x="4930" y="11551"/>
                    <a:pt x="3692" y="11050"/>
                    <a:pt x="2715" y="10146"/>
                  </a:cubicBezTo>
                  <a:lnTo>
                    <a:pt x="3549" y="9312"/>
                  </a:lnTo>
                  <a:cubicBezTo>
                    <a:pt x="4311" y="10026"/>
                    <a:pt x="5287" y="10384"/>
                    <a:pt x="6287" y="10384"/>
                  </a:cubicBezTo>
                  <a:cubicBezTo>
                    <a:pt x="7311" y="10384"/>
                    <a:pt x="8335" y="10003"/>
                    <a:pt x="9145" y="9193"/>
                  </a:cubicBezTo>
                  <a:cubicBezTo>
                    <a:pt x="10693" y="7645"/>
                    <a:pt x="10717" y="5216"/>
                    <a:pt x="9264" y="3597"/>
                  </a:cubicBezTo>
                  <a:lnTo>
                    <a:pt x="10098" y="2763"/>
                  </a:lnTo>
                  <a:cubicBezTo>
                    <a:pt x="10360" y="3049"/>
                    <a:pt x="10598" y="3358"/>
                    <a:pt x="10765" y="3692"/>
                  </a:cubicBezTo>
                  <a:cubicBezTo>
                    <a:pt x="10799" y="3749"/>
                    <a:pt x="10854" y="3778"/>
                    <a:pt x="10914" y="3778"/>
                  </a:cubicBezTo>
                  <a:cubicBezTo>
                    <a:pt x="10979" y="3778"/>
                    <a:pt x="11048" y="3743"/>
                    <a:pt x="11098" y="3668"/>
                  </a:cubicBezTo>
                  <a:cubicBezTo>
                    <a:pt x="11122" y="3644"/>
                    <a:pt x="11098" y="3573"/>
                    <a:pt x="11098" y="3549"/>
                  </a:cubicBezTo>
                  <a:cubicBezTo>
                    <a:pt x="10860" y="3120"/>
                    <a:pt x="10574" y="2739"/>
                    <a:pt x="10241" y="2406"/>
                  </a:cubicBezTo>
                  <a:cubicBezTo>
                    <a:pt x="9193" y="1382"/>
                    <a:pt x="7788" y="786"/>
                    <a:pt x="6311" y="786"/>
                  </a:cubicBezTo>
                  <a:lnTo>
                    <a:pt x="6097" y="786"/>
                  </a:lnTo>
                  <a:lnTo>
                    <a:pt x="6097" y="239"/>
                  </a:lnTo>
                  <a:lnTo>
                    <a:pt x="6097" y="191"/>
                  </a:lnTo>
                  <a:cubicBezTo>
                    <a:pt x="6073" y="72"/>
                    <a:pt x="5978" y="1"/>
                    <a:pt x="585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5" name="Google Shape;3445;p54"/>
          <p:cNvGrpSpPr/>
          <p:nvPr/>
        </p:nvGrpSpPr>
        <p:grpSpPr>
          <a:xfrm>
            <a:off x="1049234" y="2448366"/>
            <a:ext cx="354351" cy="354321"/>
            <a:chOff x="1696921" y="2448366"/>
            <a:chExt cx="354351" cy="354321"/>
          </a:xfrm>
        </p:grpSpPr>
        <p:sp>
          <p:nvSpPr>
            <p:cNvPr id="3446" name="Google Shape;3446;p54"/>
            <p:cNvSpPr/>
            <p:nvPr/>
          </p:nvSpPr>
          <p:spPr>
            <a:xfrm>
              <a:off x="1794209" y="2483160"/>
              <a:ext cx="25581" cy="289712"/>
            </a:xfrm>
            <a:custGeom>
              <a:rect b="b" l="l" r="r" t="t"/>
              <a:pathLst>
                <a:path extrusionOk="0" h="9717" w="858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9717"/>
                  </a:lnTo>
                  <a:lnTo>
                    <a:pt x="858" y="9717"/>
                  </a:lnTo>
                  <a:lnTo>
                    <a:pt x="834" y="72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54"/>
            <p:cNvSpPr/>
            <p:nvPr/>
          </p:nvSpPr>
          <p:spPr>
            <a:xfrm>
              <a:off x="1896446" y="2628003"/>
              <a:ext cx="24896" cy="144871"/>
            </a:xfrm>
            <a:custGeom>
              <a:rect b="b" l="l" r="r" t="t"/>
              <a:pathLst>
                <a:path extrusionOk="0" h="4859" w="835">
                  <a:moveTo>
                    <a:pt x="48" y="0"/>
                  </a:moveTo>
                  <a:cubicBezTo>
                    <a:pt x="24" y="0"/>
                    <a:pt x="1" y="24"/>
                    <a:pt x="1" y="48"/>
                  </a:cubicBezTo>
                  <a:lnTo>
                    <a:pt x="1" y="4859"/>
                  </a:lnTo>
                  <a:lnTo>
                    <a:pt x="834" y="4859"/>
                  </a:lnTo>
                  <a:lnTo>
                    <a:pt x="834" y="48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54"/>
            <p:cNvSpPr/>
            <p:nvPr/>
          </p:nvSpPr>
          <p:spPr>
            <a:xfrm>
              <a:off x="1996566" y="2593924"/>
              <a:ext cx="24866" cy="178950"/>
            </a:xfrm>
            <a:custGeom>
              <a:rect b="b" l="l" r="r" t="t"/>
              <a:pathLst>
                <a:path extrusionOk="0" h="6002" w="834">
                  <a:moveTo>
                    <a:pt x="0" y="0"/>
                  </a:moveTo>
                  <a:lnTo>
                    <a:pt x="0" y="6002"/>
                  </a:lnTo>
                  <a:lnTo>
                    <a:pt x="834" y="6002"/>
                  </a:lnTo>
                  <a:lnTo>
                    <a:pt x="834" y="72"/>
                  </a:lnTo>
                  <a:cubicBezTo>
                    <a:pt x="834" y="48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54"/>
            <p:cNvSpPr/>
            <p:nvPr/>
          </p:nvSpPr>
          <p:spPr>
            <a:xfrm>
              <a:off x="1769343" y="2593924"/>
              <a:ext cx="24896" cy="178950"/>
            </a:xfrm>
            <a:custGeom>
              <a:rect b="b" l="l" r="r" t="t"/>
              <a:pathLst>
                <a:path extrusionOk="0" h="6002" w="835">
                  <a:moveTo>
                    <a:pt x="72" y="0"/>
                  </a:moveTo>
                  <a:cubicBezTo>
                    <a:pt x="25" y="0"/>
                    <a:pt x="1" y="48"/>
                    <a:pt x="1" y="72"/>
                  </a:cubicBezTo>
                  <a:lnTo>
                    <a:pt x="1" y="6002"/>
                  </a:lnTo>
                  <a:lnTo>
                    <a:pt x="834" y="6002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54"/>
            <p:cNvSpPr/>
            <p:nvPr/>
          </p:nvSpPr>
          <p:spPr>
            <a:xfrm>
              <a:off x="1870178" y="2669894"/>
              <a:ext cx="25581" cy="103697"/>
            </a:xfrm>
            <a:custGeom>
              <a:rect b="b" l="l" r="r" t="t"/>
              <a:pathLst>
                <a:path extrusionOk="0" h="3478" w="858">
                  <a:moveTo>
                    <a:pt x="0" y="1"/>
                  </a:moveTo>
                  <a:lnTo>
                    <a:pt x="0" y="3477"/>
                  </a:lnTo>
                  <a:lnTo>
                    <a:pt x="858" y="347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54"/>
            <p:cNvSpPr/>
            <p:nvPr/>
          </p:nvSpPr>
          <p:spPr>
            <a:xfrm>
              <a:off x="1971700" y="2519356"/>
              <a:ext cx="24896" cy="253517"/>
            </a:xfrm>
            <a:custGeom>
              <a:rect b="b" l="l" r="r" t="t"/>
              <a:pathLst>
                <a:path extrusionOk="0" h="8503" w="835">
                  <a:moveTo>
                    <a:pt x="72" y="1"/>
                  </a:moveTo>
                  <a:cubicBezTo>
                    <a:pt x="25" y="1"/>
                    <a:pt x="1" y="48"/>
                    <a:pt x="1" y="72"/>
                  </a:cubicBezTo>
                  <a:lnTo>
                    <a:pt x="1" y="8503"/>
                  </a:lnTo>
                  <a:lnTo>
                    <a:pt x="834" y="8503"/>
                  </a:lnTo>
                  <a:lnTo>
                    <a:pt x="834" y="72"/>
                  </a:lnTo>
                  <a:cubicBezTo>
                    <a:pt x="834" y="48"/>
                    <a:pt x="811" y="1"/>
                    <a:pt x="787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54"/>
            <p:cNvSpPr/>
            <p:nvPr/>
          </p:nvSpPr>
          <p:spPr>
            <a:xfrm>
              <a:off x="1743791" y="2632267"/>
              <a:ext cx="24866" cy="140608"/>
            </a:xfrm>
            <a:custGeom>
              <a:rect b="b" l="l" r="r" t="t"/>
              <a:pathLst>
                <a:path extrusionOk="0" h="4716" w="834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4716"/>
                  </a:lnTo>
                  <a:lnTo>
                    <a:pt x="834" y="471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54"/>
            <p:cNvSpPr/>
            <p:nvPr/>
          </p:nvSpPr>
          <p:spPr>
            <a:xfrm>
              <a:off x="1806284" y="2482892"/>
              <a:ext cx="14937" cy="290696"/>
            </a:xfrm>
            <a:custGeom>
              <a:rect b="b" l="l" r="r" t="t"/>
              <a:pathLst>
                <a:path extrusionOk="0" h="9750" w="501">
                  <a:moveTo>
                    <a:pt x="450" y="0"/>
                  </a:moveTo>
                  <a:cubicBezTo>
                    <a:pt x="442" y="0"/>
                    <a:pt x="435" y="3"/>
                    <a:pt x="429" y="9"/>
                  </a:cubicBezTo>
                  <a:lnTo>
                    <a:pt x="0" y="9"/>
                  </a:lnTo>
                  <a:cubicBezTo>
                    <a:pt x="24" y="9"/>
                    <a:pt x="48" y="33"/>
                    <a:pt x="48" y="81"/>
                  </a:cubicBezTo>
                  <a:lnTo>
                    <a:pt x="48" y="9749"/>
                  </a:lnTo>
                  <a:lnTo>
                    <a:pt x="500" y="9749"/>
                  </a:lnTo>
                  <a:lnTo>
                    <a:pt x="500" y="81"/>
                  </a:lnTo>
                  <a:cubicBezTo>
                    <a:pt x="500" y="27"/>
                    <a:pt x="473" y="0"/>
                    <a:pt x="450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54"/>
            <p:cNvSpPr/>
            <p:nvPr/>
          </p:nvSpPr>
          <p:spPr>
            <a:xfrm>
              <a:off x="1782134" y="2595355"/>
              <a:ext cx="13506" cy="178234"/>
            </a:xfrm>
            <a:custGeom>
              <a:rect b="b" l="l" r="r" t="t"/>
              <a:pathLst>
                <a:path extrusionOk="0" h="5978" w="453">
                  <a:moveTo>
                    <a:pt x="0" y="0"/>
                  </a:moveTo>
                  <a:lnTo>
                    <a:pt x="0" y="5977"/>
                  </a:lnTo>
                  <a:lnTo>
                    <a:pt x="453" y="59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54"/>
            <p:cNvSpPr/>
            <p:nvPr/>
          </p:nvSpPr>
          <p:spPr>
            <a:xfrm>
              <a:off x="1756582" y="2632267"/>
              <a:ext cx="12791" cy="141323"/>
            </a:xfrm>
            <a:custGeom>
              <a:rect b="b" l="l" r="r" t="t"/>
              <a:pathLst>
                <a:path extrusionOk="0" h="4740" w="429">
                  <a:moveTo>
                    <a:pt x="0" y="0"/>
                  </a:moveTo>
                  <a:lnTo>
                    <a:pt x="0" y="4739"/>
                  </a:lnTo>
                  <a:lnTo>
                    <a:pt x="429" y="473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54"/>
            <p:cNvSpPr/>
            <p:nvPr/>
          </p:nvSpPr>
          <p:spPr>
            <a:xfrm>
              <a:off x="1843911" y="2557013"/>
              <a:ext cx="24866" cy="215861"/>
            </a:xfrm>
            <a:custGeom>
              <a:rect b="b" l="l" r="r" t="t"/>
              <a:pathLst>
                <a:path extrusionOk="0" h="7240" w="834">
                  <a:moveTo>
                    <a:pt x="72" y="0"/>
                  </a:moveTo>
                  <a:cubicBezTo>
                    <a:pt x="24" y="0"/>
                    <a:pt x="0" y="24"/>
                    <a:pt x="0" y="48"/>
                  </a:cubicBezTo>
                  <a:lnTo>
                    <a:pt x="0" y="7240"/>
                  </a:lnTo>
                  <a:lnTo>
                    <a:pt x="834" y="7240"/>
                  </a:lnTo>
                  <a:lnTo>
                    <a:pt x="834" y="48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54"/>
            <p:cNvSpPr/>
            <p:nvPr/>
          </p:nvSpPr>
          <p:spPr>
            <a:xfrm>
              <a:off x="1907090" y="2628003"/>
              <a:ext cx="14937" cy="144871"/>
            </a:xfrm>
            <a:custGeom>
              <a:rect b="b" l="l" r="r" t="t"/>
              <a:pathLst>
                <a:path extrusionOk="0" h="4859" w="501">
                  <a:moveTo>
                    <a:pt x="1" y="0"/>
                  </a:moveTo>
                  <a:cubicBezTo>
                    <a:pt x="25" y="0"/>
                    <a:pt x="48" y="24"/>
                    <a:pt x="48" y="48"/>
                  </a:cubicBezTo>
                  <a:lnTo>
                    <a:pt x="48" y="4859"/>
                  </a:lnTo>
                  <a:lnTo>
                    <a:pt x="501" y="4859"/>
                  </a:lnTo>
                  <a:lnTo>
                    <a:pt x="501" y="48"/>
                  </a:lnTo>
                  <a:cubicBezTo>
                    <a:pt x="501" y="24"/>
                    <a:pt x="477" y="0"/>
                    <a:pt x="45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54"/>
            <p:cNvSpPr/>
            <p:nvPr/>
          </p:nvSpPr>
          <p:spPr>
            <a:xfrm>
              <a:off x="1882969" y="2669894"/>
              <a:ext cx="13506" cy="103697"/>
            </a:xfrm>
            <a:custGeom>
              <a:rect b="b" l="l" r="r" t="t"/>
              <a:pathLst>
                <a:path extrusionOk="0" h="3478" w="453">
                  <a:moveTo>
                    <a:pt x="0" y="1"/>
                  </a:moveTo>
                  <a:lnTo>
                    <a:pt x="0" y="3477"/>
                  </a:lnTo>
                  <a:lnTo>
                    <a:pt x="453" y="3477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54"/>
            <p:cNvSpPr/>
            <p:nvPr/>
          </p:nvSpPr>
          <p:spPr>
            <a:xfrm>
              <a:off x="1855271" y="2557699"/>
              <a:ext cx="15653" cy="215890"/>
            </a:xfrm>
            <a:custGeom>
              <a:rect b="b" l="l" r="r" t="t"/>
              <a:pathLst>
                <a:path extrusionOk="0" h="7241" w="525">
                  <a:moveTo>
                    <a:pt x="0" y="1"/>
                  </a:moveTo>
                  <a:cubicBezTo>
                    <a:pt x="48" y="1"/>
                    <a:pt x="72" y="25"/>
                    <a:pt x="72" y="72"/>
                  </a:cubicBezTo>
                  <a:lnTo>
                    <a:pt x="72" y="7240"/>
                  </a:lnTo>
                  <a:lnTo>
                    <a:pt x="524" y="7240"/>
                  </a:lnTo>
                  <a:lnTo>
                    <a:pt x="524" y="72"/>
                  </a:lnTo>
                  <a:cubicBezTo>
                    <a:pt x="524" y="25"/>
                    <a:pt x="500" y="1"/>
                    <a:pt x="453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54"/>
            <p:cNvSpPr/>
            <p:nvPr/>
          </p:nvSpPr>
          <p:spPr>
            <a:xfrm>
              <a:off x="1946148" y="2706805"/>
              <a:ext cx="24896" cy="66070"/>
            </a:xfrm>
            <a:custGeom>
              <a:rect b="b" l="l" r="r" t="t"/>
              <a:pathLst>
                <a:path extrusionOk="0" h="2216" w="835">
                  <a:moveTo>
                    <a:pt x="72" y="1"/>
                  </a:moveTo>
                  <a:cubicBezTo>
                    <a:pt x="24" y="1"/>
                    <a:pt x="1" y="25"/>
                    <a:pt x="1" y="72"/>
                  </a:cubicBezTo>
                  <a:lnTo>
                    <a:pt x="1" y="2216"/>
                  </a:lnTo>
                  <a:lnTo>
                    <a:pt x="834" y="221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54"/>
            <p:cNvSpPr/>
            <p:nvPr/>
          </p:nvSpPr>
          <p:spPr>
            <a:xfrm>
              <a:off x="2007210" y="2595355"/>
              <a:ext cx="15653" cy="178234"/>
            </a:xfrm>
            <a:custGeom>
              <a:rect b="b" l="l" r="r" t="t"/>
              <a:pathLst>
                <a:path extrusionOk="0" h="5978" w="525">
                  <a:moveTo>
                    <a:pt x="1" y="0"/>
                  </a:moveTo>
                  <a:cubicBezTo>
                    <a:pt x="48" y="0"/>
                    <a:pt x="72" y="24"/>
                    <a:pt x="72" y="48"/>
                  </a:cubicBezTo>
                  <a:lnTo>
                    <a:pt x="72" y="5977"/>
                  </a:lnTo>
                  <a:lnTo>
                    <a:pt x="525" y="5977"/>
                  </a:lnTo>
                  <a:lnTo>
                    <a:pt x="525" y="48"/>
                  </a:lnTo>
                  <a:cubicBezTo>
                    <a:pt x="525" y="24"/>
                    <a:pt x="477" y="0"/>
                    <a:pt x="45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54"/>
            <p:cNvSpPr/>
            <p:nvPr/>
          </p:nvSpPr>
          <p:spPr>
            <a:xfrm>
              <a:off x="1982373" y="2520310"/>
              <a:ext cx="14937" cy="253278"/>
            </a:xfrm>
            <a:custGeom>
              <a:rect b="b" l="l" r="r" t="t"/>
              <a:pathLst>
                <a:path extrusionOk="0" h="8495" w="501">
                  <a:moveTo>
                    <a:pt x="469" y="0"/>
                  </a:moveTo>
                  <a:cubicBezTo>
                    <a:pt x="464" y="0"/>
                    <a:pt x="458" y="5"/>
                    <a:pt x="453" y="16"/>
                  </a:cubicBezTo>
                  <a:lnTo>
                    <a:pt x="0" y="16"/>
                  </a:lnTo>
                  <a:cubicBezTo>
                    <a:pt x="48" y="16"/>
                    <a:pt x="72" y="40"/>
                    <a:pt x="72" y="64"/>
                  </a:cubicBezTo>
                  <a:lnTo>
                    <a:pt x="72" y="8494"/>
                  </a:lnTo>
                  <a:lnTo>
                    <a:pt x="500" y="8494"/>
                  </a:lnTo>
                  <a:lnTo>
                    <a:pt x="500" y="64"/>
                  </a:lnTo>
                  <a:cubicBezTo>
                    <a:pt x="500" y="46"/>
                    <a:pt x="486" y="0"/>
                    <a:pt x="46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54"/>
            <p:cNvSpPr/>
            <p:nvPr/>
          </p:nvSpPr>
          <p:spPr>
            <a:xfrm>
              <a:off x="1958939" y="2706805"/>
              <a:ext cx="12791" cy="66786"/>
            </a:xfrm>
            <a:custGeom>
              <a:rect b="b" l="l" r="r" t="t"/>
              <a:pathLst>
                <a:path extrusionOk="0" h="2240" w="429">
                  <a:moveTo>
                    <a:pt x="0" y="1"/>
                  </a:moveTo>
                  <a:lnTo>
                    <a:pt x="0" y="2239"/>
                  </a:lnTo>
                  <a:lnTo>
                    <a:pt x="429" y="223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54"/>
            <p:cNvSpPr/>
            <p:nvPr/>
          </p:nvSpPr>
          <p:spPr>
            <a:xfrm>
              <a:off x="1701185" y="2773562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20" y="0"/>
                  </a:moveTo>
                  <a:cubicBezTo>
                    <a:pt x="48" y="0"/>
                    <a:pt x="1" y="48"/>
                    <a:pt x="1" y="119"/>
                  </a:cubicBezTo>
                  <a:lnTo>
                    <a:pt x="1" y="691"/>
                  </a:lnTo>
                  <a:cubicBezTo>
                    <a:pt x="1" y="739"/>
                    <a:pt x="48" y="810"/>
                    <a:pt x="120" y="810"/>
                  </a:cubicBezTo>
                  <a:lnTo>
                    <a:pt x="11408" y="810"/>
                  </a:lnTo>
                  <a:cubicBezTo>
                    <a:pt x="11455" y="810"/>
                    <a:pt x="11527" y="739"/>
                    <a:pt x="11527" y="691"/>
                  </a:cubicBezTo>
                  <a:lnTo>
                    <a:pt x="11527" y="119"/>
                  </a:lnTo>
                  <a:cubicBezTo>
                    <a:pt x="11527" y="48"/>
                    <a:pt x="11455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54"/>
            <p:cNvSpPr/>
            <p:nvPr/>
          </p:nvSpPr>
          <p:spPr>
            <a:xfrm>
              <a:off x="2027096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48" y="1"/>
                    <a:pt x="119" y="48"/>
                    <a:pt x="119" y="120"/>
                  </a:cubicBezTo>
                  <a:lnTo>
                    <a:pt x="119" y="667"/>
                  </a:lnTo>
                  <a:cubicBezTo>
                    <a:pt x="119" y="739"/>
                    <a:pt x="48" y="786"/>
                    <a:pt x="0" y="786"/>
                  </a:cubicBezTo>
                  <a:lnTo>
                    <a:pt x="477" y="786"/>
                  </a:lnTo>
                  <a:cubicBezTo>
                    <a:pt x="524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24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54"/>
            <p:cNvSpPr/>
            <p:nvPr/>
          </p:nvSpPr>
          <p:spPr>
            <a:xfrm>
              <a:off x="1696921" y="2448366"/>
              <a:ext cx="354351" cy="354321"/>
            </a:xfrm>
            <a:custGeom>
              <a:rect b="b" l="l" r="r" t="t"/>
              <a:pathLst>
                <a:path extrusionOk="0" h="11884" w="11885">
                  <a:moveTo>
                    <a:pt x="2263" y="6359"/>
                  </a:moveTo>
                  <a:lnTo>
                    <a:pt x="2263" y="10717"/>
                  </a:lnTo>
                  <a:lnTo>
                    <a:pt x="1739" y="10717"/>
                  </a:lnTo>
                  <a:lnTo>
                    <a:pt x="1739" y="6359"/>
                  </a:lnTo>
                  <a:close/>
                  <a:moveTo>
                    <a:pt x="3120" y="5097"/>
                  </a:moveTo>
                  <a:lnTo>
                    <a:pt x="3120" y="10717"/>
                  </a:lnTo>
                  <a:lnTo>
                    <a:pt x="2620" y="10717"/>
                  </a:lnTo>
                  <a:lnTo>
                    <a:pt x="2620" y="5097"/>
                  </a:lnTo>
                  <a:close/>
                  <a:moveTo>
                    <a:pt x="5645" y="3858"/>
                  </a:moveTo>
                  <a:lnTo>
                    <a:pt x="5645" y="10717"/>
                  </a:lnTo>
                  <a:lnTo>
                    <a:pt x="5145" y="10717"/>
                  </a:lnTo>
                  <a:lnTo>
                    <a:pt x="5145" y="3858"/>
                  </a:lnTo>
                  <a:close/>
                  <a:moveTo>
                    <a:pt x="6526" y="7597"/>
                  </a:moveTo>
                  <a:lnTo>
                    <a:pt x="6526" y="10717"/>
                  </a:lnTo>
                  <a:lnTo>
                    <a:pt x="6002" y="10717"/>
                  </a:lnTo>
                  <a:lnTo>
                    <a:pt x="6002" y="7597"/>
                  </a:lnTo>
                  <a:close/>
                  <a:moveTo>
                    <a:pt x="7359" y="6192"/>
                  </a:moveTo>
                  <a:lnTo>
                    <a:pt x="7359" y="10717"/>
                  </a:lnTo>
                  <a:lnTo>
                    <a:pt x="6835" y="10717"/>
                  </a:lnTo>
                  <a:lnTo>
                    <a:pt x="6835" y="6192"/>
                  </a:lnTo>
                  <a:close/>
                  <a:moveTo>
                    <a:pt x="9026" y="8859"/>
                  </a:moveTo>
                  <a:lnTo>
                    <a:pt x="9026" y="10717"/>
                  </a:lnTo>
                  <a:lnTo>
                    <a:pt x="8502" y="10717"/>
                  </a:lnTo>
                  <a:lnTo>
                    <a:pt x="8502" y="8859"/>
                  </a:lnTo>
                  <a:close/>
                  <a:moveTo>
                    <a:pt x="9884" y="2596"/>
                  </a:moveTo>
                  <a:lnTo>
                    <a:pt x="9884" y="10717"/>
                  </a:lnTo>
                  <a:lnTo>
                    <a:pt x="9384" y="10717"/>
                  </a:lnTo>
                  <a:lnTo>
                    <a:pt x="9384" y="2596"/>
                  </a:lnTo>
                  <a:close/>
                  <a:moveTo>
                    <a:pt x="11479" y="11050"/>
                  </a:moveTo>
                  <a:lnTo>
                    <a:pt x="11479" y="11503"/>
                  </a:lnTo>
                  <a:lnTo>
                    <a:pt x="334" y="11503"/>
                  </a:lnTo>
                  <a:lnTo>
                    <a:pt x="334" y="11050"/>
                  </a:lnTo>
                  <a:close/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1001"/>
                  </a:lnTo>
                  <a:lnTo>
                    <a:pt x="501" y="1001"/>
                  </a:lnTo>
                  <a:cubicBezTo>
                    <a:pt x="406" y="1001"/>
                    <a:pt x="334" y="1048"/>
                    <a:pt x="334" y="1144"/>
                  </a:cubicBezTo>
                  <a:cubicBezTo>
                    <a:pt x="334" y="1263"/>
                    <a:pt x="382" y="1358"/>
                    <a:pt x="501" y="1358"/>
                  </a:cubicBezTo>
                  <a:lnTo>
                    <a:pt x="715" y="1358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06" y="2239"/>
                    <a:pt x="334" y="2310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501"/>
                  </a:lnTo>
                  <a:lnTo>
                    <a:pt x="501" y="3501"/>
                  </a:lnTo>
                  <a:cubicBezTo>
                    <a:pt x="406" y="3501"/>
                    <a:pt x="334" y="3549"/>
                    <a:pt x="334" y="3644"/>
                  </a:cubicBezTo>
                  <a:cubicBezTo>
                    <a:pt x="334" y="3763"/>
                    <a:pt x="382" y="3858"/>
                    <a:pt x="501" y="3858"/>
                  </a:cubicBezTo>
                  <a:lnTo>
                    <a:pt x="715" y="3858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06" y="4739"/>
                    <a:pt x="334" y="4811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6002"/>
                  </a:lnTo>
                  <a:lnTo>
                    <a:pt x="501" y="6002"/>
                  </a:lnTo>
                  <a:cubicBezTo>
                    <a:pt x="406" y="6002"/>
                    <a:pt x="334" y="6049"/>
                    <a:pt x="334" y="6145"/>
                  </a:cubicBezTo>
                  <a:cubicBezTo>
                    <a:pt x="334" y="6264"/>
                    <a:pt x="382" y="6359"/>
                    <a:pt x="501" y="6359"/>
                  </a:cubicBezTo>
                  <a:lnTo>
                    <a:pt x="715" y="6359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06" y="7240"/>
                    <a:pt x="334" y="7311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502"/>
                  </a:lnTo>
                  <a:lnTo>
                    <a:pt x="501" y="8502"/>
                  </a:lnTo>
                  <a:cubicBezTo>
                    <a:pt x="406" y="8502"/>
                    <a:pt x="334" y="8550"/>
                    <a:pt x="334" y="8645"/>
                  </a:cubicBezTo>
                  <a:cubicBezTo>
                    <a:pt x="334" y="8764"/>
                    <a:pt x="382" y="8859"/>
                    <a:pt x="501" y="8859"/>
                  </a:cubicBezTo>
                  <a:lnTo>
                    <a:pt x="715" y="8859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06" y="9741"/>
                    <a:pt x="334" y="9812"/>
                    <a:pt x="334" y="9883"/>
                  </a:cubicBezTo>
                  <a:cubicBezTo>
                    <a:pt x="334" y="10002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4" y="10717"/>
                    <a:pt x="1" y="10836"/>
                    <a:pt x="1" y="11026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75" y="11884"/>
                  </a:lnTo>
                  <a:cubicBezTo>
                    <a:pt x="11717" y="11884"/>
                    <a:pt x="11884" y="11765"/>
                    <a:pt x="11884" y="11598"/>
                  </a:cubicBezTo>
                  <a:lnTo>
                    <a:pt x="11884" y="11026"/>
                  </a:lnTo>
                  <a:cubicBezTo>
                    <a:pt x="11836" y="10836"/>
                    <a:pt x="11694" y="10693"/>
                    <a:pt x="11551" y="10693"/>
                  </a:cubicBezTo>
                  <a:lnTo>
                    <a:pt x="11098" y="10693"/>
                  </a:lnTo>
                  <a:lnTo>
                    <a:pt x="11098" y="9883"/>
                  </a:lnTo>
                  <a:cubicBezTo>
                    <a:pt x="11098" y="9812"/>
                    <a:pt x="11051" y="9717"/>
                    <a:pt x="10955" y="9717"/>
                  </a:cubicBezTo>
                  <a:cubicBezTo>
                    <a:pt x="10836" y="9717"/>
                    <a:pt x="10741" y="9764"/>
                    <a:pt x="10741" y="9883"/>
                  </a:cubicBezTo>
                  <a:lnTo>
                    <a:pt x="10741" y="10717"/>
                  </a:lnTo>
                  <a:lnTo>
                    <a:pt x="10241" y="10717"/>
                  </a:lnTo>
                  <a:lnTo>
                    <a:pt x="10241" y="5097"/>
                  </a:lnTo>
                  <a:lnTo>
                    <a:pt x="10741" y="5097"/>
                  </a:lnTo>
                  <a:lnTo>
                    <a:pt x="10741" y="9098"/>
                  </a:lnTo>
                  <a:cubicBezTo>
                    <a:pt x="10741" y="9169"/>
                    <a:pt x="10812" y="9264"/>
                    <a:pt x="10884" y="9264"/>
                  </a:cubicBezTo>
                  <a:cubicBezTo>
                    <a:pt x="11003" y="9264"/>
                    <a:pt x="11098" y="9217"/>
                    <a:pt x="11098" y="9098"/>
                  </a:cubicBezTo>
                  <a:lnTo>
                    <a:pt x="11098" y="4978"/>
                  </a:lnTo>
                  <a:cubicBezTo>
                    <a:pt x="11098" y="4835"/>
                    <a:pt x="10979" y="4739"/>
                    <a:pt x="10860" y="4739"/>
                  </a:cubicBezTo>
                  <a:lnTo>
                    <a:pt x="10241" y="4739"/>
                  </a:lnTo>
                  <a:lnTo>
                    <a:pt x="10241" y="2477"/>
                  </a:lnTo>
                  <a:cubicBezTo>
                    <a:pt x="10241" y="2334"/>
                    <a:pt x="10122" y="2239"/>
                    <a:pt x="10003" y="2239"/>
                  </a:cubicBezTo>
                  <a:lnTo>
                    <a:pt x="9288" y="2239"/>
                  </a:lnTo>
                  <a:cubicBezTo>
                    <a:pt x="9145" y="2239"/>
                    <a:pt x="9050" y="2358"/>
                    <a:pt x="9050" y="2477"/>
                  </a:cubicBezTo>
                  <a:lnTo>
                    <a:pt x="9050" y="8502"/>
                  </a:lnTo>
                  <a:lnTo>
                    <a:pt x="8431" y="8502"/>
                  </a:lnTo>
                  <a:cubicBezTo>
                    <a:pt x="8264" y="8502"/>
                    <a:pt x="8193" y="8621"/>
                    <a:pt x="8193" y="8740"/>
                  </a:cubicBezTo>
                  <a:lnTo>
                    <a:pt x="8193" y="10717"/>
                  </a:lnTo>
                  <a:lnTo>
                    <a:pt x="7717" y="10717"/>
                  </a:lnTo>
                  <a:lnTo>
                    <a:pt x="7717" y="6121"/>
                  </a:lnTo>
                  <a:cubicBezTo>
                    <a:pt x="7717" y="5954"/>
                    <a:pt x="7597" y="5883"/>
                    <a:pt x="7478" y="5883"/>
                  </a:cubicBezTo>
                  <a:lnTo>
                    <a:pt x="6764" y="5883"/>
                  </a:lnTo>
                  <a:cubicBezTo>
                    <a:pt x="6597" y="5883"/>
                    <a:pt x="6526" y="6002"/>
                    <a:pt x="6526" y="6121"/>
                  </a:cubicBezTo>
                  <a:lnTo>
                    <a:pt x="6526" y="7264"/>
                  </a:lnTo>
                  <a:lnTo>
                    <a:pt x="6002" y="7264"/>
                  </a:lnTo>
                  <a:lnTo>
                    <a:pt x="6002" y="3763"/>
                  </a:lnTo>
                  <a:cubicBezTo>
                    <a:pt x="6002" y="3620"/>
                    <a:pt x="5883" y="3525"/>
                    <a:pt x="5764" y="3525"/>
                  </a:cubicBezTo>
                  <a:lnTo>
                    <a:pt x="5049" y="3525"/>
                  </a:lnTo>
                  <a:cubicBezTo>
                    <a:pt x="4906" y="3525"/>
                    <a:pt x="4811" y="3644"/>
                    <a:pt x="4811" y="3763"/>
                  </a:cubicBezTo>
                  <a:lnTo>
                    <a:pt x="4811" y="10765"/>
                  </a:lnTo>
                  <a:lnTo>
                    <a:pt x="4335" y="10765"/>
                  </a:lnTo>
                  <a:lnTo>
                    <a:pt x="4335" y="1239"/>
                  </a:lnTo>
                  <a:cubicBezTo>
                    <a:pt x="4335" y="1072"/>
                    <a:pt x="4216" y="1001"/>
                    <a:pt x="4097" y="1001"/>
                  </a:cubicBezTo>
                  <a:lnTo>
                    <a:pt x="3382" y="1001"/>
                  </a:lnTo>
                  <a:cubicBezTo>
                    <a:pt x="3263" y="1001"/>
                    <a:pt x="3144" y="1072"/>
                    <a:pt x="3144" y="1286"/>
                  </a:cubicBezTo>
                  <a:lnTo>
                    <a:pt x="3144" y="2501"/>
                  </a:lnTo>
                  <a:cubicBezTo>
                    <a:pt x="3144" y="2596"/>
                    <a:pt x="3216" y="2691"/>
                    <a:pt x="3311" y="2691"/>
                  </a:cubicBezTo>
                  <a:cubicBezTo>
                    <a:pt x="3430" y="2691"/>
                    <a:pt x="3501" y="2620"/>
                    <a:pt x="3501" y="2501"/>
                  </a:cubicBezTo>
                  <a:lnTo>
                    <a:pt x="3501" y="1310"/>
                  </a:lnTo>
                  <a:lnTo>
                    <a:pt x="4025" y="1310"/>
                  </a:lnTo>
                  <a:lnTo>
                    <a:pt x="4025" y="10693"/>
                  </a:lnTo>
                  <a:lnTo>
                    <a:pt x="3501" y="10693"/>
                  </a:lnTo>
                  <a:lnTo>
                    <a:pt x="3501" y="3311"/>
                  </a:lnTo>
                  <a:cubicBezTo>
                    <a:pt x="3501" y="3215"/>
                    <a:pt x="3454" y="3144"/>
                    <a:pt x="3359" y="3144"/>
                  </a:cubicBezTo>
                  <a:cubicBezTo>
                    <a:pt x="3239" y="3144"/>
                    <a:pt x="3144" y="3192"/>
                    <a:pt x="3144" y="3311"/>
                  </a:cubicBezTo>
                  <a:lnTo>
                    <a:pt x="3144" y="4739"/>
                  </a:lnTo>
                  <a:lnTo>
                    <a:pt x="2525" y="4739"/>
                  </a:lnTo>
                  <a:cubicBezTo>
                    <a:pt x="2382" y="4739"/>
                    <a:pt x="2287" y="4859"/>
                    <a:pt x="2287" y="4978"/>
                  </a:cubicBezTo>
                  <a:lnTo>
                    <a:pt x="2287" y="6002"/>
                  </a:lnTo>
                  <a:lnTo>
                    <a:pt x="1668" y="6002"/>
                  </a:lnTo>
                  <a:cubicBezTo>
                    <a:pt x="1525" y="6002"/>
                    <a:pt x="1430" y="6121"/>
                    <a:pt x="1430" y="6240"/>
                  </a:cubicBezTo>
                  <a:lnTo>
                    <a:pt x="143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1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7" name="Google Shape;3467;p54"/>
          <p:cNvGrpSpPr/>
          <p:nvPr/>
        </p:nvGrpSpPr>
        <p:grpSpPr>
          <a:xfrm>
            <a:off x="1047117" y="2994374"/>
            <a:ext cx="355756" cy="355039"/>
            <a:chOff x="1694804" y="2994374"/>
            <a:chExt cx="355756" cy="355039"/>
          </a:xfrm>
        </p:grpSpPr>
        <p:sp>
          <p:nvSpPr>
            <p:cNvPr id="3468" name="Google Shape;3468;p54"/>
            <p:cNvSpPr/>
            <p:nvPr/>
          </p:nvSpPr>
          <p:spPr>
            <a:xfrm>
              <a:off x="1800589" y="2999890"/>
              <a:ext cx="145587" cy="158169"/>
            </a:xfrm>
            <a:custGeom>
              <a:rect b="b" l="l" r="r" t="t"/>
              <a:pathLst>
                <a:path extrusionOk="0" h="5305" w="4883">
                  <a:moveTo>
                    <a:pt x="2442" y="0"/>
                  </a:moveTo>
                  <a:cubicBezTo>
                    <a:pt x="1882" y="0"/>
                    <a:pt x="1322" y="209"/>
                    <a:pt x="882" y="625"/>
                  </a:cubicBezTo>
                  <a:cubicBezTo>
                    <a:pt x="1" y="1483"/>
                    <a:pt x="1" y="2912"/>
                    <a:pt x="858" y="3769"/>
                  </a:cubicBezTo>
                  <a:lnTo>
                    <a:pt x="2382" y="5269"/>
                  </a:lnTo>
                  <a:cubicBezTo>
                    <a:pt x="2394" y="5293"/>
                    <a:pt x="2418" y="5305"/>
                    <a:pt x="2445" y="5305"/>
                  </a:cubicBezTo>
                  <a:cubicBezTo>
                    <a:pt x="2471" y="5305"/>
                    <a:pt x="2501" y="5293"/>
                    <a:pt x="2525" y="5269"/>
                  </a:cubicBezTo>
                  <a:lnTo>
                    <a:pt x="4025" y="3769"/>
                  </a:lnTo>
                  <a:cubicBezTo>
                    <a:pt x="4883" y="2912"/>
                    <a:pt x="4883" y="1483"/>
                    <a:pt x="4001" y="625"/>
                  </a:cubicBezTo>
                  <a:cubicBezTo>
                    <a:pt x="3561" y="209"/>
                    <a:pt x="3001" y="0"/>
                    <a:pt x="244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54"/>
            <p:cNvSpPr/>
            <p:nvPr/>
          </p:nvSpPr>
          <p:spPr>
            <a:xfrm>
              <a:off x="1800589" y="3185013"/>
              <a:ext cx="145587" cy="158198"/>
            </a:xfrm>
            <a:custGeom>
              <a:rect b="b" l="l" r="r" t="t"/>
              <a:pathLst>
                <a:path extrusionOk="0" h="5306" w="4883">
                  <a:moveTo>
                    <a:pt x="2445" y="1"/>
                  </a:moveTo>
                  <a:cubicBezTo>
                    <a:pt x="2418" y="1"/>
                    <a:pt x="2394" y="13"/>
                    <a:pt x="2382" y="37"/>
                  </a:cubicBezTo>
                  <a:lnTo>
                    <a:pt x="858" y="1537"/>
                  </a:lnTo>
                  <a:cubicBezTo>
                    <a:pt x="1" y="2394"/>
                    <a:pt x="1" y="3823"/>
                    <a:pt x="882" y="4680"/>
                  </a:cubicBezTo>
                  <a:cubicBezTo>
                    <a:pt x="1322" y="5097"/>
                    <a:pt x="1882" y="5305"/>
                    <a:pt x="2442" y="5305"/>
                  </a:cubicBezTo>
                  <a:cubicBezTo>
                    <a:pt x="3001" y="5305"/>
                    <a:pt x="3561" y="5097"/>
                    <a:pt x="4001" y="4680"/>
                  </a:cubicBezTo>
                  <a:cubicBezTo>
                    <a:pt x="4883" y="3823"/>
                    <a:pt x="4883" y="2394"/>
                    <a:pt x="4025" y="1537"/>
                  </a:cubicBezTo>
                  <a:lnTo>
                    <a:pt x="2525" y="37"/>
                  </a:lnTo>
                  <a:cubicBezTo>
                    <a:pt x="2501" y="13"/>
                    <a:pt x="2471" y="1"/>
                    <a:pt x="24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54"/>
            <p:cNvSpPr/>
            <p:nvPr/>
          </p:nvSpPr>
          <p:spPr>
            <a:xfrm>
              <a:off x="1864484" y="3000337"/>
              <a:ext cx="80978" cy="157721"/>
            </a:xfrm>
            <a:custGeom>
              <a:rect b="b" l="l" r="r" t="t"/>
              <a:pathLst>
                <a:path extrusionOk="0" h="5290" w="2716">
                  <a:moveTo>
                    <a:pt x="256" y="0"/>
                  </a:moveTo>
                  <a:cubicBezTo>
                    <a:pt x="170" y="0"/>
                    <a:pt x="85" y="5"/>
                    <a:pt x="1" y="15"/>
                  </a:cubicBezTo>
                  <a:cubicBezTo>
                    <a:pt x="477" y="39"/>
                    <a:pt x="953" y="253"/>
                    <a:pt x="1311" y="610"/>
                  </a:cubicBezTo>
                  <a:cubicBezTo>
                    <a:pt x="2216" y="1468"/>
                    <a:pt x="2216" y="2897"/>
                    <a:pt x="1334" y="3754"/>
                  </a:cubicBezTo>
                  <a:lnTo>
                    <a:pt x="25" y="5064"/>
                  </a:lnTo>
                  <a:lnTo>
                    <a:pt x="215" y="5254"/>
                  </a:lnTo>
                  <a:cubicBezTo>
                    <a:pt x="227" y="5278"/>
                    <a:pt x="245" y="5290"/>
                    <a:pt x="269" y="5290"/>
                  </a:cubicBezTo>
                  <a:cubicBezTo>
                    <a:pt x="293" y="5290"/>
                    <a:pt x="322" y="5278"/>
                    <a:pt x="358" y="5254"/>
                  </a:cubicBezTo>
                  <a:lnTo>
                    <a:pt x="1858" y="3754"/>
                  </a:lnTo>
                  <a:cubicBezTo>
                    <a:pt x="2716" y="2897"/>
                    <a:pt x="2716" y="1468"/>
                    <a:pt x="1787" y="610"/>
                  </a:cubicBezTo>
                  <a:cubicBezTo>
                    <a:pt x="1375" y="199"/>
                    <a:pt x="803" y="0"/>
                    <a:pt x="25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54"/>
            <p:cNvSpPr/>
            <p:nvPr/>
          </p:nvSpPr>
          <p:spPr>
            <a:xfrm>
              <a:off x="1865199" y="3185013"/>
              <a:ext cx="80262" cy="157960"/>
            </a:xfrm>
            <a:custGeom>
              <a:rect b="b" l="l" r="r" t="t"/>
              <a:pathLst>
                <a:path extrusionOk="0" h="5298" w="2692">
                  <a:moveTo>
                    <a:pt x="295" y="1"/>
                  </a:moveTo>
                  <a:cubicBezTo>
                    <a:pt x="269" y="1"/>
                    <a:pt x="239" y="13"/>
                    <a:pt x="215" y="37"/>
                  </a:cubicBezTo>
                  <a:lnTo>
                    <a:pt x="48" y="227"/>
                  </a:lnTo>
                  <a:lnTo>
                    <a:pt x="1358" y="1537"/>
                  </a:lnTo>
                  <a:cubicBezTo>
                    <a:pt x="2215" y="2394"/>
                    <a:pt x="2215" y="3823"/>
                    <a:pt x="1310" y="4680"/>
                  </a:cubicBezTo>
                  <a:cubicBezTo>
                    <a:pt x="929" y="5014"/>
                    <a:pt x="477" y="5228"/>
                    <a:pt x="1" y="5276"/>
                  </a:cubicBezTo>
                  <a:cubicBezTo>
                    <a:pt x="101" y="5291"/>
                    <a:pt x="202" y="5298"/>
                    <a:pt x="302" y="5298"/>
                  </a:cubicBezTo>
                  <a:cubicBezTo>
                    <a:pt x="847" y="5298"/>
                    <a:pt x="1385" y="5082"/>
                    <a:pt x="1787" y="4680"/>
                  </a:cubicBezTo>
                  <a:cubicBezTo>
                    <a:pt x="2692" y="3823"/>
                    <a:pt x="2692" y="2394"/>
                    <a:pt x="1858" y="1537"/>
                  </a:cubicBezTo>
                  <a:lnTo>
                    <a:pt x="358" y="37"/>
                  </a:lnTo>
                  <a:cubicBezTo>
                    <a:pt x="346" y="13"/>
                    <a:pt x="322" y="1"/>
                    <a:pt x="29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54"/>
            <p:cNvSpPr/>
            <p:nvPr/>
          </p:nvSpPr>
          <p:spPr>
            <a:xfrm>
              <a:off x="1885802" y="3105943"/>
              <a:ext cx="164758" cy="132438"/>
            </a:xfrm>
            <a:custGeom>
              <a:rect b="b" l="l" r="r" t="t"/>
              <a:pathLst>
                <a:path extrusionOk="0" h="4442" w="5526">
                  <a:moveTo>
                    <a:pt x="3111" y="0"/>
                  </a:moveTo>
                  <a:cubicBezTo>
                    <a:pt x="2541" y="0"/>
                    <a:pt x="1974" y="215"/>
                    <a:pt x="1548" y="641"/>
                  </a:cubicBezTo>
                  <a:lnTo>
                    <a:pt x="72" y="2165"/>
                  </a:lnTo>
                  <a:cubicBezTo>
                    <a:pt x="0" y="2188"/>
                    <a:pt x="0" y="2236"/>
                    <a:pt x="72" y="2308"/>
                  </a:cubicBezTo>
                  <a:lnTo>
                    <a:pt x="1548" y="3784"/>
                  </a:lnTo>
                  <a:cubicBezTo>
                    <a:pt x="1974" y="4222"/>
                    <a:pt x="2541" y="4442"/>
                    <a:pt x="3112" y="4442"/>
                  </a:cubicBezTo>
                  <a:cubicBezTo>
                    <a:pt x="3690" y="4442"/>
                    <a:pt x="4272" y="4216"/>
                    <a:pt x="4716" y="3760"/>
                  </a:cubicBezTo>
                  <a:cubicBezTo>
                    <a:pt x="5525" y="2903"/>
                    <a:pt x="5525" y="1522"/>
                    <a:pt x="4716" y="664"/>
                  </a:cubicBezTo>
                  <a:cubicBezTo>
                    <a:pt x="4272" y="221"/>
                    <a:pt x="3690" y="0"/>
                    <a:pt x="3111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54"/>
            <p:cNvSpPr/>
            <p:nvPr/>
          </p:nvSpPr>
          <p:spPr>
            <a:xfrm>
              <a:off x="1971014" y="3104959"/>
              <a:ext cx="79546" cy="132170"/>
            </a:xfrm>
            <a:custGeom>
              <a:rect b="b" l="l" r="r" t="t"/>
              <a:pathLst>
                <a:path extrusionOk="0" h="4433" w="2668">
                  <a:moveTo>
                    <a:pt x="181" y="0"/>
                  </a:moveTo>
                  <a:cubicBezTo>
                    <a:pt x="121" y="0"/>
                    <a:pt x="60" y="2"/>
                    <a:pt x="0" y="7"/>
                  </a:cubicBezTo>
                  <a:cubicBezTo>
                    <a:pt x="476" y="78"/>
                    <a:pt x="953" y="292"/>
                    <a:pt x="1334" y="674"/>
                  </a:cubicBezTo>
                  <a:cubicBezTo>
                    <a:pt x="2167" y="1531"/>
                    <a:pt x="2167" y="2912"/>
                    <a:pt x="1334" y="3769"/>
                  </a:cubicBezTo>
                  <a:cubicBezTo>
                    <a:pt x="953" y="4150"/>
                    <a:pt x="476" y="4365"/>
                    <a:pt x="0" y="4412"/>
                  </a:cubicBezTo>
                  <a:cubicBezTo>
                    <a:pt x="97" y="4426"/>
                    <a:pt x="194" y="4433"/>
                    <a:pt x="290" y="4433"/>
                  </a:cubicBezTo>
                  <a:cubicBezTo>
                    <a:pt x="857" y="4433"/>
                    <a:pt x="1410" y="4197"/>
                    <a:pt x="1858" y="3769"/>
                  </a:cubicBezTo>
                  <a:cubicBezTo>
                    <a:pt x="2667" y="2936"/>
                    <a:pt x="2667" y="1531"/>
                    <a:pt x="1858" y="674"/>
                  </a:cubicBezTo>
                  <a:cubicBezTo>
                    <a:pt x="1381" y="219"/>
                    <a:pt x="786" y="0"/>
                    <a:pt x="18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54"/>
            <p:cNvSpPr/>
            <p:nvPr/>
          </p:nvSpPr>
          <p:spPr>
            <a:xfrm>
              <a:off x="1694804" y="3105943"/>
              <a:ext cx="165443" cy="132438"/>
            </a:xfrm>
            <a:custGeom>
              <a:rect b="b" l="l" r="r" t="t"/>
              <a:pathLst>
                <a:path extrusionOk="0" h="4442" w="5549">
                  <a:moveTo>
                    <a:pt x="2438" y="0"/>
                  </a:moveTo>
                  <a:cubicBezTo>
                    <a:pt x="1860" y="0"/>
                    <a:pt x="1277" y="221"/>
                    <a:pt x="834" y="664"/>
                  </a:cubicBezTo>
                  <a:cubicBezTo>
                    <a:pt x="0" y="1522"/>
                    <a:pt x="0" y="2903"/>
                    <a:pt x="834" y="3760"/>
                  </a:cubicBezTo>
                  <a:cubicBezTo>
                    <a:pt x="1277" y="4216"/>
                    <a:pt x="1860" y="4442"/>
                    <a:pt x="2438" y="4442"/>
                  </a:cubicBezTo>
                  <a:cubicBezTo>
                    <a:pt x="3008" y="4442"/>
                    <a:pt x="3575" y="4222"/>
                    <a:pt x="4001" y="3784"/>
                  </a:cubicBezTo>
                  <a:lnTo>
                    <a:pt x="5478" y="2308"/>
                  </a:lnTo>
                  <a:cubicBezTo>
                    <a:pt x="5549" y="2236"/>
                    <a:pt x="5549" y="2188"/>
                    <a:pt x="5478" y="2165"/>
                  </a:cubicBezTo>
                  <a:lnTo>
                    <a:pt x="4001" y="641"/>
                  </a:lnTo>
                  <a:cubicBezTo>
                    <a:pt x="3575" y="215"/>
                    <a:pt x="3009" y="0"/>
                    <a:pt x="243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54"/>
            <p:cNvSpPr/>
            <p:nvPr/>
          </p:nvSpPr>
          <p:spPr>
            <a:xfrm>
              <a:off x="1829003" y="3022788"/>
              <a:ext cx="87358" cy="87358"/>
            </a:xfrm>
            <a:custGeom>
              <a:rect b="b" l="l" r="r" t="t"/>
              <a:pathLst>
                <a:path extrusionOk="0" h="2930" w="2930">
                  <a:moveTo>
                    <a:pt x="1453" y="0"/>
                  </a:moveTo>
                  <a:cubicBezTo>
                    <a:pt x="643" y="0"/>
                    <a:pt x="0" y="643"/>
                    <a:pt x="0" y="1453"/>
                  </a:cubicBezTo>
                  <a:cubicBezTo>
                    <a:pt x="0" y="2263"/>
                    <a:pt x="643" y="2929"/>
                    <a:pt x="1453" y="2929"/>
                  </a:cubicBezTo>
                  <a:cubicBezTo>
                    <a:pt x="2263" y="2929"/>
                    <a:pt x="2929" y="2263"/>
                    <a:pt x="2929" y="1453"/>
                  </a:cubicBezTo>
                  <a:cubicBezTo>
                    <a:pt x="2929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54"/>
            <p:cNvSpPr/>
            <p:nvPr/>
          </p:nvSpPr>
          <p:spPr>
            <a:xfrm>
              <a:off x="1829003" y="3232957"/>
              <a:ext cx="87358" cy="87358"/>
            </a:xfrm>
            <a:custGeom>
              <a:rect b="b" l="l" r="r" t="t"/>
              <a:pathLst>
                <a:path extrusionOk="0" h="2930" w="2930">
                  <a:moveTo>
                    <a:pt x="1453" y="0"/>
                  </a:moveTo>
                  <a:cubicBezTo>
                    <a:pt x="643" y="0"/>
                    <a:pt x="0" y="667"/>
                    <a:pt x="0" y="1477"/>
                  </a:cubicBezTo>
                  <a:cubicBezTo>
                    <a:pt x="0" y="2263"/>
                    <a:pt x="643" y="2929"/>
                    <a:pt x="1453" y="2929"/>
                  </a:cubicBezTo>
                  <a:cubicBezTo>
                    <a:pt x="2263" y="2929"/>
                    <a:pt x="2929" y="2263"/>
                    <a:pt x="2929" y="1477"/>
                  </a:cubicBezTo>
                  <a:cubicBezTo>
                    <a:pt x="2929" y="667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54"/>
            <p:cNvSpPr/>
            <p:nvPr/>
          </p:nvSpPr>
          <p:spPr>
            <a:xfrm>
              <a:off x="1934788" y="3128573"/>
              <a:ext cx="86642" cy="86642"/>
            </a:xfrm>
            <a:custGeom>
              <a:rect b="b" l="l" r="r" t="t"/>
              <a:pathLst>
                <a:path extrusionOk="0" h="2906" w="2906">
                  <a:moveTo>
                    <a:pt x="1453" y="1"/>
                  </a:moveTo>
                  <a:cubicBezTo>
                    <a:pt x="644" y="1"/>
                    <a:pt x="1" y="644"/>
                    <a:pt x="1" y="1453"/>
                  </a:cubicBezTo>
                  <a:cubicBezTo>
                    <a:pt x="1" y="2263"/>
                    <a:pt x="644" y="2906"/>
                    <a:pt x="1453" y="2906"/>
                  </a:cubicBezTo>
                  <a:cubicBezTo>
                    <a:pt x="2263" y="2906"/>
                    <a:pt x="2906" y="2263"/>
                    <a:pt x="2906" y="1453"/>
                  </a:cubicBezTo>
                  <a:cubicBezTo>
                    <a:pt x="2906" y="644"/>
                    <a:pt x="2263" y="1"/>
                    <a:pt x="1453" y="1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54"/>
            <p:cNvSpPr/>
            <p:nvPr/>
          </p:nvSpPr>
          <p:spPr>
            <a:xfrm>
              <a:off x="1723904" y="3128573"/>
              <a:ext cx="87358" cy="86642"/>
            </a:xfrm>
            <a:custGeom>
              <a:rect b="b" l="l" r="r" t="t"/>
              <a:pathLst>
                <a:path extrusionOk="0" h="2906" w="2930">
                  <a:moveTo>
                    <a:pt x="1477" y="1"/>
                  </a:moveTo>
                  <a:cubicBezTo>
                    <a:pt x="667" y="1"/>
                    <a:pt x="1" y="644"/>
                    <a:pt x="1" y="1453"/>
                  </a:cubicBezTo>
                  <a:cubicBezTo>
                    <a:pt x="1" y="2263"/>
                    <a:pt x="667" y="2906"/>
                    <a:pt x="1477" y="2906"/>
                  </a:cubicBezTo>
                  <a:cubicBezTo>
                    <a:pt x="2287" y="2906"/>
                    <a:pt x="2930" y="2263"/>
                    <a:pt x="2930" y="1453"/>
                  </a:cubicBezTo>
                  <a:cubicBezTo>
                    <a:pt x="2930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54"/>
            <p:cNvSpPr/>
            <p:nvPr/>
          </p:nvSpPr>
          <p:spPr>
            <a:xfrm>
              <a:off x="1843911" y="3026336"/>
              <a:ext cx="73166" cy="83810"/>
            </a:xfrm>
            <a:custGeom>
              <a:rect b="b" l="l" r="r" t="t"/>
              <a:pathLst>
                <a:path extrusionOk="0" h="2811" w="2454">
                  <a:moveTo>
                    <a:pt x="1596" y="0"/>
                  </a:moveTo>
                  <a:cubicBezTo>
                    <a:pt x="1882" y="262"/>
                    <a:pt x="2072" y="667"/>
                    <a:pt x="2072" y="1072"/>
                  </a:cubicBezTo>
                  <a:cubicBezTo>
                    <a:pt x="2072" y="1882"/>
                    <a:pt x="1405" y="2525"/>
                    <a:pt x="596" y="2525"/>
                  </a:cubicBezTo>
                  <a:cubicBezTo>
                    <a:pt x="381" y="2525"/>
                    <a:pt x="191" y="2501"/>
                    <a:pt x="0" y="2406"/>
                  </a:cubicBezTo>
                  <a:lnTo>
                    <a:pt x="0" y="2406"/>
                  </a:lnTo>
                  <a:cubicBezTo>
                    <a:pt x="238" y="2644"/>
                    <a:pt x="596" y="2810"/>
                    <a:pt x="977" y="2810"/>
                  </a:cubicBezTo>
                  <a:cubicBezTo>
                    <a:pt x="1786" y="2810"/>
                    <a:pt x="2453" y="2144"/>
                    <a:pt x="2453" y="1334"/>
                  </a:cubicBezTo>
                  <a:cubicBezTo>
                    <a:pt x="2453" y="739"/>
                    <a:pt x="2096" y="238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54"/>
            <p:cNvSpPr/>
            <p:nvPr/>
          </p:nvSpPr>
          <p:spPr>
            <a:xfrm>
              <a:off x="1843911" y="3236504"/>
              <a:ext cx="73166" cy="83810"/>
            </a:xfrm>
            <a:custGeom>
              <a:rect b="b" l="l" r="r" t="t"/>
              <a:pathLst>
                <a:path extrusionOk="0" h="2811" w="2454">
                  <a:moveTo>
                    <a:pt x="1596" y="0"/>
                  </a:moveTo>
                  <a:cubicBezTo>
                    <a:pt x="1882" y="286"/>
                    <a:pt x="2072" y="667"/>
                    <a:pt x="2072" y="1072"/>
                  </a:cubicBezTo>
                  <a:cubicBezTo>
                    <a:pt x="2072" y="1882"/>
                    <a:pt x="1405" y="2549"/>
                    <a:pt x="596" y="2549"/>
                  </a:cubicBezTo>
                  <a:cubicBezTo>
                    <a:pt x="381" y="2549"/>
                    <a:pt x="191" y="2501"/>
                    <a:pt x="0" y="2429"/>
                  </a:cubicBezTo>
                  <a:lnTo>
                    <a:pt x="0" y="2429"/>
                  </a:lnTo>
                  <a:cubicBezTo>
                    <a:pt x="238" y="2668"/>
                    <a:pt x="596" y="2810"/>
                    <a:pt x="977" y="2810"/>
                  </a:cubicBezTo>
                  <a:cubicBezTo>
                    <a:pt x="1786" y="2810"/>
                    <a:pt x="2453" y="2144"/>
                    <a:pt x="2453" y="1358"/>
                  </a:cubicBezTo>
                  <a:cubicBezTo>
                    <a:pt x="2453" y="762"/>
                    <a:pt x="2096" y="239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54"/>
            <p:cNvSpPr/>
            <p:nvPr/>
          </p:nvSpPr>
          <p:spPr>
            <a:xfrm>
              <a:off x="1948980" y="3132121"/>
              <a:ext cx="72450" cy="83094"/>
            </a:xfrm>
            <a:custGeom>
              <a:rect b="b" l="l" r="r" t="t"/>
              <a:pathLst>
                <a:path extrusionOk="0" h="2787" w="2430">
                  <a:moveTo>
                    <a:pt x="1573" y="1"/>
                  </a:moveTo>
                  <a:lnTo>
                    <a:pt x="1573" y="1"/>
                  </a:lnTo>
                  <a:cubicBezTo>
                    <a:pt x="1882" y="263"/>
                    <a:pt x="2049" y="644"/>
                    <a:pt x="2049" y="1072"/>
                  </a:cubicBezTo>
                  <a:cubicBezTo>
                    <a:pt x="2049" y="1882"/>
                    <a:pt x="1406" y="2525"/>
                    <a:pt x="596" y="2525"/>
                  </a:cubicBezTo>
                  <a:cubicBezTo>
                    <a:pt x="382" y="2525"/>
                    <a:pt x="168" y="2501"/>
                    <a:pt x="1" y="2406"/>
                  </a:cubicBezTo>
                  <a:lnTo>
                    <a:pt x="1" y="2406"/>
                  </a:lnTo>
                  <a:cubicBezTo>
                    <a:pt x="239" y="2644"/>
                    <a:pt x="596" y="2787"/>
                    <a:pt x="977" y="2787"/>
                  </a:cubicBezTo>
                  <a:cubicBezTo>
                    <a:pt x="1787" y="2787"/>
                    <a:pt x="2430" y="2144"/>
                    <a:pt x="2430" y="1334"/>
                  </a:cubicBezTo>
                  <a:cubicBezTo>
                    <a:pt x="2430" y="739"/>
                    <a:pt x="2073" y="215"/>
                    <a:pt x="1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54"/>
            <p:cNvSpPr/>
            <p:nvPr/>
          </p:nvSpPr>
          <p:spPr>
            <a:xfrm>
              <a:off x="1738096" y="3132121"/>
              <a:ext cx="73166" cy="83094"/>
            </a:xfrm>
            <a:custGeom>
              <a:rect b="b" l="l" r="r" t="t"/>
              <a:pathLst>
                <a:path extrusionOk="0" h="2787" w="2454">
                  <a:moveTo>
                    <a:pt x="1596" y="1"/>
                  </a:moveTo>
                  <a:cubicBezTo>
                    <a:pt x="1882" y="263"/>
                    <a:pt x="2073" y="644"/>
                    <a:pt x="2073" y="1072"/>
                  </a:cubicBezTo>
                  <a:cubicBezTo>
                    <a:pt x="2073" y="1882"/>
                    <a:pt x="1406" y="2525"/>
                    <a:pt x="596" y="2525"/>
                  </a:cubicBezTo>
                  <a:cubicBezTo>
                    <a:pt x="406" y="2525"/>
                    <a:pt x="191" y="2501"/>
                    <a:pt x="1" y="2406"/>
                  </a:cubicBezTo>
                  <a:lnTo>
                    <a:pt x="1" y="2406"/>
                  </a:lnTo>
                  <a:cubicBezTo>
                    <a:pt x="239" y="2644"/>
                    <a:pt x="596" y="2787"/>
                    <a:pt x="1001" y="2787"/>
                  </a:cubicBezTo>
                  <a:cubicBezTo>
                    <a:pt x="1787" y="2787"/>
                    <a:pt x="2454" y="2144"/>
                    <a:pt x="2454" y="1334"/>
                  </a:cubicBezTo>
                  <a:cubicBezTo>
                    <a:pt x="2454" y="739"/>
                    <a:pt x="2097" y="215"/>
                    <a:pt x="1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54"/>
            <p:cNvSpPr/>
            <p:nvPr/>
          </p:nvSpPr>
          <p:spPr>
            <a:xfrm>
              <a:off x="1694804" y="3101590"/>
              <a:ext cx="169707" cy="142039"/>
            </a:xfrm>
            <a:custGeom>
              <a:rect b="b" l="l" r="r" t="t"/>
              <a:pathLst>
                <a:path extrusionOk="0" h="4764" w="5692">
                  <a:moveTo>
                    <a:pt x="2405" y="286"/>
                  </a:moveTo>
                  <a:cubicBezTo>
                    <a:pt x="2953" y="286"/>
                    <a:pt x="3453" y="477"/>
                    <a:pt x="3834" y="882"/>
                  </a:cubicBezTo>
                  <a:lnTo>
                    <a:pt x="5263" y="2311"/>
                  </a:lnTo>
                  <a:lnTo>
                    <a:pt x="3834" y="3739"/>
                  </a:lnTo>
                  <a:cubicBezTo>
                    <a:pt x="3501" y="4168"/>
                    <a:pt x="2953" y="4382"/>
                    <a:pt x="2405" y="4382"/>
                  </a:cubicBezTo>
                  <a:cubicBezTo>
                    <a:pt x="1882" y="4382"/>
                    <a:pt x="1358" y="4144"/>
                    <a:pt x="953" y="3763"/>
                  </a:cubicBezTo>
                  <a:cubicBezTo>
                    <a:pt x="596" y="3382"/>
                    <a:pt x="381" y="2858"/>
                    <a:pt x="381" y="2334"/>
                  </a:cubicBezTo>
                  <a:cubicBezTo>
                    <a:pt x="381" y="1787"/>
                    <a:pt x="596" y="1287"/>
                    <a:pt x="953" y="906"/>
                  </a:cubicBezTo>
                  <a:cubicBezTo>
                    <a:pt x="1334" y="525"/>
                    <a:pt x="1858" y="286"/>
                    <a:pt x="2405" y="286"/>
                  </a:cubicBezTo>
                  <a:close/>
                  <a:moveTo>
                    <a:pt x="2382" y="1"/>
                  </a:moveTo>
                  <a:cubicBezTo>
                    <a:pt x="1739" y="1"/>
                    <a:pt x="1143" y="286"/>
                    <a:pt x="691" y="715"/>
                  </a:cubicBezTo>
                  <a:cubicBezTo>
                    <a:pt x="238" y="1168"/>
                    <a:pt x="0" y="1763"/>
                    <a:pt x="0" y="2382"/>
                  </a:cubicBezTo>
                  <a:cubicBezTo>
                    <a:pt x="0" y="3025"/>
                    <a:pt x="238" y="3620"/>
                    <a:pt x="691" y="4049"/>
                  </a:cubicBezTo>
                  <a:cubicBezTo>
                    <a:pt x="1143" y="4525"/>
                    <a:pt x="1739" y="4764"/>
                    <a:pt x="2382" y="4764"/>
                  </a:cubicBezTo>
                  <a:lnTo>
                    <a:pt x="2405" y="4764"/>
                  </a:lnTo>
                  <a:cubicBezTo>
                    <a:pt x="3048" y="4764"/>
                    <a:pt x="3668" y="4525"/>
                    <a:pt x="4120" y="4097"/>
                  </a:cubicBezTo>
                  <a:lnTo>
                    <a:pt x="5597" y="2573"/>
                  </a:lnTo>
                  <a:cubicBezTo>
                    <a:pt x="5668" y="2501"/>
                    <a:pt x="5692" y="2430"/>
                    <a:pt x="5692" y="2334"/>
                  </a:cubicBezTo>
                  <a:cubicBezTo>
                    <a:pt x="5692" y="2263"/>
                    <a:pt x="5668" y="2215"/>
                    <a:pt x="5597" y="2192"/>
                  </a:cubicBezTo>
                  <a:lnTo>
                    <a:pt x="4120" y="691"/>
                  </a:lnTo>
                  <a:cubicBezTo>
                    <a:pt x="3668" y="239"/>
                    <a:pt x="3072" y="1"/>
                    <a:pt x="2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54"/>
            <p:cNvSpPr/>
            <p:nvPr/>
          </p:nvSpPr>
          <p:spPr>
            <a:xfrm>
              <a:off x="1718925" y="3122908"/>
              <a:ext cx="98032" cy="98002"/>
            </a:xfrm>
            <a:custGeom>
              <a:rect b="b" l="l" r="r" t="t"/>
              <a:pathLst>
                <a:path extrusionOk="0" h="3287" w="3288">
                  <a:moveTo>
                    <a:pt x="1644" y="357"/>
                  </a:moveTo>
                  <a:cubicBezTo>
                    <a:pt x="2359" y="357"/>
                    <a:pt x="2930" y="929"/>
                    <a:pt x="2930" y="1643"/>
                  </a:cubicBezTo>
                  <a:cubicBezTo>
                    <a:pt x="2930" y="2358"/>
                    <a:pt x="2359" y="2929"/>
                    <a:pt x="1644" y="2929"/>
                  </a:cubicBezTo>
                  <a:cubicBezTo>
                    <a:pt x="930" y="2929"/>
                    <a:pt x="358" y="2358"/>
                    <a:pt x="358" y="1643"/>
                  </a:cubicBezTo>
                  <a:cubicBezTo>
                    <a:pt x="358" y="929"/>
                    <a:pt x="930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62"/>
                    <a:pt x="1" y="1643"/>
                  </a:cubicBezTo>
                  <a:cubicBezTo>
                    <a:pt x="1" y="2548"/>
                    <a:pt x="739" y="3286"/>
                    <a:pt x="1644" y="3286"/>
                  </a:cubicBezTo>
                  <a:cubicBezTo>
                    <a:pt x="2525" y="3286"/>
                    <a:pt x="3287" y="2548"/>
                    <a:pt x="3287" y="1643"/>
                  </a:cubicBezTo>
                  <a:cubicBezTo>
                    <a:pt x="3287" y="715"/>
                    <a:pt x="2525" y="0"/>
                    <a:pt x="1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54"/>
            <p:cNvSpPr/>
            <p:nvPr/>
          </p:nvSpPr>
          <p:spPr>
            <a:xfrm>
              <a:off x="1797757" y="3179706"/>
              <a:ext cx="144871" cy="169707"/>
            </a:xfrm>
            <a:custGeom>
              <a:rect b="b" l="l" r="r" t="t"/>
              <a:pathLst>
                <a:path extrusionOk="0" h="5692" w="4859">
                  <a:moveTo>
                    <a:pt x="2501" y="0"/>
                  </a:moveTo>
                  <a:cubicBezTo>
                    <a:pt x="2429" y="0"/>
                    <a:pt x="2358" y="48"/>
                    <a:pt x="2310" y="95"/>
                  </a:cubicBezTo>
                  <a:lnTo>
                    <a:pt x="810" y="1596"/>
                  </a:lnTo>
                  <a:cubicBezTo>
                    <a:pt x="238" y="2144"/>
                    <a:pt x="0" y="2953"/>
                    <a:pt x="143" y="3763"/>
                  </a:cubicBezTo>
                  <a:cubicBezTo>
                    <a:pt x="191" y="3858"/>
                    <a:pt x="286" y="3906"/>
                    <a:pt x="358" y="3906"/>
                  </a:cubicBezTo>
                  <a:cubicBezTo>
                    <a:pt x="453" y="3882"/>
                    <a:pt x="524" y="3787"/>
                    <a:pt x="524" y="3691"/>
                  </a:cubicBezTo>
                  <a:cubicBezTo>
                    <a:pt x="358" y="3025"/>
                    <a:pt x="572" y="2334"/>
                    <a:pt x="1072" y="1858"/>
                  </a:cubicBezTo>
                  <a:lnTo>
                    <a:pt x="2501" y="429"/>
                  </a:lnTo>
                  <a:lnTo>
                    <a:pt x="3930" y="1858"/>
                  </a:lnTo>
                  <a:cubicBezTo>
                    <a:pt x="4311" y="2239"/>
                    <a:pt x="4525" y="2739"/>
                    <a:pt x="4525" y="3310"/>
                  </a:cubicBezTo>
                  <a:cubicBezTo>
                    <a:pt x="4525" y="3834"/>
                    <a:pt x="4287" y="4382"/>
                    <a:pt x="3906" y="4763"/>
                  </a:cubicBezTo>
                  <a:cubicBezTo>
                    <a:pt x="3525" y="5120"/>
                    <a:pt x="3025" y="5335"/>
                    <a:pt x="2477" y="5335"/>
                  </a:cubicBezTo>
                  <a:cubicBezTo>
                    <a:pt x="1953" y="5335"/>
                    <a:pt x="1429" y="5120"/>
                    <a:pt x="1048" y="4763"/>
                  </a:cubicBezTo>
                  <a:cubicBezTo>
                    <a:pt x="929" y="4644"/>
                    <a:pt x="834" y="4525"/>
                    <a:pt x="762" y="4406"/>
                  </a:cubicBezTo>
                  <a:cubicBezTo>
                    <a:pt x="719" y="4348"/>
                    <a:pt x="667" y="4317"/>
                    <a:pt x="617" y="4317"/>
                  </a:cubicBezTo>
                  <a:cubicBezTo>
                    <a:pt x="584" y="4317"/>
                    <a:pt x="552" y="4330"/>
                    <a:pt x="524" y="4358"/>
                  </a:cubicBezTo>
                  <a:cubicBezTo>
                    <a:pt x="429" y="4406"/>
                    <a:pt x="405" y="4501"/>
                    <a:pt x="453" y="4596"/>
                  </a:cubicBezTo>
                  <a:cubicBezTo>
                    <a:pt x="548" y="4739"/>
                    <a:pt x="667" y="4882"/>
                    <a:pt x="810" y="5001"/>
                  </a:cubicBezTo>
                  <a:cubicBezTo>
                    <a:pt x="1262" y="5454"/>
                    <a:pt x="1858" y="5692"/>
                    <a:pt x="2477" y="5692"/>
                  </a:cubicBezTo>
                  <a:cubicBezTo>
                    <a:pt x="3096" y="5692"/>
                    <a:pt x="3692" y="5454"/>
                    <a:pt x="4144" y="5001"/>
                  </a:cubicBezTo>
                  <a:cubicBezTo>
                    <a:pt x="4620" y="4549"/>
                    <a:pt x="4858" y="3953"/>
                    <a:pt x="4858" y="3310"/>
                  </a:cubicBezTo>
                  <a:cubicBezTo>
                    <a:pt x="4858" y="2644"/>
                    <a:pt x="4620" y="2048"/>
                    <a:pt x="4168" y="1620"/>
                  </a:cubicBezTo>
                  <a:lnTo>
                    <a:pt x="2715" y="95"/>
                  </a:lnTo>
                  <a:cubicBezTo>
                    <a:pt x="2668" y="48"/>
                    <a:pt x="2596" y="0"/>
                    <a:pt x="2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54"/>
            <p:cNvSpPr/>
            <p:nvPr/>
          </p:nvSpPr>
          <p:spPr>
            <a:xfrm>
              <a:off x="1824024" y="3227977"/>
              <a:ext cx="97316" cy="97316"/>
            </a:xfrm>
            <a:custGeom>
              <a:rect b="b" l="l" r="r" t="t"/>
              <a:pathLst>
                <a:path extrusionOk="0" h="3264" w="3264">
                  <a:moveTo>
                    <a:pt x="1620" y="358"/>
                  </a:moveTo>
                  <a:cubicBezTo>
                    <a:pt x="2334" y="358"/>
                    <a:pt x="2906" y="929"/>
                    <a:pt x="2906" y="1644"/>
                  </a:cubicBezTo>
                  <a:cubicBezTo>
                    <a:pt x="2906" y="2334"/>
                    <a:pt x="2334" y="2906"/>
                    <a:pt x="1620" y="2906"/>
                  </a:cubicBezTo>
                  <a:cubicBezTo>
                    <a:pt x="905" y="2906"/>
                    <a:pt x="358" y="2334"/>
                    <a:pt x="358" y="1644"/>
                  </a:cubicBezTo>
                  <a:cubicBezTo>
                    <a:pt x="358" y="929"/>
                    <a:pt x="953" y="358"/>
                    <a:pt x="1620" y="358"/>
                  </a:cubicBezTo>
                  <a:close/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20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54"/>
            <p:cNvSpPr/>
            <p:nvPr/>
          </p:nvSpPr>
          <p:spPr>
            <a:xfrm>
              <a:off x="1881538" y="3100875"/>
              <a:ext cx="169021" cy="142039"/>
            </a:xfrm>
            <a:custGeom>
              <a:rect b="b" l="l" r="r" t="t"/>
              <a:pathLst>
                <a:path extrusionOk="0" h="4764" w="5669">
                  <a:moveTo>
                    <a:pt x="3263" y="358"/>
                  </a:moveTo>
                  <a:cubicBezTo>
                    <a:pt x="3811" y="358"/>
                    <a:pt x="4335" y="572"/>
                    <a:pt x="4740" y="977"/>
                  </a:cubicBezTo>
                  <a:cubicBezTo>
                    <a:pt x="5097" y="1382"/>
                    <a:pt x="5287" y="1882"/>
                    <a:pt x="5287" y="2406"/>
                  </a:cubicBezTo>
                  <a:cubicBezTo>
                    <a:pt x="5287" y="2930"/>
                    <a:pt x="5073" y="3406"/>
                    <a:pt x="4740" y="3787"/>
                  </a:cubicBezTo>
                  <a:cubicBezTo>
                    <a:pt x="4335" y="4168"/>
                    <a:pt x="3835" y="4406"/>
                    <a:pt x="3263" y="4406"/>
                  </a:cubicBezTo>
                  <a:cubicBezTo>
                    <a:pt x="2739" y="4406"/>
                    <a:pt x="2191" y="4192"/>
                    <a:pt x="1810" y="3811"/>
                  </a:cubicBezTo>
                  <a:lnTo>
                    <a:pt x="381" y="2382"/>
                  </a:lnTo>
                  <a:lnTo>
                    <a:pt x="1810" y="953"/>
                  </a:lnTo>
                  <a:cubicBezTo>
                    <a:pt x="2191" y="572"/>
                    <a:pt x="2691" y="358"/>
                    <a:pt x="3263" y="358"/>
                  </a:cubicBezTo>
                  <a:close/>
                  <a:moveTo>
                    <a:pt x="3263" y="1"/>
                  </a:moveTo>
                  <a:cubicBezTo>
                    <a:pt x="2620" y="1"/>
                    <a:pt x="2025" y="239"/>
                    <a:pt x="1572" y="691"/>
                  </a:cubicBezTo>
                  <a:lnTo>
                    <a:pt x="96" y="2168"/>
                  </a:lnTo>
                  <a:cubicBezTo>
                    <a:pt x="24" y="2239"/>
                    <a:pt x="0" y="2287"/>
                    <a:pt x="0" y="2382"/>
                  </a:cubicBezTo>
                  <a:cubicBezTo>
                    <a:pt x="0" y="2478"/>
                    <a:pt x="24" y="2525"/>
                    <a:pt x="96" y="2597"/>
                  </a:cubicBezTo>
                  <a:lnTo>
                    <a:pt x="1572" y="4073"/>
                  </a:lnTo>
                  <a:cubicBezTo>
                    <a:pt x="2025" y="4526"/>
                    <a:pt x="2620" y="4764"/>
                    <a:pt x="3263" y="4764"/>
                  </a:cubicBezTo>
                  <a:lnTo>
                    <a:pt x="3287" y="4764"/>
                  </a:lnTo>
                  <a:cubicBezTo>
                    <a:pt x="3954" y="4764"/>
                    <a:pt x="4549" y="4502"/>
                    <a:pt x="5001" y="4049"/>
                  </a:cubicBezTo>
                  <a:cubicBezTo>
                    <a:pt x="5454" y="3597"/>
                    <a:pt x="5668" y="3001"/>
                    <a:pt x="5668" y="2382"/>
                  </a:cubicBezTo>
                  <a:cubicBezTo>
                    <a:pt x="5668" y="1763"/>
                    <a:pt x="5406" y="1168"/>
                    <a:pt x="4978" y="715"/>
                  </a:cubicBezTo>
                  <a:cubicBezTo>
                    <a:pt x="4525" y="239"/>
                    <a:pt x="3930" y="1"/>
                    <a:pt x="3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54"/>
            <p:cNvSpPr/>
            <p:nvPr/>
          </p:nvSpPr>
          <p:spPr>
            <a:xfrm>
              <a:off x="1931240" y="3122908"/>
              <a:ext cx="97286" cy="97286"/>
            </a:xfrm>
            <a:custGeom>
              <a:rect b="b" l="l" r="r" t="t"/>
              <a:pathLst>
                <a:path extrusionOk="0" h="3263" w="3263">
                  <a:moveTo>
                    <a:pt x="1572" y="0"/>
                  </a:moveTo>
                  <a:cubicBezTo>
                    <a:pt x="1334" y="0"/>
                    <a:pt x="1120" y="72"/>
                    <a:pt x="929" y="167"/>
                  </a:cubicBezTo>
                  <a:cubicBezTo>
                    <a:pt x="834" y="191"/>
                    <a:pt x="810" y="310"/>
                    <a:pt x="834" y="405"/>
                  </a:cubicBezTo>
                  <a:cubicBezTo>
                    <a:pt x="852" y="459"/>
                    <a:pt x="923" y="485"/>
                    <a:pt x="998" y="485"/>
                  </a:cubicBezTo>
                  <a:cubicBezTo>
                    <a:pt x="1023" y="485"/>
                    <a:pt x="1048" y="482"/>
                    <a:pt x="1072" y="476"/>
                  </a:cubicBezTo>
                  <a:cubicBezTo>
                    <a:pt x="1239" y="405"/>
                    <a:pt x="1429" y="357"/>
                    <a:pt x="1596" y="357"/>
                  </a:cubicBezTo>
                  <a:cubicBezTo>
                    <a:pt x="2310" y="357"/>
                    <a:pt x="2882" y="929"/>
                    <a:pt x="2882" y="1643"/>
                  </a:cubicBezTo>
                  <a:cubicBezTo>
                    <a:pt x="2882" y="2358"/>
                    <a:pt x="2310" y="2929"/>
                    <a:pt x="1596" y="2929"/>
                  </a:cubicBezTo>
                  <a:cubicBezTo>
                    <a:pt x="882" y="2929"/>
                    <a:pt x="334" y="2358"/>
                    <a:pt x="334" y="1643"/>
                  </a:cubicBezTo>
                  <a:cubicBezTo>
                    <a:pt x="334" y="1381"/>
                    <a:pt x="405" y="1143"/>
                    <a:pt x="572" y="905"/>
                  </a:cubicBezTo>
                  <a:cubicBezTo>
                    <a:pt x="620" y="810"/>
                    <a:pt x="596" y="715"/>
                    <a:pt x="524" y="667"/>
                  </a:cubicBezTo>
                  <a:cubicBezTo>
                    <a:pt x="494" y="637"/>
                    <a:pt x="460" y="624"/>
                    <a:pt x="426" y="624"/>
                  </a:cubicBezTo>
                  <a:cubicBezTo>
                    <a:pt x="377" y="624"/>
                    <a:pt x="328" y="649"/>
                    <a:pt x="286" y="691"/>
                  </a:cubicBezTo>
                  <a:cubicBezTo>
                    <a:pt x="120" y="953"/>
                    <a:pt x="0" y="1286"/>
                    <a:pt x="0" y="1619"/>
                  </a:cubicBezTo>
                  <a:cubicBezTo>
                    <a:pt x="0" y="2501"/>
                    <a:pt x="739" y="3263"/>
                    <a:pt x="1644" y="3263"/>
                  </a:cubicBezTo>
                  <a:cubicBezTo>
                    <a:pt x="2525" y="3263"/>
                    <a:pt x="3263" y="2501"/>
                    <a:pt x="3263" y="1619"/>
                  </a:cubicBezTo>
                  <a:cubicBezTo>
                    <a:pt x="3215" y="715"/>
                    <a:pt x="2477" y="0"/>
                    <a:pt x="15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54"/>
            <p:cNvSpPr/>
            <p:nvPr/>
          </p:nvSpPr>
          <p:spPr>
            <a:xfrm>
              <a:off x="1802736" y="2994374"/>
              <a:ext cx="142724" cy="169021"/>
            </a:xfrm>
            <a:custGeom>
              <a:rect b="b" l="l" r="r" t="t"/>
              <a:pathLst>
                <a:path extrusionOk="0" h="5669" w="4787">
                  <a:moveTo>
                    <a:pt x="2358" y="358"/>
                  </a:moveTo>
                  <a:cubicBezTo>
                    <a:pt x="2905" y="358"/>
                    <a:pt x="3405" y="572"/>
                    <a:pt x="3787" y="929"/>
                  </a:cubicBezTo>
                  <a:cubicBezTo>
                    <a:pt x="4191" y="1310"/>
                    <a:pt x="4430" y="1811"/>
                    <a:pt x="4430" y="2382"/>
                  </a:cubicBezTo>
                  <a:cubicBezTo>
                    <a:pt x="4430" y="2930"/>
                    <a:pt x="4215" y="3454"/>
                    <a:pt x="3834" y="3835"/>
                  </a:cubicBezTo>
                  <a:lnTo>
                    <a:pt x="2405" y="5264"/>
                  </a:lnTo>
                  <a:lnTo>
                    <a:pt x="976" y="3835"/>
                  </a:lnTo>
                  <a:cubicBezTo>
                    <a:pt x="572" y="3454"/>
                    <a:pt x="381" y="2954"/>
                    <a:pt x="381" y="2382"/>
                  </a:cubicBezTo>
                  <a:cubicBezTo>
                    <a:pt x="310" y="1811"/>
                    <a:pt x="548" y="1310"/>
                    <a:pt x="953" y="929"/>
                  </a:cubicBezTo>
                  <a:cubicBezTo>
                    <a:pt x="1334" y="572"/>
                    <a:pt x="1834" y="358"/>
                    <a:pt x="2358" y="358"/>
                  </a:cubicBezTo>
                  <a:close/>
                  <a:moveTo>
                    <a:pt x="2381" y="1"/>
                  </a:moveTo>
                  <a:cubicBezTo>
                    <a:pt x="1738" y="1"/>
                    <a:pt x="1143" y="239"/>
                    <a:pt x="714" y="691"/>
                  </a:cubicBezTo>
                  <a:cubicBezTo>
                    <a:pt x="238" y="1144"/>
                    <a:pt x="0" y="1739"/>
                    <a:pt x="0" y="2382"/>
                  </a:cubicBezTo>
                  <a:cubicBezTo>
                    <a:pt x="0" y="3049"/>
                    <a:pt x="238" y="3644"/>
                    <a:pt x="667" y="4073"/>
                  </a:cubicBezTo>
                  <a:lnTo>
                    <a:pt x="2167" y="5573"/>
                  </a:lnTo>
                  <a:cubicBezTo>
                    <a:pt x="2215" y="5621"/>
                    <a:pt x="2286" y="5668"/>
                    <a:pt x="2381" y="5668"/>
                  </a:cubicBezTo>
                  <a:cubicBezTo>
                    <a:pt x="2453" y="5668"/>
                    <a:pt x="2524" y="5621"/>
                    <a:pt x="2572" y="5573"/>
                  </a:cubicBezTo>
                  <a:lnTo>
                    <a:pt x="4072" y="4073"/>
                  </a:lnTo>
                  <a:cubicBezTo>
                    <a:pt x="4525" y="3644"/>
                    <a:pt x="4787" y="3001"/>
                    <a:pt x="4763" y="2382"/>
                  </a:cubicBezTo>
                  <a:cubicBezTo>
                    <a:pt x="4763" y="1739"/>
                    <a:pt x="4477" y="1144"/>
                    <a:pt x="4048" y="691"/>
                  </a:cubicBezTo>
                  <a:cubicBezTo>
                    <a:pt x="3596" y="239"/>
                    <a:pt x="3001" y="1"/>
                    <a:pt x="238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54"/>
            <p:cNvSpPr/>
            <p:nvPr/>
          </p:nvSpPr>
          <p:spPr>
            <a:xfrm>
              <a:off x="1824024" y="3017809"/>
              <a:ext cx="97316" cy="97316"/>
            </a:xfrm>
            <a:custGeom>
              <a:rect b="b" l="l" r="r" t="t"/>
              <a:pathLst>
                <a:path extrusionOk="0" h="3264" w="3264">
                  <a:moveTo>
                    <a:pt x="1620" y="358"/>
                  </a:moveTo>
                  <a:cubicBezTo>
                    <a:pt x="2334" y="358"/>
                    <a:pt x="2906" y="905"/>
                    <a:pt x="2906" y="1620"/>
                  </a:cubicBezTo>
                  <a:cubicBezTo>
                    <a:pt x="2906" y="2334"/>
                    <a:pt x="2334" y="2906"/>
                    <a:pt x="1620" y="2906"/>
                  </a:cubicBezTo>
                  <a:cubicBezTo>
                    <a:pt x="905" y="2906"/>
                    <a:pt x="358" y="2334"/>
                    <a:pt x="358" y="1620"/>
                  </a:cubicBezTo>
                  <a:cubicBezTo>
                    <a:pt x="358" y="905"/>
                    <a:pt x="953" y="358"/>
                    <a:pt x="1620" y="358"/>
                  </a:cubicBezTo>
                  <a:close/>
                  <a:moveTo>
                    <a:pt x="1620" y="1"/>
                  </a:moveTo>
                  <a:cubicBezTo>
                    <a:pt x="739" y="1"/>
                    <a:pt x="0" y="739"/>
                    <a:pt x="0" y="1620"/>
                  </a:cubicBezTo>
                  <a:cubicBezTo>
                    <a:pt x="24" y="2525"/>
                    <a:pt x="739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54"/>
            <p:cNvSpPr/>
            <p:nvPr/>
          </p:nvSpPr>
          <p:spPr>
            <a:xfrm>
              <a:off x="1847459" y="3051888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96" y="1"/>
                    <a:pt x="48" y="72"/>
                    <a:pt x="0" y="167"/>
                  </a:cubicBezTo>
                  <a:cubicBezTo>
                    <a:pt x="0" y="239"/>
                    <a:pt x="96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310"/>
                    <a:pt x="1667" y="215"/>
                  </a:cubicBezTo>
                  <a:cubicBezTo>
                    <a:pt x="1691" y="96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54"/>
            <p:cNvSpPr/>
            <p:nvPr/>
          </p:nvSpPr>
          <p:spPr>
            <a:xfrm>
              <a:off x="1857388" y="3069628"/>
              <a:ext cx="31276" cy="10704"/>
            </a:xfrm>
            <a:custGeom>
              <a:rect b="b" l="l" r="r" t="t"/>
              <a:pathLst>
                <a:path extrusionOk="0" h="359" w="1049">
                  <a:moveTo>
                    <a:pt x="215" y="1"/>
                  </a:moveTo>
                  <a:cubicBezTo>
                    <a:pt x="120" y="1"/>
                    <a:pt x="72" y="72"/>
                    <a:pt x="25" y="168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25" y="311"/>
                    <a:pt x="1049" y="215"/>
                  </a:cubicBezTo>
                  <a:cubicBezTo>
                    <a:pt x="1049" y="120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54"/>
            <p:cNvSpPr/>
            <p:nvPr/>
          </p:nvSpPr>
          <p:spPr>
            <a:xfrm>
              <a:off x="1952528" y="315698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215" y="0"/>
                  </a:moveTo>
                  <a:cubicBezTo>
                    <a:pt x="120" y="0"/>
                    <a:pt x="49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525" y="357"/>
                  </a:lnTo>
                  <a:cubicBezTo>
                    <a:pt x="1596" y="357"/>
                    <a:pt x="1668" y="286"/>
                    <a:pt x="1692" y="214"/>
                  </a:cubicBezTo>
                  <a:cubicBezTo>
                    <a:pt x="1716" y="95"/>
                    <a:pt x="1644" y="0"/>
                    <a:pt x="1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54"/>
            <p:cNvSpPr/>
            <p:nvPr/>
          </p:nvSpPr>
          <p:spPr>
            <a:xfrm>
              <a:off x="1961771" y="3175443"/>
              <a:ext cx="31991" cy="10674"/>
            </a:xfrm>
            <a:custGeom>
              <a:rect b="b" l="l" r="r" t="t"/>
              <a:pathLst>
                <a:path extrusionOk="0" h="358" w="1073">
                  <a:moveTo>
                    <a:pt x="215" y="0"/>
                  </a:moveTo>
                  <a:cubicBezTo>
                    <a:pt x="96" y="0"/>
                    <a:pt x="0" y="96"/>
                    <a:pt x="48" y="215"/>
                  </a:cubicBezTo>
                  <a:cubicBezTo>
                    <a:pt x="72" y="310"/>
                    <a:pt x="143" y="358"/>
                    <a:pt x="215" y="358"/>
                  </a:cubicBezTo>
                  <a:lnTo>
                    <a:pt x="882" y="358"/>
                  </a:lnTo>
                  <a:cubicBezTo>
                    <a:pt x="977" y="358"/>
                    <a:pt x="1024" y="310"/>
                    <a:pt x="1048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54"/>
            <p:cNvSpPr/>
            <p:nvPr/>
          </p:nvSpPr>
          <p:spPr>
            <a:xfrm>
              <a:off x="1847459" y="3262056"/>
              <a:ext cx="50447" cy="11389"/>
            </a:xfrm>
            <a:custGeom>
              <a:rect b="b" l="l" r="r" t="t"/>
              <a:pathLst>
                <a:path extrusionOk="0" h="382" w="1692">
                  <a:moveTo>
                    <a:pt x="191" y="1"/>
                  </a:moveTo>
                  <a:cubicBezTo>
                    <a:pt x="96" y="1"/>
                    <a:pt x="48" y="72"/>
                    <a:pt x="0" y="167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501" y="382"/>
                  </a:lnTo>
                  <a:cubicBezTo>
                    <a:pt x="1596" y="382"/>
                    <a:pt x="1644" y="310"/>
                    <a:pt x="1667" y="215"/>
                  </a:cubicBezTo>
                  <a:cubicBezTo>
                    <a:pt x="1691" y="96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54"/>
            <p:cNvSpPr/>
            <p:nvPr/>
          </p:nvSpPr>
          <p:spPr>
            <a:xfrm>
              <a:off x="1857388" y="3281228"/>
              <a:ext cx="31276" cy="10674"/>
            </a:xfrm>
            <a:custGeom>
              <a:rect b="b" l="l" r="r" t="t"/>
              <a:pathLst>
                <a:path extrusionOk="0" h="358" w="1049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25" y="286"/>
                    <a:pt x="1049" y="215"/>
                  </a:cubicBezTo>
                  <a:cubicBezTo>
                    <a:pt x="1049" y="96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54"/>
            <p:cNvSpPr/>
            <p:nvPr/>
          </p:nvSpPr>
          <p:spPr>
            <a:xfrm>
              <a:off x="1742360" y="315698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501" y="357"/>
                  </a:lnTo>
                  <a:cubicBezTo>
                    <a:pt x="1596" y="357"/>
                    <a:pt x="1668" y="286"/>
                    <a:pt x="1692" y="214"/>
                  </a:cubicBezTo>
                  <a:cubicBezTo>
                    <a:pt x="1715" y="119"/>
                    <a:pt x="1620" y="0"/>
                    <a:pt x="1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54"/>
            <p:cNvSpPr/>
            <p:nvPr/>
          </p:nvSpPr>
          <p:spPr>
            <a:xfrm>
              <a:off x="1751603" y="3175443"/>
              <a:ext cx="31276" cy="10674"/>
            </a:xfrm>
            <a:custGeom>
              <a:rect b="b" l="l" r="r" t="t"/>
              <a:pathLst>
                <a:path extrusionOk="0" h="358" w="1049">
                  <a:moveTo>
                    <a:pt x="215" y="0"/>
                  </a:moveTo>
                  <a:cubicBezTo>
                    <a:pt x="119" y="0"/>
                    <a:pt x="72" y="72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4" y="310"/>
                    <a:pt x="1048" y="215"/>
                  </a:cubicBezTo>
                  <a:cubicBezTo>
                    <a:pt x="1048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9" name="Google Shape;3499;p54"/>
          <p:cNvGrpSpPr/>
          <p:nvPr/>
        </p:nvGrpSpPr>
        <p:grpSpPr>
          <a:xfrm>
            <a:off x="1785299" y="2993659"/>
            <a:ext cx="355753" cy="352920"/>
            <a:chOff x="2356787" y="2993659"/>
            <a:chExt cx="355753" cy="352920"/>
          </a:xfrm>
        </p:grpSpPr>
        <p:sp>
          <p:nvSpPr>
            <p:cNvPr id="3500" name="Google Shape;3500;p54"/>
            <p:cNvSpPr/>
            <p:nvPr/>
          </p:nvSpPr>
          <p:spPr>
            <a:xfrm>
              <a:off x="2363883" y="3000069"/>
              <a:ext cx="342962" cy="342246"/>
            </a:xfrm>
            <a:custGeom>
              <a:rect b="b" l="l" r="r" t="t"/>
              <a:pathLst>
                <a:path extrusionOk="0" h="11479" w="11503">
                  <a:moveTo>
                    <a:pt x="5740" y="1596"/>
                  </a:moveTo>
                  <a:cubicBezTo>
                    <a:pt x="8050" y="1596"/>
                    <a:pt x="9883" y="3453"/>
                    <a:pt x="9883" y="5739"/>
                  </a:cubicBezTo>
                  <a:cubicBezTo>
                    <a:pt x="9883" y="8026"/>
                    <a:pt x="8050" y="9883"/>
                    <a:pt x="5740" y="9883"/>
                  </a:cubicBezTo>
                  <a:cubicBezTo>
                    <a:pt x="3453" y="9883"/>
                    <a:pt x="1620" y="8026"/>
                    <a:pt x="1620" y="5739"/>
                  </a:cubicBezTo>
                  <a:cubicBezTo>
                    <a:pt x="1620" y="3453"/>
                    <a:pt x="3453" y="1596"/>
                    <a:pt x="5740" y="1596"/>
                  </a:cubicBezTo>
                  <a:close/>
                  <a:moveTo>
                    <a:pt x="5740" y="0"/>
                  </a:moveTo>
                  <a:cubicBezTo>
                    <a:pt x="2572" y="0"/>
                    <a:pt x="0" y="2572"/>
                    <a:pt x="0" y="5739"/>
                  </a:cubicBezTo>
                  <a:cubicBezTo>
                    <a:pt x="0" y="8883"/>
                    <a:pt x="2596" y="11479"/>
                    <a:pt x="5740" y="11479"/>
                  </a:cubicBezTo>
                  <a:cubicBezTo>
                    <a:pt x="8907" y="11479"/>
                    <a:pt x="11503" y="8883"/>
                    <a:pt x="11503" y="5739"/>
                  </a:cubicBezTo>
                  <a:cubicBezTo>
                    <a:pt x="11503" y="2572"/>
                    <a:pt x="8931" y="0"/>
                    <a:pt x="574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54"/>
            <p:cNvSpPr/>
            <p:nvPr/>
          </p:nvSpPr>
          <p:spPr>
            <a:xfrm>
              <a:off x="2455475" y="3012830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1"/>
                  </a:moveTo>
                  <a:lnTo>
                    <a:pt x="4906" y="1"/>
                  </a:lnTo>
                  <a:cubicBezTo>
                    <a:pt x="6716" y="953"/>
                    <a:pt x="7978" y="2906"/>
                    <a:pt x="7978" y="5097"/>
                  </a:cubicBezTo>
                  <a:cubicBezTo>
                    <a:pt x="7978" y="8288"/>
                    <a:pt x="5382" y="10836"/>
                    <a:pt x="2239" y="10836"/>
                  </a:cubicBezTo>
                  <a:cubicBezTo>
                    <a:pt x="1429" y="10836"/>
                    <a:pt x="691" y="10693"/>
                    <a:pt x="0" y="10408"/>
                  </a:cubicBezTo>
                  <a:lnTo>
                    <a:pt x="0" y="10408"/>
                  </a:lnTo>
                  <a:cubicBezTo>
                    <a:pt x="810" y="10813"/>
                    <a:pt x="1715" y="11051"/>
                    <a:pt x="2668" y="11051"/>
                  </a:cubicBezTo>
                  <a:cubicBezTo>
                    <a:pt x="5859" y="11051"/>
                    <a:pt x="8431" y="8455"/>
                    <a:pt x="8431" y="5311"/>
                  </a:cubicBezTo>
                  <a:cubicBezTo>
                    <a:pt x="8455" y="2930"/>
                    <a:pt x="7002" y="882"/>
                    <a:pt x="490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54"/>
            <p:cNvSpPr/>
            <p:nvPr/>
          </p:nvSpPr>
          <p:spPr>
            <a:xfrm>
              <a:off x="2534277" y="3000069"/>
              <a:ext cx="172569" cy="171138"/>
            </a:xfrm>
            <a:custGeom>
              <a:rect b="b" l="l" r="r" t="t"/>
              <a:pathLst>
                <a:path extrusionOk="0" h="5740" w="5788">
                  <a:moveTo>
                    <a:pt x="25" y="0"/>
                  </a:moveTo>
                  <a:lnTo>
                    <a:pt x="1" y="1596"/>
                  </a:lnTo>
                  <a:cubicBezTo>
                    <a:pt x="2287" y="1596"/>
                    <a:pt x="4145" y="3429"/>
                    <a:pt x="4145" y="5739"/>
                  </a:cubicBezTo>
                  <a:lnTo>
                    <a:pt x="5788" y="5739"/>
                  </a:lnTo>
                  <a:cubicBezTo>
                    <a:pt x="5788" y="2572"/>
                    <a:pt x="3216" y="0"/>
                    <a:pt x="25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54"/>
            <p:cNvSpPr/>
            <p:nvPr/>
          </p:nvSpPr>
          <p:spPr>
            <a:xfrm>
              <a:off x="2603866" y="3014977"/>
              <a:ext cx="103697" cy="157662"/>
            </a:xfrm>
            <a:custGeom>
              <a:rect b="b" l="l" r="r" t="t"/>
              <a:pathLst>
                <a:path extrusionOk="0" h="5288" w="3478">
                  <a:moveTo>
                    <a:pt x="1" y="0"/>
                  </a:moveTo>
                  <a:cubicBezTo>
                    <a:pt x="1811" y="953"/>
                    <a:pt x="3049" y="2882"/>
                    <a:pt x="3049" y="5073"/>
                  </a:cubicBezTo>
                  <a:lnTo>
                    <a:pt x="3049" y="5287"/>
                  </a:lnTo>
                  <a:lnTo>
                    <a:pt x="3478" y="5287"/>
                  </a:lnTo>
                  <a:lnTo>
                    <a:pt x="3478" y="5239"/>
                  </a:lnTo>
                  <a:lnTo>
                    <a:pt x="3478" y="5097"/>
                  </a:lnTo>
                  <a:cubicBezTo>
                    <a:pt x="3478" y="4930"/>
                    <a:pt x="3478" y="4787"/>
                    <a:pt x="3454" y="4644"/>
                  </a:cubicBezTo>
                  <a:cubicBezTo>
                    <a:pt x="3430" y="4382"/>
                    <a:pt x="3382" y="4120"/>
                    <a:pt x="3335" y="3906"/>
                  </a:cubicBezTo>
                  <a:lnTo>
                    <a:pt x="3335" y="3858"/>
                  </a:lnTo>
                  <a:cubicBezTo>
                    <a:pt x="3263" y="3596"/>
                    <a:pt x="3192" y="3334"/>
                    <a:pt x="3049" y="3096"/>
                  </a:cubicBezTo>
                  <a:cubicBezTo>
                    <a:pt x="3001" y="2929"/>
                    <a:pt x="2906" y="2763"/>
                    <a:pt x="2858" y="2620"/>
                  </a:cubicBezTo>
                  <a:lnTo>
                    <a:pt x="2763" y="2429"/>
                  </a:lnTo>
                  <a:cubicBezTo>
                    <a:pt x="2549" y="2072"/>
                    <a:pt x="2334" y="1786"/>
                    <a:pt x="2072" y="1477"/>
                  </a:cubicBezTo>
                  <a:cubicBezTo>
                    <a:pt x="1953" y="1334"/>
                    <a:pt x="1811" y="1191"/>
                    <a:pt x="1668" y="1072"/>
                  </a:cubicBezTo>
                  <a:cubicBezTo>
                    <a:pt x="1453" y="858"/>
                    <a:pt x="1215" y="667"/>
                    <a:pt x="977" y="524"/>
                  </a:cubicBezTo>
                  <a:cubicBezTo>
                    <a:pt x="667" y="358"/>
                    <a:pt x="382" y="167"/>
                    <a:pt x="72" y="24"/>
                  </a:cubicBezTo>
                  <a:cubicBezTo>
                    <a:pt x="48" y="24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54"/>
            <p:cNvSpPr/>
            <p:nvPr/>
          </p:nvSpPr>
          <p:spPr>
            <a:xfrm>
              <a:off x="2356787" y="2993659"/>
              <a:ext cx="355753" cy="352920"/>
            </a:xfrm>
            <a:custGeom>
              <a:rect b="b" l="l" r="r" t="t"/>
              <a:pathLst>
                <a:path extrusionOk="0" h="11837" w="11932">
                  <a:moveTo>
                    <a:pt x="6430" y="406"/>
                  </a:moveTo>
                  <a:cubicBezTo>
                    <a:pt x="7788" y="501"/>
                    <a:pt x="9002" y="1073"/>
                    <a:pt x="9955" y="2025"/>
                  </a:cubicBezTo>
                  <a:cubicBezTo>
                    <a:pt x="10883" y="2954"/>
                    <a:pt x="11431" y="4168"/>
                    <a:pt x="11550" y="5478"/>
                  </a:cubicBezTo>
                  <a:cubicBezTo>
                    <a:pt x="11550" y="5502"/>
                    <a:pt x="11598" y="5812"/>
                    <a:pt x="11598" y="5812"/>
                  </a:cubicBezTo>
                  <a:lnTo>
                    <a:pt x="10312" y="5812"/>
                  </a:lnTo>
                  <a:lnTo>
                    <a:pt x="10312" y="5621"/>
                  </a:lnTo>
                  <a:cubicBezTo>
                    <a:pt x="10288" y="5216"/>
                    <a:pt x="10193" y="4788"/>
                    <a:pt x="10002" y="4407"/>
                  </a:cubicBezTo>
                  <a:cubicBezTo>
                    <a:pt x="9526" y="3168"/>
                    <a:pt x="8550" y="2263"/>
                    <a:pt x="7264" y="1858"/>
                  </a:cubicBezTo>
                  <a:cubicBezTo>
                    <a:pt x="6954" y="1787"/>
                    <a:pt x="6621" y="1715"/>
                    <a:pt x="6287" y="1692"/>
                  </a:cubicBezTo>
                  <a:lnTo>
                    <a:pt x="6168" y="1692"/>
                  </a:lnTo>
                  <a:lnTo>
                    <a:pt x="6168" y="406"/>
                  </a:lnTo>
                  <a:close/>
                  <a:moveTo>
                    <a:pt x="6025" y="1"/>
                  </a:moveTo>
                  <a:cubicBezTo>
                    <a:pt x="3858" y="1"/>
                    <a:pt x="1858" y="1192"/>
                    <a:pt x="810" y="3097"/>
                  </a:cubicBezTo>
                  <a:cubicBezTo>
                    <a:pt x="762" y="3168"/>
                    <a:pt x="810" y="3263"/>
                    <a:pt x="881" y="3335"/>
                  </a:cubicBezTo>
                  <a:cubicBezTo>
                    <a:pt x="901" y="3348"/>
                    <a:pt x="923" y="3354"/>
                    <a:pt x="946" y="3354"/>
                  </a:cubicBezTo>
                  <a:cubicBezTo>
                    <a:pt x="1004" y="3354"/>
                    <a:pt x="1068" y="3315"/>
                    <a:pt x="1119" y="3263"/>
                  </a:cubicBezTo>
                  <a:cubicBezTo>
                    <a:pt x="2072" y="1501"/>
                    <a:pt x="3882" y="406"/>
                    <a:pt x="5835" y="358"/>
                  </a:cubicBezTo>
                  <a:lnTo>
                    <a:pt x="5835" y="1620"/>
                  </a:lnTo>
                  <a:cubicBezTo>
                    <a:pt x="3549" y="1715"/>
                    <a:pt x="1715" y="3621"/>
                    <a:pt x="1715" y="5954"/>
                  </a:cubicBezTo>
                  <a:cubicBezTo>
                    <a:pt x="1715" y="8336"/>
                    <a:pt x="3644" y="10265"/>
                    <a:pt x="6025" y="10265"/>
                  </a:cubicBezTo>
                  <a:cubicBezTo>
                    <a:pt x="6668" y="10265"/>
                    <a:pt x="7311" y="10122"/>
                    <a:pt x="7907" y="9812"/>
                  </a:cubicBezTo>
                  <a:lnTo>
                    <a:pt x="7930" y="9789"/>
                  </a:lnTo>
                  <a:cubicBezTo>
                    <a:pt x="7988" y="9617"/>
                    <a:pt x="7892" y="9506"/>
                    <a:pt x="7778" y="9506"/>
                  </a:cubicBezTo>
                  <a:cubicBezTo>
                    <a:pt x="7750" y="9506"/>
                    <a:pt x="7720" y="9513"/>
                    <a:pt x="7692" y="9527"/>
                  </a:cubicBezTo>
                  <a:cubicBezTo>
                    <a:pt x="7145" y="9765"/>
                    <a:pt x="6573" y="9884"/>
                    <a:pt x="6025" y="9884"/>
                  </a:cubicBezTo>
                  <a:cubicBezTo>
                    <a:pt x="3858" y="9884"/>
                    <a:pt x="2072" y="8098"/>
                    <a:pt x="2072" y="5907"/>
                  </a:cubicBezTo>
                  <a:cubicBezTo>
                    <a:pt x="2072" y="3740"/>
                    <a:pt x="3858" y="1954"/>
                    <a:pt x="6025" y="1954"/>
                  </a:cubicBezTo>
                  <a:cubicBezTo>
                    <a:pt x="6835" y="1954"/>
                    <a:pt x="7621" y="2192"/>
                    <a:pt x="8288" y="2668"/>
                  </a:cubicBezTo>
                  <a:cubicBezTo>
                    <a:pt x="8931" y="3121"/>
                    <a:pt x="9455" y="3764"/>
                    <a:pt x="9716" y="4478"/>
                  </a:cubicBezTo>
                  <a:cubicBezTo>
                    <a:pt x="9836" y="4811"/>
                    <a:pt x="9931" y="5169"/>
                    <a:pt x="9955" y="5526"/>
                  </a:cubicBezTo>
                  <a:cubicBezTo>
                    <a:pt x="10002" y="6264"/>
                    <a:pt x="9859" y="7050"/>
                    <a:pt x="9526" y="7741"/>
                  </a:cubicBezTo>
                  <a:cubicBezTo>
                    <a:pt x="9240" y="8288"/>
                    <a:pt x="8812" y="8765"/>
                    <a:pt x="8311" y="9169"/>
                  </a:cubicBezTo>
                  <a:lnTo>
                    <a:pt x="8311" y="9193"/>
                  </a:lnTo>
                  <a:cubicBezTo>
                    <a:pt x="8294" y="9354"/>
                    <a:pt x="8383" y="9434"/>
                    <a:pt x="8479" y="9434"/>
                  </a:cubicBezTo>
                  <a:cubicBezTo>
                    <a:pt x="8511" y="9434"/>
                    <a:pt x="8544" y="9425"/>
                    <a:pt x="8573" y="9408"/>
                  </a:cubicBezTo>
                  <a:cubicBezTo>
                    <a:pt x="9121" y="9003"/>
                    <a:pt x="9550" y="8479"/>
                    <a:pt x="9859" y="7907"/>
                  </a:cubicBezTo>
                  <a:cubicBezTo>
                    <a:pt x="10145" y="7336"/>
                    <a:pt x="10312" y="6717"/>
                    <a:pt x="10336" y="6097"/>
                  </a:cubicBezTo>
                  <a:lnTo>
                    <a:pt x="11622" y="6097"/>
                  </a:lnTo>
                  <a:cubicBezTo>
                    <a:pt x="11550" y="8217"/>
                    <a:pt x="10312" y="10122"/>
                    <a:pt x="8216" y="11098"/>
                  </a:cubicBezTo>
                  <a:cubicBezTo>
                    <a:pt x="8192" y="11098"/>
                    <a:pt x="8169" y="11122"/>
                    <a:pt x="8121" y="11122"/>
                  </a:cubicBezTo>
                  <a:cubicBezTo>
                    <a:pt x="7413" y="11389"/>
                    <a:pt x="6696" y="11516"/>
                    <a:pt x="5998" y="11516"/>
                  </a:cubicBezTo>
                  <a:cubicBezTo>
                    <a:pt x="4512" y="11516"/>
                    <a:pt x="3117" y="10937"/>
                    <a:pt x="2096" y="9884"/>
                  </a:cubicBezTo>
                  <a:cubicBezTo>
                    <a:pt x="1048" y="8836"/>
                    <a:pt x="453" y="7407"/>
                    <a:pt x="453" y="5907"/>
                  </a:cubicBezTo>
                  <a:cubicBezTo>
                    <a:pt x="453" y="5264"/>
                    <a:pt x="572" y="4645"/>
                    <a:pt x="786" y="4049"/>
                  </a:cubicBezTo>
                  <a:lnTo>
                    <a:pt x="810" y="3978"/>
                  </a:lnTo>
                  <a:cubicBezTo>
                    <a:pt x="834" y="3883"/>
                    <a:pt x="810" y="3811"/>
                    <a:pt x="715" y="3764"/>
                  </a:cubicBezTo>
                  <a:cubicBezTo>
                    <a:pt x="692" y="3758"/>
                    <a:pt x="671" y="3755"/>
                    <a:pt x="651" y="3755"/>
                  </a:cubicBezTo>
                  <a:cubicBezTo>
                    <a:pt x="587" y="3755"/>
                    <a:pt x="537" y="3786"/>
                    <a:pt x="500" y="3859"/>
                  </a:cubicBezTo>
                  <a:lnTo>
                    <a:pt x="476" y="3930"/>
                  </a:lnTo>
                  <a:cubicBezTo>
                    <a:pt x="0" y="5240"/>
                    <a:pt x="0" y="6693"/>
                    <a:pt x="548" y="8122"/>
                  </a:cubicBezTo>
                  <a:cubicBezTo>
                    <a:pt x="548" y="8145"/>
                    <a:pt x="572" y="8169"/>
                    <a:pt x="572" y="8217"/>
                  </a:cubicBezTo>
                  <a:cubicBezTo>
                    <a:pt x="1620" y="10503"/>
                    <a:pt x="3763" y="11837"/>
                    <a:pt x="6073" y="11837"/>
                  </a:cubicBezTo>
                  <a:cubicBezTo>
                    <a:pt x="7645" y="11837"/>
                    <a:pt x="9145" y="11217"/>
                    <a:pt x="10264" y="10122"/>
                  </a:cubicBezTo>
                  <a:cubicBezTo>
                    <a:pt x="10431" y="9955"/>
                    <a:pt x="10574" y="9789"/>
                    <a:pt x="10717" y="9598"/>
                  </a:cubicBezTo>
                  <a:cubicBezTo>
                    <a:pt x="11169" y="9074"/>
                    <a:pt x="11503" y="8455"/>
                    <a:pt x="11693" y="7788"/>
                  </a:cubicBezTo>
                  <a:cubicBezTo>
                    <a:pt x="11860" y="7193"/>
                    <a:pt x="11931" y="6526"/>
                    <a:pt x="11931" y="5835"/>
                  </a:cubicBezTo>
                  <a:cubicBezTo>
                    <a:pt x="11931" y="5716"/>
                    <a:pt x="11931" y="5621"/>
                    <a:pt x="11907" y="5502"/>
                  </a:cubicBezTo>
                  <a:cubicBezTo>
                    <a:pt x="11788" y="4097"/>
                    <a:pt x="11193" y="2763"/>
                    <a:pt x="10193" y="1763"/>
                  </a:cubicBezTo>
                  <a:cubicBezTo>
                    <a:pt x="10074" y="1644"/>
                    <a:pt x="9931" y="1525"/>
                    <a:pt x="9812" y="1382"/>
                  </a:cubicBezTo>
                  <a:cubicBezTo>
                    <a:pt x="9264" y="953"/>
                    <a:pt x="8669" y="596"/>
                    <a:pt x="8026" y="358"/>
                  </a:cubicBezTo>
                  <a:cubicBezTo>
                    <a:pt x="7359" y="120"/>
                    <a:pt x="6668" y="1"/>
                    <a:pt x="602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5" name="Google Shape;3505;p54"/>
          <p:cNvGrpSpPr/>
          <p:nvPr/>
        </p:nvGrpSpPr>
        <p:grpSpPr>
          <a:xfrm>
            <a:off x="2548317" y="2994374"/>
            <a:ext cx="354351" cy="355037"/>
            <a:chOff x="3043605" y="2994374"/>
            <a:chExt cx="354351" cy="355037"/>
          </a:xfrm>
        </p:grpSpPr>
        <p:sp>
          <p:nvSpPr>
            <p:cNvPr id="3506" name="Google Shape;3506;p54"/>
            <p:cNvSpPr/>
            <p:nvPr/>
          </p:nvSpPr>
          <p:spPr>
            <a:xfrm>
              <a:off x="3091906" y="3029169"/>
              <a:ext cx="277637" cy="157662"/>
            </a:xfrm>
            <a:custGeom>
              <a:rect b="b" l="l" r="r" t="t"/>
              <a:pathLst>
                <a:path extrusionOk="0" h="5288" w="9312">
                  <a:moveTo>
                    <a:pt x="9311" y="1"/>
                  </a:moveTo>
                  <a:lnTo>
                    <a:pt x="3763" y="810"/>
                  </a:lnTo>
                  <a:lnTo>
                    <a:pt x="3739" y="834"/>
                  </a:lnTo>
                  <a:lnTo>
                    <a:pt x="2381" y="2120"/>
                  </a:lnTo>
                  <a:lnTo>
                    <a:pt x="1691" y="3144"/>
                  </a:lnTo>
                  <a:cubicBezTo>
                    <a:pt x="1667" y="3192"/>
                    <a:pt x="1619" y="3192"/>
                    <a:pt x="1596" y="3192"/>
                  </a:cubicBezTo>
                  <a:lnTo>
                    <a:pt x="95" y="2668"/>
                  </a:lnTo>
                  <a:cubicBezTo>
                    <a:pt x="95" y="2650"/>
                    <a:pt x="81" y="2642"/>
                    <a:pt x="64" y="2642"/>
                  </a:cubicBezTo>
                  <a:cubicBezTo>
                    <a:pt x="36" y="2642"/>
                    <a:pt x="0" y="2662"/>
                    <a:pt x="0" y="2692"/>
                  </a:cubicBezTo>
                  <a:lnTo>
                    <a:pt x="0" y="5287"/>
                  </a:lnTo>
                  <a:lnTo>
                    <a:pt x="9311" y="5287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54"/>
            <p:cNvSpPr/>
            <p:nvPr/>
          </p:nvSpPr>
          <p:spPr>
            <a:xfrm>
              <a:off x="3091906" y="3049771"/>
              <a:ext cx="277637" cy="137060"/>
            </a:xfrm>
            <a:custGeom>
              <a:rect b="b" l="l" r="r" t="t"/>
              <a:pathLst>
                <a:path extrusionOk="0" h="4597" w="9312">
                  <a:moveTo>
                    <a:pt x="9311" y="0"/>
                  </a:moveTo>
                  <a:lnTo>
                    <a:pt x="3929" y="1072"/>
                  </a:lnTo>
                  <a:lnTo>
                    <a:pt x="3906" y="1096"/>
                  </a:lnTo>
                  <a:lnTo>
                    <a:pt x="1953" y="3763"/>
                  </a:lnTo>
                  <a:cubicBezTo>
                    <a:pt x="1929" y="3810"/>
                    <a:pt x="1929" y="3810"/>
                    <a:pt x="1905" y="3810"/>
                  </a:cubicBezTo>
                  <a:lnTo>
                    <a:pt x="0" y="3810"/>
                  </a:lnTo>
                  <a:lnTo>
                    <a:pt x="0" y="4596"/>
                  </a:lnTo>
                  <a:lnTo>
                    <a:pt x="9311" y="4596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54"/>
            <p:cNvSpPr/>
            <p:nvPr/>
          </p:nvSpPr>
          <p:spPr>
            <a:xfrm>
              <a:off x="3091190" y="3066080"/>
              <a:ext cx="277637" cy="232229"/>
            </a:xfrm>
            <a:custGeom>
              <a:rect b="b" l="l" r="r" t="t"/>
              <a:pathLst>
                <a:path extrusionOk="0" h="7789" w="9312">
                  <a:moveTo>
                    <a:pt x="9312" y="1"/>
                  </a:moveTo>
                  <a:lnTo>
                    <a:pt x="4334" y="1073"/>
                  </a:lnTo>
                  <a:lnTo>
                    <a:pt x="4311" y="1120"/>
                  </a:lnTo>
                  <a:lnTo>
                    <a:pt x="2382" y="3740"/>
                  </a:lnTo>
                  <a:cubicBezTo>
                    <a:pt x="2334" y="3764"/>
                    <a:pt x="2334" y="3764"/>
                    <a:pt x="2310" y="3764"/>
                  </a:cubicBezTo>
                  <a:lnTo>
                    <a:pt x="0" y="3764"/>
                  </a:lnTo>
                  <a:lnTo>
                    <a:pt x="0" y="7788"/>
                  </a:lnTo>
                  <a:lnTo>
                    <a:pt x="9312" y="7788"/>
                  </a:lnTo>
                  <a:lnTo>
                    <a:pt x="931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54"/>
            <p:cNvSpPr/>
            <p:nvPr/>
          </p:nvSpPr>
          <p:spPr>
            <a:xfrm>
              <a:off x="3091906" y="3066080"/>
              <a:ext cx="277637" cy="232229"/>
            </a:xfrm>
            <a:custGeom>
              <a:rect b="b" l="l" r="r" t="t"/>
              <a:pathLst>
                <a:path extrusionOk="0" h="7789" w="9312">
                  <a:moveTo>
                    <a:pt x="9192" y="1"/>
                  </a:moveTo>
                  <a:lnTo>
                    <a:pt x="8573" y="144"/>
                  </a:lnTo>
                  <a:lnTo>
                    <a:pt x="6716" y="2906"/>
                  </a:lnTo>
                  <a:cubicBezTo>
                    <a:pt x="6716" y="2923"/>
                    <a:pt x="6692" y="2940"/>
                    <a:pt x="6670" y="2940"/>
                  </a:cubicBezTo>
                  <a:cubicBezTo>
                    <a:pt x="6660" y="2940"/>
                    <a:pt x="6651" y="2937"/>
                    <a:pt x="6644" y="2930"/>
                  </a:cubicBezTo>
                  <a:lnTo>
                    <a:pt x="4858" y="1763"/>
                  </a:lnTo>
                  <a:cubicBezTo>
                    <a:pt x="4811" y="1763"/>
                    <a:pt x="4787" y="1763"/>
                    <a:pt x="4763" y="1787"/>
                  </a:cubicBezTo>
                  <a:lnTo>
                    <a:pt x="2239" y="5431"/>
                  </a:lnTo>
                  <a:cubicBezTo>
                    <a:pt x="2205" y="5447"/>
                    <a:pt x="2183" y="5464"/>
                    <a:pt x="2165" y="5464"/>
                  </a:cubicBezTo>
                  <a:cubicBezTo>
                    <a:pt x="2157" y="5464"/>
                    <a:pt x="2150" y="5461"/>
                    <a:pt x="2143" y="5454"/>
                  </a:cubicBezTo>
                  <a:lnTo>
                    <a:pt x="0" y="4216"/>
                  </a:lnTo>
                  <a:lnTo>
                    <a:pt x="0" y="7788"/>
                  </a:lnTo>
                  <a:lnTo>
                    <a:pt x="9311" y="7788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54"/>
            <p:cNvSpPr/>
            <p:nvPr/>
          </p:nvSpPr>
          <p:spPr>
            <a:xfrm>
              <a:off x="3091906" y="3066080"/>
              <a:ext cx="277637" cy="253517"/>
            </a:xfrm>
            <a:custGeom>
              <a:rect b="b" l="l" r="r" t="t"/>
              <a:pathLst>
                <a:path extrusionOk="0" h="8503" w="9312">
                  <a:moveTo>
                    <a:pt x="9311" y="1"/>
                  </a:moveTo>
                  <a:lnTo>
                    <a:pt x="6811" y="3668"/>
                  </a:lnTo>
                  <a:cubicBezTo>
                    <a:pt x="6811" y="3685"/>
                    <a:pt x="6775" y="3702"/>
                    <a:pt x="6746" y="3702"/>
                  </a:cubicBezTo>
                  <a:cubicBezTo>
                    <a:pt x="6734" y="3702"/>
                    <a:pt x="6723" y="3699"/>
                    <a:pt x="6716" y="3692"/>
                  </a:cubicBezTo>
                  <a:lnTo>
                    <a:pt x="4930" y="2525"/>
                  </a:lnTo>
                  <a:cubicBezTo>
                    <a:pt x="4906" y="2525"/>
                    <a:pt x="4882" y="2525"/>
                    <a:pt x="4858" y="2573"/>
                  </a:cubicBezTo>
                  <a:lnTo>
                    <a:pt x="2310" y="6193"/>
                  </a:lnTo>
                  <a:cubicBezTo>
                    <a:pt x="2293" y="6228"/>
                    <a:pt x="2275" y="6250"/>
                    <a:pt x="2258" y="6250"/>
                  </a:cubicBezTo>
                  <a:cubicBezTo>
                    <a:pt x="2251" y="6250"/>
                    <a:pt x="2245" y="6247"/>
                    <a:pt x="2239" y="6240"/>
                  </a:cubicBezTo>
                  <a:lnTo>
                    <a:pt x="0" y="4954"/>
                  </a:lnTo>
                  <a:lnTo>
                    <a:pt x="0" y="8503"/>
                  </a:lnTo>
                  <a:lnTo>
                    <a:pt x="9311" y="8503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54"/>
            <p:cNvSpPr/>
            <p:nvPr/>
          </p:nvSpPr>
          <p:spPr>
            <a:xfrm>
              <a:off x="3355324" y="3066080"/>
              <a:ext cx="14222" cy="253517"/>
            </a:xfrm>
            <a:custGeom>
              <a:rect b="b" l="l" r="r" t="t"/>
              <a:pathLst>
                <a:path extrusionOk="0" h="8503" w="477">
                  <a:moveTo>
                    <a:pt x="476" y="1"/>
                  </a:moveTo>
                  <a:lnTo>
                    <a:pt x="0" y="715"/>
                  </a:lnTo>
                  <a:lnTo>
                    <a:pt x="0" y="8503"/>
                  </a:lnTo>
                  <a:lnTo>
                    <a:pt x="476" y="850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54"/>
            <p:cNvSpPr/>
            <p:nvPr/>
          </p:nvSpPr>
          <p:spPr>
            <a:xfrm>
              <a:off x="3049299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19" y="1"/>
                  </a:moveTo>
                  <a:cubicBezTo>
                    <a:pt x="48" y="1"/>
                    <a:pt x="0" y="48"/>
                    <a:pt x="0" y="120"/>
                  </a:cubicBezTo>
                  <a:lnTo>
                    <a:pt x="0" y="667"/>
                  </a:lnTo>
                  <a:cubicBezTo>
                    <a:pt x="0" y="739"/>
                    <a:pt x="48" y="787"/>
                    <a:pt x="119" y="787"/>
                  </a:cubicBezTo>
                  <a:lnTo>
                    <a:pt x="11407" y="787"/>
                  </a:lnTo>
                  <a:cubicBezTo>
                    <a:pt x="11455" y="787"/>
                    <a:pt x="11503" y="739"/>
                    <a:pt x="11526" y="667"/>
                  </a:cubicBezTo>
                  <a:lnTo>
                    <a:pt x="11526" y="120"/>
                  </a:lnTo>
                  <a:cubicBezTo>
                    <a:pt x="11526" y="48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54"/>
            <p:cNvSpPr/>
            <p:nvPr/>
          </p:nvSpPr>
          <p:spPr>
            <a:xfrm>
              <a:off x="3374495" y="3318169"/>
              <a:ext cx="17770" cy="24150"/>
            </a:xfrm>
            <a:custGeom>
              <a:rect b="b" l="l" r="r" t="t"/>
              <a:pathLst>
                <a:path extrusionOk="0" h="810" w="596">
                  <a:moveTo>
                    <a:pt x="0" y="0"/>
                  </a:moveTo>
                  <a:cubicBezTo>
                    <a:pt x="72" y="0"/>
                    <a:pt x="143" y="71"/>
                    <a:pt x="143" y="119"/>
                  </a:cubicBezTo>
                  <a:lnTo>
                    <a:pt x="143" y="691"/>
                  </a:lnTo>
                  <a:cubicBezTo>
                    <a:pt x="143" y="738"/>
                    <a:pt x="72" y="810"/>
                    <a:pt x="0" y="810"/>
                  </a:cubicBezTo>
                  <a:lnTo>
                    <a:pt x="476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6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54"/>
            <p:cNvSpPr/>
            <p:nvPr/>
          </p:nvSpPr>
          <p:spPr>
            <a:xfrm>
              <a:off x="3043605" y="2994374"/>
              <a:ext cx="354351" cy="355037"/>
            </a:xfrm>
            <a:custGeom>
              <a:rect b="b" l="l" r="r" t="t"/>
              <a:pathLst>
                <a:path extrusionOk="0" h="11908" w="11885">
                  <a:moveTo>
                    <a:pt x="10836" y="1334"/>
                  </a:moveTo>
                  <a:lnTo>
                    <a:pt x="10789" y="2287"/>
                  </a:lnTo>
                  <a:lnTo>
                    <a:pt x="5930" y="3335"/>
                  </a:lnTo>
                  <a:cubicBezTo>
                    <a:pt x="5883" y="3335"/>
                    <a:pt x="5811" y="3406"/>
                    <a:pt x="5788" y="3430"/>
                  </a:cubicBezTo>
                  <a:lnTo>
                    <a:pt x="3882" y="6026"/>
                  </a:lnTo>
                  <a:lnTo>
                    <a:pt x="3192" y="6026"/>
                  </a:lnTo>
                  <a:cubicBezTo>
                    <a:pt x="3097" y="6026"/>
                    <a:pt x="3025" y="6073"/>
                    <a:pt x="3025" y="6169"/>
                  </a:cubicBezTo>
                  <a:cubicBezTo>
                    <a:pt x="3025" y="6288"/>
                    <a:pt x="3073" y="6383"/>
                    <a:pt x="3192" y="6383"/>
                  </a:cubicBezTo>
                  <a:lnTo>
                    <a:pt x="3930" y="6383"/>
                  </a:lnTo>
                  <a:cubicBezTo>
                    <a:pt x="4025" y="6383"/>
                    <a:pt x="4097" y="6335"/>
                    <a:pt x="4144" y="6288"/>
                  </a:cubicBezTo>
                  <a:lnTo>
                    <a:pt x="6050" y="3692"/>
                  </a:lnTo>
                  <a:lnTo>
                    <a:pt x="10574" y="2716"/>
                  </a:lnTo>
                  <a:lnTo>
                    <a:pt x="8407" y="5954"/>
                  </a:lnTo>
                  <a:lnTo>
                    <a:pt x="6716" y="4835"/>
                  </a:lnTo>
                  <a:cubicBezTo>
                    <a:pt x="6664" y="4804"/>
                    <a:pt x="6603" y="4786"/>
                    <a:pt x="6547" y="4786"/>
                  </a:cubicBezTo>
                  <a:cubicBezTo>
                    <a:pt x="6474" y="4786"/>
                    <a:pt x="6410" y="4816"/>
                    <a:pt x="6383" y="4883"/>
                  </a:cubicBezTo>
                  <a:lnTo>
                    <a:pt x="3906" y="8455"/>
                  </a:lnTo>
                  <a:lnTo>
                    <a:pt x="1858" y="7264"/>
                  </a:lnTo>
                  <a:lnTo>
                    <a:pt x="1858" y="6383"/>
                  </a:lnTo>
                  <a:lnTo>
                    <a:pt x="2430" y="6383"/>
                  </a:lnTo>
                  <a:cubicBezTo>
                    <a:pt x="2501" y="6383"/>
                    <a:pt x="2596" y="6311"/>
                    <a:pt x="2596" y="6216"/>
                  </a:cubicBezTo>
                  <a:cubicBezTo>
                    <a:pt x="2596" y="6097"/>
                    <a:pt x="2549" y="6026"/>
                    <a:pt x="2430" y="6026"/>
                  </a:cubicBezTo>
                  <a:lnTo>
                    <a:pt x="1858" y="6026"/>
                  </a:lnTo>
                  <a:lnTo>
                    <a:pt x="1858" y="4049"/>
                  </a:lnTo>
                  <a:lnTo>
                    <a:pt x="3263" y="4502"/>
                  </a:lnTo>
                  <a:cubicBezTo>
                    <a:pt x="3291" y="4507"/>
                    <a:pt x="3317" y="4510"/>
                    <a:pt x="3340" y="4510"/>
                  </a:cubicBezTo>
                  <a:cubicBezTo>
                    <a:pt x="3416" y="4510"/>
                    <a:pt x="3471" y="4479"/>
                    <a:pt x="3525" y="4406"/>
                  </a:cubicBezTo>
                  <a:lnTo>
                    <a:pt x="4216" y="3359"/>
                  </a:lnTo>
                  <a:lnTo>
                    <a:pt x="5549" y="2120"/>
                  </a:lnTo>
                  <a:lnTo>
                    <a:pt x="10836" y="1334"/>
                  </a:lnTo>
                  <a:close/>
                  <a:moveTo>
                    <a:pt x="10789" y="3001"/>
                  </a:moveTo>
                  <a:lnTo>
                    <a:pt x="10789" y="10717"/>
                  </a:lnTo>
                  <a:lnTo>
                    <a:pt x="1834" y="10717"/>
                  </a:lnTo>
                  <a:lnTo>
                    <a:pt x="1834" y="7645"/>
                  </a:lnTo>
                  <a:lnTo>
                    <a:pt x="3787" y="8788"/>
                  </a:lnTo>
                  <a:cubicBezTo>
                    <a:pt x="3827" y="8804"/>
                    <a:pt x="3867" y="8812"/>
                    <a:pt x="3905" y="8812"/>
                  </a:cubicBezTo>
                  <a:cubicBezTo>
                    <a:pt x="3983" y="8812"/>
                    <a:pt x="4057" y="8780"/>
                    <a:pt x="4121" y="8717"/>
                  </a:cubicBezTo>
                  <a:lnTo>
                    <a:pt x="6573" y="5145"/>
                  </a:lnTo>
                  <a:lnTo>
                    <a:pt x="8288" y="6288"/>
                  </a:lnTo>
                  <a:cubicBezTo>
                    <a:pt x="8328" y="6304"/>
                    <a:pt x="8370" y="6311"/>
                    <a:pt x="8411" y="6311"/>
                  </a:cubicBezTo>
                  <a:cubicBezTo>
                    <a:pt x="8492" y="6311"/>
                    <a:pt x="8566" y="6280"/>
                    <a:pt x="8598" y="6216"/>
                  </a:cubicBezTo>
                  <a:lnTo>
                    <a:pt x="10789" y="3001"/>
                  </a:lnTo>
                  <a:close/>
                  <a:moveTo>
                    <a:pt x="929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25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405" y="1334"/>
                    <a:pt x="525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5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405" y="2596"/>
                    <a:pt x="525" y="2596"/>
                  </a:cubicBezTo>
                  <a:lnTo>
                    <a:pt x="715" y="2596"/>
                  </a:lnTo>
                  <a:lnTo>
                    <a:pt x="715" y="3478"/>
                  </a:lnTo>
                  <a:lnTo>
                    <a:pt x="525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405" y="3835"/>
                    <a:pt x="525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25" y="4740"/>
                  </a:lnTo>
                  <a:cubicBezTo>
                    <a:pt x="429" y="4740"/>
                    <a:pt x="334" y="4787"/>
                    <a:pt x="334" y="4883"/>
                  </a:cubicBezTo>
                  <a:cubicBezTo>
                    <a:pt x="334" y="5002"/>
                    <a:pt x="405" y="5097"/>
                    <a:pt x="525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25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405" y="6335"/>
                    <a:pt x="525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5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405" y="7597"/>
                    <a:pt x="525" y="7597"/>
                  </a:cubicBezTo>
                  <a:lnTo>
                    <a:pt x="715" y="7597"/>
                  </a:lnTo>
                  <a:lnTo>
                    <a:pt x="715" y="8479"/>
                  </a:lnTo>
                  <a:lnTo>
                    <a:pt x="525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4"/>
                    <a:pt x="405" y="8836"/>
                    <a:pt x="525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25" y="9741"/>
                  </a:lnTo>
                  <a:cubicBezTo>
                    <a:pt x="429" y="9741"/>
                    <a:pt x="334" y="9788"/>
                    <a:pt x="334" y="9884"/>
                  </a:cubicBezTo>
                  <a:cubicBezTo>
                    <a:pt x="334" y="10003"/>
                    <a:pt x="405" y="10098"/>
                    <a:pt x="525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1" y="10836"/>
                    <a:pt x="1" y="11027"/>
                  </a:cubicBezTo>
                  <a:lnTo>
                    <a:pt x="1" y="11694"/>
                  </a:lnTo>
                  <a:cubicBezTo>
                    <a:pt x="1" y="11789"/>
                    <a:pt x="96" y="11884"/>
                    <a:pt x="191" y="11884"/>
                  </a:cubicBezTo>
                  <a:lnTo>
                    <a:pt x="8741" y="11884"/>
                  </a:lnTo>
                  <a:cubicBezTo>
                    <a:pt x="8764" y="11884"/>
                    <a:pt x="8788" y="11884"/>
                    <a:pt x="8812" y="11860"/>
                  </a:cubicBezTo>
                  <a:cubicBezTo>
                    <a:pt x="8931" y="11694"/>
                    <a:pt x="8860" y="11551"/>
                    <a:pt x="8693" y="11551"/>
                  </a:cubicBezTo>
                  <a:lnTo>
                    <a:pt x="358" y="11551"/>
                  </a:lnTo>
                  <a:lnTo>
                    <a:pt x="358" y="11074"/>
                  </a:lnTo>
                  <a:lnTo>
                    <a:pt x="11527" y="11074"/>
                  </a:lnTo>
                  <a:lnTo>
                    <a:pt x="11527" y="11551"/>
                  </a:lnTo>
                  <a:lnTo>
                    <a:pt x="9479" y="11551"/>
                  </a:lnTo>
                  <a:cubicBezTo>
                    <a:pt x="9384" y="11551"/>
                    <a:pt x="9288" y="11622"/>
                    <a:pt x="9288" y="11694"/>
                  </a:cubicBezTo>
                  <a:cubicBezTo>
                    <a:pt x="9288" y="11813"/>
                    <a:pt x="9360" y="11908"/>
                    <a:pt x="9479" y="11908"/>
                  </a:cubicBezTo>
                  <a:lnTo>
                    <a:pt x="11574" y="11908"/>
                  </a:lnTo>
                  <a:cubicBezTo>
                    <a:pt x="11741" y="11908"/>
                    <a:pt x="11884" y="11789"/>
                    <a:pt x="11884" y="11622"/>
                  </a:cubicBezTo>
                  <a:lnTo>
                    <a:pt x="11884" y="11051"/>
                  </a:lnTo>
                  <a:cubicBezTo>
                    <a:pt x="11860" y="10836"/>
                    <a:pt x="11741" y="10717"/>
                    <a:pt x="11598" y="10717"/>
                  </a:cubicBezTo>
                  <a:lnTo>
                    <a:pt x="11146" y="10717"/>
                  </a:lnTo>
                  <a:lnTo>
                    <a:pt x="11146" y="1168"/>
                  </a:lnTo>
                  <a:lnTo>
                    <a:pt x="11146" y="1096"/>
                  </a:lnTo>
                  <a:cubicBezTo>
                    <a:pt x="11128" y="1060"/>
                    <a:pt x="11067" y="1009"/>
                    <a:pt x="11008" y="1009"/>
                  </a:cubicBezTo>
                  <a:cubicBezTo>
                    <a:pt x="10990" y="1009"/>
                    <a:pt x="10972" y="1014"/>
                    <a:pt x="10955" y="1025"/>
                  </a:cubicBezTo>
                  <a:lnTo>
                    <a:pt x="5430" y="1811"/>
                  </a:lnTo>
                  <a:cubicBezTo>
                    <a:pt x="5359" y="1811"/>
                    <a:pt x="5335" y="1858"/>
                    <a:pt x="5311" y="1882"/>
                  </a:cubicBezTo>
                  <a:lnTo>
                    <a:pt x="3930" y="3168"/>
                  </a:lnTo>
                  <a:lnTo>
                    <a:pt x="3906" y="3192"/>
                  </a:lnTo>
                  <a:lnTo>
                    <a:pt x="3287" y="4168"/>
                  </a:lnTo>
                  <a:lnTo>
                    <a:pt x="1834" y="3692"/>
                  </a:lnTo>
                  <a:cubicBezTo>
                    <a:pt x="1809" y="3687"/>
                    <a:pt x="1783" y="3684"/>
                    <a:pt x="1758" y="3684"/>
                  </a:cubicBezTo>
                  <a:cubicBezTo>
                    <a:pt x="1666" y="3684"/>
                    <a:pt x="1581" y="3723"/>
                    <a:pt x="1525" y="3835"/>
                  </a:cubicBezTo>
                  <a:cubicBezTo>
                    <a:pt x="1525" y="3882"/>
                    <a:pt x="1501" y="3906"/>
                    <a:pt x="1501" y="3930"/>
                  </a:cubicBezTo>
                  <a:lnTo>
                    <a:pt x="1501" y="10741"/>
                  </a:lnTo>
                  <a:lnTo>
                    <a:pt x="1072" y="10741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54"/>
            <p:cNvSpPr/>
            <p:nvPr/>
          </p:nvSpPr>
          <p:spPr>
            <a:xfrm>
              <a:off x="3090474" y="3023504"/>
              <a:ext cx="15653" cy="10674"/>
            </a:xfrm>
            <a:custGeom>
              <a:rect b="b" l="l" r="r" t="t"/>
              <a:pathLst>
                <a:path extrusionOk="0" h="358" w="525">
                  <a:moveTo>
                    <a:pt x="215" y="0"/>
                  </a:moveTo>
                  <a:cubicBezTo>
                    <a:pt x="143" y="0"/>
                    <a:pt x="48" y="72"/>
                    <a:pt x="48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334" y="357"/>
                  </a:lnTo>
                  <a:cubicBezTo>
                    <a:pt x="429" y="357"/>
                    <a:pt x="524" y="310"/>
                    <a:pt x="524" y="214"/>
                  </a:cubicBezTo>
                  <a:cubicBezTo>
                    <a:pt x="524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54"/>
            <p:cNvSpPr/>
            <p:nvPr/>
          </p:nvSpPr>
          <p:spPr>
            <a:xfrm>
              <a:off x="3194858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381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00" y="0"/>
                    <a:pt x="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54"/>
            <p:cNvSpPr/>
            <p:nvPr/>
          </p:nvSpPr>
          <p:spPr>
            <a:xfrm>
              <a:off x="3220410" y="3023504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215" y="0"/>
                  </a:moveTo>
                  <a:cubicBezTo>
                    <a:pt x="120" y="0"/>
                    <a:pt x="24" y="72"/>
                    <a:pt x="24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54"/>
            <p:cNvSpPr/>
            <p:nvPr/>
          </p:nvSpPr>
          <p:spPr>
            <a:xfrm>
              <a:off x="3141608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381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00" y="0"/>
                    <a:pt x="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54"/>
            <p:cNvSpPr/>
            <p:nvPr/>
          </p:nvSpPr>
          <p:spPr>
            <a:xfrm>
              <a:off x="3167875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405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54"/>
            <p:cNvSpPr/>
            <p:nvPr/>
          </p:nvSpPr>
          <p:spPr>
            <a:xfrm>
              <a:off x="3114625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405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54"/>
            <p:cNvSpPr/>
            <p:nvPr/>
          </p:nvSpPr>
          <p:spPr>
            <a:xfrm>
              <a:off x="3247393" y="3023504"/>
              <a:ext cx="14937" cy="10674"/>
            </a:xfrm>
            <a:custGeom>
              <a:rect b="b" l="l" r="r" t="t"/>
              <a:pathLst>
                <a:path extrusionOk="0" h="358" w="501">
                  <a:moveTo>
                    <a:pt x="191" y="0"/>
                  </a:moveTo>
                  <a:cubicBezTo>
                    <a:pt x="119" y="0"/>
                    <a:pt x="24" y="72"/>
                    <a:pt x="24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310" y="357"/>
                  </a:lnTo>
                  <a:cubicBezTo>
                    <a:pt x="405" y="357"/>
                    <a:pt x="500" y="310"/>
                    <a:pt x="500" y="214"/>
                  </a:cubicBezTo>
                  <a:cubicBezTo>
                    <a:pt x="500" y="95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2" name="Google Shape;3522;p54"/>
          <p:cNvGrpSpPr/>
          <p:nvPr/>
        </p:nvGrpSpPr>
        <p:grpSpPr>
          <a:xfrm>
            <a:off x="3239630" y="2992943"/>
            <a:ext cx="368543" cy="354351"/>
            <a:chOff x="3658717" y="2992943"/>
            <a:chExt cx="368543" cy="354351"/>
          </a:xfrm>
        </p:grpSpPr>
        <p:sp>
          <p:nvSpPr>
            <p:cNvPr id="3523" name="Google Shape;3523;p54"/>
            <p:cNvSpPr/>
            <p:nvPr/>
          </p:nvSpPr>
          <p:spPr>
            <a:xfrm>
              <a:off x="3819183" y="3000785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2"/>
                    <a:pt x="1" y="1000"/>
                  </a:cubicBezTo>
                  <a:cubicBezTo>
                    <a:pt x="1" y="1572"/>
                    <a:pt x="453" y="2024"/>
                    <a:pt x="1025" y="2024"/>
                  </a:cubicBezTo>
                  <a:cubicBezTo>
                    <a:pt x="1573" y="2024"/>
                    <a:pt x="2025" y="1572"/>
                    <a:pt x="2025" y="1000"/>
                  </a:cubicBezTo>
                  <a:cubicBezTo>
                    <a:pt x="2025" y="452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54"/>
            <p:cNvSpPr/>
            <p:nvPr/>
          </p:nvSpPr>
          <p:spPr>
            <a:xfrm>
              <a:off x="3819183" y="328265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25" y="2025"/>
                  </a:cubicBezTo>
                  <a:cubicBezTo>
                    <a:pt x="1573" y="2025"/>
                    <a:pt x="2025" y="1572"/>
                    <a:pt x="2025" y="1024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54"/>
            <p:cNvSpPr/>
            <p:nvPr/>
          </p:nvSpPr>
          <p:spPr>
            <a:xfrm>
              <a:off x="3677888" y="314207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77" y="0"/>
                    <a:pt x="1" y="453"/>
                    <a:pt x="1" y="1000"/>
                  </a:cubicBezTo>
                  <a:cubicBezTo>
                    <a:pt x="1" y="1548"/>
                    <a:pt x="477" y="2024"/>
                    <a:pt x="1025" y="2024"/>
                  </a:cubicBezTo>
                  <a:cubicBezTo>
                    <a:pt x="1573" y="2024"/>
                    <a:pt x="2025" y="1548"/>
                    <a:pt x="2025" y="1000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54"/>
            <p:cNvSpPr/>
            <p:nvPr/>
          </p:nvSpPr>
          <p:spPr>
            <a:xfrm>
              <a:off x="3960478" y="314207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48"/>
                    <a:pt x="453" y="2024"/>
                    <a:pt x="1025" y="2024"/>
                  </a:cubicBezTo>
                  <a:cubicBezTo>
                    <a:pt x="1573" y="2024"/>
                    <a:pt x="2025" y="1548"/>
                    <a:pt x="2025" y="1000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54"/>
            <p:cNvSpPr/>
            <p:nvPr/>
          </p:nvSpPr>
          <p:spPr>
            <a:xfrm>
              <a:off x="3719779" y="3041244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25" y="2025"/>
                  </a:cubicBezTo>
                  <a:cubicBezTo>
                    <a:pt x="1573" y="2025"/>
                    <a:pt x="2025" y="1572"/>
                    <a:pt x="2025" y="1024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54"/>
            <p:cNvSpPr/>
            <p:nvPr/>
          </p:nvSpPr>
          <p:spPr>
            <a:xfrm>
              <a:off x="3920019" y="3240768"/>
              <a:ext cx="60375" cy="60375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1" y="477"/>
                    <a:pt x="1" y="1024"/>
                  </a:cubicBezTo>
                  <a:cubicBezTo>
                    <a:pt x="1" y="1572"/>
                    <a:pt x="453" y="2024"/>
                    <a:pt x="1001" y="2024"/>
                  </a:cubicBezTo>
                  <a:cubicBezTo>
                    <a:pt x="1548" y="2024"/>
                    <a:pt x="2025" y="1572"/>
                    <a:pt x="2025" y="1024"/>
                  </a:cubicBezTo>
                  <a:cubicBezTo>
                    <a:pt x="2025" y="477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54"/>
            <p:cNvSpPr/>
            <p:nvPr/>
          </p:nvSpPr>
          <p:spPr>
            <a:xfrm>
              <a:off x="3719779" y="3240768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77"/>
                    <a:pt x="1" y="1024"/>
                  </a:cubicBezTo>
                  <a:cubicBezTo>
                    <a:pt x="1" y="1572"/>
                    <a:pt x="453" y="2024"/>
                    <a:pt x="1025" y="2024"/>
                  </a:cubicBezTo>
                  <a:cubicBezTo>
                    <a:pt x="1573" y="2024"/>
                    <a:pt x="2025" y="1572"/>
                    <a:pt x="2025" y="1024"/>
                  </a:cubicBezTo>
                  <a:cubicBezTo>
                    <a:pt x="2025" y="477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54"/>
            <p:cNvSpPr/>
            <p:nvPr/>
          </p:nvSpPr>
          <p:spPr>
            <a:xfrm>
              <a:off x="3920019" y="3041244"/>
              <a:ext cx="60375" cy="60375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01" y="2025"/>
                  </a:cubicBezTo>
                  <a:cubicBezTo>
                    <a:pt x="1548" y="2025"/>
                    <a:pt x="2025" y="1572"/>
                    <a:pt x="2025" y="1024"/>
                  </a:cubicBezTo>
                  <a:cubicBezTo>
                    <a:pt x="2025" y="453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54"/>
            <p:cNvSpPr/>
            <p:nvPr/>
          </p:nvSpPr>
          <p:spPr>
            <a:xfrm>
              <a:off x="3825594" y="3002186"/>
              <a:ext cx="55396" cy="58974"/>
            </a:xfrm>
            <a:custGeom>
              <a:rect b="b" l="l" r="r" t="t"/>
              <a:pathLst>
                <a:path extrusionOk="0" h="1978" w="1858">
                  <a:moveTo>
                    <a:pt x="1215" y="1"/>
                  </a:moveTo>
                  <a:lnTo>
                    <a:pt x="1215" y="1"/>
                  </a:lnTo>
                  <a:cubicBezTo>
                    <a:pt x="1334" y="191"/>
                    <a:pt x="1429" y="405"/>
                    <a:pt x="1429" y="644"/>
                  </a:cubicBezTo>
                  <a:cubicBezTo>
                    <a:pt x="1429" y="1239"/>
                    <a:pt x="977" y="1668"/>
                    <a:pt x="429" y="1668"/>
                  </a:cubicBezTo>
                  <a:cubicBezTo>
                    <a:pt x="262" y="1668"/>
                    <a:pt x="119" y="1644"/>
                    <a:pt x="0" y="1596"/>
                  </a:cubicBezTo>
                  <a:lnTo>
                    <a:pt x="0" y="1596"/>
                  </a:lnTo>
                  <a:cubicBezTo>
                    <a:pt x="191" y="1834"/>
                    <a:pt x="477" y="1977"/>
                    <a:pt x="810" y="1977"/>
                  </a:cubicBezTo>
                  <a:cubicBezTo>
                    <a:pt x="1405" y="1977"/>
                    <a:pt x="1858" y="1525"/>
                    <a:pt x="1858" y="953"/>
                  </a:cubicBezTo>
                  <a:cubicBezTo>
                    <a:pt x="1858" y="548"/>
                    <a:pt x="1572" y="191"/>
                    <a:pt x="121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54"/>
            <p:cNvSpPr/>
            <p:nvPr/>
          </p:nvSpPr>
          <p:spPr>
            <a:xfrm>
              <a:off x="3825594" y="3285491"/>
              <a:ext cx="55396" cy="58974"/>
            </a:xfrm>
            <a:custGeom>
              <a:rect b="b" l="l" r="r" t="t"/>
              <a:pathLst>
                <a:path extrusionOk="0" h="1978" w="1858">
                  <a:moveTo>
                    <a:pt x="1215" y="1"/>
                  </a:moveTo>
                  <a:lnTo>
                    <a:pt x="1215" y="1"/>
                  </a:lnTo>
                  <a:cubicBezTo>
                    <a:pt x="1334" y="191"/>
                    <a:pt x="1429" y="382"/>
                    <a:pt x="1429" y="620"/>
                  </a:cubicBezTo>
                  <a:cubicBezTo>
                    <a:pt x="1429" y="1215"/>
                    <a:pt x="977" y="1668"/>
                    <a:pt x="429" y="1668"/>
                  </a:cubicBezTo>
                  <a:cubicBezTo>
                    <a:pt x="262" y="1668"/>
                    <a:pt x="119" y="1644"/>
                    <a:pt x="0" y="1572"/>
                  </a:cubicBezTo>
                  <a:lnTo>
                    <a:pt x="0" y="1572"/>
                  </a:lnTo>
                  <a:cubicBezTo>
                    <a:pt x="191" y="1810"/>
                    <a:pt x="477" y="1977"/>
                    <a:pt x="810" y="1977"/>
                  </a:cubicBezTo>
                  <a:cubicBezTo>
                    <a:pt x="1405" y="1977"/>
                    <a:pt x="1858" y="1501"/>
                    <a:pt x="1858" y="929"/>
                  </a:cubicBezTo>
                  <a:cubicBezTo>
                    <a:pt x="1858" y="501"/>
                    <a:pt x="1572" y="120"/>
                    <a:pt x="121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54"/>
            <p:cNvSpPr/>
            <p:nvPr/>
          </p:nvSpPr>
          <p:spPr>
            <a:xfrm>
              <a:off x="3684984" y="3145627"/>
              <a:ext cx="54711" cy="57543"/>
            </a:xfrm>
            <a:custGeom>
              <a:rect b="b" l="l" r="r" t="t"/>
              <a:pathLst>
                <a:path extrusionOk="0" h="1930" w="1835">
                  <a:moveTo>
                    <a:pt x="1263" y="0"/>
                  </a:moveTo>
                  <a:cubicBezTo>
                    <a:pt x="1382" y="167"/>
                    <a:pt x="1477" y="381"/>
                    <a:pt x="1477" y="619"/>
                  </a:cubicBezTo>
                  <a:cubicBezTo>
                    <a:pt x="1477" y="1191"/>
                    <a:pt x="1001" y="1620"/>
                    <a:pt x="430" y="1620"/>
                  </a:cubicBezTo>
                  <a:cubicBezTo>
                    <a:pt x="287" y="1620"/>
                    <a:pt x="144" y="1596"/>
                    <a:pt x="1" y="1548"/>
                  </a:cubicBezTo>
                  <a:lnTo>
                    <a:pt x="1" y="1548"/>
                  </a:lnTo>
                  <a:cubicBezTo>
                    <a:pt x="191" y="1786"/>
                    <a:pt x="501" y="1929"/>
                    <a:pt x="811" y="1929"/>
                  </a:cubicBezTo>
                  <a:cubicBezTo>
                    <a:pt x="1382" y="1929"/>
                    <a:pt x="1835" y="1453"/>
                    <a:pt x="1835" y="881"/>
                  </a:cubicBezTo>
                  <a:cubicBezTo>
                    <a:pt x="1835" y="476"/>
                    <a:pt x="1573" y="119"/>
                    <a:pt x="126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54"/>
            <p:cNvSpPr/>
            <p:nvPr/>
          </p:nvSpPr>
          <p:spPr>
            <a:xfrm>
              <a:off x="3967604" y="3145627"/>
              <a:ext cx="53965" cy="57543"/>
            </a:xfrm>
            <a:custGeom>
              <a:rect b="b" l="l" r="r" t="t"/>
              <a:pathLst>
                <a:path extrusionOk="0" h="1930" w="1810">
                  <a:moveTo>
                    <a:pt x="1215" y="0"/>
                  </a:moveTo>
                  <a:lnTo>
                    <a:pt x="1215" y="0"/>
                  </a:lnTo>
                  <a:cubicBezTo>
                    <a:pt x="1334" y="167"/>
                    <a:pt x="1429" y="381"/>
                    <a:pt x="1429" y="619"/>
                  </a:cubicBezTo>
                  <a:cubicBezTo>
                    <a:pt x="1429" y="1191"/>
                    <a:pt x="977" y="1620"/>
                    <a:pt x="429" y="1620"/>
                  </a:cubicBezTo>
                  <a:cubicBezTo>
                    <a:pt x="262" y="1620"/>
                    <a:pt x="119" y="1596"/>
                    <a:pt x="0" y="1548"/>
                  </a:cubicBezTo>
                  <a:lnTo>
                    <a:pt x="0" y="1548"/>
                  </a:lnTo>
                  <a:cubicBezTo>
                    <a:pt x="191" y="1786"/>
                    <a:pt x="476" y="1929"/>
                    <a:pt x="810" y="1929"/>
                  </a:cubicBezTo>
                  <a:cubicBezTo>
                    <a:pt x="1381" y="1929"/>
                    <a:pt x="1810" y="1453"/>
                    <a:pt x="1810" y="881"/>
                  </a:cubicBezTo>
                  <a:cubicBezTo>
                    <a:pt x="1810" y="476"/>
                    <a:pt x="1548" y="119"/>
                    <a:pt x="1215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54"/>
            <p:cNvSpPr/>
            <p:nvPr/>
          </p:nvSpPr>
          <p:spPr>
            <a:xfrm>
              <a:off x="3725474" y="3044792"/>
              <a:ext cx="58259" cy="57543"/>
            </a:xfrm>
            <a:custGeom>
              <a:rect b="b" l="l" r="r" t="t"/>
              <a:pathLst>
                <a:path extrusionOk="0" h="1930" w="1954">
                  <a:moveTo>
                    <a:pt x="1215" y="0"/>
                  </a:moveTo>
                  <a:lnTo>
                    <a:pt x="1215" y="0"/>
                  </a:lnTo>
                  <a:cubicBezTo>
                    <a:pt x="1525" y="405"/>
                    <a:pt x="1477" y="1001"/>
                    <a:pt x="1120" y="1358"/>
                  </a:cubicBezTo>
                  <a:cubicBezTo>
                    <a:pt x="935" y="1542"/>
                    <a:pt x="681" y="1648"/>
                    <a:pt x="422" y="1648"/>
                  </a:cubicBezTo>
                  <a:cubicBezTo>
                    <a:pt x="279" y="1648"/>
                    <a:pt x="135" y="1616"/>
                    <a:pt x="0" y="1548"/>
                  </a:cubicBezTo>
                  <a:lnTo>
                    <a:pt x="0" y="1548"/>
                  </a:lnTo>
                  <a:lnTo>
                    <a:pt x="96" y="1644"/>
                  </a:lnTo>
                  <a:cubicBezTo>
                    <a:pt x="298" y="1834"/>
                    <a:pt x="566" y="1929"/>
                    <a:pt x="831" y="1929"/>
                  </a:cubicBezTo>
                  <a:cubicBezTo>
                    <a:pt x="1096" y="1929"/>
                    <a:pt x="1358" y="1834"/>
                    <a:pt x="1548" y="1644"/>
                  </a:cubicBezTo>
                  <a:cubicBezTo>
                    <a:pt x="1953" y="1239"/>
                    <a:pt x="1953" y="572"/>
                    <a:pt x="1525" y="215"/>
                  </a:cubicBezTo>
                  <a:cubicBezTo>
                    <a:pt x="1429" y="120"/>
                    <a:pt x="1334" y="72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54"/>
            <p:cNvSpPr/>
            <p:nvPr/>
          </p:nvSpPr>
          <p:spPr>
            <a:xfrm>
              <a:off x="3924998" y="3245032"/>
              <a:ext cx="58944" cy="57364"/>
            </a:xfrm>
            <a:custGeom>
              <a:rect b="b" l="l" r="r" t="t"/>
              <a:pathLst>
                <a:path extrusionOk="0" h="1924" w="1977">
                  <a:moveTo>
                    <a:pt x="1215" y="0"/>
                  </a:moveTo>
                  <a:cubicBezTo>
                    <a:pt x="1524" y="381"/>
                    <a:pt x="1501" y="977"/>
                    <a:pt x="1143" y="1334"/>
                  </a:cubicBezTo>
                  <a:cubicBezTo>
                    <a:pt x="937" y="1524"/>
                    <a:pt x="667" y="1630"/>
                    <a:pt x="397" y="1630"/>
                  </a:cubicBezTo>
                  <a:cubicBezTo>
                    <a:pt x="262" y="1630"/>
                    <a:pt x="127" y="1604"/>
                    <a:pt x="0" y="1548"/>
                  </a:cubicBezTo>
                  <a:lnTo>
                    <a:pt x="0" y="1548"/>
                  </a:lnTo>
                  <a:lnTo>
                    <a:pt x="96" y="1620"/>
                  </a:lnTo>
                  <a:cubicBezTo>
                    <a:pt x="298" y="1822"/>
                    <a:pt x="566" y="1923"/>
                    <a:pt x="831" y="1923"/>
                  </a:cubicBezTo>
                  <a:cubicBezTo>
                    <a:pt x="1096" y="1923"/>
                    <a:pt x="1358" y="1822"/>
                    <a:pt x="1548" y="1620"/>
                  </a:cubicBezTo>
                  <a:cubicBezTo>
                    <a:pt x="1977" y="1215"/>
                    <a:pt x="1977" y="548"/>
                    <a:pt x="1524" y="191"/>
                  </a:cubicBezTo>
                  <a:cubicBezTo>
                    <a:pt x="1429" y="119"/>
                    <a:pt x="1334" y="48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54"/>
            <p:cNvSpPr/>
            <p:nvPr/>
          </p:nvSpPr>
          <p:spPr>
            <a:xfrm>
              <a:off x="3725474" y="3245032"/>
              <a:ext cx="58259" cy="57364"/>
            </a:xfrm>
            <a:custGeom>
              <a:rect b="b" l="l" r="r" t="t"/>
              <a:pathLst>
                <a:path extrusionOk="0" h="1924" w="1954">
                  <a:moveTo>
                    <a:pt x="1215" y="0"/>
                  </a:moveTo>
                  <a:lnTo>
                    <a:pt x="1215" y="0"/>
                  </a:lnTo>
                  <a:cubicBezTo>
                    <a:pt x="1525" y="381"/>
                    <a:pt x="1477" y="977"/>
                    <a:pt x="1120" y="1334"/>
                  </a:cubicBezTo>
                  <a:cubicBezTo>
                    <a:pt x="929" y="1524"/>
                    <a:pt x="665" y="1630"/>
                    <a:pt x="396" y="1630"/>
                  </a:cubicBezTo>
                  <a:cubicBezTo>
                    <a:pt x="262" y="1630"/>
                    <a:pt x="127" y="1604"/>
                    <a:pt x="0" y="1548"/>
                  </a:cubicBezTo>
                  <a:lnTo>
                    <a:pt x="0" y="1548"/>
                  </a:lnTo>
                  <a:lnTo>
                    <a:pt x="96" y="1620"/>
                  </a:lnTo>
                  <a:cubicBezTo>
                    <a:pt x="298" y="1822"/>
                    <a:pt x="566" y="1923"/>
                    <a:pt x="831" y="1923"/>
                  </a:cubicBezTo>
                  <a:cubicBezTo>
                    <a:pt x="1096" y="1923"/>
                    <a:pt x="1358" y="1822"/>
                    <a:pt x="1548" y="1620"/>
                  </a:cubicBezTo>
                  <a:cubicBezTo>
                    <a:pt x="1953" y="1215"/>
                    <a:pt x="1953" y="548"/>
                    <a:pt x="1525" y="191"/>
                  </a:cubicBezTo>
                  <a:cubicBezTo>
                    <a:pt x="1429" y="119"/>
                    <a:pt x="1334" y="48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54"/>
            <p:cNvSpPr/>
            <p:nvPr/>
          </p:nvSpPr>
          <p:spPr>
            <a:xfrm>
              <a:off x="3924998" y="3044792"/>
              <a:ext cx="58944" cy="57543"/>
            </a:xfrm>
            <a:custGeom>
              <a:rect b="b" l="l" r="r" t="t"/>
              <a:pathLst>
                <a:path extrusionOk="0" h="1930" w="1977">
                  <a:moveTo>
                    <a:pt x="1215" y="0"/>
                  </a:moveTo>
                  <a:lnTo>
                    <a:pt x="1215" y="0"/>
                  </a:lnTo>
                  <a:cubicBezTo>
                    <a:pt x="1524" y="405"/>
                    <a:pt x="1501" y="1001"/>
                    <a:pt x="1143" y="1358"/>
                  </a:cubicBezTo>
                  <a:cubicBezTo>
                    <a:pt x="943" y="1542"/>
                    <a:pt x="684" y="1648"/>
                    <a:pt x="423" y="1648"/>
                  </a:cubicBezTo>
                  <a:cubicBezTo>
                    <a:pt x="279" y="1648"/>
                    <a:pt x="135" y="1616"/>
                    <a:pt x="0" y="1548"/>
                  </a:cubicBezTo>
                  <a:lnTo>
                    <a:pt x="0" y="1548"/>
                  </a:lnTo>
                  <a:lnTo>
                    <a:pt x="96" y="1644"/>
                  </a:lnTo>
                  <a:cubicBezTo>
                    <a:pt x="298" y="1834"/>
                    <a:pt x="566" y="1929"/>
                    <a:pt x="831" y="1929"/>
                  </a:cubicBezTo>
                  <a:cubicBezTo>
                    <a:pt x="1096" y="1929"/>
                    <a:pt x="1358" y="1834"/>
                    <a:pt x="1548" y="1644"/>
                  </a:cubicBezTo>
                  <a:cubicBezTo>
                    <a:pt x="1977" y="1239"/>
                    <a:pt x="1977" y="572"/>
                    <a:pt x="1524" y="215"/>
                  </a:cubicBezTo>
                  <a:cubicBezTo>
                    <a:pt x="1429" y="120"/>
                    <a:pt x="1334" y="72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54"/>
            <p:cNvSpPr/>
            <p:nvPr/>
          </p:nvSpPr>
          <p:spPr>
            <a:xfrm>
              <a:off x="3780155" y="3103021"/>
              <a:ext cx="138461" cy="138491"/>
            </a:xfrm>
            <a:custGeom>
              <a:rect b="b" l="l" r="r" t="t"/>
              <a:pathLst>
                <a:path extrusionOk="0" h="4645" w="4644">
                  <a:moveTo>
                    <a:pt x="2334" y="0"/>
                  </a:moveTo>
                  <a:cubicBezTo>
                    <a:pt x="1048" y="0"/>
                    <a:pt x="0" y="1024"/>
                    <a:pt x="0" y="2310"/>
                  </a:cubicBezTo>
                  <a:cubicBezTo>
                    <a:pt x="0" y="3596"/>
                    <a:pt x="1048" y="4644"/>
                    <a:pt x="2334" y="4644"/>
                  </a:cubicBezTo>
                  <a:cubicBezTo>
                    <a:pt x="3620" y="4644"/>
                    <a:pt x="4644" y="3596"/>
                    <a:pt x="4644" y="2310"/>
                  </a:cubicBezTo>
                  <a:cubicBezTo>
                    <a:pt x="4644" y="1024"/>
                    <a:pt x="3620" y="0"/>
                    <a:pt x="233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54"/>
            <p:cNvSpPr/>
            <p:nvPr/>
          </p:nvSpPr>
          <p:spPr>
            <a:xfrm>
              <a:off x="3814950" y="3105854"/>
              <a:ext cx="105098" cy="135658"/>
            </a:xfrm>
            <a:custGeom>
              <a:rect b="b" l="l" r="r" t="t"/>
              <a:pathLst>
                <a:path extrusionOk="0" h="4550" w="3525">
                  <a:moveTo>
                    <a:pt x="1977" y="1"/>
                  </a:moveTo>
                  <a:lnTo>
                    <a:pt x="1977" y="1"/>
                  </a:lnTo>
                  <a:cubicBezTo>
                    <a:pt x="2643" y="405"/>
                    <a:pt x="3096" y="1144"/>
                    <a:pt x="3096" y="2001"/>
                  </a:cubicBezTo>
                  <a:cubicBezTo>
                    <a:pt x="3096" y="3287"/>
                    <a:pt x="2048" y="4335"/>
                    <a:pt x="786" y="4335"/>
                  </a:cubicBezTo>
                  <a:cubicBezTo>
                    <a:pt x="500" y="4335"/>
                    <a:pt x="238" y="4287"/>
                    <a:pt x="0" y="4216"/>
                  </a:cubicBezTo>
                  <a:lnTo>
                    <a:pt x="0" y="4216"/>
                  </a:lnTo>
                  <a:cubicBezTo>
                    <a:pt x="357" y="4430"/>
                    <a:pt x="738" y="4549"/>
                    <a:pt x="1191" y="4549"/>
                  </a:cubicBezTo>
                  <a:cubicBezTo>
                    <a:pt x="2477" y="4549"/>
                    <a:pt x="3525" y="3501"/>
                    <a:pt x="3525" y="2215"/>
                  </a:cubicBezTo>
                  <a:cubicBezTo>
                    <a:pt x="3525" y="1167"/>
                    <a:pt x="2858" y="310"/>
                    <a:pt x="197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54"/>
            <p:cNvSpPr/>
            <p:nvPr/>
          </p:nvSpPr>
          <p:spPr>
            <a:xfrm>
              <a:off x="3820614" y="3156271"/>
              <a:ext cx="60375" cy="10674"/>
            </a:xfrm>
            <a:custGeom>
              <a:rect b="b" l="l" r="r" t="t"/>
              <a:pathLst>
                <a:path extrusionOk="0" h="358" w="2025">
                  <a:moveTo>
                    <a:pt x="191" y="0"/>
                  </a:moveTo>
                  <a:cubicBezTo>
                    <a:pt x="120" y="0"/>
                    <a:pt x="48" y="48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29" y="358"/>
                    <a:pt x="2025" y="262"/>
                    <a:pt x="1977" y="143"/>
                  </a:cubicBezTo>
                  <a:cubicBezTo>
                    <a:pt x="1929" y="48"/>
                    <a:pt x="1858" y="0"/>
                    <a:pt x="1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54"/>
            <p:cNvSpPr/>
            <p:nvPr/>
          </p:nvSpPr>
          <p:spPr>
            <a:xfrm>
              <a:off x="3831974" y="3177560"/>
              <a:ext cx="35539" cy="10674"/>
            </a:xfrm>
            <a:custGeom>
              <a:rect b="b" l="l" r="r" t="t"/>
              <a:pathLst>
                <a:path extrusionOk="0" h="358" w="1192">
                  <a:moveTo>
                    <a:pt x="215" y="1"/>
                  </a:moveTo>
                  <a:cubicBezTo>
                    <a:pt x="96" y="1"/>
                    <a:pt x="1" y="72"/>
                    <a:pt x="24" y="191"/>
                  </a:cubicBezTo>
                  <a:cubicBezTo>
                    <a:pt x="48" y="287"/>
                    <a:pt x="120" y="358"/>
                    <a:pt x="215" y="358"/>
                  </a:cubicBezTo>
                  <a:lnTo>
                    <a:pt x="977" y="358"/>
                  </a:lnTo>
                  <a:cubicBezTo>
                    <a:pt x="1072" y="358"/>
                    <a:pt x="1120" y="287"/>
                    <a:pt x="1167" y="191"/>
                  </a:cubicBezTo>
                  <a:cubicBezTo>
                    <a:pt x="1191" y="72"/>
                    <a:pt x="1096" y="1"/>
                    <a:pt x="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54"/>
            <p:cNvSpPr/>
            <p:nvPr/>
          </p:nvSpPr>
          <p:spPr>
            <a:xfrm>
              <a:off x="3658717" y="2992943"/>
              <a:ext cx="368543" cy="354351"/>
            </a:xfrm>
            <a:custGeom>
              <a:rect b="b" l="l" r="r" t="t"/>
              <a:pathLst>
                <a:path extrusionOk="0" h="11885" w="12361">
                  <a:moveTo>
                    <a:pt x="6431" y="406"/>
                  </a:moveTo>
                  <a:cubicBezTo>
                    <a:pt x="6907" y="406"/>
                    <a:pt x="7288" y="787"/>
                    <a:pt x="7288" y="1263"/>
                  </a:cubicBezTo>
                  <a:cubicBezTo>
                    <a:pt x="7288" y="1739"/>
                    <a:pt x="6907" y="2144"/>
                    <a:pt x="6431" y="2144"/>
                  </a:cubicBezTo>
                  <a:cubicBezTo>
                    <a:pt x="5954" y="2144"/>
                    <a:pt x="5573" y="1739"/>
                    <a:pt x="5573" y="1263"/>
                  </a:cubicBezTo>
                  <a:cubicBezTo>
                    <a:pt x="5573" y="787"/>
                    <a:pt x="5954" y="406"/>
                    <a:pt x="6431" y="406"/>
                  </a:cubicBezTo>
                  <a:close/>
                  <a:moveTo>
                    <a:pt x="9741" y="1811"/>
                  </a:moveTo>
                  <a:cubicBezTo>
                    <a:pt x="9955" y="1811"/>
                    <a:pt x="10193" y="1906"/>
                    <a:pt x="10336" y="2049"/>
                  </a:cubicBezTo>
                  <a:cubicBezTo>
                    <a:pt x="10479" y="2192"/>
                    <a:pt x="10574" y="2430"/>
                    <a:pt x="10574" y="2644"/>
                  </a:cubicBezTo>
                  <a:cubicBezTo>
                    <a:pt x="10574" y="2859"/>
                    <a:pt x="10479" y="3097"/>
                    <a:pt x="10336" y="3240"/>
                  </a:cubicBezTo>
                  <a:cubicBezTo>
                    <a:pt x="10170" y="3407"/>
                    <a:pt x="9955" y="3490"/>
                    <a:pt x="9738" y="3490"/>
                  </a:cubicBezTo>
                  <a:cubicBezTo>
                    <a:pt x="9521" y="3490"/>
                    <a:pt x="9300" y="3407"/>
                    <a:pt x="9122" y="3240"/>
                  </a:cubicBezTo>
                  <a:cubicBezTo>
                    <a:pt x="8955" y="3097"/>
                    <a:pt x="8884" y="2859"/>
                    <a:pt x="8884" y="2644"/>
                  </a:cubicBezTo>
                  <a:cubicBezTo>
                    <a:pt x="8884" y="2430"/>
                    <a:pt x="9003" y="2192"/>
                    <a:pt x="9146" y="2049"/>
                  </a:cubicBezTo>
                  <a:cubicBezTo>
                    <a:pt x="9312" y="1859"/>
                    <a:pt x="9527" y="1811"/>
                    <a:pt x="9741" y="1811"/>
                  </a:cubicBezTo>
                  <a:close/>
                  <a:moveTo>
                    <a:pt x="3049" y="1835"/>
                  </a:moveTo>
                  <a:cubicBezTo>
                    <a:pt x="3240" y="1835"/>
                    <a:pt x="3478" y="1930"/>
                    <a:pt x="3644" y="2073"/>
                  </a:cubicBezTo>
                  <a:cubicBezTo>
                    <a:pt x="3787" y="2216"/>
                    <a:pt x="3883" y="2454"/>
                    <a:pt x="3883" y="2668"/>
                  </a:cubicBezTo>
                  <a:cubicBezTo>
                    <a:pt x="3883" y="2883"/>
                    <a:pt x="3835" y="3097"/>
                    <a:pt x="3668" y="3264"/>
                  </a:cubicBezTo>
                  <a:cubicBezTo>
                    <a:pt x="3502" y="3430"/>
                    <a:pt x="3287" y="3514"/>
                    <a:pt x="3070" y="3514"/>
                  </a:cubicBezTo>
                  <a:cubicBezTo>
                    <a:pt x="2853" y="3514"/>
                    <a:pt x="2632" y="3430"/>
                    <a:pt x="2454" y="3264"/>
                  </a:cubicBezTo>
                  <a:cubicBezTo>
                    <a:pt x="2287" y="3121"/>
                    <a:pt x="2216" y="2883"/>
                    <a:pt x="2216" y="2668"/>
                  </a:cubicBezTo>
                  <a:cubicBezTo>
                    <a:pt x="2216" y="2454"/>
                    <a:pt x="2287" y="2216"/>
                    <a:pt x="2454" y="2073"/>
                  </a:cubicBezTo>
                  <a:cubicBezTo>
                    <a:pt x="2620" y="1906"/>
                    <a:pt x="2835" y="1835"/>
                    <a:pt x="3049" y="1835"/>
                  </a:cubicBezTo>
                  <a:close/>
                  <a:moveTo>
                    <a:pt x="1668" y="5121"/>
                  </a:moveTo>
                  <a:cubicBezTo>
                    <a:pt x="2144" y="5121"/>
                    <a:pt x="2525" y="5502"/>
                    <a:pt x="2525" y="5978"/>
                  </a:cubicBezTo>
                  <a:cubicBezTo>
                    <a:pt x="2525" y="6479"/>
                    <a:pt x="2144" y="6836"/>
                    <a:pt x="1668" y="6836"/>
                  </a:cubicBezTo>
                  <a:cubicBezTo>
                    <a:pt x="1192" y="6836"/>
                    <a:pt x="811" y="6455"/>
                    <a:pt x="811" y="5978"/>
                  </a:cubicBezTo>
                  <a:cubicBezTo>
                    <a:pt x="811" y="5502"/>
                    <a:pt x="1192" y="5121"/>
                    <a:pt x="1668" y="5121"/>
                  </a:cubicBezTo>
                  <a:close/>
                  <a:moveTo>
                    <a:pt x="11146" y="5121"/>
                  </a:moveTo>
                  <a:cubicBezTo>
                    <a:pt x="11622" y="5121"/>
                    <a:pt x="12003" y="5502"/>
                    <a:pt x="12003" y="5978"/>
                  </a:cubicBezTo>
                  <a:cubicBezTo>
                    <a:pt x="12003" y="6455"/>
                    <a:pt x="11622" y="6836"/>
                    <a:pt x="11146" y="6836"/>
                  </a:cubicBezTo>
                  <a:cubicBezTo>
                    <a:pt x="10670" y="6836"/>
                    <a:pt x="10265" y="6455"/>
                    <a:pt x="10265" y="5978"/>
                  </a:cubicBezTo>
                  <a:cubicBezTo>
                    <a:pt x="10265" y="5502"/>
                    <a:pt x="10670" y="5121"/>
                    <a:pt x="11146" y="5121"/>
                  </a:cubicBezTo>
                  <a:close/>
                  <a:moveTo>
                    <a:pt x="3049" y="8503"/>
                  </a:moveTo>
                  <a:cubicBezTo>
                    <a:pt x="3240" y="8503"/>
                    <a:pt x="3478" y="8598"/>
                    <a:pt x="3644" y="8741"/>
                  </a:cubicBezTo>
                  <a:cubicBezTo>
                    <a:pt x="3787" y="8884"/>
                    <a:pt x="3883" y="9122"/>
                    <a:pt x="3883" y="9336"/>
                  </a:cubicBezTo>
                  <a:cubicBezTo>
                    <a:pt x="3883" y="9551"/>
                    <a:pt x="3835" y="9789"/>
                    <a:pt x="3668" y="9932"/>
                  </a:cubicBezTo>
                  <a:cubicBezTo>
                    <a:pt x="3502" y="10098"/>
                    <a:pt x="3287" y="10182"/>
                    <a:pt x="3070" y="10182"/>
                  </a:cubicBezTo>
                  <a:cubicBezTo>
                    <a:pt x="2853" y="10182"/>
                    <a:pt x="2632" y="10098"/>
                    <a:pt x="2454" y="9932"/>
                  </a:cubicBezTo>
                  <a:cubicBezTo>
                    <a:pt x="2287" y="9789"/>
                    <a:pt x="2216" y="9551"/>
                    <a:pt x="2216" y="9336"/>
                  </a:cubicBezTo>
                  <a:cubicBezTo>
                    <a:pt x="2216" y="9122"/>
                    <a:pt x="2287" y="8884"/>
                    <a:pt x="2454" y="8741"/>
                  </a:cubicBezTo>
                  <a:cubicBezTo>
                    <a:pt x="2620" y="8574"/>
                    <a:pt x="2835" y="8503"/>
                    <a:pt x="3049" y="8503"/>
                  </a:cubicBezTo>
                  <a:close/>
                  <a:moveTo>
                    <a:pt x="6407" y="9884"/>
                  </a:moveTo>
                  <a:cubicBezTo>
                    <a:pt x="6883" y="9884"/>
                    <a:pt x="7264" y="10265"/>
                    <a:pt x="7264" y="10741"/>
                  </a:cubicBezTo>
                  <a:cubicBezTo>
                    <a:pt x="7264" y="11218"/>
                    <a:pt x="6883" y="11599"/>
                    <a:pt x="6407" y="11599"/>
                  </a:cubicBezTo>
                  <a:cubicBezTo>
                    <a:pt x="5931" y="11599"/>
                    <a:pt x="5550" y="11218"/>
                    <a:pt x="5550" y="10741"/>
                  </a:cubicBezTo>
                  <a:cubicBezTo>
                    <a:pt x="5550" y="10265"/>
                    <a:pt x="5931" y="9884"/>
                    <a:pt x="6407" y="9884"/>
                  </a:cubicBezTo>
                  <a:close/>
                  <a:moveTo>
                    <a:pt x="6346" y="0"/>
                  </a:moveTo>
                  <a:cubicBezTo>
                    <a:pt x="5680" y="0"/>
                    <a:pt x="5145" y="543"/>
                    <a:pt x="5145" y="1216"/>
                  </a:cubicBezTo>
                  <a:cubicBezTo>
                    <a:pt x="5145" y="1811"/>
                    <a:pt x="5597" y="2311"/>
                    <a:pt x="6193" y="2406"/>
                  </a:cubicBezTo>
                  <a:lnTo>
                    <a:pt x="6193" y="3430"/>
                  </a:lnTo>
                  <a:cubicBezTo>
                    <a:pt x="5669" y="3478"/>
                    <a:pt x="5121" y="3716"/>
                    <a:pt x="4740" y="4026"/>
                  </a:cubicBezTo>
                  <a:lnTo>
                    <a:pt x="4002" y="3287"/>
                  </a:lnTo>
                  <a:cubicBezTo>
                    <a:pt x="4240" y="2954"/>
                    <a:pt x="4287" y="2549"/>
                    <a:pt x="4145" y="2121"/>
                  </a:cubicBezTo>
                  <a:cubicBezTo>
                    <a:pt x="3920" y="1629"/>
                    <a:pt x="3472" y="1386"/>
                    <a:pt x="3026" y="1386"/>
                  </a:cubicBezTo>
                  <a:cubicBezTo>
                    <a:pt x="2714" y="1386"/>
                    <a:pt x="2403" y="1505"/>
                    <a:pt x="2168" y="1739"/>
                  </a:cubicBezTo>
                  <a:cubicBezTo>
                    <a:pt x="1858" y="2073"/>
                    <a:pt x="1739" y="2573"/>
                    <a:pt x="1906" y="3049"/>
                  </a:cubicBezTo>
                  <a:cubicBezTo>
                    <a:pt x="2120" y="3549"/>
                    <a:pt x="2573" y="3788"/>
                    <a:pt x="3049" y="3788"/>
                  </a:cubicBezTo>
                  <a:cubicBezTo>
                    <a:pt x="3287" y="3788"/>
                    <a:pt x="3549" y="3716"/>
                    <a:pt x="3764" y="3549"/>
                  </a:cubicBezTo>
                  <a:lnTo>
                    <a:pt x="4502" y="4311"/>
                  </a:lnTo>
                  <a:cubicBezTo>
                    <a:pt x="4407" y="4383"/>
                    <a:pt x="4311" y="4502"/>
                    <a:pt x="4264" y="4621"/>
                  </a:cubicBezTo>
                  <a:cubicBezTo>
                    <a:pt x="4278" y="4752"/>
                    <a:pt x="4363" y="4811"/>
                    <a:pt x="4449" y="4811"/>
                  </a:cubicBezTo>
                  <a:cubicBezTo>
                    <a:pt x="4504" y="4811"/>
                    <a:pt x="4560" y="4787"/>
                    <a:pt x="4597" y="4740"/>
                  </a:cubicBezTo>
                  <a:cubicBezTo>
                    <a:pt x="4668" y="4621"/>
                    <a:pt x="4764" y="4502"/>
                    <a:pt x="4859" y="4431"/>
                  </a:cubicBezTo>
                  <a:cubicBezTo>
                    <a:pt x="5240" y="4026"/>
                    <a:pt x="5812" y="3788"/>
                    <a:pt x="6383" y="3788"/>
                  </a:cubicBezTo>
                  <a:cubicBezTo>
                    <a:pt x="8074" y="3788"/>
                    <a:pt x="9312" y="5764"/>
                    <a:pt x="7979" y="7526"/>
                  </a:cubicBezTo>
                  <a:lnTo>
                    <a:pt x="7955" y="7550"/>
                  </a:lnTo>
                  <a:cubicBezTo>
                    <a:pt x="7436" y="7943"/>
                    <a:pt x="6900" y="8113"/>
                    <a:pt x="6402" y="8113"/>
                  </a:cubicBezTo>
                  <a:cubicBezTo>
                    <a:pt x="5211" y="8113"/>
                    <a:pt x="4240" y="7140"/>
                    <a:pt x="4240" y="5931"/>
                  </a:cubicBezTo>
                  <a:cubicBezTo>
                    <a:pt x="4240" y="5764"/>
                    <a:pt x="4264" y="5550"/>
                    <a:pt x="4287" y="5383"/>
                  </a:cubicBezTo>
                  <a:cubicBezTo>
                    <a:pt x="4232" y="5283"/>
                    <a:pt x="4155" y="5240"/>
                    <a:pt x="4086" y="5240"/>
                  </a:cubicBezTo>
                  <a:cubicBezTo>
                    <a:pt x="4009" y="5240"/>
                    <a:pt x="3943" y="5295"/>
                    <a:pt x="3930" y="5383"/>
                  </a:cubicBezTo>
                  <a:cubicBezTo>
                    <a:pt x="3906" y="5502"/>
                    <a:pt x="3883" y="5645"/>
                    <a:pt x="3883" y="5764"/>
                  </a:cubicBezTo>
                  <a:lnTo>
                    <a:pt x="2835" y="5764"/>
                  </a:lnTo>
                  <a:cubicBezTo>
                    <a:pt x="2739" y="5169"/>
                    <a:pt x="2239" y="4716"/>
                    <a:pt x="1644" y="4716"/>
                  </a:cubicBezTo>
                  <a:cubicBezTo>
                    <a:pt x="691" y="4716"/>
                    <a:pt x="1" y="5788"/>
                    <a:pt x="739" y="6764"/>
                  </a:cubicBezTo>
                  <a:lnTo>
                    <a:pt x="787" y="6812"/>
                  </a:lnTo>
                  <a:cubicBezTo>
                    <a:pt x="1069" y="7020"/>
                    <a:pt x="1362" y="7110"/>
                    <a:pt x="1636" y="7110"/>
                  </a:cubicBezTo>
                  <a:cubicBezTo>
                    <a:pt x="2242" y="7110"/>
                    <a:pt x="2753" y="6671"/>
                    <a:pt x="2835" y="6098"/>
                  </a:cubicBezTo>
                  <a:lnTo>
                    <a:pt x="3883" y="6098"/>
                  </a:lnTo>
                  <a:cubicBezTo>
                    <a:pt x="3883" y="6098"/>
                    <a:pt x="4145" y="7169"/>
                    <a:pt x="4502" y="7574"/>
                  </a:cubicBezTo>
                  <a:lnTo>
                    <a:pt x="3764" y="8312"/>
                  </a:lnTo>
                  <a:cubicBezTo>
                    <a:pt x="3551" y="8153"/>
                    <a:pt x="3300" y="8074"/>
                    <a:pt x="3047" y="8074"/>
                  </a:cubicBezTo>
                  <a:cubicBezTo>
                    <a:pt x="2734" y="8074"/>
                    <a:pt x="2418" y="8194"/>
                    <a:pt x="2168" y="8431"/>
                  </a:cubicBezTo>
                  <a:cubicBezTo>
                    <a:pt x="1930" y="8669"/>
                    <a:pt x="1811" y="8979"/>
                    <a:pt x="1811" y="9312"/>
                  </a:cubicBezTo>
                  <a:cubicBezTo>
                    <a:pt x="1811" y="9622"/>
                    <a:pt x="1930" y="9932"/>
                    <a:pt x="2168" y="10170"/>
                  </a:cubicBezTo>
                  <a:cubicBezTo>
                    <a:pt x="2406" y="10408"/>
                    <a:pt x="2716" y="10527"/>
                    <a:pt x="3049" y="10527"/>
                  </a:cubicBezTo>
                  <a:cubicBezTo>
                    <a:pt x="3335" y="10527"/>
                    <a:pt x="3668" y="10408"/>
                    <a:pt x="3906" y="10170"/>
                  </a:cubicBezTo>
                  <a:cubicBezTo>
                    <a:pt x="4145" y="9932"/>
                    <a:pt x="4264" y="9622"/>
                    <a:pt x="4264" y="9312"/>
                  </a:cubicBezTo>
                  <a:cubicBezTo>
                    <a:pt x="4264" y="9027"/>
                    <a:pt x="4168" y="8789"/>
                    <a:pt x="4025" y="8598"/>
                  </a:cubicBezTo>
                  <a:lnTo>
                    <a:pt x="4764" y="7836"/>
                  </a:lnTo>
                  <a:cubicBezTo>
                    <a:pt x="5145" y="8193"/>
                    <a:pt x="5692" y="8408"/>
                    <a:pt x="6264" y="8479"/>
                  </a:cubicBezTo>
                  <a:lnTo>
                    <a:pt x="6264" y="9503"/>
                  </a:lnTo>
                  <a:cubicBezTo>
                    <a:pt x="5669" y="9598"/>
                    <a:pt x="5216" y="10098"/>
                    <a:pt x="5216" y="10694"/>
                  </a:cubicBezTo>
                  <a:cubicBezTo>
                    <a:pt x="5216" y="11360"/>
                    <a:pt x="5740" y="11884"/>
                    <a:pt x="6407" y="11884"/>
                  </a:cubicBezTo>
                  <a:cubicBezTo>
                    <a:pt x="7050" y="11884"/>
                    <a:pt x="7598" y="11360"/>
                    <a:pt x="7598" y="10694"/>
                  </a:cubicBezTo>
                  <a:cubicBezTo>
                    <a:pt x="7598" y="10098"/>
                    <a:pt x="7145" y="9598"/>
                    <a:pt x="6574" y="9503"/>
                  </a:cubicBezTo>
                  <a:lnTo>
                    <a:pt x="6574" y="8479"/>
                  </a:lnTo>
                  <a:cubicBezTo>
                    <a:pt x="7145" y="8431"/>
                    <a:pt x="7645" y="8193"/>
                    <a:pt x="8050" y="7836"/>
                  </a:cubicBezTo>
                  <a:lnTo>
                    <a:pt x="8788" y="8598"/>
                  </a:lnTo>
                  <a:cubicBezTo>
                    <a:pt x="8645" y="8789"/>
                    <a:pt x="8550" y="9027"/>
                    <a:pt x="8550" y="9312"/>
                  </a:cubicBezTo>
                  <a:cubicBezTo>
                    <a:pt x="8550" y="9622"/>
                    <a:pt x="8669" y="9932"/>
                    <a:pt x="8907" y="10170"/>
                  </a:cubicBezTo>
                  <a:cubicBezTo>
                    <a:pt x="9122" y="10384"/>
                    <a:pt x="9408" y="10503"/>
                    <a:pt x="9717" y="10527"/>
                  </a:cubicBezTo>
                  <a:lnTo>
                    <a:pt x="9765" y="10527"/>
                  </a:lnTo>
                  <a:cubicBezTo>
                    <a:pt x="10027" y="10527"/>
                    <a:pt x="10336" y="10432"/>
                    <a:pt x="10551" y="10265"/>
                  </a:cubicBezTo>
                  <a:cubicBezTo>
                    <a:pt x="10598" y="10194"/>
                    <a:pt x="10622" y="10075"/>
                    <a:pt x="10574" y="10027"/>
                  </a:cubicBezTo>
                  <a:cubicBezTo>
                    <a:pt x="10528" y="9981"/>
                    <a:pt x="10462" y="9954"/>
                    <a:pt x="10409" y="9954"/>
                  </a:cubicBezTo>
                  <a:cubicBezTo>
                    <a:pt x="10379" y="9954"/>
                    <a:pt x="10353" y="9962"/>
                    <a:pt x="10336" y="9979"/>
                  </a:cubicBezTo>
                  <a:cubicBezTo>
                    <a:pt x="10179" y="10125"/>
                    <a:pt x="9984" y="10197"/>
                    <a:pt x="9788" y="10197"/>
                  </a:cubicBezTo>
                  <a:cubicBezTo>
                    <a:pt x="9568" y="10197"/>
                    <a:pt x="9345" y="10108"/>
                    <a:pt x="9169" y="9932"/>
                  </a:cubicBezTo>
                  <a:cubicBezTo>
                    <a:pt x="9027" y="9789"/>
                    <a:pt x="8931" y="9551"/>
                    <a:pt x="8931" y="9336"/>
                  </a:cubicBezTo>
                  <a:cubicBezTo>
                    <a:pt x="8931" y="9122"/>
                    <a:pt x="9027" y="8884"/>
                    <a:pt x="9169" y="8741"/>
                  </a:cubicBezTo>
                  <a:cubicBezTo>
                    <a:pt x="9336" y="8574"/>
                    <a:pt x="9550" y="8491"/>
                    <a:pt x="9768" y="8491"/>
                  </a:cubicBezTo>
                  <a:cubicBezTo>
                    <a:pt x="9985" y="8491"/>
                    <a:pt x="10205" y="8574"/>
                    <a:pt x="10384" y="8741"/>
                  </a:cubicBezTo>
                  <a:cubicBezTo>
                    <a:pt x="10574" y="8908"/>
                    <a:pt x="10670" y="9193"/>
                    <a:pt x="10622" y="9432"/>
                  </a:cubicBezTo>
                  <a:cubicBezTo>
                    <a:pt x="10622" y="9503"/>
                    <a:pt x="10694" y="9598"/>
                    <a:pt x="10789" y="9598"/>
                  </a:cubicBezTo>
                  <a:cubicBezTo>
                    <a:pt x="10860" y="9598"/>
                    <a:pt x="10955" y="9551"/>
                    <a:pt x="10955" y="9455"/>
                  </a:cubicBezTo>
                  <a:cubicBezTo>
                    <a:pt x="10979" y="9098"/>
                    <a:pt x="10860" y="8741"/>
                    <a:pt x="10598" y="8479"/>
                  </a:cubicBezTo>
                  <a:cubicBezTo>
                    <a:pt x="10374" y="8242"/>
                    <a:pt x="10063" y="8121"/>
                    <a:pt x="9749" y="8121"/>
                  </a:cubicBezTo>
                  <a:cubicBezTo>
                    <a:pt x="9495" y="8121"/>
                    <a:pt x="9239" y="8200"/>
                    <a:pt x="9027" y="8360"/>
                  </a:cubicBezTo>
                  <a:lnTo>
                    <a:pt x="8288" y="7598"/>
                  </a:lnTo>
                  <a:cubicBezTo>
                    <a:pt x="8645" y="7217"/>
                    <a:pt x="8836" y="6693"/>
                    <a:pt x="8907" y="6121"/>
                  </a:cubicBezTo>
                  <a:lnTo>
                    <a:pt x="9955" y="6121"/>
                  </a:lnTo>
                  <a:cubicBezTo>
                    <a:pt x="10027" y="6717"/>
                    <a:pt x="10551" y="7169"/>
                    <a:pt x="11146" y="7169"/>
                  </a:cubicBezTo>
                  <a:cubicBezTo>
                    <a:pt x="11789" y="7169"/>
                    <a:pt x="12337" y="6621"/>
                    <a:pt x="12337" y="5978"/>
                  </a:cubicBezTo>
                  <a:cubicBezTo>
                    <a:pt x="12361" y="5312"/>
                    <a:pt x="11813" y="4788"/>
                    <a:pt x="11146" y="4788"/>
                  </a:cubicBezTo>
                  <a:cubicBezTo>
                    <a:pt x="10551" y="4788"/>
                    <a:pt x="9955" y="5836"/>
                    <a:pt x="9955" y="5836"/>
                  </a:cubicBezTo>
                  <a:lnTo>
                    <a:pt x="8907" y="5836"/>
                  </a:lnTo>
                  <a:cubicBezTo>
                    <a:pt x="8884" y="5264"/>
                    <a:pt x="8645" y="4764"/>
                    <a:pt x="8288" y="4335"/>
                  </a:cubicBezTo>
                  <a:lnTo>
                    <a:pt x="9027" y="3597"/>
                  </a:lnTo>
                  <a:cubicBezTo>
                    <a:pt x="9241" y="3740"/>
                    <a:pt x="9503" y="3835"/>
                    <a:pt x="9741" y="3835"/>
                  </a:cubicBezTo>
                  <a:cubicBezTo>
                    <a:pt x="10027" y="3835"/>
                    <a:pt x="10360" y="3716"/>
                    <a:pt x="10598" y="3478"/>
                  </a:cubicBezTo>
                  <a:cubicBezTo>
                    <a:pt x="10860" y="3192"/>
                    <a:pt x="10979" y="2811"/>
                    <a:pt x="10932" y="2430"/>
                  </a:cubicBezTo>
                  <a:cubicBezTo>
                    <a:pt x="10908" y="2240"/>
                    <a:pt x="10836" y="2073"/>
                    <a:pt x="10717" y="1930"/>
                  </a:cubicBezTo>
                  <a:cubicBezTo>
                    <a:pt x="10472" y="1582"/>
                    <a:pt x="10108" y="1415"/>
                    <a:pt x="9743" y="1415"/>
                  </a:cubicBezTo>
                  <a:cubicBezTo>
                    <a:pt x="9434" y="1415"/>
                    <a:pt x="9124" y="1534"/>
                    <a:pt x="8884" y="1763"/>
                  </a:cubicBezTo>
                  <a:cubicBezTo>
                    <a:pt x="8645" y="2001"/>
                    <a:pt x="8526" y="2311"/>
                    <a:pt x="8526" y="2644"/>
                  </a:cubicBezTo>
                  <a:cubicBezTo>
                    <a:pt x="8526" y="2906"/>
                    <a:pt x="8598" y="3145"/>
                    <a:pt x="8765" y="3359"/>
                  </a:cubicBezTo>
                  <a:lnTo>
                    <a:pt x="8002" y="4097"/>
                  </a:lnTo>
                  <a:cubicBezTo>
                    <a:pt x="7621" y="3740"/>
                    <a:pt x="7098" y="3526"/>
                    <a:pt x="6526" y="3478"/>
                  </a:cubicBezTo>
                  <a:lnTo>
                    <a:pt x="6526" y="2406"/>
                  </a:lnTo>
                  <a:cubicBezTo>
                    <a:pt x="7359" y="2287"/>
                    <a:pt x="7931" y="1263"/>
                    <a:pt x="7240" y="334"/>
                  </a:cubicBezTo>
                  <a:lnTo>
                    <a:pt x="7217" y="311"/>
                  </a:lnTo>
                  <a:cubicBezTo>
                    <a:pt x="6923" y="94"/>
                    <a:pt x="6623" y="0"/>
                    <a:pt x="634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4" name="Google Shape;3544;p54"/>
          <p:cNvGrpSpPr/>
          <p:nvPr/>
        </p:nvGrpSpPr>
        <p:grpSpPr>
          <a:xfrm>
            <a:off x="4022564" y="2995090"/>
            <a:ext cx="353606" cy="351489"/>
            <a:chOff x="4365452" y="2995090"/>
            <a:chExt cx="353606" cy="351489"/>
          </a:xfrm>
        </p:grpSpPr>
        <p:sp>
          <p:nvSpPr>
            <p:cNvPr id="3545" name="Google Shape;3545;p54"/>
            <p:cNvSpPr/>
            <p:nvPr/>
          </p:nvSpPr>
          <p:spPr>
            <a:xfrm>
              <a:off x="4371117" y="3172610"/>
              <a:ext cx="171854" cy="170423"/>
            </a:xfrm>
            <a:custGeom>
              <a:rect b="b" l="l" r="r" t="t"/>
              <a:pathLst>
                <a:path extrusionOk="0" h="5716" w="5764">
                  <a:moveTo>
                    <a:pt x="1" y="0"/>
                  </a:moveTo>
                  <a:lnTo>
                    <a:pt x="1" y="5287"/>
                  </a:lnTo>
                  <a:cubicBezTo>
                    <a:pt x="1" y="5549"/>
                    <a:pt x="215" y="5716"/>
                    <a:pt x="453" y="5716"/>
                  </a:cubicBezTo>
                  <a:lnTo>
                    <a:pt x="5764" y="5716"/>
                  </a:lnTo>
                  <a:lnTo>
                    <a:pt x="5764" y="4025"/>
                  </a:lnTo>
                  <a:lnTo>
                    <a:pt x="5764" y="2834"/>
                  </a:lnTo>
                  <a:lnTo>
                    <a:pt x="5764" y="453"/>
                  </a:lnTo>
                  <a:cubicBezTo>
                    <a:pt x="5764" y="191"/>
                    <a:pt x="5549" y="0"/>
                    <a:pt x="531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54"/>
            <p:cNvSpPr/>
            <p:nvPr/>
          </p:nvSpPr>
          <p:spPr>
            <a:xfrm>
              <a:off x="4370401" y="3001470"/>
              <a:ext cx="171854" cy="193529"/>
            </a:xfrm>
            <a:custGeom>
              <a:rect b="b" l="l" r="r" t="t"/>
              <a:pathLst>
                <a:path extrusionOk="0" h="6491" w="5764">
                  <a:moveTo>
                    <a:pt x="477" y="1"/>
                  </a:moveTo>
                  <a:cubicBezTo>
                    <a:pt x="215" y="1"/>
                    <a:pt x="1" y="215"/>
                    <a:pt x="1" y="453"/>
                  </a:cubicBezTo>
                  <a:lnTo>
                    <a:pt x="1" y="5716"/>
                  </a:lnTo>
                  <a:lnTo>
                    <a:pt x="1739" y="5716"/>
                  </a:lnTo>
                  <a:lnTo>
                    <a:pt x="2263" y="6455"/>
                  </a:lnTo>
                  <a:cubicBezTo>
                    <a:pt x="2275" y="6478"/>
                    <a:pt x="2299" y="6490"/>
                    <a:pt x="2323" y="6490"/>
                  </a:cubicBezTo>
                  <a:cubicBezTo>
                    <a:pt x="2347" y="6490"/>
                    <a:pt x="2370" y="6478"/>
                    <a:pt x="2382" y="6455"/>
                  </a:cubicBezTo>
                  <a:lnTo>
                    <a:pt x="2930" y="5716"/>
                  </a:lnTo>
                  <a:lnTo>
                    <a:pt x="5335" y="5716"/>
                  </a:lnTo>
                  <a:cubicBezTo>
                    <a:pt x="5597" y="5716"/>
                    <a:pt x="5764" y="5502"/>
                    <a:pt x="5764" y="5264"/>
                  </a:cubicBezTo>
                  <a:lnTo>
                    <a:pt x="5764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54"/>
            <p:cNvSpPr/>
            <p:nvPr/>
          </p:nvSpPr>
          <p:spPr>
            <a:xfrm>
              <a:off x="4518822" y="3001470"/>
              <a:ext cx="195258" cy="170452"/>
            </a:xfrm>
            <a:custGeom>
              <a:rect b="b" l="l" r="r" t="t"/>
              <a:pathLst>
                <a:path extrusionOk="0" h="5717" w="6549">
                  <a:moveTo>
                    <a:pt x="762" y="1"/>
                  </a:moveTo>
                  <a:lnTo>
                    <a:pt x="762" y="1692"/>
                  </a:lnTo>
                  <a:lnTo>
                    <a:pt x="24" y="2239"/>
                  </a:lnTo>
                  <a:cubicBezTo>
                    <a:pt x="0" y="2263"/>
                    <a:pt x="0" y="2335"/>
                    <a:pt x="24" y="2358"/>
                  </a:cubicBezTo>
                  <a:lnTo>
                    <a:pt x="762" y="2882"/>
                  </a:lnTo>
                  <a:lnTo>
                    <a:pt x="762" y="5264"/>
                  </a:lnTo>
                  <a:cubicBezTo>
                    <a:pt x="762" y="5550"/>
                    <a:pt x="976" y="5716"/>
                    <a:pt x="1215" y="5716"/>
                  </a:cubicBezTo>
                  <a:lnTo>
                    <a:pt x="6525" y="5716"/>
                  </a:lnTo>
                  <a:lnTo>
                    <a:pt x="6525" y="453"/>
                  </a:lnTo>
                  <a:cubicBezTo>
                    <a:pt x="6549" y="215"/>
                    <a:pt x="6335" y="1"/>
                    <a:pt x="607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54"/>
            <p:cNvSpPr/>
            <p:nvPr/>
          </p:nvSpPr>
          <p:spPr>
            <a:xfrm>
              <a:off x="4685669" y="3001470"/>
              <a:ext cx="28414" cy="170452"/>
            </a:xfrm>
            <a:custGeom>
              <a:rect b="b" l="l" r="r" t="t"/>
              <a:pathLst>
                <a:path extrusionOk="0" h="5717" w="953">
                  <a:moveTo>
                    <a:pt x="0" y="1"/>
                  </a:moveTo>
                  <a:cubicBezTo>
                    <a:pt x="262" y="1"/>
                    <a:pt x="477" y="191"/>
                    <a:pt x="477" y="453"/>
                  </a:cubicBezTo>
                  <a:lnTo>
                    <a:pt x="477" y="5716"/>
                  </a:lnTo>
                  <a:lnTo>
                    <a:pt x="953" y="5716"/>
                  </a:lnTo>
                  <a:lnTo>
                    <a:pt x="953" y="453"/>
                  </a:ln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54"/>
            <p:cNvSpPr/>
            <p:nvPr/>
          </p:nvSpPr>
          <p:spPr>
            <a:xfrm>
              <a:off x="4540826" y="3149354"/>
              <a:ext cx="171138" cy="192963"/>
            </a:xfrm>
            <a:custGeom>
              <a:rect b="b" l="l" r="r" t="t"/>
              <a:pathLst>
                <a:path extrusionOk="0" h="6472" w="5740">
                  <a:moveTo>
                    <a:pt x="3456" y="0"/>
                  </a:moveTo>
                  <a:cubicBezTo>
                    <a:pt x="3436" y="0"/>
                    <a:pt x="3418" y="6"/>
                    <a:pt x="3406" y="18"/>
                  </a:cubicBezTo>
                  <a:lnTo>
                    <a:pt x="2858" y="756"/>
                  </a:lnTo>
                  <a:lnTo>
                    <a:pt x="453" y="756"/>
                  </a:lnTo>
                  <a:cubicBezTo>
                    <a:pt x="191" y="756"/>
                    <a:pt x="0" y="971"/>
                    <a:pt x="0" y="1209"/>
                  </a:cubicBezTo>
                  <a:lnTo>
                    <a:pt x="0" y="6472"/>
                  </a:lnTo>
                  <a:lnTo>
                    <a:pt x="5311" y="6472"/>
                  </a:lnTo>
                  <a:cubicBezTo>
                    <a:pt x="5573" y="6472"/>
                    <a:pt x="5740" y="6257"/>
                    <a:pt x="5740" y="6019"/>
                  </a:cubicBezTo>
                  <a:lnTo>
                    <a:pt x="5740" y="756"/>
                  </a:lnTo>
                  <a:lnTo>
                    <a:pt x="4049" y="756"/>
                  </a:lnTo>
                  <a:lnTo>
                    <a:pt x="3525" y="18"/>
                  </a:lnTo>
                  <a:cubicBezTo>
                    <a:pt x="3501" y="6"/>
                    <a:pt x="3477" y="0"/>
                    <a:pt x="345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54"/>
            <p:cNvSpPr/>
            <p:nvPr/>
          </p:nvSpPr>
          <p:spPr>
            <a:xfrm>
              <a:off x="4686384" y="3171895"/>
              <a:ext cx="27698" cy="170423"/>
            </a:xfrm>
            <a:custGeom>
              <a:rect b="b" l="l" r="r" t="t"/>
              <a:pathLst>
                <a:path extrusionOk="0" h="5716" w="929">
                  <a:moveTo>
                    <a:pt x="477" y="0"/>
                  </a:moveTo>
                  <a:lnTo>
                    <a:pt x="477" y="5263"/>
                  </a:lnTo>
                  <a:cubicBezTo>
                    <a:pt x="477" y="5501"/>
                    <a:pt x="262" y="5716"/>
                    <a:pt x="0" y="5716"/>
                  </a:cubicBezTo>
                  <a:lnTo>
                    <a:pt x="477" y="5716"/>
                  </a:lnTo>
                  <a:cubicBezTo>
                    <a:pt x="715" y="5716"/>
                    <a:pt x="929" y="5549"/>
                    <a:pt x="929" y="5263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54"/>
            <p:cNvSpPr/>
            <p:nvPr/>
          </p:nvSpPr>
          <p:spPr>
            <a:xfrm>
              <a:off x="4541541" y="3256391"/>
              <a:ext cx="23435" cy="35510"/>
            </a:xfrm>
            <a:custGeom>
              <a:rect b="b" l="l" r="r" t="t"/>
              <a:pathLst>
                <a:path extrusionOk="0" h="1191" w="786">
                  <a:moveTo>
                    <a:pt x="0" y="0"/>
                  </a:moveTo>
                  <a:lnTo>
                    <a:pt x="0" y="1191"/>
                  </a:lnTo>
                  <a:lnTo>
                    <a:pt x="762" y="643"/>
                  </a:lnTo>
                  <a:cubicBezTo>
                    <a:pt x="786" y="619"/>
                    <a:pt x="786" y="572"/>
                    <a:pt x="762" y="5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54"/>
            <p:cNvSpPr/>
            <p:nvPr/>
          </p:nvSpPr>
          <p:spPr>
            <a:xfrm>
              <a:off x="4488261" y="3118645"/>
              <a:ext cx="106559" cy="106529"/>
            </a:xfrm>
            <a:custGeom>
              <a:rect b="b" l="l" r="r" t="t"/>
              <a:pathLst>
                <a:path extrusionOk="0" h="3573" w="3574">
                  <a:moveTo>
                    <a:pt x="1787" y="0"/>
                  </a:moveTo>
                  <a:cubicBezTo>
                    <a:pt x="811" y="0"/>
                    <a:pt x="1" y="810"/>
                    <a:pt x="1" y="1786"/>
                  </a:cubicBezTo>
                  <a:cubicBezTo>
                    <a:pt x="1" y="2763"/>
                    <a:pt x="811" y="3572"/>
                    <a:pt x="1787" y="3572"/>
                  </a:cubicBezTo>
                  <a:cubicBezTo>
                    <a:pt x="2787" y="3572"/>
                    <a:pt x="3573" y="2763"/>
                    <a:pt x="3573" y="1786"/>
                  </a:cubicBezTo>
                  <a:cubicBezTo>
                    <a:pt x="3573" y="810"/>
                    <a:pt x="2787" y="0"/>
                    <a:pt x="1787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54"/>
            <p:cNvSpPr/>
            <p:nvPr/>
          </p:nvSpPr>
          <p:spPr>
            <a:xfrm>
              <a:off x="4505316" y="3125025"/>
              <a:ext cx="89505" cy="100149"/>
            </a:xfrm>
            <a:custGeom>
              <a:rect b="b" l="l" r="r" t="t"/>
              <a:pathLst>
                <a:path extrusionOk="0" h="3359" w="3002">
                  <a:moveTo>
                    <a:pt x="2049" y="1"/>
                  </a:moveTo>
                  <a:lnTo>
                    <a:pt x="2049" y="1"/>
                  </a:lnTo>
                  <a:cubicBezTo>
                    <a:pt x="2406" y="334"/>
                    <a:pt x="2620" y="810"/>
                    <a:pt x="2620" y="1310"/>
                  </a:cubicBezTo>
                  <a:cubicBezTo>
                    <a:pt x="2620" y="2287"/>
                    <a:pt x="1810" y="3096"/>
                    <a:pt x="834" y="3096"/>
                  </a:cubicBezTo>
                  <a:cubicBezTo>
                    <a:pt x="548" y="3096"/>
                    <a:pt x="239" y="3001"/>
                    <a:pt x="1" y="2882"/>
                  </a:cubicBezTo>
                  <a:lnTo>
                    <a:pt x="1" y="2882"/>
                  </a:lnTo>
                  <a:cubicBezTo>
                    <a:pt x="334" y="3192"/>
                    <a:pt x="739" y="3358"/>
                    <a:pt x="1215" y="3358"/>
                  </a:cubicBezTo>
                  <a:cubicBezTo>
                    <a:pt x="2215" y="3358"/>
                    <a:pt x="3001" y="2549"/>
                    <a:pt x="3001" y="1572"/>
                  </a:cubicBezTo>
                  <a:cubicBezTo>
                    <a:pt x="3001" y="882"/>
                    <a:pt x="2620" y="262"/>
                    <a:pt x="2049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54"/>
            <p:cNvSpPr/>
            <p:nvPr/>
          </p:nvSpPr>
          <p:spPr>
            <a:xfrm>
              <a:off x="4365452" y="2995090"/>
              <a:ext cx="353606" cy="351489"/>
            </a:xfrm>
            <a:custGeom>
              <a:rect b="b" l="l" r="r" t="t"/>
              <a:pathLst>
                <a:path extrusionOk="0" h="11789" w="11860">
                  <a:moveTo>
                    <a:pt x="11217" y="358"/>
                  </a:moveTo>
                  <a:cubicBezTo>
                    <a:pt x="11360" y="358"/>
                    <a:pt x="11502" y="477"/>
                    <a:pt x="11502" y="667"/>
                  </a:cubicBezTo>
                  <a:lnTo>
                    <a:pt x="11502" y="5764"/>
                  </a:lnTo>
                  <a:lnTo>
                    <a:pt x="10026" y="5764"/>
                  </a:lnTo>
                  <a:lnTo>
                    <a:pt x="9550" y="5073"/>
                  </a:lnTo>
                  <a:cubicBezTo>
                    <a:pt x="9478" y="5002"/>
                    <a:pt x="9431" y="4978"/>
                    <a:pt x="9335" y="4978"/>
                  </a:cubicBezTo>
                  <a:cubicBezTo>
                    <a:pt x="9240" y="4978"/>
                    <a:pt x="9192" y="5002"/>
                    <a:pt x="9121" y="5073"/>
                  </a:cubicBezTo>
                  <a:lnTo>
                    <a:pt x="8645" y="5764"/>
                  </a:lnTo>
                  <a:lnTo>
                    <a:pt x="7859" y="5764"/>
                  </a:lnTo>
                  <a:cubicBezTo>
                    <a:pt x="7764" y="4787"/>
                    <a:pt x="7025" y="4049"/>
                    <a:pt x="6073" y="3977"/>
                  </a:cubicBezTo>
                  <a:lnTo>
                    <a:pt x="6073" y="3073"/>
                  </a:lnTo>
                  <a:cubicBezTo>
                    <a:pt x="6073" y="3001"/>
                    <a:pt x="6025" y="2953"/>
                    <a:pt x="6001" y="2930"/>
                  </a:cubicBezTo>
                  <a:lnTo>
                    <a:pt x="5382" y="2477"/>
                  </a:lnTo>
                  <a:lnTo>
                    <a:pt x="6001" y="2025"/>
                  </a:lnTo>
                  <a:cubicBezTo>
                    <a:pt x="6073" y="2001"/>
                    <a:pt x="6073" y="1953"/>
                    <a:pt x="6073" y="1882"/>
                  </a:cubicBezTo>
                  <a:lnTo>
                    <a:pt x="6073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4"/>
                    <a:pt x="4953" y="2382"/>
                    <a:pt x="4953" y="2477"/>
                  </a:cubicBezTo>
                  <a:cubicBezTo>
                    <a:pt x="4953" y="2572"/>
                    <a:pt x="5001" y="2620"/>
                    <a:pt x="5049" y="2692"/>
                  </a:cubicBezTo>
                  <a:lnTo>
                    <a:pt x="5739" y="3168"/>
                  </a:lnTo>
                  <a:lnTo>
                    <a:pt x="5739" y="3977"/>
                  </a:lnTo>
                  <a:cubicBezTo>
                    <a:pt x="5430" y="4001"/>
                    <a:pt x="5168" y="4097"/>
                    <a:pt x="4930" y="4239"/>
                  </a:cubicBezTo>
                  <a:cubicBezTo>
                    <a:pt x="4882" y="4263"/>
                    <a:pt x="4811" y="4359"/>
                    <a:pt x="4834" y="4454"/>
                  </a:cubicBezTo>
                  <a:cubicBezTo>
                    <a:pt x="4864" y="4528"/>
                    <a:pt x="4922" y="4565"/>
                    <a:pt x="4990" y="4565"/>
                  </a:cubicBezTo>
                  <a:cubicBezTo>
                    <a:pt x="5031" y="4565"/>
                    <a:pt x="5076" y="4552"/>
                    <a:pt x="5120" y="4525"/>
                  </a:cubicBezTo>
                  <a:cubicBezTo>
                    <a:pt x="5358" y="4382"/>
                    <a:pt x="5644" y="4335"/>
                    <a:pt x="5906" y="4335"/>
                  </a:cubicBezTo>
                  <a:cubicBezTo>
                    <a:pt x="6811" y="4335"/>
                    <a:pt x="7525" y="5049"/>
                    <a:pt x="7525" y="5930"/>
                  </a:cubicBezTo>
                  <a:cubicBezTo>
                    <a:pt x="7549" y="6788"/>
                    <a:pt x="6811" y="7550"/>
                    <a:pt x="5906" y="7550"/>
                  </a:cubicBezTo>
                  <a:cubicBezTo>
                    <a:pt x="5025" y="7550"/>
                    <a:pt x="4311" y="6835"/>
                    <a:pt x="4311" y="5930"/>
                  </a:cubicBezTo>
                  <a:cubicBezTo>
                    <a:pt x="4311" y="5597"/>
                    <a:pt x="4406" y="5311"/>
                    <a:pt x="4572" y="5049"/>
                  </a:cubicBezTo>
                  <a:cubicBezTo>
                    <a:pt x="4644" y="4978"/>
                    <a:pt x="4596" y="4859"/>
                    <a:pt x="4549" y="4811"/>
                  </a:cubicBezTo>
                  <a:cubicBezTo>
                    <a:pt x="4504" y="4778"/>
                    <a:pt x="4455" y="4760"/>
                    <a:pt x="4410" y="4760"/>
                  </a:cubicBezTo>
                  <a:cubicBezTo>
                    <a:pt x="4358" y="4760"/>
                    <a:pt x="4312" y="4784"/>
                    <a:pt x="4287" y="4835"/>
                  </a:cubicBezTo>
                  <a:cubicBezTo>
                    <a:pt x="4096" y="5097"/>
                    <a:pt x="3977" y="5430"/>
                    <a:pt x="3953" y="5764"/>
                  </a:cubicBezTo>
                  <a:lnTo>
                    <a:pt x="3048" y="5764"/>
                  </a:lnTo>
                  <a:cubicBezTo>
                    <a:pt x="3001" y="5764"/>
                    <a:pt x="2929" y="5787"/>
                    <a:pt x="2905" y="5811"/>
                  </a:cubicBezTo>
                  <a:lnTo>
                    <a:pt x="2453" y="6430"/>
                  </a:lnTo>
                  <a:lnTo>
                    <a:pt x="2024" y="5811"/>
                  </a:lnTo>
                  <a:cubicBezTo>
                    <a:pt x="1977" y="5764"/>
                    <a:pt x="1929" y="5764"/>
                    <a:pt x="1858" y="5764"/>
                  </a:cubicBezTo>
                  <a:lnTo>
                    <a:pt x="286" y="5764"/>
                  </a:lnTo>
                  <a:lnTo>
                    <a:pt x="286" y="667"/>
                  </a:lnTo>
                  <a:cubicBezTo>
                    <a:pt x="286" y="524"/>
                    <a:pt x="405" y="358"/>
                    <a:pt x="595" y="358"/>
                  </a:cubicBezTo>
                  <a:close/>
                  <a:moveTo>
                    <a:pt x="3977" y="6073"/>
                  </a:moveTo>
                  <a:cubicBezTo>
                    <a:pt x="4072" y="7026"/>
                    <a:pt x="4811" y="7788"/>
                    <a:pt x="5763" y="7859"/>
                  </a:cubicBezTo>
                  <a:lnTo>
                    <a:pt x="5763" y="8764"/>
                  </a:lnTo>
                  <a:cubicBezTo>
                    <a:pt x="5763" y="8812"/>
                    <a:pt x="5787" y="8883"/>
                    <a:pt x="5835" y="8907"/>
                  </a:cubicBezTo>
                  <a:lnTo>
                    <a:pt x="6454" y="9360"/>
                  </a:lnTo>
                  <a:lnTo>
                    <a:pt x="5835" y="9812"/>
                  </a:lnTo>
                  <a:cubicBezTo>
                    <a:pt x="5763" y="9836"/>
                    <a:pt x="5763" y="9883"/>
                    <a:pt x="5763" y="9955"/>
                  </a:cubicBezTo>
                  <a:lnTo>
                    <a:pt x="5763" y="11479"/>
                  </a:lnTo>
                  <a:lnTo>
                    <a:pt x="619" y="11479"/>
                  </a:lnTo>
                  <a:cubicBezTo>
                    <a:pt x="476" y="11479"/>
                    <a:pt x="310" y="11360"/>
                    <a:pt x="310" y="11169"/>
                  </a:cubicBezTo>
                  <a:lnTo>
                    <a:pt x="310" y="6073"/>
                  </a:lnTo>
                  <a:lnTo>
                    <a:pt x="1810" y="6073"/>
                  </a:lnTo>
                  <a:lnTo>
                    <a:pt x="2286" y="6764"/>
                  </a:lnTo>
                  <a:cubicBezTo>
                    <a:pt x="2334" y="6835"/>
                    <a:pt x="2405" y="6859"/>
                    <a:pt x="2501" y="6859"/>
                  </a:cubicBezTo>
                  <a:cubicBezTo>
                    <a:pt x="2572" y="6859"/>
                    <a:pt x="2643" y="6811"/>
                    <a:pt x="2691" y="6764"/>
                  </a:cubicBezTo>
                  <a:lnTo>
                    <a:pt x="3167" y="6073"/>
                  </a:lnTo>
                  <a:close/>
                  <a:moveTo>
                    <a:pt x="619" y="0"/>
                  </a:moveTo>
                  <a:cubicBezTo>
                    <a:pt x="262" y="0"/>
                    <a:pt x="0" y="310"/>
                    <a:pt x="0" y="643"/>
                  </a:cubicBezTo>
                  <a:lnTo>
                    <a:pt x="0" y="11622"/>
                  </a:lnTo>
                  <a:cubicBezTo>
                    <a:pt x="0" y="11717"/>
                    <a:pt x="72" y="11789"/>
                    <a:pt x="167" y="11789"/>
                  </a:cubicBezTo>
                  <a:lnTo>
                    <a:pt x="9312" y="11789"/>
                  </a:lnTo>
                  <a:cubicBezTo>
                    <a:pt x="9454" y="11646"/>
                    <a:pt x="9359" y="11479"/>
                    <a:pt x="9216" y="11479"/>
                  </a:cubicBezTo>
                  <a:lnTo>
                    <a:pt x="6097" y="11479"/>
                  </a:lnTo>
                  <a:lnTo>
                    <a:pt x="6097" y="10050"/>
                  </a:lnTo>
                  <a:lnTo>
                    <a:pt x="6787" y="9574"/>
                  </a:lnTo>
                  <a:cubicBezTo>
                    <a:pt x="6835" y="9502"/>
                    <a:pt x="6859" y="9455"/>
                    <a:pt x="6859" y="9360"/>
                  </a:cubicBezTo>
                  <a:cubicBezTo>
                    <a:pt x="6859" y="9264"/>
                    <a:pt x="6835" y="9217"/>
                    <a:pt x="6787" y="9145"/>
                  </a:cubicBezTo>
                  <a:lnTo>
                    <a:pt x="6097" y="8669"/>
                  </a:lnTo>
                  <a:lnTo>
                    <a:pt x="6097" y="7859"/>
                  </a:lnTo>
                  <a:cubicBezTo>
                    <a:pt x="7049" y="7764"/>
                    <a:pt x="7787" y="7026"/>
                    <a:pt x="7883" y="6073"/>
                  </a:cubicBezTo>
                  <a:lnTo>
                    <a:pt x="8764" y="6073"/>
                  </a:lnTo>
                  <a:cubicBezTo>
                    <a:pt x="8835" y="6073"/>
                    <a:pt x="8883" y="6049"/>
                    <a:pt x="8931" y="6026"/>
                  </a:cubicBezTo>
                  <a:lnTo>
                    <a:pt x="9359" y="5383"/>
                  </a:lnTo>
                  <a:lnTo>
                    <a:pt x="9812" y="6026"/>
                  </a:lnTo>
                  <a:cubicBezTo>
                    <a:pt x="9835" y="6073"/>
                    <a:pt x="9907" y="6073"/>
                    <a:pt x="9955" y="6073"/>
                  </a:cubicBezTo>
                  <a:lnTo>
                    <a:pt x="11550" y="6073"/>
                  </a:lnTo>
                  <a:lnTo>
                    <a:pt x="11550" y="11265"/>
                  </a:lnTo>
                  <a:cubicBezTo>
                    <a:pt x="11550" y="11336"/>
                    <a:pt x="11455" y="11431"/>
                    <a:pt x="11360" y="11431"/>
                  </a:cubicBezTo>
                  <a:lnTo>
                    <a:pt x="10026" y="11431"/>
                  </a:lnTo>
                  <a:cubicBezTo>
                    <a:pt x="10002" y="11431"/>
                    <a:pt x="9955" y="11431"/>
                    <a:pt x="9931" y="11455"/>
                  </a:cubicBezTo>
                  <a:cubicBezTo>
                    <a:pt x="9812" y="11622"/>
                    <a:pt x="9931" y="11765"/>
                    <a:pt x="10050" y="11765"/>
                  </a:cubicBezTo>
                  <a:lnTo>
                    <a:pt x="11241" y="11765"/>
                  </a:lnTo>
                  <a:cubicBezTo>
                    <a:pt x="11598" y="11765"/>
                    <a:pt x="11860" y="11455"/>
                    <a:pt x="11860" y="11146"/>
                  </a:cubicBezTo>
                  <a:lnTo>
                    <a:pt x="11860" y="596"/>
                  </a:lnTo>
                  <a:cubicBezTo>
                    <a:pt x="11836" y="310"/>
                    <a:pt x="11574" y="0"/>
                    <a:pt x="112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54"/>
            <p:cNvSpPr/>
            <p:nvPr/>
          </p:nvSpPr>
          <p:spPr>
            <a:xfrm>
              <a:off x="4512412" y="3156271"/>
              <a:ext cx="59690" cy="10674"/>
            </a:xfrm>
            <a:custGeom>
              <a:rect b="b" l="l" r="r" t="t"/>
              <a:pathLst>
                <a:path extrusionOk="0" h="358" w="2002">
                  <a:moveTo>
                    <a:pt x="215" y="0"/>
                  </a:moveTo>
                  <a:cubicBezTo>
                    <a:pt x="120" y="0"/>
                    <a:pt x="72" y="48"/>
                    <a:pt x="24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787" y="358"/>
                  </a:lnTo>
                  <a:cubicBezTo>
                    <a:pt x="1882" y="358"/>
                    <a:pt x="1930" y="286"/>
                    <a:pt x="1953" y="191"/>
                  </a:cubicBezTo>
                  <a:cubicBezTo>
                    <a:pt x="2001" y="72"/>
                    <a:pt x="1906" y="0"/>
                    <a:pt x="1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54"/>
            <p:cNvSpPr/>
            <p:nvPr/>
          </p:nvSpPr>
          <p:spPr>
            <a:xfrm>
              <a:off x="4525203" y="3177560"/>
              <a:ext cx="34108" cy="10674"/>
            </a:xfrm>
            <a:custGeom>
              <a:rect b="b" l="l" r="r" t="t"/>
              <a:pathLst>
                <a:path extrusionOk="0" h="358" w="1144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977" y="358"/>
                  </a:lnTo>
                  <a:cubicBezTo>
                    <a:pt x="1072" y="358"/>
                    <a:pt x="1120" y="287"/>
                    <a:pt x="1143" y="191"/>
                  </a:cubicBezTo>
                  <a:cubicBezTo>
                    <a:pt x="1143" y="72"/>
                    <a:pt x="1072" y="1"/>
                    <a:pt x="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54"/>
            <p:cNvSpPr/>
            <p:nvPr/>
          </p:nvSpPr>
          <p:spPr>
            <a:xfrm>
              <a:off x="4410175" y="3229409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5" y="0"/>
                  </a:moveTo>
                  <a:cubicBezTo>
                    <a:pt x="119" y="0"/>
                    <a:pt x="72" y="72"/>
                    <a:pt x="48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2834" y="357"/>
                  </a:lnTo>
                  <a:cubicBezTo>
                    <a:pt x="2930" y="357"/>
                    <a:pt x="2977" y="310"/>
                    <a:pt x="3001" y="215"/>
                  </a:cubicBezTo>
                  <a:cubicBezTo>
                    <a:pt x="3025" y="119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54"/>
            <p:cNvSpPr/>
            <p:nvPr/>
          </p:nvSpPr>
          <p:spPr>
            <a:xfrm>
              <a:off x="4410175" y="3252128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5" y="0"/>
                  </a:moveTo>
                  <a:cubicBezTo>
                    <a:pt x="119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2977" y="286"/>
                    <a:pt x="3001" y="191"/>
                  </a:cubicBezTo>
                  <a:cubicBezTo>
                    <a:pt x="3025" y="119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54"/>
            <p:cNvSpPr/>
            <p:nvPr/>
          </p:nvSpPr>
          <p:spPr>
            <a:xfrm>
              <a:off x="4430062" y="3274132"/>
              <a:ext cx="50417" cy="10674"/>
            </a:xfrm>
            <a:custGeom>
              <a:rect b="b" l="l" r="r" t="t"/>
              <a:pathLst>
                <a:path extrusionOk="0" h="358" w="1691">
                  <a:moveTo>
                    <a:pt x="215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2"/>
                    <a:pt x="95" y="358"/>
                    <a:pt x="215" y="358"/>
                  </a:cubicBezTo>
                  <a:lnTo>
                    <a:pt x="1524" y="358"/>
                  </a:lnTo>
                  <a:cubicBezTo>
                    <a:pt x="1596" y="358"/>
                    <a:pt x="1667" y="286"/>
                    <a:pt x="1691" y="215"/>
                  </a:cubicBezTo>
                  <a:cubicBezTo>
                    <a:pt x="1691" y="96"/>
                    <a:pt x="1596" y="1"/>
                    <a:pt x="15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54"/>
            <p:cNvSpPr/>
            <p:nvPr/>
          </p:nvSpPr>
          <p:spPr>
            <a:xfrm>
              <a:off x="4583432" y="3229409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4" y="0"/>
                  </a:moveTo>
                  <a:cubicBezTo>
                    <a:pt x="119" y="0"/>
                    <a:pt x="72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2977" y="310"/>
                    <a:pt x="3001" y="215"/>
                  </a:cubicBezTo>
                  <a:cubicBezTo>
                    <a:pt x="3025" y="95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54"/>
            <p:cNvSpPr/>
            <p:nvPr/>
          </p:nvSpPr>
          <p:spPr>
            <a:xfrm>
              <a:off x="4583432" y="3252128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4" y="0"/>
                  </a:moveTo>
                  <a:cubicBezTo>
                    <a:pt x="119" y="0"/>
                    <a:pt x="72" y="48"/>
                    <a:pt x="24" y="143"/>
                  </a:cubicBezTo>
                  <a:cubicBezTo>
                    <a:pt x="0" y="262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286"/>
                    <a:pt x="3001" y="191"/>
                  </a:cubicBezTo>
                  <a:cubicBezTo>
                    <a:pt x="3025" y="72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54"/>
            <p:cNvSpPr/>
            <p:nvPr/>
          </p:nvSpPr>
          <p:spPr>
            <a:xfrm>
              <a:off x="4603289" y="3274132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7" y="358"/>
                    <a:pt x="1668" y="286"/>
                    <a:pt x="1692" y="215"/>
                  </a:cubicBezTo>
                  <a:cubicBezTo>
                    <a:pt x="1692" y="96"/>
                    <a:pt x="1597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54"/>
            <p:cNvSpPr/>
            <p:nvPr/>
          </p:nvSpPr>
          <p:spPr>
            <a:xfrm>
              <a:off x="4583432" y="3058984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2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54"/>
            <p:cNvSpPr/>
            <p:nvPr/>
          </p:nvSpPr>
          <p:spPr>
            <a:xfrm>
              <a:off x="4583432" y="3081703"/>
              <a:ext cx="89475" cy="10704"/>
            </a:xfrm>
            <a:custGeom>
              <a:rect b="b" l="l" r="r" t="t"/>
              <a:pathLst>
                <a:path extrusionOk="0" h="359" w="3001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287"/>
                    <a:pt x="3001" y="191"/>
                  </a:cubicBezTo>
                  <a:cubicBezTo>
                    <a:pt x="3001" y="72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54"/>
            <p:cNvSpPr/>
            <p:nvPr/>
          </p:nvSpPr>
          <p:spPr>
            <a:xfrm>
              <a:off x="4603289" y="3103737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0"/>
                  </a:moveTo>
                  <a:cubicBezTo>
                    <a:pt x="120" y="0"/>
                    <a:pt x="49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501" y="357"/>
                  </a:lnTo>
                  <a:cubicBezTo>
                    <a:pt x="1597" y="357"/>
                    <a:pt x="1668" y="286"/>
                    <a:pt x="1692" y="214"/>
                  </a:cubicBezTo>
                  <a:cubicBezTo>
                    <a:pt x="1692" y="95"/>
                    <a:pt x="1597" y="0"/>
                    <a:pt x="1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54"/>
            <p:cNvSpPr/>
            <p:nvPr/>
          </p:nvSpPr>
          <p:spPr>
            <a:xfrm>
              <a:off x="4412292" y="3058984"/>
              <a:ext cx="89505" cy="10674"/>
            </a:xfrm>
            <a:custGeom>
              <a:rect b="b" l="l" r="r" t="t"/>
              <a:pathLst>
                <a:path extrusionOk="0" h="358" w="3002">
                  <a:moveTo>
                    <a:pt x="215" y="1"/>
                  </a:moveTo>
                  <a:cubicBezTo>
                    <a:pt x="120" y="1"/>
                    <a:pt x="48" y="72"/>
                    <a:pt x="25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06" y="358"/>
                    <a:pt x="2978" y="310"/>
                    <a:pt x="3001" y="215"/>
                  </a:cubicBezTo>
                  <a:cubicBezTo>
                    <a:pt x="3001" y="96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54"/>
            <p:cNvSpPr/>
            <p:nvPr/>
          </p:nvSpPr>
          <p:spPr>
            <a:xfrm>
              <a:off x="4412292" y="3081703"/>
              <a:ext cx="89505" cy="10704"/>
            </a:xfrm>
            <a:custGeom>
              <a:rect b="b" l="l" r="r" t="t"/>
              <a:pathLst>
                <a:path extrusionOk="0" h="359" w="3002">
                  <a:moveTo>
                    <a:pt x="215" y="1"/>
                  </a:moveTo>
                  <a:cubicBezTo>
                    <a:pt x="120" y="1"/>
                    <a:pt x="48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06" y="358"/>
                    <a:pt x="2978" y="287"/>
                    <a:pt x="3001" y="191"/>
                  </a:cubicBezTo>
                  <a:cubicBezTo>
                    <a:pt x="3001" y="72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54"/>
            <p:cNvSpPr/>
            <p:nvPr/>
          </p:nvSpPr>
          <p:spPr>
            <a:xfrm>
              <a:off x="4431463" y="310373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525" y="357"/>
                  </a:lnTo>
                  <a:cubicBezTo>
                    <a:pt x="1620" y="357"/>
                    <a:pt x="1668" y="286"/>
                    <a:pt x="1692" y="214"/>
                  </a:cubicBezTo>
                  <a:cubicBezTo>
                    <a:pt x="1715" y="95"/>
                    <a:pt x="1620" y="0"/>
                    <a:pt x="1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9" name="Google Shape;3569;p54"/>
          <p:cNvGrpSpPr/>
          <p:nvPr/>
        </p:nvGrpSpPr>
        <p:grpSpPr>
          <a:xfrm>
            <a:off x="4769244" y="2994285"/>
            <a:ext cx="352920" cy="354441"/>
            <a:chOff x="4959731" y="2994285"/>
            <a:chExt cx="352920" cy="354441"/>
          </a:xfrm>
        </p:grpSpPr>
        <p:sp>
          <p:nvSpPr>
            <p:cNvPr id="3570" name="Google Shape;3570;p54"/>
            <p:cNvSpPr/>
            <p:nvPr/>
          </p:nvSpPr>
          <p:spPr>
            <a:xfrm>
              <a:off x="4963995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54"/>
            <p:cNvSpPr/>
            <p:nvPr/>
          </p:nvSpPr>
          <p:spPr>
            <a:xfrm>
              <a:off x="5289907" y="3318169"/>
              <a:ext cx="17770" cy="24150"/>
            </a:xfrm>
            <a:custGeom>
              <a:rect b="b" l="l" r="r" t="t"/>
              <a:pathLst>
                <a:path extrusionOk="0" h="810" w="596">
                  <a:moveTo>
                    <a:pt x="1" y="0"/>
                  </a:moveTo>
                  <a:cubicBezTo>
                    <a:pt x="72" y="0"/>
                    <a:pt x="120" y="71"/>
                    <a:pt x="120" y="119"/>
                  </a:cubicBezTo>
                  <a:lnTo>
                    <a:pt x="120" y="691"/>
                  </a:lnTo>
                  <a:cubicBezTo>
                    <a:pt x="120" y="738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54"/>
            <p:cNvSpPr/>
            <p:nvPr/>
          </p:nvSpPr>
          <p:spPr>
            <a:xfrm>
              <a:off x="5009434" y="3028453"/>
              <a:ext cx="68187" cy="289742"/>
            </a:xfrm>
            <a:custGeom>
              <a:rect b="b" l="l" r="r" t="t"/>
              <a:pathLst>
                <a:path extrusionOk="0" h="9718" w="2287">
                  <a:moveTo>
                    <a:pt x="72" y="1"/>
                  </a:moveTo>
                  <a:cubicBezTo>
                    <a:pt x="25" y="1"/>
                    <a:pt x="1" y="25"/>
                    <a:pt x="1" y="48"/>
                  </a:cubicBezTo>
                  <a:lnTo>
                    <a:pt x="1" y="9717"/>
                  </a:lnTo>
                  <a:lnTo>
                    <a:pt x="2287" y="9717"/>
                  </a:lnTo>
                  <a:lnTo>
                    <a:pt x="2287" y="48"/>
                  </a:lnTo>
                  <a:cubicBezTo>
                    <a:pt x="2287" y="25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54"/>
            <p:cNvSpPr/>
            <p:nvPr/>
          </p:nvSpPr>
          <p:spPr>
            <a:xfrm>
              <a:off x="5112386" y="3139933"/>
              <a:ext cx="68217" cy="178264"/>
            </a:xfrm>
            <a:custGeom>
              <a:rect b="b" l="l" r="r" t="t"/>
              <a:pathLst>
                <a:path extrusionOk="0" h="5979" w="2288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lnTo>
                    <a:pt x="1" y="5978"/>
                  </a:lnTo>
                  <a:lnTo>
                    <a:pt x="2287" y="5978"/>
                  </a:lnTo>
                  <a:lnTo>
                    <a:pt x="2287" y="72"/>
                  </a:lnTo>
                  <a:cubicBezTo>
                    <a:pt x="2287" y="24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54"/>
            <p:cNvSpPr/>
            <p:nvPr/>
          </p:nvSpPr>
          <p:spPr>
            <a:xfrm>
              <a:off x="5216054" y="3215187"/>
              <a:ext cx="68902" cy="103011"/>
            </a:xfrm>
            <a:custGeom>
              <a:rect b="b" l="l" r="r" t="t"/>
              <a:pathLst>
                <a:path extrusionOk="0" h="3455" w="2311">
                  <a:moveTo>
                    <a:pt x="72" y="1"/>
                  </a:moveTo>
                  <a:cubicBezTo>
                    <a:pt x="48" y="1"/>
                    <a:pt x="1" y="49"/>
                    <a:pt x="1" y="72"/>
                  </a:cubicBezTo>
                  <a:lnTo>
                    <a:pt x="1" y="3454"/>
                  </a:lnTo>
                  <a:lnTo>
                    <a:pt x="2311" y="3454"/>
                  </a:lnTo>
                  <a:lnTo>
                    <a:pt x="2311" y="72"/>
                  </a:lnTo>
                  <a:cubicBezTo>
                    <a:pt x="2311" y="49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54"/>
            <p:cNvSpPr/>
            <p:nvPr/>
          </p:nvSpPr>
          <p:spPr>
            <a:xfrm>
              <a:off x="5061998" y="3028900"/>
              <a:ext cx="15623" cy="290696"/>
            </a:xfrm>
            <a:custGeom>
              <a:rect b="b" l="l" r="r" t="t"/>
              <a:pathLst>
                <a:path extrusionOk="0" h="9750" w="524">
                  <a:moveTo>
                    <a:pt x="495" y="0"/>
                  </a:moveTo>
                  <a:cubicBezTo>
                    <a:pt x="489" y="0"/>
                    <a:pt x="483" y="3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57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7"/>
                  </a:lnTo>
                  <a:cubicBezTo>
                    <a:pt x="524" y="22"/>
                    <a:pt x="511" y="0"/>
                    <a:pt x="49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54"/>
            <p:cNvSpPr/>
            <p:nvPr/>
          </p:nvSpPr>
          <p:spPr>
            <a:xfrm>
              <a:off x="5164950" y="3140648"/>
              <a:ext cx="15653" cy="178950"/>
            </a:xfrm>
            <a:custGeom>
              <a:rect b="b" l="l" r="r" t="t"/>
              <a:pathLst>
                <a:path extrusionOk="0" h="6002" w="525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6002"/>
                  </a:lnTo>
                  <a:lnTo>
                    <a:pt x="524" y="6002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54"/>
            <p:cNvSpPr/>
            <p:nvPr/>
          </p:nvSpPr>
          <p:spPr>
            <a:xfrm>
              <a:off x="5267903" y="3215187"/>
              <a:ext cx="15653" cy="103011"/>
            </a:xfrm>
            <a:custGeom>
              <a:rect b="b" l="l" r="r" t="t"/>
              <a:pathLst>
                <a:path extrusionOk="0" h="3455" w="525">
                  <a:moveTo>
                    <a:pt x="0" y="1"/>
                  </a:moveTo>
                  <a:cubicBezTo>
                    <a:pt x="24" y="1"/>
                    <a:pt x="48" y="49"/>
                    <a:pt x="48" y="72"/>
                  </a:cubicBezTo>
                  <a:lnTo>
                    <a:pt x="48" y="3454"/>
                  </a:lnTo>
                  <a:lnTo>
                    <a:pt x="524" y="3454"/>
                  </a:lnTo>
                  <a:lnTo>
                    <a:pt x="524" y="72"/>
                  </a:lnTo>
                  <a:cubicBezTo>
                    <a:pt x="524" y="49"/>
                    <a:pt x="500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54"/>
            <p:cNvSpPr/>
            <p:nvPr/>
          </p:nvSpPr>
          <p:spPr>
            <a:xfrm>
              <a:off x="5091813" y="2999443"/>
              <a:ext cx="193142" cy="156857"/>
            </a:xfrm>
            <a:custGeom>
              <a:rect b="b" l="l" r="r" t="t"/>
              <a:pathLst>
                <a:path extrusionOk="0" h="5261" w="6478">
                  <a:moveTo>
                    <a:pt x="474" y="1"/>
                  </a:moveTo>
                  <a:cubicBezTo>
                    <a:pt x="361" y="1"/>
                    <a:pt x="249" y="55"/>
                    <a:pt x="167" y="164"/>
                  </a:cubicBezTo>
                  <a:cubicBezTo>
                    <a:pt x="0" y="331"/>
                    <a:pt x="48" y="569"/>
                    <a:pt x="215" y="736"/>
                  </a:cubicBezTo>
                  <a:lnTo>
                    <a:pt x="4811" y="4332"/>
                  </a:lnTo>
                  <a:cubicBezTo>
                    <a:pt x="4644" y="4355"/>
                    <a:pt x="4501" y="4498"/>
                    <a:pt x="4501" y="4665"/>
                  </a:cubicBezTo>
                  <a:cubicBezTo>
                    <a:pt x="4477" y="4856"/>
                    <a:pt x="4620" y="5070"/>
                    <a:pt x="4858" y="5094"/>
                  </a:cubicBezTo>
                  <a:lnTo>
                    <a:pt x="6002" y="5260"/>
                  </a:lnTo>
                  <a:lnTo>
                    <a:pt x="6049" y="5260"/>
                  </a:lnTo>
                  <a:cubicBezTo>
                    <a:pt x="6168" y="5260"/>
                    <a:pt x="6264" y="5189"/>
                    <a:pt x="6359" y="5141"/>
                  </a:cubicBezTo>
                  <a:cubicBezTo>
                    <a:pt x="6430" y="5070"/>
                    <a:pt x="6478" y="4951"/>
                    <a:pt x="6430" y="4808"/>
                  </a:cubicBezTo>
                  <a:lnTo>
                    <a:pt x="6192" y="3665"/>
                  </a:lnTo>
                  <a:cubicBezTo>
                    <a:pt x="6152" y="3505"/>
                    <a:pt x="5995" y="3362"/>
                    <a:pt x="5819" y="3362"/>
                  </a:cubicBezTo>
                  <a:cubicBezTo>
                    <a:pt x="5785" y="3362"/>
                    <a:pt x="5750" y="3367"/>
                    <a:pt x="5716" y="3379"/>
                  </a:cubicBezTo>
                  <a:cubicBezTo>
                    <a:pt x="5525" y="3403"/>
                    <a:pt x="5406" y="3593"/>
                    <a:pt x="5406" y="3784"/>
                  </a:cubicBezTo>
                  <a:lnTo>
                    <a:pt x="715" y="93"/>
                  </a:lnTo>
                  <a:cubicBezTo>
                    <a:pt x="643" y="31"/>
                    <a:pt x="559" y="1"/>
                    <a:pt x="47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54"/>
            <p:cNvSpPr/>
            <p:nvPr/>
          </p:nvSpPr>
          <p:spPr>
            <a:xfrm>
              <a:off x="5094646" y="2999443"/>
              <a:ext cx="153398" cy="118216"/>
            </a:xfrm>
            <a:custGeom>
              <a:rect b="b" l="l" r="r" t="t"/>
              <a:pathLst>
                <a:path extrusionOk="0" h="3965" w="5145">
                  <a:moveTo>
                    <a:pt x="379" y="1"/>
                  </a:moveTo>
                  <a:cubicBezTo>
                    <a:pt x="266" y="1"/>
                    <a:pt x="154" y="55"/>
                    <a:pt x="72" y="164"/>
                  </a:cubicBezTo>
                  <a:cubicBezTo>
                    <a:pt x="24" y="188"/>
                    <a:pt x="1" y="212"/>
                    <a:pt x="1" y="283"/>
                  </a:cubicBezTo>
                  <a:cubicBezTo>
                    <a:pt x="96" y="283"/>
                    <a:pt x="167" y="307"/>
                    <a:pt x="263" y="378"/>
                  </a:cubicBezTo>
                  <a:lnTo>
                    <a:pt x="4835" y="3951"/>
                  </a:lnTo>
                  <a:cubicBezTo>
                    <a:pt x="4852" y="3959"/>
                    <a:pt x="4873" y="3965"/>
                    <a:pt x="4893" y="3965"/>
                  </a:cubicBezTo>
                  <a:cubicBezTo>
                    <a:pt x="4928" y="3965"/>
                    <a:pt x="4963" y="3948"/>
                    <a:pt x="4978" y="3903"/>
                  </a:cubicBezTo>
                  <a:cubicBezTo>
                    <a:pt x="5002" y="3831"/>
                    <a:pt x="5073" y="3736"/>
                    <a:pt x="5144" y="3665"/>
                  </a:cubicBezTo>
                  <a:lnTo>
                    <a:pt x="620" y="93"/>
                  </a:lnTo>
                  <a:cubicBezTo>
                    <a:pt x="548" y="31"/>
                    <a:pt x="464" y="1"/>
                    <a:pt x="37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54"/>
            <p:cNvSpPr/>
            <p:nvPr/>
          </p:nvSpPr>
          <p:spPr>
            <a:xfrm>
              <a:off x="5253711" y="3099682"/>
              <a:ext cx="31246" cy="58736"/>
            </a:xfrm>
            <a:custGeom>
              <a:rect b="b" l="l" r="r" t="t"/>
              <a:pathLst>
                <a:path extrusionOk="0" h="1970" w="1048">
                  <a:moveTo>
                    <a:pt x="389" y="0"/>
                  </a:moveTo>
                  <a:cubicBezTo>
                    <a:pt x="355" y="0"/>
                    <a:pt x="320" y="5"/>
                    <a:pt x="286" y="17"/>
                  </a:cubicBezTo>
                  <a:cubicBezTo>
                    <a:pt x="143" y="41"/>
                    <a:pt x="48" y="136"/>
                    <a:pt x="0" y="279"/>
                  </a:cubicBezTo>
                  <a:cubicBezTo>
                    <a:pt x="214" y="279"/>
                    <a:pt x="381" y="398"/>
                    <a:pt x="405" y="612"/>
                  </a:cubicBezTo>
                  <a:lnTo>
                    <a:pt x="643" y="1732"/>
                  </a:lnTo>
                  <a:cubicBezTo>
                    <a:pt x="691" y="1827"/>
                    <a:pt x="643" y="1898"/>
                    <a:pt x="643" y="1970"/>
                  </a:cubicBezTo>
                  <a:cubicBezTo>
                    <a:pt x="762" y="1970"/>
                    <a:pt x="857" y="1922"/>
                    <a:pt x="929" y="1851"/>
                  </a:cubicBezTo>
                  <a:cubicBezTo>
                    <a:pt x="1000" y="1708"/>
                    <a:pt x="1048" y="1589"/>
                    <a:pt x="1000" y="1446"/>
                  </a:cubicBezTo>
                  <a:lnTo>
                    <a:pt x="762" y="303"/>
                  </a:lnTo>
                  <a:cubicBezTo>
                    <a:pt x="722" y="143"/>
                    <a:pt x="565" y="0"/>
                    <a:pt x="38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54"/>
            <p:cNvSpPr/>
            <p:nvPr/>
          </p:nvSpPr>
          <p:spPr>
            <a:xfrm>
              <a:off x="4959731" y="2994285"/>
              <a:ext cx="352920" cy="354441"/>
            </a:xfrm>
            <a:custGeom>
              <a:rect b="b" l="l" r="r" t="t"/>
              <a:pathLst>
                <a:path extrusionOk="0" h="11888" w="11837">
                  <a:moveTo>
                    <a:pt x="3763" y="1337"/>
                  </a:moveTo>
                  <a:lnTo>
                    <a:pt x="3763" y="10720"/>
                  </a:lnTo>
                  <a:lnTo>
                    <a:pt x="1787" y="10720"/>
                  </a:lnTo>
                  <a:lnTo>
                    <a:pt x="1787" y="1337"/>
                  </a:lnTo>
                  <a:close/>
                  <a:moveTo>
                    <a:pt x="7240" y="5100"/>
                  </a:moveTo>
                  <a:lnTo>
                    <a:pt x="7240" y="10720"/>
                  </a:lnTo>
                  <a:lnTo>
                    <a:pt x="5264" y="10720"/>
                  </a:lnTo>
                  <a:lnTo>
                    <a:pt x="5264" y="5100"/>
                  </a:lnTo>
                  <a:close/>
                  <a:moveTo>
                    <a:pt x="10717" y="7600"/>
                  </a:moveTo>
                  <a:lnTo>
                    <a:pt x="10717" y="10720"/>
                  </a:lnTo>
                  <a:lnTo>
                    <a:pt x="8765" y="10720"/>
                  </a:lnTo>
                  <a:lnTo>
                    <a:pt x="8765" y="7600"/>
                  </a:lnTo>
                  <a:close/>
                  <a:moveTo>
                    <a:pt x="917" y="0"/>
                  </a:moveTo>
                  <a:cubicBezTo>
                    <a:pt x="815" y="0"/>
                    <a:pt x="739" y="88"/>
                    <a:pt x="739" y="194"/>
                  </a:cubicBezTo>
                  <a:lnTo>
                    <a:pt x="739" y="980"/>
                  </a:lnTo>
                  <a:lnTo>
                    <a:pt x="572" y="980"/>
                  </a:lnTo>
                  <a:cubicBezTo>
                    <a:pt x="477" y="980"/>
                    <a:pt x="382" y="1075"/>
                    <a:pt x="382" y="1171"/>
                  </a:cubicBezTo>
                  <a:cubicBezTo>
                    <a:pt x="382" y="1266"/>
                    <a:pt x="477" y="1313"/>
                    <a:pt x="549" y="1313"/>
                  </a:cubicBezTo>
                  <a:lnTo>
                    <a:pt x="739" y="1313"/>
                  </a:lnTo>
                  <a:lnTo>
                    <a:pt x="739" y="2218"/>
                  </a:lnTo>
                  <a:lnTo>
                    <a:pt x="549" y="2218"/>
                  </a:lnTo>
                  <a:cubicBezTo>
                    <a:pt x="453" y="2218"/>
                    <a:pt x="358" y="2266"/>
                    <a:pt x="358" y="2361"/>
                  </a:cubicBezTo>
                  <a:cubicBezTo>
                    <a:pt x="358" y="2480"/>
                    <a:pt x="429" y="2576"/>
                    <a:pt x="549" y="2576"/>
                  </a:cubicBezTo>
                  <a:lnTo>
                    <a:pt x="739" y="2576"/>
                  </a:lnTo>
                  <a:lnTo>
                    <a:pt x="739" y="3457"/>
                  </a:lnTo>
                  <a:lnTo>
                    <a:pt x="549" y="3457"/>
                  </a:lnTo>
                  <a:cubicBezTo>
                    <a:pt x="453" y="3457"/>
                    <a:pt x="358" y="3528"/>
                    <a:pt x="358" y="3600"/>
                  </a:cubicBezTo>
                  <a:cubicBezTo>
                    <a:pt x="358" y="3719"/>
                    <a:pt x="429" y="3814"/>
                    <a:pt x="549" y="3814"/>
                  </a:cubicBezTo>
                  <a:lnTo>
                    <a:pt x="739" y="3814"/>
                  </a:lnTo>
                  <a:lnTo>
                    <a:pt x="739" y="4719"/>
                  </a:lnTo>
                  <a:lnTo>
                    <a:pt x="549" y="4719"/>
                  </a:lnTo>
                  <a:cubicBezTo>
                    <a:pt x="453" y="4719"/>
                    <a:pt x="358" y="4767"/>
                    <a:pt x="358" y="4862"/>
                  </a:cubicBezTo>
                  <a:cubicBezTo>
                    <a:pt x="358" y="4981"/>
                    <a:pt x="429" y="5076"/>
                    <a:pt x="549" y="5076"/>
                  </a:cubicBezTo>
                  <a:lnTo>
                    <a:pt x="739" y="5076"/>
                  </a:lnTo>
                  <a:lnTo>
                    <a:pt x="739" y="5957"/>
                  </a:lnTo>
                  <a:lnTo>
                    <a:pt x="549" y="5957"/>
                  </a:lnTo>
                  <a:cubicBezTo>
                    <a:pt x="453" y="5957"/>
                    <a:pt x="358" y="6029"/>
                    <a:pt x="358" y="6100"/>
                  </a:cubicBezTo>
                  <a:cubicBezTo>
                    <a:pt x="358" y="6219"/>
                    <a:pt x="429" y="6314"/>
                    <a:pt x="549" y="6314"/>
                  </a:cubicBezTo>
                  <a:lnTo>
                    <a:pt x="739" y="6314"/>
                  </a:lnTo>
                  <a:lnTo>
                    <a:pt x="739" y="7219"/>
                  </a:lnTo>
                  <a:lnTo>
                    <a:pt x="549" y="7219"/>
                  </a:lnTo>
                  <a:cubicBezTo>
                    <a:pt x="453" y="7219"/>
                    <a:pt x="358" y="7267"/>
                    <a:pt x="358" y="7362"/>
                  </a:cubicBezTo>
                  <a:cubicBezTo>
                    <a:pt x="358" y="7481"/>
                    <a:pt x="429" y="7577"/>
                    <a:pt x="549" y="7577"/>
                  </a:cubicBezTo>
                  <a:lnTo>
                    <a:pt x="739" y="7577"/>
                  </a:lnTo>
                  <a:lnTo>
                    <a:pt x="739" y="8458"/>
                  </a:lnTo>
                  <a:lnTo>
                    <a:pt x="549" y="8458"/>
                  </a:lnTo>
                  <a:cubicBezTo>
                    <a:pt x="453" y="8458"/>
                    <a:pt x="358" y="8529"/>
                    <a:pt x="358" y="8601"/>
                  </a:cubicBezTo>
                  <a:cubicBezTo>
                    <a:pt x="358" y="8720"/>
                    <a:pt x="429" y="8815"/>
                    <a:pt x="549" y="8815"/>
                  </a:cubicBezTo>
                  <a:lnTo>
                    <a:pt x="739" y="8815"/>
                  </a:lnTo>
                  <a:lnTo>
                    <a:pt x="739" y="9720"/>
                  </a:lnTo>
                  <a:lnTo>
                    <a:pt x="549" y="9720"/>
                  </a:lnTo>
                  <a:cubicBezTo>
                    <a:pt x="453" y="9720"/>
                    <a:pt x="358" y="9768"/>
                    <a:pt x="358" y="9863"/>
                  </a:cubicBezTo>
                  <a:cubicBezTo>
                    <a:pt x="358" y="9982"/>
                    <a:pt x="429" y="10077"/>
                    <a:pt x="549" y="10077"/>
                  </a:cubicBezTo>
                  <a:lnTo>
                    <a:pt x="715" y="10077"/>
                  </a:lnTo>
                  <a:lnTo>
                    <a:pt x="715" y="10696"/>
                  </a:lnTo>
                  <a:lnTo>
                    <a:pt x="310" y="10696"/>
                  </a:lnTo>
                  <a:cubicBezTo>
                    <a:pt x="144" y="10696"/>
                    <a:pt x="1" y="10815"/>
                    <a:pt x="1" y="10982"/>
                  </a:cubicBezTo>
                  <a:lnTo>
                    <a:pt x="1" y="11673"/>
                  </a:lnTo>
                  <a:cubicBezTo>
                    <a:pt x="1" y="11768"/>
                    <a:pt x="96" y="11863"/>
                    <a:pt x="191" y="11863"/>
                  </a:cubicBezTo>
                  <a:lnTo>
                    <a:pt x="2001" y="11863"/>
                  </a:lnTo>
                  <a:cubicBezTo>
                    <a:pt x="2025" y="11863"/>
                    <a:pt x="2049" y="11863"/>
                    <a:pt x="2096" y="11816"/>
                  </a:cubicBezTo>
                  <a:cubicBezTo>
                    <a:pt x="2216" y="11673"/>
                    <a:pt x="2120" y="11530"/>
                    <a:pt x="1977" y="11530"/>
                  </a:cubicBezTo>
                  <a:lnTo>
                    <a:pt x="334" y="11530"/>
                  </a:lnTo>
                  <a:lnTo>
                    <a:pt x="334" y="11054"/>
                  </a:lnTo>
                  <a:lnTo>
                    <a:pt x="11503" y="11054"/>
                  </a:lnTo>
                  <a:lnTo>
                    <a:pt x="11503" y="11530"/>
                  </a:lnTo>
                  <a:lnTo>
                    <a:pt x="2739" y="11530"/>
                  </a:lnTo>
                  <a:cubicBezTo>
                    <a:pt x="2644" y="11530"/>
                    <a:pt x="2573" y="11577"/>
                    <a:pt x="2573" y="11673"/>
                  </a:cubicBezTo>
                  <a:cubicBezTo>
                    <a:pt x="2573" y="11792"/>
                    <a:pt x="2620" y="11887"/>
                    <a:pt x="2739" y="11887"/>
                  </a:cubicBezTo>
                  <a:lnTo>
                    <a:pt x="11551" y="11887"/>
                  </a:lnTo>
                  <a:cubicBezTo>
                    <a:pt x="11694" y="11887"/>
                    <a:pt x="11837" y="11768"/>
                    <a:pt x="11837" y="11577"/>
                  </a:cubicBezTo>
                  <a:lnTo>
                    <a:pt x="11837" y="11030"/>
                  </a:lnTo>
                  <a:cubicBezTo>
                    <a:pt x="11813" y="10839"/>
                    <a:pt x="11694" y="10720"/>
                    <a:pt x="11551" y="10720"/>
                  </a:cubicBezTo>
                  <a:lnTo>
                    <a:pt x="11075" y="10720"/>
                  </a:lnTo>
                  <a:lnTo>
                    <a:pt x="11075" y="7481"/>
                  </a:lnTo>
                  <a:cubicBezTo>
                    <a:pt x="11075" y="7338"/>
                    <a:pt x="10955" y="7243"/>
                    <a:pt x="10836" y="7243"/>
                  </a:cubicBezTo>
                  <a:lnTo>
                    <a:pt x="8669" y="7243"/>
                  </a:lnTo>
                  <a:cubicBezTo>
                    <a:pt x="8526" y="7243"/>
                    <a:pt x="8431" y="7362"/>
                    <a:pt x="8431" y="7481"/>
                  </a:cubicBezTo>
                  <a:lnTo>
                    <a:pt x="8431" y="10720"/>
                  </a:lnTo>
                  <a:lnTo>
                    <a:pt x="7621" y="10720"/>
                  </a:lnTo>
                  <a:lnTo>
                    <a:pt x="7621" y="4981"/>
                  </a:lnTo>
                  <a:cubicBezTo>
                    <a:pt x="7621" y="4838"/>
                    <a:pt x="7502" y="4743"/>
                    <a:pt x="7383" y="4743"/>
                  </a:cubicBezTo>
                  <a:lnTo>
                    <a:pt x="5216" y="4743"/>
                  </a:lnTo>
                  <a:cubicBezTo>
                    <a:pt x="5073" y="4743"/>
                    <a:pt x="4978" y="4862"/>
                    <a:pt x="4978" y="4981"/>
                  </a:cubicBezTo>
                  <a:lnTo>
                    <a:pt x="4978" y="10720"/>
                  </a:lnTo>
                  <a:lnTo>
                    <a:pt x="4192" y="10720"/>
                  </a:lnTo>
                  <a:lnTo>
                    <a:pt x="4192" y="1218"/>
                  </a:lnTo>
                  <a:cubicBezTo>
                    <a:pt x="4192" y="1075"/>
                    <a:pt x="4073" y="980"/>
                    <a:pt x="3954" y="980"/>
                  </a:cubicBezTo>
                  <a:lnTo>
                    <a:pt x="1763" y="980"/>
                  </a:lnTo>
                  <a:cubicBezTo>
                    <a:pt x="1620" y="980"/>
                    <a:pt x="1525" y="1099"/>
                    <a:pt x="1525" y="1218"/>
                  </a:cubicBezTo>
                  <a:lnTo>
                    <a:pt x="1525" y="10720"/>
                  </a:lnTo>
                  <a:lnTo>
                    <a:pt x="1072" y="10720"/>
                  </a:lnTo>
                  <a:lnTo>
                    <a:pt x="1072" y="194"/>
                  </a:lnTo>
                  <a:cubicBezTo>
                    <a:pt x="1072" y="99"/>
                    <a:pt x="1025" y="27"/>
                    <a:pt x="953" y="4"/>
                  </a:cubicBezTo>
                  <a:cubicBezTo>
                    <a:pt x="941" y="1"/>
                    <a:pt x="929" y="0"/>
                    <a:pt x="9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54"/>
            <p:cNvSpPr/>
            <p:nvPr/>
          </p:nvSpPr>
          <p:spPr>
            <a:xfrm>
              <a:off x="5088265" y="2995149"/>
              <a:ext cx="201669" cy="166129"/>
            </a:xfrm>
            <a:custGeom>
              <a:rect b="b" l="l" r="r" t="t"/>
              <a:pathLst>
                <a:path extrusionOk="0" h="5572" w="6764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41"/>
                  </a:cubicBezTo>
                  <a:cubicBezTo>
                    <a:pt x="48" y="784"/>
                    <a:pt x="119" y="927"/>
                    <a:pt x="238" y="1023"/>
                  </a:cubicBezTo>
                  <a:lnTo>
                    <a:pt x="4620" y="4476"/>
                  </a:lnTo>
                  <a:cubicBezTo>
                    <a:pt x="4525" y="4571"/>
                    <a:pt x="4477" y="4690"/>
                    <a:pt x="4454" y="4809"/>
                  </a:cubicBezTo>
                  <a:cubicBezTo>
                    <a:pt x="4406" y="4952"/>
                    <a:pt x="4477" y="5095"/>
                    <a:pt x="4573" y="5214"/>
                  </a:cubicBezTo>
                  <a:cubicBezTo>
                    <a:pt x="4644" y="5333"/>
                    <a:pt x="4811" y="5428"/>
                    <a:pt x="4954" y="5428"/>
                  </a:cubicBezTo>
                  <a:lnTo>
                    <a:pt x="6073" y="5571"/>
                  </a:lnTo>
                  <a:cubicBezTo>
                    <a:pt x="6192" y="5571"/>
                    <a:pt x="6287" y="5571"/>
                    <a:pt x="6383" y="5523"/>
                  </a:cubicBezTo>
                  <a:cubicBezTo>
                    <a:pt x="6430" y="5476"/>
                    <a:pt x="6525" y="5428"/>
                    <a:pt x="6597" y="5357"/>
                  </a:cubicBezTo>
                  <a:cubicBezTo>
                    <a:pt x="6716" y="5214"/>
                    <a:pt x="6764" y="5047"/>
                    <a:pt x="6740" y="4857"/>
                  </a:cubicBezTo>
                  <a:lnTo>
                    <a:pt x="6502" y="3737"/>
                  </a:lnTo>
                  <a:cubicBezTo>
                    <a:pt x="6439" y="3468"/>
                    <a:pt x="6197" y="3271"/>
                    <a:pt x="5932" y="3271"/>
                  </a:cubicBezTo>
                  <a:cubicBezTo>
                    <a:pt x="5892" y="3271"/>
                    <a:pt x="5851" y="3276"/>
                    <a:pt x="5811" y="3285"/>
                  </a:cubicBezTo>
                  <a:cubicBezTo>
                    <a:pt x="5644" y="3309"/>
                    <a:pt x="5525" y="3428"/>
                    <a:pt x="5430" y="3547"/>
                  </a:cubicBezTo>
                  <a:lnTo>
                    <a:pt x="3168" y="1761"/>
                  </a:lnTo>
                  <a:cubicBezTo>
                    <a:pt x="3125" y="1739"/>
                    <a:pt x="3082" y="1728"/>
                    <a:pt x="3043" y="1728"/>
                  </a:cubicBezTo>
                  <a:cubicBezTo>
                    <a:pt x="2996" y="1728"/>
                    <a:pt x="2956" y="1745"/>
                    <a:pt x="2929" y="1785"/>
                  </a:cubicBezTo>
                  <a:cubicBezTo>
                    <a:pt x="2858" y="1880"/>
                    <a:pt x="2858" y="1975"/>
                    <a:pt x="2953" y="2023"/>
                  </a:cubicBezTo>
                  <a:lnTo>
                    <a:pt x="5430" y="3999"/>
                  </a:lnTo>
                  <a:cubicBezTo>
                    <a:pt x="5464" y="4016"/>
                    <a:pt x="5509" y="4033"/>
                    <a:pt x="5550" y="4033"/>
                  </a:cubicBezTo>
                  <a:cubicBezTo>
                    <a:pt x="5567" y="4033"/>
                    <a:pt x="5583" y="4030"/>
                    <a:pt x="5597" y="4023"/>
                  </a:cubicBezTo>
                  <a:cubicBezTo>
                    <a:pt x="5668" y="3999"/>
                    <a:pt x="5692" y="3928"/>
                    <a:pt x="5692" y="3880"/>
                  </a:cubicBezTo>
                  <a:cubicBezTo>
                    <a:pt x="5692" y="3761"/>
                    <a:pt x="5763" y="3666"/>
                    <a:pt x="5882" y="3642"/>
                  </a:cubicBezTo>
                  <a:cubicBezTo>
                    <a:pt x="5898" y="3639"/>
                    <a:pt x="5913" y="3638"/>
                    <a:pt x="5928" y="3638"/>
                  </a:cubicBezTo>
                  <a:cubicBezTo>
                    <a:pt x="6031" y="3638"/>
                    <a:pt x="6124" y="3705"/>
                    <a:pt x="6144" y="3809"/>
                  </a:cubicBezTo>
                  <a:lnTo>
                    <a:pt x="6383" y="4952"/>
                  </a:lnTo>
                  <a:cubicBezTo>
                    <a:pt x="6406" y="5000"/>
                    <a:pt x="6383" y="5095"/>
                    <a:pt x="6311" y="5166"/>
                  </a:cubicBezTo>
                  <a:cubicBezTo>
                    <a:pt x="6276" y="5201"/>
                    <a:pt x="6229" y="5223"/>
                    <a:pt x="6178" y="5223"/>
                  </a:cubicBezTo>
                  <a:cubicBezTo>
                    <a:pt x="6159" y="5223"/>
                    <a:pt x="6140" y="5220"/>
                    <a:pt x="6121" y="5214"/>
                  </a:cubicBezTo>
                  <a:lnTo>
                    <a:pt x="4977" y="5071"/>
                  </a:lnTo>
                  <a:cubicBezTo>
                    <a:pt x="4930" y="5071"/>
                    <a:pt x="4858" y="5047"/>
                    <a:pt x="4835" y="4976"/>
                  </a:cubicBezTo>
                  <a:cubicBezTo>
                    <a:pt x="4811" y="4928"/>
                    <a:pt x="4763" y="4857"/>
                    <a:pt x="4763" y="4809"/>
                  </a:cubicBezTo>
                  <a:cubicBezTo>
                    <a:pt x="4763" y="4714"/>
                    <a:pt x="4858" y="4618"/>
                    <a:pt x="4954" y="4595"/>
                  </a:cubicBezTo>
                  <a:cubicBezTo>
                    <a:pt x="5001" y="4571"/>
                    <a:pt x="5073" y="4523"/>
                    <a:pt x="5073" y="4476"/>
                  </a:cubicBezTo>
                  <a:cubicBezTo>
                    <a:pt x="5073" y="4404"/>
                    <a:pt x="5073" y="4357"/>
                    <a:pt x="5001" y="4285"/>
                  </a:cubicBezTo>
                  <a:lnTo>
                    <a:pt x="453" y="761"/>
                  </a:lnTo>
                  <a:cubicBezTo>
                    <a:pt x="405" y="713"/>
                    <a:pt x="357" y="665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3"/>
                  </a:cubicBezTo>
                  <a:lnTo>
                    <a:pt x="2310" y="1618"/>
                  </a:lnTo>
                  <a:cubicBezTo>
                    <a:pt x="2342" y="1639"/>
                    <a:pt x="2379" y="1651"/>
                    <a:pt x="2417" y="1651"/>
                  </a:cubicBezTo>
                  <a:cubicBezTo>
                    <a:pt x="2463" y="1651"/>
                    <a:pt x="2509" y="1633"/>
                    <a:pt x="2548" y="1594"/>
                  </a:cubicBezTo>
                  <a:cubicBezTo>
                    <a:pt x="2596" y="1499"/>
                    <a:pt x="2596" y="1404"/>
                    <a:pt x="2501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3" name="Google Shape;3583;p54"/>
          <p:cNvGrpSpPr/>
          <p:nvPr/>
        </p:nvGrpSpPr>
        <p:grpSpPr>
          <a:xfrm>
            <a:off x="5510974" y="3002186"/>
            <a:ext cx="354351" cy="336582"/>
            <a:chOff x="5549061" y="3002186"/>
            <a:chExt cx="354351" cy="336582"/>
          </a:xfrm>
        </p:grpSpPr>
        <p:sp>
          <p:nvSpPr>
            <p:cNvPr id="3584" name="Google Shape;3584;p54"/>
            <p:cNvSpPr/>
            <p:nvPr/>
          </p:nvSpPr>
          <p:spPr>
            <a:xfrm>
              <a:off x="5624345" y="3007880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4" y="0"/>
                    <a:pt x="0" y="1524"/>
                    <a:pt x="0" y="3382"/>
                  </a:cubicBezTo>
                  <a:cubicBezTo>
                    <a:pt x="0" y="5263"/>
                    <a:pt x="1524" y="6787"/>
                    <a:pt x="3406" y="6787"/>
                  </a:cubicBezTo>
                  <a:cubicBezTo>
                    <a:pt x="5263" y="6787"/>
                    <a:pt x="6787" y="5263"/>
                    <a:pt x="6787" y="3382"/>
                  </a:cubicBezTo>
                  <a:cubicBezTo>
                    <a:pt x="6787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54"/>
            <p:cNvSpPr/>
            <p:nvPr/>
          </p:nvSpPr>
          <p:spPr>
            <a:xfrm>
              <a:off x="5669784" y="3016378"/>
              <a:ext cx="156946" cy="193887"/>
            </a:xfrm>
            <a:custGeom>
              <a:rect b="b" l="l" r="r" t="t"/>
              <a:pathLst>
                <a:path extrusionOk="0" h="6503" w="5264">
                  <a:moveTo>
                    <a:pt x="3311" y="1"/>
                  </a:moveTo>
                  <a:lnTo>
                    <a:pt x="3311" y="1"/>
                  </a:lnTo>
                  <a:cubicBezTo>
                    <a:pt x="4239" y="596"/>
                    <a:pt x="4835" y="1644"/>
                    <a:pt x="4835" y="2835"/>
                  </a:cubicBezTo>
                  <a:cubicBezTo>
                    <a:pt x="4835" y="4716"/>
                    <a:pt x="3311" y="6240"/>
                    <a:pt x="1429" y="6240"/>
                  </a:cubicBezTo>
                  <a:cubicBezTo>
                    <a:pt x="929" y="6240"/>
                    <a:pt x="453" y="6145"/>
                    <a:pt x="0" y="5931"/>
                  </a:cubicBezTo>
                  <a:lnTo>
                    <a:pt x="0" y="5931"/>
                  </a:lnTo>
                  <a:cubicBezTo>
                    <a:pt x="548" y="6288"/>
                    <a:pt x="1191" y="6502"/>
                    <a:pt x="1882" y="6502"/>
                  </a:cubicBezTo>
                  <a:cubicBezTo>
                    <a:pt x="3763" y="6502"/>
                    <a:pt x="5263" y="4978"/>
                    <a:pt x="5263" y="3097"/>
                  </a:cubicBezTo>
                  <a:cubicBezTo>
                    <a:pt x="5263" y="1739"/>
                    <a:pt x="4477" y="572"/>
                    <a:pt x="331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54"/>
            <p:cNvSpPr/>
            <p:nvPr/>
          </p:nvSpPr>
          <p:spPr>
            <a:xfrm>
              <a:off x="5553325" y="3132837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406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406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54"/>
            <p:cNvSpPr/>
            <p:nvPr/>
          </p:nvSpPr>
          <p:spPr>
            <a:xfrm>
              <a:off x="5598764" y="3142079"/>
              <a:ext cx="156946" cy="193142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cubicBezTo>
                    <a:pt x="4240" y="595"/>
                    <a:pt x="4835" y="1619"/>
                    <a:pt x="4835" y="2810"/>
                  </a:cubicBezTo>
                  <a:cubicBezTo>
                    <a:pt x="4835" y="4691"/>
                    <a:pt x="3311" y="6216"/>
                    <a:pt x="1430" y="6216"/>
                  </a:cubicBezTo>
                  <a:cubicBezTo>
                    <a:pt x="930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49" y="6263"/>
                    <a:pt x="1192" y="6478"/>
                    <a:pt x="1882" y="6478"/>
                  </a:cubicBezTo>
                  <a:cubicBezTo>
                    <a:pt x="3764" y="6478"/>
                    <a:pt x="5264" y="4953"/>
                    <a:pt x="5264" y="3096"/>
                  </a:cubicBezTo>
                  <a:cubicBezTo>
                    <a:pt x="5264" y="1715"/>
                    <a:pt x="4478" y="524"/>
                    <a:pt x="331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54"/>
            <p:cNvSpPr/>
            <p:nvPr/>
          </p:nvSpPr>
          <p:spPr>
            <a:xfrm>
              <a:off x="5694620" y="3132837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382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382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3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54"/>
            <p:cNvSpPr/>
            <p:nvPr/>
          </p:nvSpPr>
          <p:spPr>
            <a:xfrm>
              <a:off x="5740059" y="3142079"/>
              <a:ext cx="156946" cy="193142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lnTo>
                    <a:pt x="3311" y="0"/>
                  </a:lnTo>
                  <a:cubicBezTo>
                    <a:pt x="4216" y="595"/>
                    <a:pt x="4811" y="1619"/>
                    <a:pt x="4811" y="2810"/>
                  </a:cubicBezTo>
                  <a:cubicBezTo>
                    <a:pt x="4811" y="4691"/>
                    <a:pt x="3287" y="6216"/>
                    <a:pt x="1430" y="6216"/>
                  </a:cubicBezTo>
                  <a:cubicBezTo>
                    <a:pt x="906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25" y="6263"/>
                    <a:pt x="1192" y="6478"/>
                    <a:pt x="1858" y="6478"/>
                  </a:cubicBezTo>
                  <a:cubicBezTo>
                    <a:pt x="3740" y="6478"/>
                    <a:pt x="5264" y="4953"/>
                    <a:pt x="5264" y="3096"/>
                  </a:cubicBezTo>
                  <a:cubicBezTo>
                    <a:pt x="5264" y="1715"/>
                    <a:pt x="4454" y="524"/>
                    <a:pt x="331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54"/>
            <p:cNvSpPr/>
            <p:nvPr/>
          </p:nvSpPr>
          <p:spPr>
            <a:xfrm>
              <a:off x="5698884" y="3132837"/>
              <a:ext cx="124299" cy="77430"/>
            </a:xfrm>
            <a:custGeom>
              <a:rect b="b" l="l" r="r" t="t"/>
              <a:pathLst>
                <a:path extrusionOk="0" h="2597" w="4169">
                  <a:moveTo>
                    <a:pt x="3287" y="0"/>
                  </a:moveTo>
                  <a:cubicBezTo>
                    <a:pt x="1739" y="0"/>
                    <a:pt x="406" y="1048"/>
                    <a:pt x="1" y="2477"/>
                  </a:cubicBezTo>
                  <a:cubicBezTo>
                    <a:pt x="286" y="2549"/>
                    <a:pt x="572" y="2596"/>
                    <a:pt x="906" y="2596"/>
                  </a:cubicBezTo>
                  <a:cubicBezTo>
                    <a:pt x="2454" y="2596"/>
                    <a:pt x="3787" y="1548"/>
                    <a:pt x="4168" y="120"/>
                  </a:cubicBezTo>
                  <a:cubicBezTo>
                    <a:pt x="3882" y="24"/>
                    <a:pt x="3573" y="0"/>
                    <a:pt x="328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54"/>
            <p:cNvSpPr/>
            <p:nvPr/>
          </p:nvSpPr>
          <p:spPr>
            <a:xfrm>
              <a:off x="5693904" y="3161251"/>
              <a:ext cx="61806" cy="145557"/>
            </a:xfrm>
            <a:custGeom>
              <a:rect b="b" l="l" r="r" t="t"/>
              <a:pathLst>
                <a:path extrusionOk="0" h="4882" w="2073">
                  <a:moveTo>
                    <a:pt x="1049" y="0"/>
                  </a:moveTo>
                  <a:cubicBezTo>
                    <a:pt x="382" y="619"/>
                    <a:pt x="1" y="1500"/>
                    <a:pt x="1" y="2453"/>
                  </a:cubicBezTo>
                  <a:cubicBezTo>
                    <a:pt x="1" y="3406"/>
                    <a:pt x="406" y="4263"/>
                    <a:pt x="1049" y="4882"/>
                  </a:cubicBezTo>
                  <a:cubicBezTo>
                    <a:pt x="1692" y="4263"/>
                    <a:pt x="2073" y="3406"/>
                    <a:pt x="2073" y="2453"/>
                  </a:cubicBezTo>
                  <a:cubicBezTo>
                    <a:pt x="2073" y="1500"/>
                    <a:pt x="1692" y="619"/>
                    <a:pt x="1049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54"/>
            <p:cNvSpPr/>
            <p:nvPr/>
          </p:nvSpPr>
          <p:spPr>
            <a:xfrm>
              <a:off x="5627178" y="3132837"/>
              <a:ext cx="124984" cy="77430"/>
            </a:xfrm>
            <a:custGeom>
              <a:rect b="b" l="l" r="r" t="t"/>
              <a:pathLst>
                <a:path extrusionOk="0" h="2597" w="4192">
                  <a:moveTo>
                    <a:pt x="929" y="0"/>
                  </a:moveTo>
                  <a:cubicBezTo>
                    <a:pt x="596" y="0"/>
                    <a:pt x="310" y="24"/>
                    <a:pt x="0" y="120"/>
                  </a:cubicBezTo>
                  <a:cubicBezTo>
                    <a:pt x="429" y="1548"/>
                    <a:pt x="1739" y="2596"/>
                    <a:pt x="3287" y="2596"/>
                  </a:cubicBezTo>
                  <a:cubicBezTo>
                    <a:pt x="3596" y="2596"/>
                    <a:pt x="3906" y="2549"/>
                    <a:pt x="4192" y="2477"/>
                  </a:cubicBezTo>
                  <a:cubicBezTo>
                    <a:pt x="3811" y="1048"/>
                    <a:pt x="2501" y="0"/>
                    <a:pt x="929" y="0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54"/>
            <p:cNvSpPr/>
            <p:nvPr/>
          </p:nvSpPr>
          <p:spPr>
            <a:xfrm>
              <a:off x="5698168" y="3161251"/>
              <a:ext cx="53995" cy="49284"/>
            </a:xfrm>
            <a:custGeom>
              <a:rect b="b" l="l" r="r" t="t"/>
              <a:pathLst>
                <a:path extrusionOk="0" h="1653" w="1811">
                  <a:moveTo>
                    <a:pt x="882" y="0"/>
                  </a:moveTo>
                  <a:lnTo>
                    <a:pt x="858" y="24"/>
                  </a:lnTo>
                  <a:cubicBezTo>
                    <a:pt x="811" y="119"/>
                    <a:pt x="739" y="167"/>
                    <a:pt x="691" y="238"/>
                  </a:cubicBezTo>
                  <a:cubicBezTo>
                    <a:pt x="596" y="333"/>
                    <a:pt x="501" y="476"/>
                    <a:pt x="430" y="595"/>
                  </a:cubicBezTo>
                  <a:cubicBezTo>
                    <a:pt x="263" y="857"/>
                    <a:pt x="120" y="1167"/>
                    <a:pt x="25" y="1453"/>
                  </a:cubicBezTo>
                  <a:cubicBezTo>
                    <a:pt x="1" y="1500"/>
                    <a:pt x="1" y="1500"/>
                    <a:pt x="1" y="1524"/>
                  </a:cubicBezTo>
                  <a:cubicBezTo>
                    <a:pt x="72" y="1524"/>
                    <a:pt x="96" y="1548"/>
                    <a:pt x="120" y="1548"/>
                  </a:cubicBezTo>
                  <a:cubicBezTo>
                    <a:pt x="215" y="1572"/>
                    <a:pt x="334" y="1572"/>
                    <a:pt x="453" y="1619"/>
                  </a:cubicBezTo>
                  <a:cubicBezTo>
                    <a:pt x="549" y="1643"/>
                    <a:pt x="596" y="1643"/>
                    <a:pt x="691" y="1643"/>
                  </a:cubicBezTo>
                  <a:cubicBezTo>
                    <a:pt x="763" y="1649"/>
                    <a:pt x="837" y="1652"/>
                    <a:pt x="914" y="1652"/>
                  </a:cubicBezTo>
                  <a:cubicBezTo>
                    <a:pt x="1142" y="1652"/>
                    <a:pt x="1388" y="1625"/>
                    <a:pt x="1620" y="1572"/>
                  </a:cubicBezTo>
                  <a:cubicBezTo>
                    <a:pt x="1668" y="1572"/>
                    <a:pt x="1692" y="1548"/>
                    <a:pt x="1763" y="1548"/>
                  </a:cubicBezTo>
                  <a:cubicBezTo>
                    <a:pt x="1787" y="1524"/>
                    <a:pt x="1787" y="1524"/>
                    <a:pt x="1811" y="1524"/>
                  </a:cubicBezTo>
                  <a:lnTo>
                    <a:pt x="1811" y="1429"/>
                  </a:lnTo>
                  <a:cubicBezTo>
                    <a:pt x="1763" y="1215"/>
                    <a:pt x="1668" y="1000"/>
                    <a:pt x="1549" y="810"/>
                  </a:cubicBezTo>
                  <a:cubicBezTo>
                    <a:pt x="1430" y="619"/>
                    <a:pt x="1311" y="476"/>
                    <a:pt x="1192" y="286"/>
                  </a:cubicBezTo>
                  <a:cubicBezTo>
                    <a:pt x="1120" y="262"/>
                    <a:pt x="1096" y="214"/>
                    <a:pt x="1073" y="167"/>
                  </a:cubicBezTo>
                  <a:lnTo>
                    <a:pt x="930" y="24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54"/>
            <p:cNvSpPr/>
            <p:nvPr/>
          </p:nvSpPr>
          <p:spPr>
            <a:xfrm>
              <a:off x="5704578" y="3053319"/>
              <a:ext cx="43321" cy="50447"/>
            </a:xfrm>
            <a:custGeom>
              <a:rect b="b" l="l" r="r" t="t"/>
              <a:pathLst>
                <a:path extrusionOk="0" h="1692" w="1453">
                  <a:moveTo>
                    <a:pt x="715" y="596"/>
                  </a:moveTo>
                  <a:lnTo>
                    <a:pt x="858" y="1000"/>
                  </a:lnTo>
                  <a:lnTo>
                    <a:pt x="572" y="1000"/>
                  </a:lnTo>
                  <a:lnTo>
                    <a:pt x="715" y="596"/>
                  </a:lnTo>
                  <a:close/>
                  <a:moveTo>
                    <a:pt x="715" y="0"/>
                  </a:moveTo>
                  <a:cubicBezTo>
                    <a:pt x="619" y="0"/>
                    <a:pt x="572" y="48"/>
                    <a:pt x="524" y="119"/>
                  </a:cubicBezTo>
                  <a:lnTo>
                    <a:pt x="24" y="1453"/>
                  </a:lnTo>
                  <a:cubicBezTo>
                    <a:pt x="0" y="1548"/>
                    <a:pt x="24" y="1620"/>
                    <a:pt x="119" y="1667"/>
                  </a:cubicBezTo>
                  <a:cubicBezTo>
                    <a:pt x="145" y="1680"/>
                    <a:pt x="172" y="1686"/>
                    <a:pt x="199" y="1686"/>
                  </a:cubicBezTo>
                  <a:cubicBezTo>
                    <a:pt x="272" y="1686"/>
                    <a:pt x="340" y="1642"/>
                    <a:pt x="357" y="1572"/>
                  </a:cubicBezTo>
                  <a:lnTo>
                    <a:pt x="453" y="1358"/>
                  </a:lnTo>
                  <a:lnTo>
                    <a:pt x="1000" y="1358"/>
                  </a:lnTo>
                  <a:lnTo>
                    <a:pt x="1096" y="1572"/>
                  </a:lnTo>
                  <a:cubicBezTo>
                    <a:pt x="1119" y="1620"/>
                    <a:pt x="1191" y="1691"/>
                    <a:pt x="1239" y="1691"/>
                  </a:cubicBezTo>
                  <a:lnTo>
                    <a:pt x="1310" y="1691"/>
                  </a:lnTo>
                  <a:cubicBezTo>
                    <a:pt x="1405" y="1667"/>
                    <a:pt x="1453" y="1572"/>
                    <a:pt x="1405" y="1477"/>
                  </a:cubicBezTo>
                  <a:lnTo>
                    <a:pt x="881" y="119"/>
                  </a:lnTo>
                  <a:cubicBezTo>
                    <a:pt x="858" y="24"/>
                    <a:pt x="762" y="0"/>
                    <a:pt x="7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54"/>
            <p:cNvSpPr/>
            <p:nvPr/>
          </p:nvSpPr>
          <p:spPr>
            <a:xfrm>
              <a:off x="5612270" y="3211639"/>
              <a:ext cx="35539" cy="51878"/>
            </a:xfrm>
            <a:custGeom>
              <a:rect b="b" l="l" r="r" t="t"/>
              <a:pathLst>
                <a:path extrusionOk="0" h="1740" w="1192">
                  <a:moveTo>
                    <a:pt x="572" y="358"/>
                  </a:moveTo>
                  <a:cubicBezTo>
                    <a:pt x="619" y="358"/>
                    <a:pt x="691" y="406"/>
                    <a:pt x="715" y="477"/>
                  </a:cubicBezTo>
                  <a:cubicBezTo>
                    <a:pt x="739" y="572"/>
                    <a:pt x="643" y="668"/>
                    <a:pt x="572" y="668"/>
                  </a:cubicBezTo>
                  <a:lnTo>
                    <a:pt x="334" y="668"/>
                  </a:lnTo>
                  <a:lnTo>
                    <a:pt x="334" y="358"/>
                  </a:lnTo>
                  <a:close/>
                  <a:moveTo>
                    <a:pt x="643" y="1001"/>
                  </a:moveTo>
                  <a:cubicBezTo>
                    <a:pt x="762" y="1001"/>
                    <a:pt x="834" y="1073"/>
                    <a:pt x="834" y="1168"/>
                  </a:cubicBezTo>
                  <a:cubicBezTo>
                    <a:pt x="834" y="1263"/>
                    <a:pt x="739" y="1382"/>
                    <a:pt x="643" y="1382"/>
                  </a:cubicBezTo>
                  <a:lnTo>
                    <a:pt x="358" y="1382"/>
                  </a:lnTo>
                  <a:lnTo>
                    <a:pt x="358" y="1001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716"/>
                    <a:pt x="96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2"/>
                  </a:cubicBezTo>
                  <a:cubicBezTo>
                    <a:pt x="1191" y="1025"/>
                    <a:pt x="1096" y="882"/>
                    <a:pt x="977" y="787"/>
                  </a:cubicBezTo>
                  <a:cubicBezTo>
                    <a:pt x="1048" y="691"/>
                    <a:pt x="1072" y="572"/>
                    <a:pt x="1048" y="430"/>
                  </a:cubicBezTo>
                  <a:cubicBezTo>
                    <a:pt x="1001" y="191"/>
                    <a:pt x="810" y="1"/>
                    <a:pt x="5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54"/>
            <p:cNvSpPr/>
            <p:nvPr/>
          </p:nvSpPr>
          <p:spPr>
            <a:xfrm>
              <a:off x="5794024" y="3211639"/>
              <a:ext cx="45468" cy="51878"/>
            </a:xfrm>
            <a:custGeom>
              <a:rect b="b" l="l" r="r" t="t"/>
              <a:pathLst>
                <a:path extrusionOk="0" h="1740" w="1525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39"/>
                    <a:pt x="858" y="1739"/>
                  </a:cubicBezTo>
                  <a:cubicBezTo>
                    <a:pt x="1049" y="1739"/>
                    <a:pt x="1215" y="1668"/>
                    <a:pt x="1334" y="1549"/>
                  </a:cubicBezTo>
                  <a:cubicBezTo>
                    <a:pt x="1382" y="1525"/>
                    <a:pt x="1406" y="1501"/>
                    <a:pt x="1406" y="1454"/>
                  </a:cubicBezTo>
                  <a:cubicBezTo>
                    <a:pt x="1525" y="1382"/>
                    <a:pt x="1525" y="1287"/>
                    <a:pt x="1430" y="1239"/>
                  </a:cubicBezTo>
                  <a:cubicBezTo>
                    <a:pt x="1408" y="1206"/>
                    <a:pt x="1370" y="1188"/>
                    <a:pt x="1329" y="1188"/>
                  </a:cubicBezTo>
                  <a:cubicBezTo>
                    <a:pt x="1282" y="1188"/>
                    <a:pt x="1230" y="1212"/>
                    <a:pt x="1192" y="1263"/>
                  </a:cubicBezTo>
                  <a:lnTo>
                    <a:pt x="1168" y="1287"/>
                  </a:lnTo>
                  <a:cubicBezTo>
                    <a:pt x="1096" y="1358"/>
                    <a:pt x="1025" y="1382"/>
                    <a:pt x="906" y="1382"/>
                  </a:cubicBezTo>
                  <a:cubicBezTo>
                    <a:pt x="620" y="1382"/>
                    <a:pt x="382" y="1144"/>
                    <a:pt x="382" y="882"/>
                  </a:cubicBezTo>
                  <a:cubicBezTo>
                    <a:pt x="382" y="596"/>
                    <a:pt x="620" y="358"/>
                    <a:pt x="906" y="358"/>
                  </a:cubicBezTo>
                  <a:cubicBezTo>
                    <a:pt x="977" y="358"/>
                    <a:pt x="1096" y="406"/>
                    <a:pt x="1168" y="453"/>
                  </a:cubicBezTo>
                  <a:cubicBezTo>
                    <a:pt x="1199" y="469"/>
                    <a:pt x="1229" y="477"/>
                    <a:pt x="1256" y="477"/>
                  </a:cubicBezTo>
                  <a:cubicBezTo>
                    <a:pt x="1311" y="477"/>
                    <a:pt x="1358" y="445"/>
                    <a:pt x="1406" y="382"/>
                  </a:cubicBezTo>
                  <a:cubicBezTo>
                    <a:pt x="1454" y="310"/>
                    <a:pt x="1430" y="215"/>
                    <a:pt x="1334" y="144"/>
                  </a:cubicBezTo>
                  <a:cubicBezTo>
                    <a:pt x="1192" y="72"/>
                    <a:pt x="1049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54"/>
            <p:cNvSpPr/>
            <p:nvPr/>
          </p:nvSpPr>
          <p:spPr>
            <a:xfrm>
              <a:off x="5549061" y="3002186"/>
              <a:ext cx="354351" cy="336582"/>
            </a:xfrm>
            <a:custGeom>
              <a:rect b="b" l="l" r="r" t="t"/>
              <a:pathLst>
                <a:path extrusionOk="0" h="11289" w="11885">
                  <a:moveTo>
                    <a:pt x="3549" y="4525"/>
                  </a:moveTo>
                  <a:cubicBezTo>
                    <a:pt x="4359" y="4525"/>
                    <a:pt x="5097" y="4835"/>
                    <a:pt x="5669" y="5335"/>
                  </a:cubicBezTo>
                  <a:cubicBezTo>
                    <a:pt x="5288" y="5716"/>
                    <a:pt x="5026" y="6169"/>
                    <a:pt x="4883" y="6645"/>
                  </a:cubicBezTo>
                  <a:cubicBezTo>
                    <a:pt x="3930" y="6311"/>
                    <a:pt x="3192" y="5573"/>
                    <a:pt x="2859" y="4621"/>
                  </a:cubicBezTo>
                  <a:cubicBezTo>
                    <a:pt x="3073" y="4549"/>
                    <a:pt x="3311" y="4525"/>
                    <a:pt x="3549" y="4525"/>
                  </a:cubicBezTo>
                  <a:close/>
                  <a:moveTo>
                    <a:pt x="8288" y="4573"/>
                  </a:moveTo>
                  <a:cubicBezTo>
                    <a:pt x="8526" y="4573"/>
                    <a:pt x="8765" y="4597"/>
                    <a:pt x="8955" y="4621"/>
                  </a:cubicBezTo>
                  <a:cubicBezTo>
                    <a:pt x="8645" y="5573"/>
                    <a:pt x="7883" y="6311"/>
                    <a:pt x="6931" y="6645"/>
                  </a:cubicBezTo>
                  <a:cubicBezTo>
                    <a:pt x="6788" y="6169"/>
                    <a:pt x="6526" y="5716"/>
                    <a:pt x="6169" y="5335"/>
                  </a:cubicBezTo>
                  <a:cubicBezTo>
                    <a:pt x="6740" y="4859"/>
                    <a:pt x="7479" y="4573"/>
                    <a:pt x="8288" y="4573"/>
                  </a:cubicBezTo>
                  <a:close/>
                  <a:moveTo>
                    <a:pt x="5931" y="5573"/>
                  </a:moveTo>
                  <a:cubicBezTo>
                    <a:pt x="6216" y="5907"/>
                    <a:pt x="6455" y="6288"/>
                    <a:pt x="6621" y="6740"/>
                  </a:cubicBezTo>
                  <a:cubicBezTo>
                    <a:pt x="6407" y="6788"/>
                    <a:pt x="6169" y="6835"/>
                    <a:pt x="5931" y="6835"/>
                  </a:cubicBezTo>
                  <a:cubicBezTo>
                    <a:pt x="5692" y="6835"/>
                    <a:pt x="5454" y="6788"/>
                    <a:pt x="5240" y="6764"/>
                  </a:cubicBezTo>
                  <a:cubicBezTo>
                    <a:pt x="5383" y="6288"/>
                    <a:pt x="5621" y="5907"/>
                    <a:pt x="5931" y="5573"/>
                  </a:cubicBezTo>
                  <a:close/>
                  <a:moveTo>
                    <a:pt x="6669" y="7073"/>
                  </a:moveTo>
                  <a:cubicBezTo>
                    <a:pt x="6693" y="7240"/>
                    <a:pt x="6717" y="7431"/>
                    <a:pt x="6717" y="7597"/>
                  </a:cubicBezTo>
                  <a:cubicBezTo>
                    <a:pt x="6764" y="8312"/>
                    <a:pt x="6550" y="9026"/>
                    <a:pt x="6169" y="9598"/>
                  </a:cubicBezTo>
                  <a:cubicBezTo>
                    <a:pt x="6121" y="9622"/>
                    <a:pt x="6121" y="9645"/>
                    <a:pt x="6097" y="9645"/>
                  </a:cubicBezTo>
                  <a:cubicBezTo>
                    <a:pt x="6143" y="9714"/>
                    <a:pt x="5949" y="9957"/>
                    <a:pt x="5932" y="9957"/>
                  </a:cubicBezTo>
                  <a:cubicBezTo>
                    <a:pt x="5931" y="9957"/>
                    <a:pt x="5931" y="9956"/>
                    <a:pt x="5931" y="9955"/>
                  </a:cubicBezTo>
                  <a:cubicBezTo>
                    <a:pt x="5454" y="9455"/>
                    <a:pt x="5121" y="8764"/>
                    <a:pt x="5073" y="8026"/>
                  </a:cubicBezTo>
                  <a:lnTo>
                    <a:pt x="5073" y="7455"/>
                  </a:lnTo>
                  <a:cubicBezTo>
                    <a:pt x="5073" y="7335"/>
                    <a:pt x="5097" y="7216"/>
                    <a:pt x="5121" y="7073"/>
                  </a:cubicBezTo>
                  <a:cubicBezTo>
                    <a:pt x="5359" y="7121"/>
                    <a:pt x="5621" y="7145"/>
                    <a:pt x="5883" y="7145"/>
                  </a:cubicBezTo>
                  <a:cubicBezTo>
                    <a:pt x="6169" y="7145"/>
                    <a:pt x="6431" y="7121"/>
                    <a:pt x="6669" y="7073"/>
                  </a:cubicBezTo>
                  <a:close/>
                  <a:moveTo>
                    <a:pt x="9288" y="4668"/>
                  </a:moveTo>
                  <a:cubicBezTo>
                    <a:pt x="10574" y="5097"/>
                    <a:pt x="11503" y="6311"/>
                    <a:pt x="11503" y="7740"/>
                  </a:cubicBezTo>
                  <a:cubicBezTo>
                    <a:pt x="11503" y="9574"/>
                    <a:pt x="10074" y="11003"/>
                    <a:pt x="8288" y="11003"/>
                  </a:cubicBezTo>
                  <a:cubicBezTo>
                    <a:pt x="7479" y="11003"/>
                    <a:pt x="6740" y="10693"/>
                    <a:pt x="6169" y="10193"/>
                  </a:cubicBezTo>
                  <a:cubicBezTo>
                    <a:pt x="6788" y="9526"/>
                    <a:pt x="7121" y="8669"/>
                    <a:pt x="7098" y="7740"/>
                  </a:cubicBezTo>
                  <a:lnTo>
                    <a:pt x="7121" y="7740"/>
                  </a:lnTo>
                  <a:cubicBezTo>
                    <a:pt x="7121" y="7478"/>
                    <a:pt x="7098" y="7216"/>
                    <a:pt x="7026" y="6931"/>
                  </a:cubicBezTo>
                  <a:cubicBezTo>
                    <a:pt x="8098" y="6573"/>
                    <a:pt x="8931" y="5740"/>
                    <a:pt x="9288" y="4668"/>
                  </a:cubicBezTo>
                  <a:close/>
                  <a:moveTo>
                    <a:pt x="5931" y="1"/>
                  </a:moveTo>
                  <a:cubicBezTo>
                    <a:pt x="3954" y="1"/>
                    <a:pt x="2358" y="1620"/>
                    <a:pt x="2358" y="3573"/>
                  </a:cubicBezTo>
                  <a:cubicBezTo>
                    <a:pt x="2358" y="3859"/>
                    <a:pt x="2382" y="4121"/>
                    <a:pt x="2454" y="4382"/>
                  </a:cubicBezTo>
                  <a:cubicBezTo>
                    <a:pt x="1025" y="4859"/>
                    <a:pt x="1" y="6192"/>
                    <a:pt x="1" y="7788"/>
                  </a:cubicBezTo>
                  <a:cubicBezTo>
                    <a:pt x="1" y="8264"/>
                    <a:pt x="96" y="8693"/>
                    <a:pt x="263" y="9122"/>
                  </a:cubicBezTo>
                  <a:cubicBezTo>
                    <a:pt x="299" y="9194"/>
                    <a:pt x="377" y="9225"/>
                    <a:pt x="444" y="9225"/>
                  </a:cubicBezTo>
                  <a:cubicBezTo>
                    <a:pt x="465" y="9225"/>
                    <a:pt x="484" y="9222"/>
                    <a:pt x="501" y="9217"/>
                  </a:cubicBezTo>
                  <a:cubicBezTo>
                    <a:pt x="596" y="9169"/>
                    <a:pt x="620" y="9050"/>
                    <a:pt x="596" y="8979"/>
                  </a:cubicBezTo>
                  <a:cubicBezTo>
                    <a:pt x="453" y="8574"/>
                    <a:pt x="358" y="8169"/>
                    <a:pt x="358" y="7740"/>
                  </a:cubicBezTo>
                  <a:cubicBezTo>
                    <a:pt x="358" y="6311"/>
                    <a:pt x="1287" y="5121"/>
                    <a:pt x="2573" y="4692"/>
                  </a:cubicBezTo>
                  <a:cubicBezTo>
                    <a:pt x="2930" y="5764"/>
                    <a:pt x="3764" y="6597"/>
                    <a:pt x="4835" y="6954"/>
                  </a:cubicBezTo>
                  <a:cubicBezTo>
                    <a:pt x="4788" y="7097"/>
                    <a:pt x="4764" y="7240"/>
                    <a:pt x="4764" y="7359"/>
                  </a:cubicBezTo>
                  <a:cubicBezTo>
                    <a:pt x="4740" y="7550"/>
                    <a:pt x="4740" y="7716"/>
                    <a:pt x="4764" y="7907"/>
                  </a:cubicBezTo>
                  <a:cubicBezTo>
                    <a:pt x="4788" y="8717"/>
                    <a:pt x="5145" y="9526"/>
                    <a:pt x="5716" y="10122"/>
                  </a:cubicBezTo>
                  <a:cubicBezTo>
                    <a:pt x="5145" y="10646"/>
                    <a:pt x="4407" y="10931"/>
                    <a:pt x="3597" y="10931"/>
                  </a:cubicBezTo>
                  <a:cubicBezTo>
                    <a:pt x="2573" y="10931"/>
                    <a:pt x="1573" y="10431"/>
                    <a:pt x="977" y="9598"/>
                  </a:cubicBezTo>
                  <a:cubicBezTo>
                    <a:pt x="952" y="9547"/>
                    <a:pt x="906" y="9523"/>
                    <a:pt x="857" y="9523"/>
                  </a:cubicBezTo>
                  <a:cubicBezTo>
                    <a:pt x="816" y="9523"/>
                    <a:pt x="772" y="9541"/>
                    <a:pt x="739" y="9574"/>
                  </a:cubicBezTo>
                  <a:cubicBezTo>
                    <a:pt x="668" y="9622"/>
                    <a:pt x="668" y="9741"/>
                    <a:pt x="715" y="9812"/>
                  </a:cubicBezTo>
                  <a:cubicBezTo>
                    <a:pt x="1406" y="10717"/>
                    <a:pt x="2478" y="11289"/>
                    <a:pt x="3597" y="11289"/>
                  </a:cubicBezTo>
                  <a:cubicBezTo>
                    <a:pt x="4502" y="11289"/>
                    <a:pt x="5335" y="10955"/>
                    <a:pt x="5954" y="10408"/>
                  </a:cubicBezTo>
                  <a:cubicBezTo>
                    <a:pt x="6574" y="10955"/>
                    <a:pt x="7407" y="11289"/>
                    <a:pt x="8312" y="11289"/>
                  </a:cubicBezTo>
                  <a:cubicBezTo>
                    <a:pt x="10265" y="11289"/>
                    <a:pt x="11884" y="9693"/>
                    <a:pt x="11884" y="7716"/>
                  </a:cubicBezTo>
                  <a:cubicBezTo>
                    <a:pt x="11860" y="6192"/>
                    <a:pt x="10813" y="4859"/>
                    <a:pt x="9408" y="4382"/>
                  </a:cubicBezTo>
                  <a:cubicBezTo>
                    <a:pt x="9479" y="4121"/>
                    <a:pt x="9503" y="3859"/>
                    <a:pt x="9503" y="3573"/>
                  </a:cubicBezTo>
                  <a:cubicBezTo>
                    <a:pt x="9503" y="2763"/>
                    <a:pt x="9241" y="2001"/>
                    <a:pt x="8717" y="1382"/>
                  </a:cubicBezTo>
                  <a:cubicBezTo>
                    <a:pt x="8691" y="1331"/>
                    <a:pt x="8645" y="1307"/>
                    <a:pt x="8597" y="1307"/>
                  </a:cubicBezTo>
                  <a:cubicBezTo>
                    <a:pt x="8555" y="1307"/>
                    <a:pt x="8512" y="1325"/>
                    <a:pt x="8479" y="1358"/>
                  </a:cubicBezTo>
                  <a:cubicBezTo>
                    <a:pt x="8407" y="1406"/>
                    <a:pt x="8407" y="1525"/>
                    <a:pt x="8455" y="1572"/>
                  </a:cubicBezTo>
                  <a:cubicBezTo>
                    <a:pt x="8907" y="2144"/>
                    <a:pt x="9146" y="2835"/>
                    <a:pt x="9146" y="3573"/>
                  </a:cubicBezTo>
                  <a:cubicBezTo>
                    <a:pt x="9146" y="3811"/>
                    <a:pt x="9122" y="4049"/>
                    <a:pt x="9050" y="4287"/>
                  </a:cubicBezTo>
                  <a:cubicBezTo>
                    <a:pt x="8812" y="4240"/>
                    <a:pt x="8550" y="4216"/>
                    <a:pt x="8288" y="4216"/>
                  </a:cubicBezTo>
                  <a:cubicBezTo>
                    <a:pt x="7383" y="4216"/>
                    <a:pt x="6550" y="4525"/>
                    <a:pt x="5931" y="5097"/>
                  </a:cubicBezTo>
                  <a:cubicBezTo>
                    <a:pt x="5311" y="4525"/>
                    <a:pt x="4478" y="4216"/>
                    <a:pt x="3573" y="4216"/>
                  </a:cubicBezTo>
                  <a:cubicBezTo>
                    <a:pt x="3311" y="4216"/>
                    <a:pt x="3049" y="4240"/>
                    <a:pt x="2811" y="4287"/>
                  </a:cubicBezTo>
                  <a:cubicBezTo>
                    <a:pt x="2739" y="4049"/>
                    <a:pt x="2716" y="3811"/>
                    <a:pt x="2716" y="3573"/>
                  </a:cubicBezTo>
                  <a:cubicBezTo>
                    <a:pt x="2716" y="1787"/>
                    <a:pt x="4168" y="358"/>
                    <a:pt x="5931" y="358"/>
                  </a:cubicBezTo>
                  <a:cubicBezTo>
                    <a:pt x="6669" y="358"/>
                    <a:pt x="7360" y="596"/>
                    <a:pt x="7931" y="1048"/>
                  </a:cubicBezTo>
                  <a:cubicBezTo>
                    <a:pt x="7964" y="1082"/>
                    <a:pt x="8002" y="1099"/>
                    <a:pt x="8041" y="1099"/>
                  </a:cubicBezTo>
                  <a:cubicBezTo>
                    <a:pt x="8086" y="1099"/>
                    <a:pt x="8131" y="1076"/>
                    <a:pt x="8169" y="1025"/>
                  </a:cubicBezTo>
                  <a:cubicBezTo>
                    <a:pt x="8217" y="929"/>
                    <a:pt x="8217" y="834"/>
                    <a:pt x="8122" y="787"/>
                  </a:cubicBezTo>
                  <a:cubicBezTo>
                    <a:pt x="7502" y="286"/>
                    <a:pt x="6740" y="1"/>
                    <a:pt x="593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8" name="Google Shape;3598;p54"/>
          <p:cNvGrpSpPr/>
          <p:nvPr/>
        </p:nvGrpSpPr>
        <p:grpSpPr>
          <a:xfrm>
            <a:off x="6296026" y="2994553"/>
            <a:ext cx="307482" cy="354172"/>
            <a:chOff x="6181713" y="2994553"/>
            <a:chExt cx="307482" cy="354172"/>
          </a:xfrm>
        </p:grpSpPr>
        <p:sp>
          <p:nvSpPr>
            <p:cNvPr id="3599" name="Google Shape;3599;p54"/>
            <p:cNvSpPr/>
            <p:nvPr/>
          </p:nvSpPr>
          <p:spPr>
            <a:xfrm>
              <a:off x="6186692" y="3000069"/>
              <a:ext cx="296093" cy="342962"/>
            </a:xfrm>
            <a:custGeom>
              <a:rect b="b" l="l" r="r" t="t"/>
              <a:pathLst>
                <a:path extrusionOk="0" h="11503" w="9931">
                  <a:moveTo>
                    <a:pt x="5001" y="0"/>
                  </a:moveTo>
                  <a:lnTo>
                    <a:pt x="0" y="2882"/>
                  </a:lnTo>
                  <a:lnTo>
                    <a:pt x="0" y="8621"/>
                  </a:lnTo>
                  <a:lnTo>
                    <a:pt x="4954" y="11503"/>
                  </a:lnTo>
                  <a:lnTo>
                    <a:pt x="9931" y="8621"/>
                  </a:lnTo>
                  <a:lnTo>
                    <a:pt x="9931" y="2882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54"/>
            <p:cNvSpPr/>
            <p:nvPr/>
          </p:nvSpPr>
          <p:spPr>
            <a:xfrm>
              <a:off x="6320176" y="3076754"/>
              <a:ext cx="163327" cy="266278"/>
            </a:xfrm>
            <a:custGeom>
              <a:rect b="b" l="l" r="r" t="t"/>
              <a:pathLst>
                <a:path extrusionOk="0" h="8931" w="5478">
                  <a:moveTo>
                    <a:pt x="5001" y="0"/>
                  </a:moveTo>
                  <a:lnTo>
                    <a:pt x="5001" y="5763"/>
                  </a:lnTo>
                  <a:lnTo>
                    <a:pt x="0" y="8645"/>
                  </a:lnTo>
                  <a:lnTo>
                    <a:pt x="477" y="8931"/>
                  </a:lnTo>
                  <a:lnTo>
                    <a:pt x="5478" y="6049"/>
                  </a:lnTo>
                  <a:lnTo>
                    <a:pt x="5478" y="31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54"/>
            <p:cNvSpPr/>
            <p:nvPr/>
          </p:nvSpPr>
          <p:spPr>
            <a:xfrm>
              <a:off x="6229984" y="3049771"/>
              <a:ext cx="210911" cy="244990"/>
            </a:xfrm>
            <a:custGeom>
              <a:rect b="b" l="l" r="r" t="t"/>
              <a:pathLst>
                <a:path extrusionOk="0" h="8217" w="7074">
                  <a:moveTo>
                    <a:pt x="3549" y="0"/>
                  </a:moveTo>
                  <a:lnTo>
                    <a:pt x="1" y="2048"/>
                  </a:lnTo>
                  <a:lnTo>
                    <a:pt x="1" y="6144"/>
                  </a:lnTo>
                  <a:lnTo>
                    <a:pt x="3549" y="8216"/>
                  </a:lnTo>
                  <a:lnTo>
                    <a:pt x="7074" y="6144"/>
                  </a:lnTo>
                  <a:lnTo>
                    <a:pt x="7074" y="204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54"/>
            <p:cNvSpPr/>
            <p:nvPr/>
          </p:nvSpPr>
          <p:spPr>
            <a:xfrm>
              <a:off x="6318745" y="3101590"/>
              <a:ext cx="122152" cy="193171"/>
            </a:xfrm>
            <a:custGeom>
              <a:rect b="b" l="l" r="r" t="t"/>
              <a:pathLst>
                <a:path extrusionOk="0" h="6479" w="4097">
                  <a:moveTo>
                    <a:pt x="3597" y="1"/>
                  </a:moveTo>
                  <a:lnTo>
                    <a:pt x="3597" y="3978"/>
                  </a:lnTo>
                  <a:cubicBezTo>
                    <a:pt x="3597" y="4025"/>
                    <a:pt x="3573" y="4049"/>
                    <a:pt x="3549" y="4097"/>
                  </a:cubicBezTo>
                  <a:lnTo>
                    <a:pt x="1" y="6145"/>
                  </a:lnTo>
                  <a:lnTo>
                    <a:pt x="572" y="6478"/>
                  </a:lnTo>
                  <a:lnTo>
                    <a:pt x="4097" y="4406"/>
                  </a:lnTo>
                  <a:lnTo>
                    <a:pt x="4097" y="310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54"/>
            <p:cNvSpPr/>
            <p:nvPr/>
          </p:nvSpPr>
          <p:spPr>
            <a:xfrm>
              <a:off x="6187408" y="3000069"/>
              <a:ext cx="148419" cy="110793"/>
            </a:xfrm>
            <a:custGeom>
              <a:rect b="b" l="l" r="r" t="t"/>
              <a:pathLst>
                <a:path extrusionOk="0" h="3716" w="4978">
                  <a:moveTo>
                    <a:pt x="4977" y="0"/>
                  </a:moveTo>
                  <a:lnTo>
                    <a:pt x="0" y="2882"/>
                  </a:lnTo>
                  <a:lnTo>
                    <a:pt x="1429" y="3715"/>
                  </a:lnTo>
                  <a:lnTo>
                    <a:pt x="4977" y="1667"/>
                  </a:lnTo>
                  <a:lnTo>
                    <a:pt x="4977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54"/>
            <p:cNvSpPr/>
            <p:nvPr/>
          </p:nvSpPr>
          <p:spPr>
            <a:xfrm>
              <a:off x="6335799" y="3000069"/>
              <a:ext cx="147704" cy="110793"/>
            </a:xfrm>
            <a:custGeom>
              <a:rect b="b" l="l" r="r" t="t"/>
              <a:pathLst>
                <a:path extrusionOk="0" h="3716" w="4954">
                  <a:moveTo>
                    <a:pt x="0" y="0"/>
                  </a:moveTo>
                  <a:lnTo>
                    <a:pt x="0" y="1667"/>
                  </a:lnTo>
                  <a:lnTo>
                    <a:pt x="3525" y="3715"/>
                  </a:lnTo>
                  <a:lnTo>
                    <a:pt x="495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54"/>
            <p:cNvSpPr/>
            <p:nvPr/>
          </p:nvSpPr>
          <p:spPr>
            <a:xfrm>
              <a:off x="6469282" y="3078155"/>
              <a:ext cx="14222" cy="15653"/>
            </a:xfrm>
            <a:custGeom>
              <a:rect b="b" l="l" r="r" t="t"/>
              <a:pathLst>
                <a:path extrusionOk="0" h="525" w="477">
                  <a:moveTo>
                    <a:pt x="0" y="1"/>
                  </a:moveTo>
                  <a:lnTo>
                    <a:pt x="0" y="525"/>
                  </a:lnTo>
                  <a:lnTo>
                    <a:pt x="477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54"/>
            <p:cNvSpPr/>
            <p:nvPr/>
          </p:nvSpPr>
          <p:spPr>
            <a:xfrm>
              <a:off x="6187408" y="3232241"/>
              <a:ext cx="148419" cy="110793"/>
            </a:xfrm>
            <a:custGeom>
              <a:rect b="b" l="l" r="r" t="t"/>
              <a:pathLst>
                <a:path extrusionOk="0" h="3716" w="4978">
                  <a:moveTo>
                    <a:pt x="1429" y="0"/>
                  </a:moveTo>
                  <a:lnTo>
                    <a:pt x="0" y="834"/>
                  </a:lnTo>
                  <a:lnTo>
                    <a:pt x="4977" y="3716"/>
                  </a:lnTo>
                  <a:lnTo>
                    <a:pt x="4977" y="204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54"/>
            <p:cNvSpPr/>
            <p:nvPr/>
          </p:nvSpPr>
          <p:spPr>
            <a:xfrm>
              <a:off x="6335799" y="3232241"/>
              <a:ext cx="147704" cy="110793"/>
            </a:xfrm>
            <a:custGeom>
              <a:rect b="b" l="l" r="r" t="t"/>
              <a:pathLst>
                <a:path extrusionOk="0" h="3716" w="4954">
                  <a:moveTo>
                    <a:pt x="3525" y="0"/>
                  </a:moveTo>
                  <a:lnTo>
                    <a:pt x="0" y="2049"/>
                  </a:lnTo>
                  <a:lnTo>
                    <a:pt x="0" y="3716"/>
                  </a:lnTo>
                  <a:lnTo>
                    <a:pt x="4954" y="834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54"/>
            <p:cNvSpPr/>
            <p:nvPr/>
          </p:nvSpPr>
          <p:spPr>
            <a:xfrm>
              <a:off x="6334368" y="3249295"/>
              <a:ext cx="149135" cy="93738"/>
            </a:xfrm>
            <a:custGeom>
              <a:rect b="b" l="l" r="r" t="t"/>
              <a:pathLst>
                <a:path extrusionOk="0" h="3144" w="5002">
                  <a:moveTo>
                    <a:pt x="4502" y="0"/>
                  </a:moveTo>
                  <a:lnTo>
                    <a:pt x="1" y="2596"/>
                  </a:lnTo>
                  <a:lnTo>
                    <a:pt x="1" y="3144"/>
                  </a:lnTo>
                  <a:lnTo>
                    <a:pt x="5002" y="262"/>
                  </a:lnTo>
                  <a:lnTo>
                    <a:pt x="4502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54"/>
            <p:cNvSpPr/>
            <p:nvPr/>
          </p:nvSpPr>
          <p:spPr>
            <a:xfrm>
              <a:off x="6321577" y="3326666"/>
              <a:ext cx="14252" cy="16368"/>
            </a:xfrm>
            <a:custGeom>
              <a:rect b="b" l="l" r="r" t="t"/>
              <a:pathLst>
                <a:path extrusionOk="0" h="549" w="478">
                  <a:moveTo>
                    <a:pt x="477" y="1"/>
                  </a:moveTo>
                  <a:lnTo>
                    <a:pt x="1" y="263"/>
                  </a:lnTo>
                  <a:lnTo>
                    <a:pt x="477" y="54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54"/>
            <p:cNvSpPr/>
            <p:nvPr/>
          </p:nvSpPr>
          <p:spPr>
            <a:xfrm>
              <a:off x="6290360" y="3140648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6" y="358"/>
                    <a:pt x="2977" y="310"/>
                    <a:pt x="3001" y="215"/>
                  </a:cubicBezTo>
                  <a:cubicBezTo>
                    <a:pt x="3001" y="120"/>
                    <a:pt x="2906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54"/>
            <p:cNvSpPr/>
            <p:nvPr/>
          </p:nvSpPr>
          <p:spPr>
            <a:xfrm>
              <a:off x="6290360" y="3166916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6" y="358"/>
                    <a:pt x="2977" y="286"/>
                    <a:pt x="3001" y="191"/>
                  </a:cubicBezTo>
                  <a:cubicBezTo>
                    <a:pt x="3001" y="72"/>
                    <a:pt x="2906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54"/>
            <p:cNvSpPr/>
            <p:nvPr/>
          </p:nvSpPr>
          <p:spPr>
            <a:xfrm>
              <a:off x="6308816" y="3191782"/>
              <a:ext cx="51848" cy="10674"/>
            </a:xfrm>
            <a:custGeom>
              <a:rect b="b" l="l" r="r" t="t"/>
              <a:pathLst>
                <a:path extrusionOk="0" h="358" w="1739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524" y="357"/>
                  </a:lnTo>
                  <a:cubicBezTo>
                    <a:pt x="1620" y="357"/>
                    <a:pt x="1667" y="286"/>
                    <a:pt x="1691" y="191"/>
                  </a:cubicBezTo>
                  <a:cubicBezTo>
                    <a:pt x="1739" y="72"/>
                    <a:pt x="1644" y="0"/>
                    <a:pt x="1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54"/>
            <p:cNvSpPr/>
            <p:nvPr/>
          </p:nvSpPr>
          <p:spPr>
            <a:xfrm>
              <a:off x="6181713" y="2994553"/>
              <a:ext cx="307482" cy="354172"/>
            </a:xfrm>
            <a:custGeom>
              <a:rect b="b" l="l" r="r" t="t"/>
              <a:pathLst>
                <a:path extrusionOk="0" h="11879" w="10313">
                  <a:moveTo>
                    <a:pt x="4954" y="471"/>
                  </a:moveTo>
                  <a:lnTo>
                    <a:pt x="4954" y="1733"/>
                  </a:lnTo>
                  <a:lnTo>
                    <a:pt x="1596" y="3662"/>
                  </a:lnTo>
                  <a:lnTo>
                    <a:pt x="477" y="3067"/>
                  </a:lnTo>
                  <a:lnTo>
                    <a:pt x="929" y="2805"/>
                  </a:lnTo>
                  <a:lnTo>
                    <a:pt x="4954" y="471"/>
                  </a:lnTo>
                  <a:close/>
                  <a:moveTo>
                    <a:pt x="9955" y="3353"/>
                  </a:moveTo>
                  <a:lnTo>
                    <a:pt x="9955" y="8520"/>
                  </a:lnTo>
                  <a:lnTo>
                    <a:pt x="8860" y="7877"/>
                  </a:lnTo>
                  <a:lnTo>
                    <a:pt x="8860" y="3995"/>
                  </a:lnTo>
                  <a:lnTo>
                    <a:pt x="9955" y="3353"/>
                  </a:lnTo>
                  <a:close/>
                  <a:moveTo>
                    <a:pt x="5311" y="471"/>
                  </a:moveTo>
                  <a:lnTo>
                    <a:pt x="9764" y="3067"/>
                  </a:lnTo>
                  <a:lnTo>
                    <a:pt x="8669" y="3686"/>
                  </a:lnTo>
                  <a:lnTo>
                    <a:pt x="6669" y="2519"/>
                  </a:lnTo>
                  <a:cubicBezTo>
                    <a:pt x="6645" y="2503"/>
                    <a:pt x="6618" y="2495"/>
                    <a:pt x="6591" y="2495"/>
                  </a:cubicBezTo>
                  <a:cubicBezTo>
                    <a:pt x="6536" y="2495"/>
                    <a:pt x="6478" y="2527"/>
                    <a:pt x="6430" y="2590"/>
                  </a:cubicBezTo>
                  <a:cubicBezTo>
                    <a:pt x="6383" y="2686"/>
                    <a:pt x="6407" y="2757"/>
                    <a:pt x="6502" y="2829"/>
                  </a:cubicBezTo>
                  <a:lnTo>
                    <a:pt x="8502" y="3995"/>
                  </a:lnTo>
                  <a:lnTo>
                    <a:pt x="8502" y="7877"/>
                  </a:lnTo>
                  <a:lnTo>
                    <a:pt x="5121" y="9830"/>
                  </a:lnTo>
                  <a:lnTo>
                    <a:pt x="1763" y="7877"/>
                  </a:lnTo>
                  <a:lnTo>
                    <a:pt x="1763" y="3995"/>
                  </a:lnTo>
                  <a:lnTo>
                    <a:pt x="5121" y="2043"/>
                  </a:lnTo>
                  <a:lnTo>
                    <a:pt x="5811" y="2424"/>
                  </a:lnTo>
                  <a:cubicBezTo>
                    <a:pt x="5849" y="2452"/>
                    <a:pt x="5886" y="2465"/>
                    <a:pt x="5921" y="2465"/>
                  </a:cubicBezTo>
                  <a:cubicBezTo>
                    <a:pt x="5974" y="2465"/>
                    <a:pt x="6021" y="2434"/>
                    <a:pt x="6049" y="2376"/>
                  </a:cubicBezTo>
                  <a:cubicBezTo>
                    <a:pt x="6121" y="2281"/>
                    <a:pt x="6073" y="2186"/>
                    <a:pt x="6002" y="2138"/>
                  </a:cubicBezTo>
                  <a:lnTo>
                    <a:pt x="5311" y="1757"/>
                  </a:lnTo>
                  <a:lnTo>
                    <a:pt x="5311" y="471"/>
                  </a:lnTo>
                  <a:close/>
                  <a:moveTo>
                    <a:pt x="1620" y="8211"/>
                  </a:moveTo>
                  <a:lnTo>
                    <a:pt x="4978" y="10140"/>
                  </a:lnTo>
                  <a:lnTo>
                    <a:pt x="4978" y="11402"/>
                  </a:lnTo>
                  <a:lnTo>
                    <a:pt x="2739" y="10116"/>
                  </a:lnTo>
                  <a:lnTo>
                    <a:pt x="524" y="8830"/>
                  </a:lnTo>
                  <a:lnTo>
                    <a:pt x="1620" y="8211"/>
                  </a:lnTo>
                  <a:close/>
                  <a:moveTo>
                    <a:pt x="8669" y="8211"/>
                  </a:moveTo>
                  <a:lnTo>
                    <a:pt x="9764" y="8830"/>
                  </a:lnTo>
                  <a:lnTo>
                    <a:pt x="7550" y="10116"/>
                  </a:lnTo>
                  <a:lnTo>
                    <a:pt x="5311" y="11402"/>
                  </a:lnTo>
                  <a:lnTo>
                    <a:pt x="5311" y="10140"/>
                  </a:lnTo>
                  <a:lnTo>
                    <a:pt x="8669" y="8211"/>
                  </a:lnTo>
                  <a:close/>
                  <a:moveTo>
                    <a:pt x="5156" y="1"/>
                  </a:moveTo>
                  <a:cubicBezTo>
                    <a:pt x="5127" y="1"/>
                    <a:pt x="5097" y="7"/>
                    <a:pt x="5073" y="18"/>
                  </a:cubicBezTo>
                  <a:lnTo>
                    <a:pt x="96" y="2924"/>
                  </a:lnTo>
                  <a:cubicBezTo>
                    <a:pt x="48" y="2948"/>
                    <a:pt x="1" y="2995"/>
                    <a:pt x="1" y="3067"/>
                  </a:cubicBezTo>
                  <a:lnTo>
                    <a:pt x="1" y="6520"/>
                  </a:lnTo>
                  <a:cubicBezTo>
                    <a:pt x="1" y="6615"/>
                    <a:pt x="72" y="6663"/>
                    <a:pt x="167" y="6687"/>
                  </a:cubicBezTo>
                  <a:cubicBezTo>
                    <a:pt x="189" y="6695"/>
                    <a:pt x="209" y="6699"/>
                    <a:pt x="227" y="6699"/>
                  </a:cubicBezTo>
                  <a:cubicBezTo>
                    <a:pt x="310" y="6699"/>
                    <a:pt x="358" y="6617"/>
                    <a:pt x="358" y="6520"/>
                  </a:cubicBezTo>
                  <a:lnTo>
                    <a:pt x="358" y="3353"/>
                  </a:lnTo>
                  <a:lnTo>
                    <a:pt x="1477" y="3995"/>
                  </a:lnTo>
                  <a:lnTo>
                    <a:pt x="1477" y="7877"/>
                  </a:lnTo>
                  <a:lnTo>
                    <a:pt x="358" y="8520"/>
                  </a:lnTo>
                  <a:lnTo>
                    <a:pt x="358" y="7329"/>
                  </a:lnTo>
                  <a:cubicBezTo>
                    <a:pt x="358" y="7234"/>
                    <a:pt x="310" y="7163"/>
                    <a:pt x="215" y="7139"/>
                  </a:cubicBezTo>
                  <a:cubicBezTo>
                    <a:pt x="202" y="7136"/>
                    <a:pt x="190" y="7135"/>
                    <a:pt x="178" y="7135"/>
                  </a:cubicBezTo>
                  <a:cubicBezTo>
                    <a:pt x="77" y="7135"/>
                    <a:pt x="1" y="7223"/>
                    <a:pt x="1" y="7329"/>
                  </a:cubicBezTo>
                  <a:lnTo>
                    <a:pt x="1" y="8806"/>
                  </a:lnTo>
                  <a:cubicBezTo>
                    <a:pt x="1" y="8877"/>
                    <a:pt x="48" y="8925"/>
                    <a:pt x="96" y="8949"/>
                  </a:cubicBezTo>
                  <a:lnTo>
                    <a:pt x="5073" y="11854"/>
                  </a:lnTo>
                  <a:cubicBezTo>
                    <a:pt x="5097" y="11878"/>
                    <a:pt x="5121" y="11878"/>
                    <a:pt x="5168" y="11878"/>
                  </a:cubicBezTo>
                  <a:cubicBezTo>
                    <a:pt x="5192" y="11878"/>
                    <a:pt x="5216" y="11878"/>
                    <a:pt x="5240" y="11854"/>
                  </a:cubicBezTo>
                  <a:lnTo>
                    <a:pt x="10217" y="8949"/>
                  </a:lnTo>
                  <a:cubicBezTo>
                    <a:pt x="10288" y="8925"/>
                    <a:pt x="10312" y="8877"/>
                    <a:pt x="10312" y="8806"/>
                  </a:cubicBezTo>
                  <a:lnTo>
                    <a:pt x="10312" y="3067"/>
                  </a:lnTo>
                  <a:cubicBezTo>
                    <a:pt x="10312" y="2995"/>
                    <a:pt x="10241" y="2948"/>
                    <a:pt x="10217" y="2924"/>
                  </a:cubicBezTo>
                  <a:lnTo>
                    <a:pt x="5240" y="18"/>
                  </a:lnTo>
                  <a:cubicBezTo>
                    <a:pt x="5216" y="7"/>
                    <a:pt x="5186" y="1"/>
                    <a:pt x="515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4" name="Google Shape;3614;p54"/>
          <p:cNvGrpSpPr/>
          <p:nvPr/>
        </p:nvGrpSpPr>
        <p:grpSpPr>
          <a:xfrm>
            <a:off x="7000129" y="2994374"/>
            <a:ext cx="353606" cy="353636"/>
            <a:chOff x="6733416" y="2994374"/>
            <a:chExt cx="353606" cy="353636"/>
          </a:xfrm>
        </p:grpSpPr>
        <p:sp>
          <p:nvSpPr>
            <p:cNvPr id="3615" name="Google Shape;3615;p54"/>
            <p:cNvSpPr/>
            <p:nvPr/>
          </p:nvSpPr>
          <p:spPr>
            <a:xfrm>
              <a:off x="6791645" y="3159820"/>
              <a:ext cx="67471" cy="159779"/>
            </a:xfrm>
            <a:custGeom>
              <a:rect b="b" l="l" r="r" t="t"/>
              <a:pathLst>
                <a:path extrusionOk="0" h="5359" w="2263">
                  <a:moveTo>
                    <a:pt x="0" y="0"/>
                  </a:moveTo>
                  <a:lnTo>
                    <a:pt x="0" y="5359"/>
                  </a:lnTo>
                  <a:lnTo>
                    <a:pt x="2263" y="5359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54"/>
            <p:cNvSpPr/>
            <p:nvPr/>
          </p:nvSpPr>
          <p:spPr>
            <a:xfrm>
              <a:off x="6825725" y="3159820"/>
              <a:ext cx="33393" cy="159779"/>
            </a:xfrm>
            <a:custGeom>
              <a:rect b="b" l="l" r="r" t="t"/>
              <a:pathLst>
                <a:path extrusionOk="0" h="5359" w="1120">
                  <a:moveTo>
                    <a:pt x="1120" y="0"/>
                  </a:moveTo>
                  <a:lnTo>
                    <a:pt x="0" y="643"/>
                  </a:lnTo>
                  <a:lnTo>
                    <a:pt x="0" y="5359"/>
                  </a:lnTo>
                  <a:lnTo>
                    <a:pt x="1120" y="5359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54"/>
            <p:cNvSpPr/>
            <p:nvPr/>
          </p:nvSpPr>
          <p:spPr>
            <a:xfrm>
              <a:off x="6844896" y="3159820"/>
              <a:ext cx="14222" cy="159779"/>
            </a:xfrm>
            <a:custGeom>
              <a:rect b="b" l="l" r="r" t="t"/>
              <a:pathLst>
                <a:path extrusionOk="0" h="5359" w="477">
                  <a:moveTo>
                    <a:pt x="477" y="0"/>
                  </a:moveTo>
                  <a:lnTo>
                    <a:pt x="0" y="262"/>
                  </a:lnTo>
                  <a:lnTo>
                    <a:pt x="0" y="5359"/>
                  </a:lnTo>
                  <a:lnTo>
                    <a:pt x="477" y="535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54"/>
            <p:cNvSpPr/>
            <p:nvPr/>
          </p:nvSpPr>
          <p:spPr>
            <a:xfrm>
              <a:off x="6886071" y="3048340"/>
              <a:ext cx="67471" cy="271257"/>
            </a:xfrm>
            <a:custGeom>
              <a:rect b="b" l="l" r="r" t="t"/>
              <a:pathLst>
                <a:path extrusionOk="0" h="9098" w="2263">
                  <a:moveTo>
                    <a:pt x="1" y="1"/>
                  </a:moveTo>
                  <a:lnTo>
                    <a:pt x="1" y="9098"/>
                  </a:lnTo>
                  <a:lnTo>
                    <a:pt x="2263" y="9098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54"/>
            <p:cNvSpPr/>
            <p:nvPr/>
          </p:nvSpPr>
          <p:spPr>
            <a:xfrm>
              <a:off x="6919434" y="3049771"/>
              <a:ext cx="34108" cy="269826"/>
            </a:xfrm>
            <a:custGeom>
              <a:rect b="b" l="l" r="r" t="t"/>
              <a:pathLst>
                <a:path extrusionOk="0" h="9050" w="1144">
                  <a:moveTo>
                    <a:pt x="1144" y="0"/>
                  </a:moveTo>
                  <a:lnTo>
                    <a:pt x="1" y="643"/>
                  </a:lnTo>
                  <a:lnTo>
                    <a:pt x="1" y="9050"/>
                  </a:lnTo>
                  <a:lnTo>
                    <a:pt x="1144" y="905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54"/>
            <p:cNvSpPr/>
            <p:nvPr/>
          </p:nvSpPr>
          <p:spPr>
            <a:xfrm>
              <a:off x="6939321" y="3048340"/>
              <a:ext cx="14222" cy="271257"/>
            </a:xfrm>
            <a:custGeom>
              <a:rect b="b" l="l" r="r" t="t"/>
              <a:pathLst>
                <a:path extrusionOk="0" h="9098" w="477">
                  <a:moveTo>
                    <a:pt x="477" y="1"/>
                  </a:moveTo>
                  <a:lnTo>
                    <a:pt x="1" y="310"/>
                  </a:lnTo>
                  <a:lnTo>
                    <a:pt x="1" y="9098"/>
                  </a:lnTo>
                  <a:lnTo>
                    <a:pt x="477" y="9098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54"/>
            <p:cNvSpPr/>
            <p:nvPr/>
          </p:nvSpPr>
          <p:spPr>
            <a:xfrm>
              <a:off x="6979095" y="3111548"/>
              <a:ext cx="67471" cy="208049"/>
            </a:xfrm>
            <a:custGeom>
              <a:rect b="b" l="l" r="r" t="t"/>
              <a:pathLst>
                <a:path extrusionOk="0" h="6978" w="2263">
                  <a:moveTo>
                    <a:pt x="0" y="0"/>
                  </a:moveTo>
                  <a:lnTo>
                    <a:pt x="0" y="6978"/>
                  </a:lnTo>
                  <a:lnTo>
                    <a:pt x="2263" y="6978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54"/>
            <p:cNvSpPr/>
            <p:nvPr/>
          </p:nvSpPr>
          <p:spPr>
            <a:xfrm>
              <a:off x="7012458" y="3112234"/>
              <a:ext cx="34108" cy="207363"/>
            </a:xfrm>
            <a:custGeom>
              <a:rect b="b" l="l" r="r" t="t"/>
              <a:pathLst>
                <a:path extrusionOk="0" h="6955" w="1144">
                  <a:moveTo>
                    <a:pt x="1144" y="1"/>
                  </a:moveTo>
                  <a:lnTo>
                    <a:pt x="0" y="668"/>
                  </a:lnTo>
                  <a:lnTo>
                    <a:pt x="0" y="6955"/>
                  </a:lnTo>
                  <a:lnTo>
                    <a:pt x="1144" y="6955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54"/>
            <p:cNvSpPr/>
            <p:nvPr/>
          </p:nvSpPr>
          <p:spPr>
            <a:xfrm>
              <a:off x="7033060" y="3111548"/>
              <a:ext cx="13506" cy="208049"/>
            </a:xfrm>
            <a:custGeom>
              <a:rect b="b" l="l" r="r" t="t"/>
              <a:pathLst>
                <a:path extrusionOk="0" h="6978" w="453">
                  <a:moveTo>
                    <a:pt x="453" y="0"/>
                  </a:moveTo>
                  <a:lnTo>
                    <a:pt x="0" y="310"/>
                  </a:lnTo>
                  <a:lnTo>
                    <a:pt x="0" y="6978"/>
                  </a:lnTo>
                  <a:lnTo>
                    <a:pt x="453" y="6978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54"/>
            <p:cNvSpPr/>
            <p:nvPr/>
          </p:nvSpPr>
          <p:spPr>
            <a:xfrm>
              <a:off x="6791645" y="3140112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31" y="1"/>
                  </a:moveTo>
                  <a:cubicBezTo>
                    <a:pt x="1102" y="1"/>
                    <a:pt x="1072" y="7"/>
                    <a:pt x="1048" y="18"/>
                  </a:cubicBezTo>
                  <a:lnTo>
                    <a:pt x="0" y="661"/>
                  </a:lnTo>
                  <a:lnTo>
                    <a:pt x="1143" y="1304"/>
                  </a:lnTo>
                  <a:lnTo>
                    <a:pt x="2263" y="661"/>
                  </a:lnTo>
                  <a:lnTo>
                    <a:pt x="1215" y="18"/>
                  </a:lnTo>
                  <a:cubicBezTo>
                    <a:pt x="1191" y="7"/>
                    <a:pt x="1161" y="1"/>
                    <a:pt x="1131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54"/>
            <p:cNvSpPr/>
            <p:nvPr/>
          </p:nvSpPr>
          <p:spPr>
            <a:xfrm>
              <a:off x="6886071" y="3030063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20" y="0"/>
                  </a:moveTo>
                  <a:cubicBezTo>
                    <a:pt x="1090" y="0"/>
                    <a:pt x="1060" y="6"/>
                    <a:pt x="1025" y="18"/>
                  </a:cubicBezTo>
                  <a:lnTo>
                    <a:pt x="1" y="661"/>
                  </a:lnTo>
                  <a:lnTo>
                    <a:pt x="1120" y="1304"/>
                  </a:lnTo>
                  <a:lnTo>
                    <a:pt x="2263" y="661"/>
                  </a:lnTo>
                  <a:lnTo>
                    <a:pt x="1215" y="18"/>
                  </a:lnTo>
                  <a:cubicBezTo>
                    <a:pt x="1179" y="6"/>
                    <a:pt x="1150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54"/>
            <p:cNvSpPr/>
            <p:nvPr/>
          </p:nvSpPr>
          <p:spPr>
            <a:xfrm>
              <a:off x="6912338" y="3030063"/>
              <a:ext cx="41204" cy="38193"/>
            </a:xfrm>
            <a:custGeom>
              <a:rect b="b" l="l" r="r" t="t"/>
              <a:pathLst>
                <a:path extrusionOk="0" h="1281" w="1382">
                  <a:moveTo>
                    <a:pt x="275" y="0"/>
                  </a:moveTo>
                  <a:cubicBezTo>
                    <a:pt x="245" y="0"/>
                    <a:pt x="215" y="6"/>
                    <a:pt x="191" y="18"/>
                  </a:cubicBezTo>
                  <a:lnTo>
                    <a:pt x="1" y="113"/>
                  </a:lnTo>
                  <a:lnTo>
                    <a:pt x="787" y="566"/>
                  </a:lnTo>
                  <a:cubicBezTo>
                    <a:pt x="834" y="590"/>
                    <a:pt x="834" y="661"/>
                    <a:pt x="787" y="685"/>
                  </a:cubicBezTo>
                  <a:lnTo>
                    <a:pt x="1" y="1137"/>
                  </a:lnTo>
                  <a:lnTo>
                    <a:pt x="239" y="1280"/>
                  </a:lnTo>
                  <a:lnTo>
                    <a:pt x="1382" y="614"/>
                  </a:lnTo>
                  <a:lnTo>
                    <a:pt x="358" y="18"/>
                  </a:lnTo>
                  <a:cubicBezTo>
                    <a:pt x="334" y="6"/>
                    <a:pt x="304" y="0"/>
                    <a:pt x="275" y="0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54"/>
            <p:cNvSpPr/>
            <p:nvPr/>
          </p:nvSpPr>
          <p:spPr>
            <a:xfrm>
              <a:off x="6818629" y="3141006"/>
              <a:ext cx="40489" cy="38014"/>
            </a:xfrm>
            <a:custGeom>
              <a:rect b="b" l="l" r="r" t="t"/>
              <a:pathLst>
                <a:path extrusionOk="0" h="1275" w="1358">
                  <a:moveTo>
                    <a:pt x="262" y="0"/>
                  </a:moveTo>
                  <a:cubicBezTo>
                    <a:pt x="232" y="0"/>
                    <a:pt x="203" y="12"/>
                    <a:pt x="167" y="36"/>
                  </a:cubicBezTo>
                  <a:lnTo>
                    <a:pt x="0" y="108"/>
                  </a:lnTo>
                  <a:lnTo>
                    <a:pt x="762" y="560"/>
                  </a:lnTo>
                  <a:cubicBezTo>
                    <a:pt x="834" y="584"/>
                    <a:pt x="834" y="655"/>
                    <a:pt x="762" y="679"/>
                  </a:cubicBezTo>
                  <a:lnTo>
                    <a:pt x="0" y="1132"/>
                  </a:lnTo>
                  <a:lnTo>
                    <a:pt x="238" y="1274"/>
                  </a:lnTo>
                  <a:lnTo>
                    <a:pt x="1358" y="631"/>
                  </a:lnTo>
                  <a:lnTo>
                    <a:pt x="357" y="36"/>
                  </a:lnTo>
                  <a:cubicBezTo>
                    <a:pt x="322" y="12"/>
                    <a:pt x="292" y="0"/>
                    <a:pt x="262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54"/>
            <p:cNvSpPr/>
            <p:nvPr/>
          </p:nvSpPr>
          <p:spPr>
            <a:xfrm>
              <a:off x="6979095" y="3093242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31" y="1"/>
                  </a:moveTo>
                  <a:cubicBezTo>
                    <a:pt x="1102" y="1"/>
                    <a:pt x="1072" y="7"/>
                    <a:pt x="1048" y="19"/>
                  </a:cubicBezTo>
                  <a:lnTo>
                    <a:pt x="0" y="638"/>
                  </a:lnTo>
                  <a:lnTo>
                    <a:pt x="1119" y="1305"/>
                  </a:lnTo>
                  <a:lnTo>
                    <a:pt x="2263" y="638"/>
                  </a:lnTo>
                  <a:lnTo>
                    <a:pt x="1215" y="19"/>
                  </a:lnTo>
                  <a:cubicBezTo>
                    <a:pt x="1191" y="7"/>
                    <a:pt x="1161" y="1"/>
                    <a:pt x="1131" y="1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54"/>
            <p:cNvSpPr/>
            <p:nvPr/>
          </p:nvSpPr>
          <p:spPr>
            <a:xfrm>
              <a:off x="7005362" y="3093957"/>
              <a:ext cx="41204" cy="38193"/>
            </a:xfrm>
            <a:custGeom>
              <a:rect b="b" l="l" r="r" t="t"/>
              <a:pathLst>
                <a:path extrusionOk="0" h="1281" w="1382">
                  <a:moveTo>
                    <a:pt x="274" y="1"/>
                  </a:moveTo>
                  <a:cubicBezTo>
                    <a:pt x="244" y="1"/>
                    <a:pt x="215" y="7"/>
                    <a:pt x="191" y="19"/>
                  </a:cubicBezTo>
                  <a:lnTo>
                    <a:pt x="0" y="114"/>
                  </a:lnTo>
                  <a:lnTo>
                    <a:pt x="786" y="566"/>
                  </a:lnTo>
                  <a:cubicBezTo>
                    <a:pt x="834" y="590"/>
                    <a:pt x="834" y="661"/>
                    <a:pt x="786" y="685"/>
                  </a:cubicBezTo>
                  <a:lnTo>
                    <a:pt x="0" y="1138"/>
                  </a:lnTo>
                  <a:lnTo>
                    <a:pt x="238" y="1281"/>
                  </a:lnTo>
                  <a:lnTo>
                    <a:pt x="1382" y="614"/>
                  </a:lnTo>
                  <a:lnTo>
                    <a:pt x="358" y="19"/>
                  </a:lnTo>
                  <a:cubicBezTo>
                    <a:pt x="334" y="7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54"/>
            <p:cNvSpPr/>
            <p:nvPr/>
          </p:nvSpPr>
          <p:spPr>
            <a:xfrm>
              <a:off x="6737680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19" y="1"/>
                  </a:moveTo>
                  <a:cubicBezTo>
                    <a:pt x="48" y="1"/>
                    <a:pt x="0" y="48"/>
                    <a:pt x="0" y="120"/>
                  </a:cubicBezTo>
                  <a:lnTo>
                    <a:pt x="0" y="667"/>
                  </a:lnTo>
                  <a:cubicBezTo>
                    <a:pt x="0" y="739"/>
                    <a:pt x="48" y="787"/>
                    <a:pt x="119" y="787"/>
                  </a:cubicBezTo>
                  <a:lnTo>
                    <a:pt x="11407" y="787"/>
                  </a:lnTo>
                  <a:cubicBezTo>
                    <a:pt x="11455" y="787"/>
                    <a:pt x="11526" y="739"/>
                    <a:pt x="11526" y="667"/>
                  </a:cubicBezTo>
                  <a:lnTo>
                    <a:pt x="11526" y="120"/>
                  </a:lnTo>
                  <a:cubicBezTo>
                    <a:pt x="11526" y="48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54"/>
            <p:cNvSpPr/>
            <p:nvPr/>
          </p:nvSpPr>
          <p:spPr>
            <a:xfrm>
              <a:off x="7063591" y="3319570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48" y="1"/>
                    <a:pt x="119" y="48"/>
                    <a:pt x="119" y="120"/>
                  </a:cubicBezTo>
                  <a:lnTo>
                    <a:pt x="119" y="667"/>
                  </a:lnTo>
                  <a:cubicBezTo>
                    <a:pt x="119" y="739"/>
                    <a:pt x="48" y="787"/>
                    <a:pt x="0" y="787"/>
                  </a:cubicBezTo>
                  <a:lnTo>
                    <a:pt x="476" y="787"/>
                  </a:lnTo>
                  <a:cubicBezTo>
                    <a:pt x="524" y="787"/>
                    <a:pt x="595" y="739"/>
                    <a:pt x="595" y="667"/>
                  </a:cubicBezTo>
                  <a:lnTo>
                    <a:pt x="595" y="120"/>
                  </a:lnTo>
                  <a:cubicBezTo>
                    <a:pt x="595" y="48"/>
                    <a:pt x="524" y="1"/>
                    <a:pt x="476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54"/>
            <p:cNvSpPr/>
            <p:nvPr/>
          </p:nvSpPr>
          <p:spPr>
            <a:xfrm>
              <a:off x="6733416" y="2994374"/>
              <a:ext cx="353606" cy="353636"/>
            </a:xfrm>
            <a:custGeom>
              <a:rect b="b" l="l" r="r" t="t"/>
              <a:pathLst>
                <a:path extrusionOk="0" h="11861" w="11860">
                  <a:moveTo>
                    <a:pt x="6240" y="1382"/>
                  </a:moveTo>
                  <a:lnTo>
                    <a:pt x="7026" y="1858"/>
                  </a:lnTo>
                  <a:lnTo>
                    <a:pt x="6240" y="2334"/>
                  </a:lnTo>
                  <a:lnTo>
                    <a:pt x="5478" y="1858"/>
                  </a:lnTo>
                  <a:lnTo>
                    <a:pt x="6240" y="1382"/>
                  </a:lnTo>
                  <a:close/>
                  <a:moveTo>
                    <a:pt x="9359" y="3478"/>
                  </a:moveTo>
                  <a:lnTo>
                    <a:pt x="10145" y="3954"/>
                  </a:lnTo>
                  <a:lnTo>
                    <a:pt x="9907" y="4121"/>
                  </a:lnTo>
                  <a:lnTo>
                    <a:pt x="9359" y="4430"/>
                  </a:lnTo>
                  <a:lnTo>
                    <a:pt x="8597" y="3954"/>
                  </a:lnTo>
                  <a:lnTo>
                    <a:pt x="9359" y="3478"/>
                  </a:lnTo>
                  <a:close/>
                  <a:moveTo>
                    <a:pt x="3072" y="5073"/>
                  </a:moveTo>
                  <a:lnTo>
                    <a:pt x="3858" y="5549"/>
                  </a:lnTo>
                  <a:lnTo>
                    <a:pt x="3644" y="5668"/>
                  </a:lnTo>
                  <a:lnTo>
                    <a:pt x="3072" y="5978"/>
                  </a:lnTo>
                  <a:lnTo>
                    <a:pt x="2310" y="5549"/>
                  </a:lnTo>
                  <a:lnTo>
                    <a:pt x="3072" y="5073"/>
                  </a:lnTo>
                  <a:close/>
                  <a:moveTo>
                    <a:pt x="5287" y="2120"/>
                  </a:moveTo>
                  <a:lnTo>
                    <a:pt x="6049" y="2573"/>
                  </a:lnTo>
                  <a:lnTo>
                    <a:pt x="6049" y="10693"/>
                  </a:lnTo>
                  <a:lnTo>
                    <a:pt x="5287" y="10693"/>
                  </a:lnTo>
                  <a:lnTo>
                    <a:pt x="5287" y="2120"/>
                  </a:lnTo>
                  <a:close/>
                  <a:moveTo>
                    <a:pt x="4049" y="5835"/>
                  </a:moveTo>
                  <a:lnTo>
                    <a:pt x="4049" y="5978"/>
                  </a:lnTo>
                  <a:lnTo>
                    <a:pt x="4049" y="10717"/>
                  </a:lnTo>
                  <a:lnTo>
                    <a:pt x="3263" y="10717"/>
                  </a:lnTo>
                  <a:lnTo>
                    <a:pt x="3263" y="6311"/>
                  </a:lnTo>
                  <a:lnTo>
                    <a:pt x="3954" y="5930"/>
                  </a:lnTo>
                  <a:lnTo>
                    <a:pt x="4049" y="5835"/>
                  </a:lnTo>
                  <a:close/>
                  <a:moveTo>
                    <a:pt x="7216" y="2144"/>
                  </a:moveTo>
                  <a:lnTo>
                    <a:pt x="7216" y="10717"/>
                  </a:lnTo>
                  <a:lnTo>
                    <a:pt x="6454" y="10717"/>
                  </a:lnTo>
                  <a:lnTo>
                    <a:pt x="6454" y="2596"/>
                  </a:lnTo>
                  <a:lnTo>
                    <a:pt x="6549" y="2525"/>
                  </a:lnTo>
                  <a:lnTo>
                    <a:pt x="7216" y="2144"/>
                  </a:lnTo>
                  <a:close/>
                  <a:moveTo>
                    <a:pt x="8407" y="4263"/>
                  </a:moveTo>
                  <a:lnTo>
                    <a:pt x="9193" y="4716"/>
                  </a:lnTo>
                  <a:lnTo>
                    <a:pt x="9193" y="10717"/>
                  </a:lnTo>
                  <a:lnTo>
                    <a:pt x="8407" y="10717"/>
                  </a:lnTo>
                  <a:lnTo>
                    <a:pt x="8407" y="4263"/>
                  </a:lnTo>
                  <a:close/>
                  <a:moveTo>
                    <a:pt x="11455" y="11051"/>
                  </a:moveTo>
                  <a:lnTo>
                    <a:pt x="11455" y="11527"/>
                  </a:lnTo>
                  <a:lnTo>
                    <a:pt x="286" y="11527"/>
                  </a:lnTo>
                  <a:lnTo>
                    <a:pt x="286" y="11051"/>
                  </a:lnTo>
                  <a:close/>
                  <a:moveTo>
                    <a:pt x="905" y="1"/>
                  </a:moveTo>
                  <a:cubicBezTo>
                    <a:pt x="786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44"/>
                  </a:cubicBezTo>
                  <a:cubicBezTo>
                    <a:pt x="310" y="1263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10" y="2287"/>
                    <a:pt x="310" y="2382"/>
                  </a:cubicBezTo>
                  <a:cubicBezTo>
                    <a:pt x="310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44"/>
                  </a:cubicBezTo>
                  <a:cubicBezTo>
                    <a:pt x="310" y="3763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7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45"/>
                  </a:cubicBezTo>
                  <a:cubicBezTo>
                    <a:pt x="310" y="6264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10" y="7288"/>
                    <a:pt x="310" y="7383"/>
                  </a:cubicBezTo>
                  <a:cubicBezTo>
                    <a:pt x="310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45"/>
                  </a:cubicBezTo>
                  <a:cubicBezTo>
                    <a:pt x="310" y="8764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24" y="9741"/>
                  </a:lnTo>
                  <a:cubicBezTo>
                    <a:pt x="429" y="9741"/>
                    <a:pt x="358" y="9788"/>
                    <a:pt x="358" y="9884"/>
                  </a:cubicBezTo>
                  <a:cubicBezTo>
                    <a:pt x="358" y="9979"/>
                    <a:pt x="405" y="10074"/>
                    <a:pt x="500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3" y="10693"/>
                    <a:pt x="0" y="10812"/>
                    <a:pt x="0" y="10979"/>
                  </a:cubicBezTo>
                  <a:lnTo>
                    <a:pt x="0" y="11551"/>
                  </a:lnTo>
                  <a:cubicBezTo>
                    <a:pt x="0" y="11694"/>
                    <a:pt x="119" y="11860"/>
                    <a:pt x="286" y="11860"/>
                  </a:cubicBezTo>
                  <a:lnTo>
                    <a:pt x="11574" y="11860"/>
                  </a:lnTo>
                  <a:cubicBezTo>
                    <a:pt x="11717" y="11860"/>
                    <a:pt x="11860" y="11741"/>
                    <a:pt x="11860" y="11551"/>
                  </a:cubicBezTo>
                  <a:lnTo>
                    <a:pt x="11860" y="10979"/>
                  </a:lnTo>
                  <a:cubicBezTo>
                    <a:pt x="11812" y="10836"/>
                    <a:pt x="11693" y="10717"/>
                    <a:pt x="11503" y="10717"/>
                  </a:cubicBezTo>
                  <a:lnTo>
                    <a:pt x="10669" y="10717"/>
                  </a:lnTo>
                  <a:lnTo>
                    <a:pt x="10669" y="6216"/>
                  </a:lnTo>
                  <a:cubicBezTo>
                    <a:pt x="10669" y="6145"/>
                    <a:pt x="10622" y="6050"/>
                    <a:pt x="10526" y="6050"/>
                  </a:cubicBezTo>
                  <a:cubicBezTo>
                    <a:pt x="10407" y="6050"/>
                    <a:pt x="10312" y="6097"/>
                    <a:pt x="10312" y="6216"/>
                  </a:cubicBezTo>
                  <a:lnTo>
                    <a:pt x="10312" y="10717"/>
                  </a:lnTo>
                  <a:lnTo>
                    <a:pt x="9550" y="10717"/>
                  </a:lnTo>
                  <a:lnTo>
                    <a:pt x="9550" y="4716"/>
                  </a:lnTo>
                  <a:lnTo>
                    <a:pt x="10312" y="4263"/>
                  </a:lnTo>
                  <a:lnTo>
                    <a:pt x="10312" y="5407"/>
                  </a:lnTo>
                  <a:cubicBezTo>
                    <a:pt x="10312" y="5502"/>
                    <a:pt x="10384" y="5597"/>
                    <a:pt x="10479" y="5597"/>
                  </a:cubicBezTo>
                  <a:cubicBezTo>
                    <a:pt x="10598" y="5597"/>
                    <a:pt x="10669" y="5526"/>
                    <a:pt x="10669" y="5407"/>
                  </a:cubicBezTo>
                  <a:lnTo>
                    <a:pt x="10669" y="3930"/>
                  </a:lnTo>
                  <a:cubicBezTo>
                    <a:pt x="10669" y="3859"/>
                    <a:pt x="10645" y="3811"/>
                    <a:pt x="10598" y="3787"/>
                  </a:cubicBezTo>
                  <a:lnTo>
                    <a:pt x="9550" y="3144"/>
                  </a:lnTo>
                  <a:cubicBezTo>
                    <a:pt x="9490" y="3120"/>
                    <a:pt x="9431" y="3108"/>
                    <a:pt x="9374" y="3108"/>
                  </a:cubicBezTo>
                  <a:cubicBezTo>
                    <a:pt x="9318" y="3108"/>
                    <a:pt x="9264" y="3120"/>
                    <a:pt x="9217" y="3144"/>
                  </a:cubicBezTo>
                  <a:lnTo>
                    <a:pt x="8169" y="3787"/>
                  </a:lnTo>
                  <a:cubicBezTo>
                    <a:pt x="8121" y="3811"/>
                    <a:pt x="8097" y="3859"/>
                    <a:pt x="8097" y="3930"/>
                  </a:cubicBezTo>
                  <a:lnTo>
                    <a:pt x="8097" y="10693"/>
                  </a:lnTo>
                  <a:lnTo>
                    <a:pt x="7526" y="10693"/>
                  </a:lnTo>
                  <a:lnTo>
                    <a:pt x="7526" y="1811"/>
                  </a:lnTo>
                  <a:lnTo>
                    <a:pt x="7526" y="1787"/>
                  </a:lnTo>
                  <a:cubicBezTo>
                    <a:pt x="7526" y="1739"/>
                    <a:pt x="7502" y="1691"/>
                    <a:pt x="7431" y="1668"/>
                  </a:cubicBezTo>
                  <a:lnTo>
                    <a:pt x="6383" y="1049"/>
                  </a:lnTo>
                  <a:cubicBezTo>
                    <a:pt x="6323" y="1013"/>
                    <a:pt x="6264" y="995"/>
                    <a:pt x="6210" y="995"/>
                  </a:cubicBezTo>
                  <a:cubicBezTo>
                    <a:pt x="6156" y="995"/>
                    <a:pt x="6109" y="1013"/>
                    <a:pt x="6073" y="1049"/>
                  </a:cubicBezTo>
                  <a:lnTo>
                    <a:pt x="5025" y="1668"/>
                  </a:lnTo>
                  <a:cubicBezTo>
                    <a:pt x="5001" y="1668"/>
                    <a:pt x="5001" y="1691"/>
                    <a:pt x="5001" y="1691"/>
                  </a:cubicBezTo>
                  <a:cubicBezTo>
                    <a:pt x="4954" y="1739"/>
                    <a:pt x="4954" y="1763"/>
                    <a:pt x="4954" y="1811"/>
                  </a:cubicBezTo>
                  <a:lnTo>
                    <a:pt x="4954" y="10693"/>
                  </a:lnTo>
                  <a:lnTo>
                    <a:pt x="4430" y="10693"/>
                  </a:lnTo>
                  <a:lnTo>
                    <a:pt x="4430" y="5502"/>
                  </a:lnTo>
                  <a:cubicBezTo>
                    <a:pt x="4430" y="5478"/>
                    <a:pt x="4406" y="5454"/>
                    <a:pt x="4358" y="5430"/>
                  </a:cubicBezTo>
                  <a:cubicBezTo>
                    <a:pt x="4335" y="5430"/>
                    <a:pt x="4335" y="5383"/>
                    <a:pt x="4311" y="5383"/>
                  </a:cubicBezTo>
                  <a:cubicBezTo>
                    <a:pt x="4287" y="5359"/>
                    <a:pt x="3287" y="4787"/>
                    <a:pt x="3287" y="4787"/>
                  </a:cubicBezTo>
                  <a:cubicBezTo>
                    <a:pt x="3227" y="4764"/>
                    <a:pt x="3168" y="4752"/>
                    <a:pt x="3114" y="4752"/>
                  </a:cubicBezTo>
                  <a:cubicBezTo>
                    <a:pt x="3061" y="4752"/>
                    <a:pt x="3013" y="4764"/>
                    <a:pt x="2977" y="4787"/>
                  </a:cubicBezTo>
                  <a:lnTo>
                    <a:pt x="1929" y="5430"/>
                  </a:lnTo>
                  <a:lnTo>
                    <a:pt x="1906" y="5454"/>
                  </a:lnTo>
                  <a:cubicBezTo>
                    <a:pt x="1858" y="5478"/>
                    <a:pt x="1834" y="5549"/>
                    <a:pt x="1858" y="5573"/>
                  </a:cubicBezTo>
                  <a:lnTo>
                    <a:pt x="1858" y="8598"/>
                  </a:lnTo>
                  <a:cubicBezTo>
                    <a:pt x="1858" y="8693"/>
                    <a:pt x="1929" y="8788"/>
                    <a:pt x="2048" y="8788"/>
                  </a:cubicBezTo>
                  <a:cubicBezTo>
                    <a:pt x="2168" y="8788"/>
                    <a:pt x="2191" y="8598"/>
                    <a:pt x="2191" y="8598"/>
                  </a:cubicBezTo>
                  <a:lnTo>
                    <a:pt x="2191" y="5835"/>
                  </a:lnTo>
                  <a:lnTo>
                    <a:pt x="2977" y="6288"/>
                  </a:lnTo>
                  <a:lnTo>
                    <a:pt x="2977" y="10693"/>
                  </a:lnTo>
                  <a:lnTo>
                    <a:pt x="2191" y="10693"/>
                  </a:lnTo>
                  <a:lnTo>
                    <a:pt x="2191" y="9384"/>
                  </a:lnTo>
                  <a:cubicBezTo>
                    <a:pt x="2191" y="9288"/>
                    <a:pt x="2144" y="9241"/>
                    <a:pt x="2072" y="9193"/>
                  </a:cubicBezTo>
                  <a:cubicBezTo>
                    <a:pt x="2060" y="9191"/>
                    <a:pt x="2047" y="9189"/>
                    <a:pt x="2035" y="9189"/>
                  </a:cubicBezTo>
                  <a:cubicBezTo>
                    <a:pt x="1930" y="9189"/>
                    <a:pt x="1834" y="9277"/>
                    <a:pt x="1834" y="9384"/>
                  </a:cubicBezTo>
                  <a:lnTo>
                    <a:pt x="1834" y="10693"/>
                  </a:lnTo>
                  <a:lnTo>
                    <a:pt x="1072" y="10693"/>
                  </a:lnTo>
                  <a:lnTo>
                    <a:pt x="1072" y="191"/>
                  </a:lnTo>
                  <a:cubicBezTo>
                    <a:pt x="1072" y="96"/>
                    <a:pt x="1001" y="1"/>
                    <a:pt x="9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3" name="Google Shape;3633;p54"/>
          <p:cNvGrpSpPr/>
          <p:nvPr/>
        </p:nvGrpSpPr>
        <p:grpSpPr>
          <a:xfrm>
            <a:off x="7743976" y="2994374"/>
            <a:ext cx="340845" cy="355037"/>
            <a:chOff x="7401063" y="2994374"/>
            <a:chExt cx="340845" cy="355037"/>
          </a:xfrm>
        </p:grpSpPr>
        <p:sp>
          <p:nvSpPr>
            <p:cNvPr id="3634" name="Google Shape;3634;p54"/>
            <p:cNvSpPr/>
            <p:nvPr/>
          </p:nvSpPr>
          <p:spPr>
            <a:xfrm>
              <a:off x="7570772" y="3174012"/>
              <a:ext cx="165473" cy="169021"/>
            </a:xfrm>
            <a:custGeom>
              <a:rect b="b" l="l" r="r" t="t"/>
              <a:pathLst>
                <a:path extrusionOk="0" h="5669" w="5550">
                  <a:moveTo>
                    <a:pt x="3668" y="1"/>
                  </a:moveTo>
                  <a:lnTo>
                    <a:pt x="1" y="1715"/>
                  </a:lnTo>
                  <a:lnTo>
                    <a:pt x="1" y="5669"/>
                  </a:lnTo>
                  <a:lnTo>
                    <a:pt x="5478" y="3025"/>
                  </a:lnTo>
                  <a:cubicBezTo>
                    <a:pt x="5502" y="3001"/>
                    <a:pt x="5549" y="2954"/>
                    <a:pt x="5502" y="2930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54"/>
            <p:cNvSpPr/>
            <p:nvPr/>
          </p:nvSpPr>
          <p:spPr>
            <a:xfrm>
              <a:off x="7570772" y="3083134"/>
              <a:ext cx="109361" cy="142039"/>
            </a:xfrm>
            <a:custGeom>
              <a:rect b="b" l="l" r="r" t="t"/>
              <a:pathLst>
                <a:path extrusionOk="0" h="4764" w="3668">
                  <a:moveTo>
                    <a:pt x="1763" y="0"/>
                  </a:moveTo>
                  <a:lnTo>
                    <a:pt x="1" y="905"/>
                  </a:lnTo>
                  <a:lnTo>
                    <a:pt x="1" y="4763"/>
                  </a:lnTo>
                  <a:lnTo>
                    <a:pt x="3668" y="3049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54"/>
            <p:cNvSpPr/>
            <p:nvPr/>
          </p:nvSpPr>
          <p:spPr>
            <a:xfrm>
              <a:off x="7570772" y="3000069"/>
              <a:ext cx="52564" cy="110077"/>
            </a:xfrm>
            <a:custGeom>
              <a:rect b="b" l="l" r="r" t="t"/>
              <a:pathLst>
                <a:path extrusionOk="0" h="3692" w="1763">
                  <a:moveTo>
                    <a:pt x="1" y="0"/>
                  </a:moveTo>
                  <a:lnTo>
                    <a:pt x="1" y="3691"/>
                  </a:lnTo>
                  <a:lnTo>
                    <a:pt x="1763" y="2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54"/>
            <p:cNvSpPr/>
            <p:nvPr/>
          </p:nvSpPr>
          <p:spPr>
            <a:xfrm>
              <a:off x="7665913" y="3173296"/>
              <a:ext cx="68902" cy="96601"/>
            </a:xfrm>
            <a:custGeom>
              <a:rect b="b" l="l" r="r" t="t"/>
              <a:pathLst>
                <a:path extrusionOk="0" h="3240" w="2311">
                  <a:moveTo>
                    <a:pt x="453" y="1"/>
                  </a:moveTo>
                  <a:lnTo>
                    <a:pt x="1" y="215"/>
                  </a:lnTo>
                  <a:lnTo>
                    <a:pt x="1882" y="3240"/>
                  </a:lnTo>
                  <a:lnTo>
                    <a:pt x="2263" y="3049"/>
                  </a:lnTo>
                  <a:cubicBezTo>
                    <a:pt x="2311" y="3049"/>
                    <a:pt x="2311" y="3002"/>
                    <a:pt x="2287" y="2954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54"/>
            <p:cNvSpPr/>
            <p:nvPr/>
          </p:nvSpPr>
          <p:spPr>
            <a:xfrm>
              <a:off x="7610546" y="3082419"/>
              <a:ext cx="69588" cy="97316"/>
            </a:xfrm>
            <a:custGeom>
              <a:rect b="b" l="l" r="r" t="t"/>
              <a:pathLst>
                <a:path extrusionOk="0" h="3264" w="2334">
                  <a:moveTo>
                    <a:pt x="453" y="1"/>
                  </a:moveTo>
                  <a:lnTo>
                    <a:pt x="0" y="239"/>
                  </a:lnTo>
                  <a:lnTo>
                    <a:pt x="1881" y="3263"/>
                  </a:lnTo>
                  <a:lnTo>
                    <a:pt x="2334" y="307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54"/>
            <p:cNvSpPr/>
            <p:nvPr/>
          </p:nvSpPr>
          <p:spPr>
            <a:xfrm>
              <a:off x="7570772" y="3000069"/>
              <a:ext cx="52564" cy="90190"/>
            </a:xfrm>
            <a:custGeom>
              <a:rect b="b" l="l" r="r" t="t"/>
              <a:pathLst>
                <a:path extrusionOk="0" h="3025" w="1763">
                  <a:moveTo>
                    <a:pt x="1" y="0"/>
                  </a:moveTo>
                  <a:lnTo>
                    <a:pt x="1" y="953"/>
                  </a:lnTo>
                  <a:lnTo>
                    <a:pt x="1310" y="3025"/>
                  </a:lnTo>
                  <a:lnTo>
                    <a:pt x="1763" y="2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54"/>
            <p:cNvSpPr/>
            <p:nvPr/>
          </p:nvSpPr>
          <p:spPr>
            <a:xfrm>
              <a:off x="7405327" y="3174012"/>
              <a:ext cx="165473" cy="169021"/>
            </a:xfrm>
            <a:custGeom>
              <a:rect b="b" l="l" r="r" t="t"/>
              <a:pathLst>
                <a:path extrusionOk="0" h="5669" w="5550">
                  <a:moveTo>
                    <a:pt x="1882" y="1"/>
                  </a:moveTo>
                  <a:lnTo>
                    <a:pt x="48" y="2930"/>
                  </a:lnTo>
                  <a:cubicBezTo>
                    <a:pt x="1" y="2954"/>
                    <a:pt x="48" y="3001"/>
                    <a:pt x="72" y="3025"/>
                  </a:cubicBezTo>
                  <a:lnTo>
                    <a:pt x="5550" y="5669"/>
                  </a:lnTo>
                  <a:lnTo>
                    <a:pt x="5550" y="1715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54"/>
            <p:cNvSpPr/>
            <p:nvPr/>
          </p:nvSpPr>
          <p:spPr>
            <a:xfrm>
              <a:off x="7461439" y="3083134"/>
              <a:ext cx="109361" cy="142039"/>
            </a:xfrm>
            <a:custGeom>
              <a:rect b="b" l="l" r="r" t="t"/>
              <a:pathLst>
                <a:path extrusionOk="0" h="4764" w="3668">
                  <a:moveTo>
                    <a:pt x="1905" y="0"/>
                  </a:moveTo>
                  <a:lnTo>
                    <a:pt x="0" y="3049"/>
                  </a:lnTo>
                  <a:lnTo>
                    <a:pt x="3668" y="4763"/>
                  </a:lnTo>
                  <a:lnTo>
                    <a:pt x="3668" y="90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54"/>
            <p:cNvSpPr/>
            <p:nvPr/>
          </p:nvSpPr>
          <p:spPr>
            <a:xfrm>
              <a:off x="7570772" y="3089515"/>
              <a:ext cx="39087" cy="20632"/>
            </a:xfrm>
            <a:custGeom>
              <a:rect b="b" l="l" r="r" t="t"/>
              <a:pathLst>
                <a:path extrusionOk="0" h="692" w="1311">
                  <a:moveTo>
                    <a:pt x="1310" y="1"/>
                  </a:moveTo>
                  <a:lnTo>
                    <a:pt x="1" y="691"/>
                  </a:lnTo>
                  <a:lnTo>
                    <a:pt x="1" y="69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54"/>
            <p:cNvSpPr/>
            <p:nvPr/>
          </p:nvSpPr>
          <p:spPr>
            <a:xfrm>
              <a:off x="7518238" y="3000069"/>
              <a:ext cx="52564" cy="110077"/>
            </a:xfrm>
            <a:custGeom>
              <a:rect b="b" l="l" r="r" t="t"/>
              <a:pathLst>
                <a:path extrusionOk="0" h="3692" w="1763">
                  <a:moveTo>
                    <a:pt x="1763" y="0"/>
                  </a:moveTo>
                  <a:lnTo>
                    <a:pt x="0" y="2786"/>
                  </a:lnTo>
                  <a:lnTo>
                    <a:pt x="1763" y="3691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54"/>
            <p:cNvSpPr/>
            <p:nvPr/>
          </p:nvSpPr>
          <p:spPr>
            <a:xfrm>
              <a:off x="7401063" y="2994374"/>
              <a:ext cx="340845" cy="355037"/>
            </a:xfrm>
            <a:custGeom>
              <a:rect b="b" l="l" r="r" t="t"/>
              <a:pathLst>
                <a:path extrusionOk="0" h="11908" w="11432">
                  <a:moveTo>
                    <a:pt x="5526" y="787"/>
                  </a:moveTo>
                  <a:lnTo>
                    <a:pt x="5526" y="3573"/>
                  </a:lnTo>
                  <a:lnTo>
                    <a:pt x="4168" y="2882"/>
                  </a:lnTo>
                  <a:lnTo>
                    <a:pt x="5526" y="787"/>
                  </a:lnTo>
                  <a:close/>
                  <a:moveTo>
                    <a:pt x="4002" y="3192"/>
                  </a:moveTo>
                  <a:lnTo>
                    <a:pt x="5526" y="3954"/>
                  </a:lnTo>
                  <a:lnTo>
                    <a:pt x="5526" y="7455"/>
                  </a:lnTo>
                  <a:lnTo>
                    <a:pt x="2263" y="5930"/>
                  </a:lnTo>
                  <a:lnTo>
                    <a:pt x="4002" y="3192"/>
                  </a:lnTo>
                  <a:close/>
                  <a:moveTo>
                    <a:pt x="7383" y="3216"/>
                  </a:moveTo>
                  <a:lnTo>
                    <a:pt x="9098" y="5954"/>
                  </a:lnTo>
                  <a:lnTo>
                    <a:pt x="5883" y="7478"/>
                  </a:lnTo>
                  <a:lnTo>
                    <a:pt x="5883" y="4001"/>
                  </a:lnTo>
                  <a:lnTo>
                    <a:pt x="7383" y="3216"/>
                  </a:lnTo>
                  <a:close/>
                  <a:moveTo>
                    <a:pt x="9289" y="6264"/>
                  </a:moveTo>
                  <a:lnTo>
                    <a:pt x="11003" y="8955"/>
                  </a:lnTo>
                  <a:lnTo>
                    <a:pt x="5883" y="11432"/>
                  </a:lnTo>
                  <a:lnTo>
                    <a:pt x="5883" y="7859"/>
                  </a:lnTo>
                  <a:lnTo>
                    <a:pt x="9289" y="6264"/>
                  </a:lnTo>
                  <a:close/>
                  <a:moveTo>
                    <a:pt x="5693" y="1"/>
                  </a:moveTo>
                  <a:cubicBezTo>
                    <a:pt x="5669" y="1"/>
                    <a:pt x="5645" y="24"/>
                    <a:pt x="5597" y="72"/>
                  </a:cubicBezTo>
                  <a:lnTo>
                    <a:pt x="5573" y="96"/>
                  </a:lnTo>
                  <a:lnTo>
                    <a:pt x="72" y="8883"/>
                  </a:lnTo>
                  <a:cubicBezTo>
                    <a:pt x="48" y="8931"/>
                    <a:pt x="1" y="9003"/>
                    <a:pt x="48" y="9074"/>
                  </a:cubicBezTo>
                  <a:cubicBezTo>
                    <a:pt x="72" y="9145"/>
                    <a:pt x="96" y="9193"/>
                    <a:pt x="168" y="9241"/>
                  </a:cubicBezTo>
                  <a:lnTo>
                    <a:pt x="1501" y="9884"/>
                  </a:lnTo>
                  <a:cubicBezTo>
                    <a:pt x="1536" y="9892"/>
                    <a:pt x="1568" y="9898"/>
                    <a:pt x="1597" y="9898"/>
                  </a:cubicBezTo>
                  <a:cubicBezTo>
                    <a:pt x="1649" y="9898"/>
                    <a:pt x="1694" y="9881"/>
                    <a:pt x="1739" y="9836"/>
                  </a:cubicBezTo>
                  <a:cubicBezTo>
                    <a:pt x="1787" y="9741"/>
                    <a:pt x="1763" y="9622"/>
                    <a:pt x="1668" y="9598"/>
                  </a:cubicBezTo>
                  <a:lnTo>
                    <a:pt x="453" y="9003"/>
                  </a:lnTo>
                  <a:lnTo>
                    <a:pt x="2144" y="6288"/>
                  </a:lnTo>
                  <a:lnTo>
                    <a:pt x="5573" y="7883"/>
                  </a:lnTo>
                  <a:lnTo>
                    <a:pt x="5573" y="11455"/>
                  </a:lnTo>
                  <a:lnTo>
                    <a:pt x="2430" y="9955"/>
                  </a:lnTo>
                  <a:cubicBezTo>
                    <a:pt x="2403" y="9942"/>
                    <a:pt x="2377" y="9936"/>
                    <a:pt x="2351" y="9936"/>
                  </a:cubicBezTo>
                  <a:cubicBezTo>
                    <a:pt x="2285" y="9936"/>
                    <a:pt x="2226" y="9975"/>
                    <a:pt x="2192" y="10027"/>
                  </a:cubicBezTo>
                  <a:cubicBezTo>
                    <a:pt x="2144" y="10122"/>
                    <a:pt x="2192" y="10217"/>
                    <a:pt x="2263" y="10265"/>
                  </a:cubicBezTo>
                  <a:lnTo>
                    <a:pt x="5669" y="11908"/>
                  </a:lnTo>
                  <a:lnTo>
                    <a:pt x="5835" y="11908"/>
                  </a:lnTo>
                  <a:lnTo>
                    <a:pt x="11313" y="9264"/>
                  </a:lnTo>
                  <a:cubicBezTo>
                    <a:pt x="11384" y="9241"/>
                    <a:pt x="11432" y="9169"/>
                    <a:pt x="11432" y="9122"/>
                  </a:cubicBezTo>
                  <a:cubicBezTo>
                    <a:pt x="11384" y="9003"/>
                    <a:pt x="11384" y="8931"/>
                    <a:pt x="11360" y="8883"/>
                  </a:cubicBezTo>
                  <a:lnTo>
                    <a:pt x="7098" y="2049"/>
                  </a:lnTo>
                  <a:cubicBezTo>
                    <a:pt x="7051" y="2002"/>
                    <a:pt x="7005" y="1966"/>
                    <a:pt x="6951" y="1966"/>
                  </a:cubicBezTo>
                  <a:cubicBezTo>
                    <a:pt x="6923" y="1966"/>
                    <a:pt x="6893" y="1976"/>
                    <a:pt x="6859" y="2001"/>
                  </a:cubicBezTo>
                  <a:cubicBezTo>
                    <a:pt x="6764" y="2049"/>
                    <a:pt x="6740" y="2144"/>
                    <a:pt x="6788" y="2239"/>
                  </a:cubicBezTo>
                  <a:lnTo>
                    <a:pt x="7217" y="2882"/>
                  </a:lnTo>
                  <a:lnTo>
                    <a:pt x="5883" y="3573"/>
                  </a:lnTo>
                  <a:lnTo>
                    <a:pt x="5883" y="787"/>
                  </a:lnTo>
                  <a:lnTo>
                    <a:pt x="6383" y="1549"/>
                  </a:lnTo>
                  <a:cubicBezTo>
                    <a:pt x="6415" y="1612"/>
                    <a:pt x="6468" y="1644"/>
                    <a:pt x="6528" y="1644"/>
                  </a:cubicBezTo>
                  <a:cubicBezTo>
                    <a:pt x="6558" y="1644"/>
                    <a:pt x="6590" y="1636"/>
                    <a:pt x="6621" y="1620"/>
                  </a:cubicBezTo>
                  <a:cubicBezTo>
                    <a:pt x="6717" y="1549"/>
                    <a:pt x="6740" y="1453"/>
                    <a:pt x="6669" y="1382"/>
                  </a:cubicBezTo>
                  <a:lnTo>
                    <a:pt x="5883" y="96"/>
                  </a:lnTo>
                  <a:cubicBezTo>
                    <a:pt x="5835" y="24"/>
                    <a:pt x="5764" y="1"/>
                    <a:pt x="56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5" name="Google Shape;3645;p54"/>
          <p:cNvGrpSpPr/>
          <p:nvPr/>
        </p:nvGrpSpPr>
        <p:grpSpPr>
          <a:xfrm>
            <a:off x="7000129" y="3573776"/>
            <a:ext cx="345825" cy="351489"/>
            <a:chOff x="6733416" y="3573776"/>
            <a:chExt cx="345825" cy="351489"/>
          </a:xfrm>
        </p:grpSpPr>
        <p:sp>
          <p:nvSpPr>
            <p:cNvPr id="3646" name="Google Shape;3646;p54"/>
            <p:cNvSpPr/>
            <p:nvPr/>
          </p:nvSpPr>
          <p:spPr>
            <a:xfrm>
              <a:off x="6798027" y="3639787"/>
              <a:ext cx="221555" cy="221555"/>
            </a:xfrm>
            <a:custGeom>
              <a:rect b="b" l="l" r="r" t="t"/>
              <a:pathLst>
                <a:path extrusionOk="0" h="7431" w="7431">
                  <a:moveTo>
                    <a:pt x="3716" y="1"/>
                  </a:moveTo>
                  <a:cubicBezTo>
                    <a:pt x="1668" y="1"/>
                    <a:pt x="1" y="1668"/>
                    <a:pt x="1" y="3716"/>
                  </a:cubicBezTo>
                  <a:cubicBezTo>
                    <a:pt x="1" y="5764"/>
                    <a:pt x="1668" y="7431"/>
                    <a:pt x="3716" y="7431"/>
                  </a:cubicBezTo>
                  <a:cubicBezTo>
                    <a:pt x="5764" y="7431"/>
                    <a:pt x="7431" y="5764"/>
                    <a:pt x="7431" y="3716"/>
                  </a:cubicBezTo>
                  <a:cubicBezTo>
                    <a:pt x="7431" y="1668"/>
                    <a:pt x="5764" y="1"/>
                    <a:pt x="3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54"/>
            <p:cNvSpPr/>
            <p:nvPr/>
          </p:nvSpPr>
          <p:spPr>
            <a:xfrm>
              <a:off x="6834938" y="3658272"/>
              <a:ext cx="195288" cy="202951"/>
            </a:xfrm>
            <a:custGeom>
              <a:rect b="b" l="l" r="r" t="t"/>
              <a:pathLst>
                <a:path extrusionOk="0" h="6807" w="6550">
                  <a:moveTo>
                    <a:pt x="4597" y="0"/>
                  </a:moveTo>
                  <a:cubicBezTo>
                    <a:pt x="4621" y="72"/>
                    <a:pt x="4692" y="95"/>
                    <a:pt x="4740" y="143"/>
                  </a:cubicBezTo>
                  <a:cubicBezTo>
                    <a:pt x="6193" y="1619"/>
                    <a:pt x="6193" y="3953"/>
                    <a:pt x="4740" y="5430"/>
                  </a:cubicBezTo>
                  <a:cubicBezTo>
                    <a:pt x="4018" y="6165"/>
                    <a:pt x="3079" y="6532"/>
                    <a:pt x="2133" y="6532"/>
                  </a:cubicBezTo>
                  <a:cubicBezTo>
                    <a:pt x="1393" y="6532"/>
                    <a:pt x="649" y="6308"/>
                    <a:pt x="1" y="5858"/>
                  </a:cubicBezTo>
                  <a:lnTo>
                    <a:pt x="1" y="5858"/>
                  </a:lnTo>
                  <a:cubicBezTo>
                    <a:pt x="713" y="6490"/>
                    <a:pt x="1597" y="6806"/>
                    <a:pt x="2480" y="6806"/>
                  </a:cubicBezTo>
                  <a:cubicBezTo>
                    <a:pt x="3426" y="6806"/>
                    <a:pt x="4370" y="6443"/>
                    <a:pt x="5097" y="5716"/>
                  </a:cubicBezTo>
                  <a:cubicBezTo>
                    <a:pt x="6550" y="4263"/>
                    <a:pt x="6550" y="1905"/>
                    <a:pt x="5097" y="453"/>
                  </a:cubicBezTo>
                  <a:cubicBezTo>
                    <a:pt x="4954" y="262"/>
                    <a:pt x="4764" y="119"/>
                    <a:pt x="4597" y="0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54"/>
            <p:cNvSpPr/>
            <p:nvPr/>
          </p:nvSpPr>
          <p:spPr>
            <a:xfrm>
              <a:off x="6739081" y="3595958"/>
              <a:ext cx="339444" cy="309241"/>
            </a:xfrm>
            <a:custGeom>
              <a:rect b="b" l="l" r="r" t="t"/>
              <a:pathLst>
                <a:path extrusionOk="0" h="10372" w="11385">
                  <a:moveTo>
                    <a:pt x="5681" y="1453"/>
                  </a:moveTo>
                  <a:cubicBezTo>
                    <a:pt x="6633" y="1453"/>
                    <a:pt x="7586" y="1816"/>
                    <a:pt x="8312" y="2543"/>
                  </a:cubicBezTo>
                  <a:cubicBezTo>
                    <a:pt x="9765" y="3995"/>
                    <a:pt x="9765" y="6353"/>
                    <a:pt x="8312" y="7806"/>
                  </a:cubicBezTo>
                  <a:cubicBezTo>
                    <a:pt x="7586" y="8532"/>
                    <a:pt x="6633" y="8895"/>
                    <a:pt x="5681" y="8895"/>
                  </a:cubicBezTo>
                  <a:cubicBezTo>
                    <a:pt x="4728" y="8895"/>
                    <a:pt x="3776" y="8532"/>
                    <a:pt x="3049" y="7806"/>
                  </a:cubicBezTo>
                  <a:cubicBezTo>
                    <a:pt x="1596" y="6353"/>
                    <a:pt x="1596" y="3995"/>
                    <a:pt x="3049" y="2543"/>
                  </a:cubicBezTo>
                  <a:cubicBezTo>
                    <a:pt x="3776" y="1816"/>
                    <a:pt x="4728" y="1453"/>
                    <a:pt x="5681" y="1453"/>
                  </a:cubicBezTo>
                  <a:close/>
                  <a:moveTo>
                    <a:pt x="5693" y="0"/>
                  </a:moveTo>
                  <a:cubicBezTo>
                    <a:pt x="4365" y="0"/>
                    <a:pt x="3037" y="506"/>
                    <a:pt x="2025" y="1519"/>
                  </a:cubicBezTo>
                  <a:cubicBezTo>
                    <a:pt x="1" y="3543"/>
                    <a:pt x="1" y="6829"/>
                    <a:pt x="2025" y="8853"/>
                  </a:cubicBezTo>
                  <a:cubicBezTo>
                    <a:pt x="3037" y="9865"/>
                    <a:pt x="4365" y="10372"/>
                    <a:pt x="5693" y="10372"/>
                  </a:cubicBezTo>
                  <a:cubicBezTo>
                    <a:pt x="7020" y="10372"/>
                    <a:pt x="8348" y="9865"/>
                    <a:pt x="9360" y="8853"/>
                  </a:cubicBezTo>
                  <a:cubicBezTo>
                    <a:pt x="11384" y="6829"/>
                    <a:pt x="11384" y="3543"/>
                    <a:pt x="9360" y="1519"/>
                  </a:cubicBezTo>
                  <a:cubicBezTo>
                    <a:pt x="8348" y="506"/>
                    <a:pt x="7020" y="0"/>
                    <a:pt x="569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54"/>
            <p:cNvSpPr/>
            <p:nvPr/>
          </p:nvSpPr>
          <p:spPr>
            <a:xfrm>
              <a:off x="6873280" y="3597896"/>
              <a:ext cx="205246" cy="306796"/>
            </a:xfrm>
            <a:custGeom>
              <a:rect b="b" l="l" r="r" t="t"/>
              <a:pathLst>
                <a:path extrusionOk="0" h="10290" w="6884">
                  <a:moveTo>
                    <a:pt x="1906" y="1"/>
                  </a:moveTo>
                  <a:lnTo>
                    <a:pt x="1906" y="1"/>
                  </a:lnTo>
                  <a:cubicBezTo>
                    <a:pt x="2811" y="215"/>
                    <a:pt x="3668" y="692"/>
                    <a:pt x="4383" y="1382"/>
                  </a:cubicBezTo>
                  <a:cubicBezTo>
                    <a:pt x="6407" y="3406"/>
                    <a:pt x="6407" y="6669"/>
                    <a:pt x="4383" y="8693"/>
                  </a:cubicBezTo>
                  <a:cubicBezTo>
                    <a:pt x="3385" y="9691"/>
                    <a:pt x="2070" y="10204"/>
                    <a:pt x="759" y="10204"/>
                  </a:cubicBezTo>
                  <a:cubicBezTo>
                    <a:pt x="505" y="10204"/>
                    <a:pt x="252" y="10184"/>
                    <a:pt x="1" y="10146"/>
                  </a:cubicBezTo>
                  <a:lnTo>
                    <a:pt x="1" y="10146"/>
                  </a:lnTo>
                  <a:cubicBezTo>
                    <a:pt x="400" y="10241"/>
                    <a:pt x="809" y="10289"/>
                    <a:pt x="1217" y="10289"/>
                  </a:cubicBezTo>
                  <a:cubicBezTo>
                    <a:pt x="2538" y="10289"/>
                    <a:pt x="3858" y="9789"/>
                    <a:pt x="4859" y="8788"/>
                  </a:cubicBezTo>
                  <a:cubicBezTo>
                    <a:pt x="6883" y="6764"/>
                    <a:pt x="6883" y="3478"/>
                    <a:pt x="4859" y="1454"/>
                  </a:cubicBezTo>
                  <a:cubicBezTo>
                    <a:pt x="4025" y="620"/>
                    <a:pt x="2978" y="144"/>
                    <a:pt x="190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54"/>
            <p:cNvSpPr/>
            <p:nvPr/>
          </p:nvSpPr>
          <p:spPr>
            <a:xfrm>
              <a:off x="6800859" y="3640502"/>
              <a:ext cx="278383" cy="263445"/>
            </a:xfrm>
            <a:custGeom>
              <a:rect b="b" l="l" r="r" t="t"/>
              <a:pathLst>
                <a:path extrusionOk="0" h="8836" w="9337">
                  <a:moveTo>
                    <a:pt x="7312" y="1"/>
                  </a:moveTo>
                  <a:lnTo>
                    <a:pt x="6264" y="1049"/>
                  </a:lnTo>
                  <a:cubicBezTo>
                    <a:pt x="7740" y="2501"/>
                    <a:pt x="7740" y="4859"/>
                    <a:pt x="6264" y="6312"/>
                  </a:cubicBezTo>
                  <a:cubicBezTo>
                    <a:pt x="5538" y="7038"/>
                    <a:pt x="4585" y="7401"/>
                    <a:pt x="3632" y="7401"/>
                  </a:cubicBezTo>
                  <a:cubicBezTo>
                    <a:pt x="2680" y="7401"/>
                    <a:pt x="1727" y="7038"/>
                    <a:pt x="1001" y="6312"/>
                  </a:cubicBezTo>
                  <a:lnTo>
                    <a:pt x="1" y="7336"/>
                  </a:lnTo>
                  <a:cubicBezTo>
                    <a:pt x="1013" y="8336"/>
                    <a:pt x="2335" y="8836"/>
                    <a:pt x="3656" y="8836"/>
                  </a:cubicBezTo>
                  <a:cubicBezTo>
                    <a:pt x="4978" y="8836"/>
                    <a:pt x="6300" y="8336"/>
                    <a:pt x="7312" y="7336"/>
                  </a:cubicBezTo>
                  <a:cubicBezTo>
                    <a:pt x="9336" y="5288"/>
                    <a:pt x="9336" y="2025"/>
                    <a:pt x="731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54"/>
            <p:cNvSpPr/>
            <p:nvPr/>
          </p:nvSpPr>
          <p:spPr>
            <a:xfrm>
              <a:off x="6873280" y="3641218"/>
              <a:ext cx="205246" cy="262819"/>
            </a:xfrm>
            <a:custGeom>
              <a:rect b="b" l="l" r="r" t="t"/>
              <a:pathLst>
                <a:path extrusionOk="0" h="8815" w="6884">
                  <a:moveTo>
                    <a:pt x="1" y="8693"/>
                  </a:moveTo>
                  <a:cubicBezTo>
                    <a:pt x="51" y="8700"/>
                    <a:pt x="100" y="8707"/>
                    <a:pt x="150" y="8713"/>
                  </a:cubicBezTo>
                  <a:lnTo>
                    <a:pt x="150" y="8713"/>
                  </a:lnTo>
                  <a:cubicBezTo>
                    <a:pt x="132" y="8693"/>
                    <a:pt x="114" y="8693"/>
                    <a:pt x="96" y="8693"/>
                  </a:cubicBezTo>
                  <a:close/>
                  <a:moveTo>
                    <a:pt x="4859" y="1"/>
                  </a:moveTo>
                  <a:lnTo>
                    <a:pt x="4645" y="215"/>
                  </a:lnTo>
                  <a:cubicBezTo>
                    <a:pt x="6407" y="2239"/>
                    <a:pt x="6312" y="5311"/>
                    <a:pt x="4383" y="7240"/>
                  </a:cubicBezTo>
                  <a:cubicBezTo>
                    <a:pt x="3385" y="8238"/>
                    <a:pt x="2070" y="8751"/>
                    <a:pt x="759" y="8751"/>
                  </a:cubicBezTo>
                  <a:cubicBezTo>
                    <a:pt x="556" y="8751"/>
                    <a:pt x="352" y="8738"/>
                    <a:pt x="150" y="8713"/>
                  </a:cubicBezTo>
                  <a:lnTo>
                    <a:pt x="150" y="8713"/>
                  </a:lnTo>
                  <a:cubicBezTo>
                    <a:pt x="156" y="8720"/>
                    <a:pt x="162" y="8729"/>
                    <a:pt x="168" y="8740"/>
                  </a:cubicBezTo>
                  <a:lnTo>
                    <a:pt x="239" y="8740"/>
                  </a:lnTo>
                  <a:cubicBezTo>
                    <a:pt x="334" y="8764"/>
                    <a:pt x="406" y="8764"/>
                    <a:pt x="501" y="8764"/>
                  </a:cubicBezTo>
                  <a:cubicBezTo>
                    <a:pt x="572" y="8764"/>
                    <a:pt x="620" y="8764"/>
                    <a:pt x="691" y="8788"/>
                  </a:cubicBezTo>
                  <a:cubicBezTo>
                    <a:pt x="763" y="8788"/>
                    <a:pt x="906" y="8812"/>
                    <a:pt x="977" y="8812"/>
                  </a:cubicBezTo>
                  <a:lnTo>
                    <a:pt x="1144" y="8812"/>
                  </a:lnTo>
                  <a:cubicBezTo>
                    <a:pt x="1200" y="8814"/>
                    <a:pt x="1255" y="8815"/>
                    <a:pt x="1311" y="8815"/>
                  </a:cubicBezTo>
                  <a:cubicBezTo>
                    <a:pt x="2590" y="8815"/>
                    <a:pt x="3878" y="8293"/>
                    <a:pt x="4859" y="7312"/>
                  </a:cubicBezTo>
                  <a:cubicBezTo>
                    <a:pt x="6883" y="5311"/>
                    <a:pt x="6883" y="2025"/>
                    <a:pt x="4859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54"/>
            <p:cNvSpPr/>
            <p:nvPr/>
          </p:nvSpPr>
          <p:spPr>
            <a:xfrm>
              <a:off x="6737680" y="3704427"/>
              <a:ext cx="171138" cy="217292"/>
            </a:xfrm>
            <a:custGeom>
              <a:rect b="b" l="l" r="r" t="t"/>
              <a:pathLst>
                <a:path extrusionOk="0" h="7288" w="5740">
                  <a:moveTo>
                    <a:pt x="215" y="0"/>
                  </a:moveTo>
                  <a:lnTo>
                    <a:pt x="215" y="0"/>
                  </a:lnTo>
                  <a:cubicBezTo>
                    <a:pt x="96" y="476"/>
                    <a:pt x="0" y="976"/>
                    <a:pt x="0" y="1524"/>
                  </a:cubicBezTo>
                  <a:lnTo>
                    <a:pt x="0" y="1548"/>
                  </a:lnTo>
                  <a:cubicBezTo>
                    <a:pt x="0" y="4715"/>
                    <a:pt x="2525" y="7263"/>
                    <a:pt x="5692" y="7287"/>
                  </a:cubicBezTo>
                  <a:cubicBezTo>
                    <a:pt x="5716" y="7287"/>
                    <a:pt x="5740" y="7263"/>
                    <a:pt x="5740" y="7240"/>
                  </a:cubicBezTo>
                  <a:lnTo>
                    <a:pt x="5740" y="6882"/>
                  </a:lnTo>
                  <a:cubicBezTo>
                    <a:pt x="5740" y="6882"/>
                    <a:pt x="96" y="4263"/>
                    <a:pt x="96" y="1143"/>
                  </a:cubicBezTo>
                  <a:lnTo>
                    <a:pt x="96" y="1096"/>
                  </a:lnTo>
                  <a:cubicBezTo>
                    <a:pt x="96" y="738"/>
                    <a:pt x="143" y="357"/>
                    <a:pt x="215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54"/>
            <p:cNvSpPr/>
            <p:nvPr/>
          </p:nvSpPr>
          <p:spPr>
            <a:xfrm>
              <a:off x="6737680" y="3579441"/>
              <a:ext cx="171138" cy="342992"/>
            </a:xfrm>
            <a:custGeom>
              <a:rect b="b" l="l" r="r" t="t"/>
              <a:pathLst>
                <a:path extrusionOk="0" h="11504" w="5740">
                  <a:moveTo>
                    <a:pt x="5692" y="1"/>
                  </a:moveTo>
                  <a:cubicBezTo>
                    <a:pt x="2525" y="25"/>
                    <a:pt x="0" y="2596"/>
                    <a:pt x="0" y="5740"/>
                  </a:cubicBezTo>
                  <a:lnTo>
                    <a:pt x="0" y="5764"/>
                  </a:lnTo>
                  <a:cubicBezTo>
                    <a:pt x="0" y="8931"/>
                    <a:pt x="2548" y="11479"/>
                    <a:pt x="5692" y="11503"/>
                  </a:cubicBezTo>
                  <a:cubicBezTo>
                    <a:pt x="5716" y="11503"/>
                    <a:pt x="5740" y="11479"/>
                    <a:pt x="5740" y="11455"/>
                  </a:cubicBezTo>
                  <a:lnTo>
                    <a:pt x="5740" y="8883"/>
                  </a:lnTo>
                  <a:cubicBezTo>
                    <a:pt x="5740" y="8860"/>
                    <a:pt x="5716" y="8836"/>
                    <a:pt x="5692" y="8836"/>
                  </a:cubicBezTo>
                  <a:cubicBezTo>
                    <a:pt x="4025" y="8812"/>
                    <a:pt x="2667" y="7431"/>
                    <a:pt x="2667" y="5764"/>
                  </a:cubicBezTo>
                  <a:cubicBezTo>
                    <a:pt x="2667" y="4097"/>
                    <a:pt x="4025" y="2739"/>
                    <a:pt x="5692" y="2692"/>
                  </a:cubicBezTo>
                  <a:cubicBezTo>
                    <a:pt x="5716" y="2644"/>
                    <a:pt x="5740" y="2620"/>
                    <a:pt x="5740" y="2596"/>
                  </a:cubicBezTo>
                  <a:lnTo>
                    <a:pt x="5740" y="48"/>
                  </a:lnTo>
                  <a:cubicBezTo>
                    <a:pt x="5740" y="25"/>
                    <a:pt x="5716" y="1"/>
                    <a:pt x="569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54"/>
            <p:cNvSpPr/>
            <p:nvPr/>
          </p:nvSpPr>
          <p:spPr>
            <a:xfrm>
              <a:off x="6851277" y="3725715"/>
              <a:ext cx="102265" cy="10674"/>
            </a:xfrm>
            <a:custGeom>
              <a:rect b="b" l="l" r="r" t="t"/>
              <a:pathLst>
                <a:path extrusionOk="0" h="358" w="3430">
                  <a:moveTo>
                    <a:pt x="215" y="0"/>
                  </a:moveTo>
                  <a:cubicBezTo>
                    <a:pt x="120" y="0"/>
                    <a:pt x="48" y="72"/>
                    <a:pt x="24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3239" y="358"/>
                  </a:lnTo>
                  <a:cubicBezTo>
                    <a:pt x="3335" y="358"/>
                    <a:pt x="3382" y="310"/>
                    <a:pt x="3430" y="215"/>
                  </a:cubicBezTo>
                  <a:cubicBezTo>
                    <a:pt x="3430" y="120"/>
                    <a:pt x="3335" y="0"/>
                    <a:pt x="32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54"/>
            <p:cNvSpPr/>
            <p:nvPr/>
          </p:nvSpPr>
          <p:spPr>
            <a:xfrm>
              <a:off x="6851277" y="3751266"/>
              <a:ext cx="102265" cy="10674"/>
            </a:xfrm>
            <a:custGeom>
              <a:rect b="b" l="l" r="r" t="t"/>
              <a:pathLst>
                <a:path extrusionOk="0" h="358" w="3430">
                  <a:moveTo>
                    <a:pt x="215" y="1"/>
                  </a:moveTo>
                  <a:cubicBezTo>
                    <a:pt x="120" y="1"/>
                    <a:pt x="48" y="72"/>
                    <a:pt x="24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3239" y="358"/>
                  </a:lnTo>
                  <a:cubicBezTo>
                    <a:pt x="3335" y="358"/>
                    <a:pt x="3382" y="310"/>
                    <a:pt x="3430" y="215"/>
                  </a:cubicBezTo>
                  <a:cubicBezTo>
                    <a:pt x="3430" y="96"/>
                    <a:pt x="3335" y="1"/>
                    <a:pt x="32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54"/>
            <p:cNvSpPr/>
            <p:nvPr/>
          </p:nvSpPr>
          <p:spPr>
            <a:xfrm>
              <a:off x="6873280" y="3777534"/>
              <a:ext cx="57543" cy="10704"/>
            </a:xfrm>
            <a:custGeom>
              <a:rect b="b" l="l" r="r" t="t"/>
              <a:pathLst>
                <a:path extrusionOk="0" h="359" w="1930">
                  <a:moveTo>
                    <a:pt x="215" y="1"/>
                  </a:moveTo>
                  <a:cubicBezTo>
                    <a:pt x="120" y="1"/>
                    <a:pt x="72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739" y="358"/>
                  </a:lnTo>
                  <a:cubicBezTo>
                    <a:pt x="1811" y="358"/>
                    <a:pt x="1882" y="287"/>
                    <a:pt x="1906" y="191"/>
                  </a:cubicBezTo>
                  <a:cubicBezTo>
                    <a:pt x="1930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54"/>
            <p:cNvSpPr/>
            <p:nvPr/>
          </p:nvSpPr>
          <p:spPr>
            <a:xfrm>
              <a:off x="6733416" y="3573776"/>
              <a:ext cx="335150" cy="351489"/>
            </a:xfrm>
            <a:custGeom>
              <a:rect b="b" l="l" r="r" t="t"/>
              <a:pathLst>
                <a:path extrusionOk="0" h="11789" w="11241">
                  <a:moveTo>
                    <a:pt x="6073" y="929"/>
                  </a:moveTo>
                  <a:cubicBezTo>
                    <a:pt x="7288" y="953"/>
                    <a:pt x="8407" y="1429"/>
                    <a:pt x="9312" y="2263"/>
                  </a:cubicBezTo>
                  <a:lnTo>
                    <a:pt x="8502" y="3048"/>
                  </a:lnTo>
                  <a:cubicBezTo>
                    <a:pt x="7812" y="2429"/>
                    <a:pt x="6930" y="2072"/>
                    <a:pt x="6073" y="2024"/>
                  </a:cubicBezTo>
                  <a:lnTo>
                    <a:pt x="6073" y="929"/>
                  </a:lnTo>
                  <a:close/>
                  <a:moveTo>
                    <a:pt x="6049" y="2429"/>
                  </a:moveTo>
                  <a:cubicBezTo>
                    <a:pt x="6883" y="2453"/>
                    <a:pt x="7716" y="2810"/>
                    <a:pt x="8383" y="3453"/>
                  </a:cubicBezTo>
                  <a:cubicBezTo>
                    <a:pt x="9026" y="4120"/>
                    <a:pt x="9431" y="5001"/>
                    <a:pt x="9431" y="5954"/>
                  </a:cubicBezTo>
                  <a:cubicBezTo>
                    <a:pt x="9431" y="6859"/>
                    <a:pt x="9074" y="7716"/>
                    <a:pt x="8407" y="8383"/>
                  </a:cubicBezTo>
                  <a:cubicBezTo>
                    <a:pt x="7788" y="9026"/>
                    <a:pt x="6954" y="9407"/>
                    <a:pt x="6049" y="9455"/>
                  </a:cubicBezTo>
                  <a:lnTo>
                    <a:pt x="6049" y="9050"/>
                  </a:lnTo>
                  <a:cubicBezTo>
                    <a:pt x="6049" y="8931"/>
                    <a:pt x="5930" y="8812"/>
                    <a:pt x="5835" y="8812"/>
                  </a:cubicBezTo>
                  <a:cubicBezTo>
                    <a:pt x="5049" y="8788"/>
                    <a:pt x="4335" y="8502"/>
                    <a:pt x="3811" y="7954"/>
                  </a:cubicBezTo>
                  <a:cubicBezTo>
                    <a:pt x="3263" y="7430"/>
                    <a:pt x="2977" y="6668"/>
                    <a:pt x="2977" y="5930"/>
                  </a:cubicBezTo>
                  <a:cubicBezTo>
                    <a:pt x="2977" y="5168"/>
                    <a:pt x="3263" y="4453"/>
                    <a:pt x="3811" y="3906"/>
                  </a:cubicBezTo>
                  <a:cubicBezTo>
                    <a:pt x="4335" y="3382"/>
                    <a:pt x="5049" y="3048"/>
                    <a:pt x="5835" y="3048"/>
                  </a:cubicBezTo>
                  <a:cubicBezTo>
                    <a:pt x="5954" y="3048"/>
                    <a:pt x="6049" y="2929"/>
                    <a:pt x="6049" y="2810"/>
                  </a:cubicBezTo>
                  <a:lnTo>
                    <a:pt x="6049" y="2429"/>
                  </a:lnTo>
                  <a:close/>
                  <a:moveTo>
                    <a:pt x="5835" y="0"/>
                  </a:moveTo>
                  <a:cubicBezTo>
                    <a:pt x="4692" y="0"/>
                    <a:pt x="3596" y="357"/>
                    <a:pt x="2644" y="953"/>
                  </a:cubicBezTo>
                  <a:cubicBezTo>
                    <a:pt x="2572" y="1024"/>
                    <a:pt x="2549" y="1072"/>
                    <a:pt x="2572" y="1167"/>
                  </a:cubicBezTo>
                  <a:cubicBezTo>
                    <a:pt x="2605" y="1248"/>
                    <a:pt x="2682" y="1285"/>
                    <a:pt x="2758" y="1285"/>
                  </a:cubicBezTo>
                  <a:cubicBezTo>
                    <a:pt x="2793" y="1285"/>
                    <a:pt x="2828" y="1277"/>
                    <a:pt x="2858" y="1262"/>
                  </a:cubicBezTo>
                  <a:cubicBezTo>
                    <a:pt x="3715" y="691"/>
                    <a:pt x="4692" y="405"/>
                    <a:pt x="5740" y="334"/>
                  </a:cubicBezTo>
                  <a:lnTo>
                    <a:pt x="5740" y="2644"/>
                  </a:lnTo>
                  <a:cubicBezTo>
                    <a:pt x="4930" y="2691"/>
                    <a:pt x="4168" y="3048"/>
                    <a:pt x="3596" y="3644"/>
                  </a:cubicBezTo>
                  <a:cubicBezTo>
                    <a:pt x="3001" y="4263"/>
                    <a:pt x="2668" y="5073"/>
                    <a:pt x="2668" y="5906"/>
                  </a:cubicBezTo>
                  <a:cubicBezTo>
                    <a:pt x="2668" y="6763"/>
                    <a:pt x="3001" y="7573"/>
                    <a:pt x="3596" y="8169"/>
                  </a:cubicBezTo>
                  <a:cubicBezTo>
                    <a:pt x="4168" y="8764"/>
                    <a:pt x="4930" y="9097"/>
                    <a:pt x="5740" y="9145"/>
                  </a:cubicBezTo>
                  <a:lnTo>
                    <a:pt x="5740" y="11503"/>
                  </a:lnTo>
                  <a:cubicBezTo>
                    <a:pt x="4311" y="11455"/>
                    <a:pt x="2930" y="10860"/>
                    <a:pt x="1929" y="9836"/>
                  </a:cubicBezTo>
                  <a:cubicBezTo>
                    <a:pt x="882" y="8788"/>
                    <a:pt x="310" y="7383"/>
                    <a:pt x="310" y="5906"/>
                  </a:cubicBezTo>
                  <a:cubicBezTo>
                    <a:pt x="310" y="4287"/>
                    <a:pt x="1024" y="2763"/>
                    <a:pt x="2215" y="1691"/>
                  </a:cubicBezTo>
                  <a:cubicBezTo>
                    <a:pt x="2287" y="1643"/>
                    <a:pt x="2310" y="1524"/>
                    <a:pt x="2263" y="1453"/>
                  </a:cubicBezTo>
                  <a:cubicBezTo>
                    <a:pt x="2223" y="1414"/>
                    <a:pt x="2170" y="1396"/>
                    <a:pt x="2121" y="1396"/>
                  </a:cubicBezTo>
                  <a:cubicBezTo>
                    <a:pt x="2082" y="1396"/>
                    <a:pt x="2046" y="1408"/>
                    <a:pt x="2025" y="1429"/>
                  </a:cubicBezTo>
                  <a:cubicBezTo>
                    <a:pt x="739" y="2572"/>
                    <a:pt x="0" y="4168"/>
                    <a:pt x="0" y="5906"/>
                  </a:cubicBezTo>
                  <a:lnTo>
                    <a:pt x="24" y="5906"/>
                  </a:lnTo>
                  <a:cubicBezTo>
                    <a:pt x="24" y="7478"/>
                    <a:pt x="643" y="8931"/>
                    <a:pt x="1739" y="10026"/>
                  </a:cubicBezTo>
                  <a:cubicBezTo>
                    <a:pt x="2858" y="11145"/>
                    <a:pt x="4311" y="11764"/>
                    <a:pt x="5883" y="11788"/>
                  </a:cubicBezTo>
                  <a:cubicBezTo>
                    <a:pt x="5954" y="11788"/>
                    <a:pt x="6025" y="11764"/>
                    <a:pt x="6073" y="11693"/>
                  </a:cubicBezTo>
                  <a:cubicBezTo>
                    <a:pt x="6097" y="11669"/>
                    <a:pt x="6121" y="11622"/>
                    <a:pt x="6121" y="11550"/>
                  </a:cubicBezTo>
                  <a:lnTo>
                    <a:pt x="6121" y="11217"/>
                  </a:lnTo>
                  <a:cubicBezTo>
                    <a:pt x="7169" y="11193"/>
                    <a:pt x="8169" y="10836"/>
                    <a:pt x="9050" y="10240"/>
                  </a:cubicBezTo>
                  <a:cubicBezTo>
                    <a:pt x="9121" y="10193"/>
                    <a:pt x="9121" y="10097"/>
                    <a:pt x="9074" y="10002"/>
                  </a:cubicBezTo>
                  <a:cubicBezTo>
                    <a:pt x="9035" y="9951"/>
                    <a:pt x="8997" y="9927"/>
                    <a:pt x="8955" y="9927"/>
                  </a:cubicBezTo>
                  <a:cubicBezTo>
                    <a:pt x="8919" y="9927"/>
                    <a:pt x="8880" y="9945"/>
                    <a:pt x="8836" y="9978"/>
                  </a:cubicBezTo>
                  <a:cubicBezTo>
                    <a:pt x="8026" y="10550"/>
                    <a:pt x="7097" y="10860"/>
                    <a:pt x="6121" y="10907"/>
                  </a:cubicBezTo>
                  <a:lnTo>
                    <a:pt x="6121" y="9788"/>
                  </a:lnTo>
                  <a:cubicBezTo>
                    <a:pt x="7097" y="9764"/>
                    <a:pt x="8002" y="9359"/>
                    <a:pt x="8693" y="8669"/>
                  </a:cubicBezTo>
                  <a:cubicBezTo>
                    <a:pt x="9431" y="7930"/>
                    <a:pt x="9812" y="6978"/>
                    <a:pt x="9812" y="5930"/>
                  </a:cubicBezTo>
                  <a:cubicBezTo>
                    <a:pt x="9812" y="4954"/>
                    <a:pt x="9455" y="4025"/>
                    <a:pt x="8812" y="3310"/>
                  </a:cubicBezTo>
                  <a:lnTo>
                    <a:pt x="9574" y="2525"/>
                  </a:lnTo>
                  <a:cubicBezTo>
                    <a:pt x="10431" y="3453"/>
                    <a:pt x="10907" y="4644"/>
                    <a:pt x="10907" y="5930"/>
                  </a:cubicBezTo>
                  <a:cubicBezTo>
                    <a:pt x="10907" y="7264"/>
                    <a:pt x="10407" y="8526"/>
                    <a:pt x="9455" y="9431"/>
                  </a:cubicBezTo>
                  <a:lnTo>
                    <a:pt x="9383" y="9502"/>
                  </a:lnTo>
                  <a:cubicBezTo>
                    <a:pt x="9336" y="9550"/>
                    <a:pt x="9336" y="9669"/>
                    <a:pt x="9383" y="9740"/>
                  </a:cubicBezTo>
                  <a:cubicBezTo>
                    <a:pt x="9419" y="9764"/>
                    <a:pt x="9467" y="9776"/>
                    <a:pt x="9511" y="9776"/>
                  </a:cubicBezTo>
                  <a:cubicBezTo>
                    <a:pt x="9556" y="9776"/>
                    <a:pt x="9598" y="9764"/>
                    <a:pt x="9621" y="9740"/>
                  </a:cubicBezTo>
                  <a:lnTo>
                    <a:pt x="9693" y="9669"/>
                  </a:lnTo>
                  <a:cubicBezTo>
                    <a:pt x="10693" y="8669"/>
                    <a:pt x="11241" y="7335"/>
                    <a:pt x="11241" y="5906"/>
                  </a:cubicBezTo>
                  <a:cubicBezTo>
                    <a:pt x="11217" y="4501"/>
                    <a:pt x="10669" y="3168"/>
                    <a:pt x="9669" y="2143"/>
                  </a:cubicBezTo>
                  <a:cubicBezTo>
                    <a:pt x="8716" y="1191"/>
                    <a:pt x="7431" y="643"/>
                    <a:pt x="6073" y="596"/>
                  </a:cubicBezTo>
                  <a:lnTo>
                    <a:pt x="6073" y="238"/>
                  </a:lnTo>
                  <a:cubicBezTo>
                    <a:pt x="6073" y="191"/>
                    <a:pt x="6025" y="119"/>
                    <a:pt x="6002" y="95"/>
                  </a:cubicBezTo>
                  <a:cubicBezTo>
                    <a:pt x="5954" y="24"/>
                    <a:pt x="5883" y="0"/>
                    <a:pt x="58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8" name="Google Shape;3658;p54"/>
          <p:cNvGrpSpPr/>
          <p:nvPr/>
        </p:nvGrpSpPr>
        <p:grpSpPr>
          <a:xfrm>
            <a:off x="6271189" y="3573060"/>
            <a:ext cx="355037" cy="354321"/>
            <a:chOff x="6156877" y="3573060"/>
            <a:chExt cx="355037" cy="354321"/>
          </a:xfrm>
        </p:grpSpPr>
        <p:sp>
          <p:nvSpPr>
            <p:cNvPr id="3659" name="Google Shape;3659;p54"/>
            <p:cNvSpPr/>
            <p:nvPr/>
          </p:nvSpPr>
          <p:spPr>
            <a:xfrm>
              <a:off x="6206579" y="3648314"/>
              <a:ext cx="278353" cy="248538"/>
            </a:xfrm>
            <a:custGeom>
              <a:rect b="b" l="l" r="r" t="t"/>
              <a:pathLst>
                <a:path extrusionOk="0" h="8336" w="9336">
                  <a:moveTo>
                    <a:pt x="167" y="1"/>
                  </a:moveTo>
                  <a:cubicBezTo>
                    <a:pt x="95" y="1"/>
                    <a:pt x="0" y="48"/>
                    <a:pt x="0" y="96"/>
                  </a:cubicBezTo>
                  <a:lnTo>
                    <a:pt x="0" y="8336"/>
                  </a:lnTo>
                  <a:lnTo>
                    <a:pt x="9335" y="8336"/>
                  </a:lnTo>
                  <a:lnTo>
                    <a:pt x="9335" y="4930"/>
                  </a:lnTo>
                  <a:cubicBezTo>
                    <a:pt x="9335" y="4877"/>
                    <a:pt x="9295" y="4850"/>
                    <a:pt x="9255" y="4850"/>
                  </a:cubicBezTo>
                  <a:cubicBezTo>
                    <a:pt x="9242" y="4850"/>
                    <a:pt x="9228" y="4853"/>
                    <a:pt x="9216" y="4859"/>
                  </a:cubicBezTo>
                  <a:lnTo>
                    <a:pt x="7097" y="6073"/>
                  </a:lnTo>
                  <a:cubicBezTo>
                    <a:pt x="7089" y="6088"/>
                    <a:pt x="7080" y="6094"/>
                    <a:pt x="7069" y="6094"/>
                  </a:cubicBezTo>
                  <a:cubicBezTo>
                    <a:pt x="7046" y="6094"/>
                    <a:pt x="7018" y="6066"/>
                    <a:pt x="7002" y="6050"/>
                  </a:cubicBezTo>
                  <a:lnTo>
                    <a:pt x="4477" y="2430"/>
                  </a:lnTo>
                  <a:cubicBezTo>
                    <a:pt x="4453" y="2382"/>
                    <a:pt x="4406" y="2382"/>
                    <a:pt x="4382" y="2382"/>
                  </a:cubicBezTo>
                  <a:lnTo>
                    <a:pt x="2596" y="3549"/>
                  </a:lnTo>
                  <a:cubicBezTo>
                    <a:pt x="2589" y="3556"/>
                    <a:pt x="2578" y="3559"/>
                    <a:pt x="2566" y="3559"/>
                  </a:cubicBezTo>
                  <a:cubicBezTo>
                    <a:pt x="2536" y="3559"/>
                    <a:pt x="2501" y="3542"/>
                    <a:pt x="2501" y="3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54"/>
            <p:cNvSpPr/>
            <p:nvPr/>
          </p:nvSpPr>
          <p:spPr>
            <a:xfrm>
              <a:off x="6206579" y="3649388"/>
              <a:ext cx="71019" cy="107155"/>
            </a:xfrm>
            <a:custGeom>
              <a:rect b="b" l="l" r="r" t="t"/>
              <a:pathLst>
                <a:path extrusionOk="0" h="3594" w="2382">
                  <a:moveTo>
                    <a:pt x="75" y="1"/>
                  </a:moveTo>
                  <a:cubicBezTo>
                    <a:pt x="40" y="1"/>
                    <a:pt x="0" y="37"/>
                    <a:pt x="0" y="84"/>
                  </a:cubicBezTo>
                  <a:lnTo>
                    <a:pt x="0" y="536"/>
                  </a:lnTo>
                  <a:lnTo>
                    <a:pt x="2024" y="3537"/>
                  </a:lnTo>
                  <a:cubicBezTo>
                    <a:pt x="2024" y="3572"/>
                    <a:pt x="2063" y="3594"/>
                    <a:pt x="2092" y="3594"/>
                  </a:cubicBezTo>
                  <a:cubicBezTo>
                    <a:pt x="2103" y="3594"/>
                    <a:pt x="2113" y="3591"/>
                    <a:pt x="2120" y="3584"/>
                  </a:cubicBezTo>
                  <a:lnTo>
                    <a:pt x="2381" y="3394"/>
                  </a:lnTo>
                  <a:lnTo>
                    <a:pt x="119" y="36"/>
                  </a:lnTo>
                  <a:cubicBezTo>
                    <a:pt x="111" y="11"/>
                    <a:pt x="94" y="1"/>
                    <a:pt x="7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54"/>
            <p:cNvSpPr/>
            <p:nvPr/>
          </p:nvSpPr>
          <p:spPr>
            <a:xfrm>
              <a:off x="6329389" y="3719841"/>
              <a:ext cx="82409" cy="110882"/>
            </a:xfrm>
            <a:custGeom>
              <a:rect b="b" l="l" r="r" t="t"/>
              <a:pathLst>
                <a:path extrusionOk="0" h="3719" w="2764">
                  <a:moveTo>
                    <a:pt x="270" y="0"/>
                  </a:moveTo>
                  <a:cubicBezTo>
                    <a:pt x="266" y="0"/>
                    <a:pt x="263" y="2"/>
                    <a:pt x="263" y="7"/>
                  </a:cubicBezTo>
                  <a:lnTo>
                    <a:pt x="1" y="197"/>
                  </a:lnTo>
                  <a:lnTo>
                    <a:pt x="2406" y="3674"/>
                  </a:lnTo>
                  <a:cubicBezTo>
                    <a:pt x="2423" y="3691"/>
                    <a:pt x="2450" y="3719"/>
                    <a:pt x="2474" y="3719"/>
                  </a:cubicBezTo>
                  <a:cubicBezTo>
                    <a:pt x="2484" y="3719"/>
                    <a:pt x="2494" y="3713"/>
                    <a:pt x="2501" y="3698"/>
                  </a:cubicBezTo>
                  <a:lnTo>
                    <a:pt x="2763" y="3555"/>
                  </a:lnTo>
                  <a:lnTo>
                    <a:pt x="334" y="55"/>
                  </a:lnTo>
                  <a:cubicBezTo>
                    <a:pt x="334" y="35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54"/>
            <p:cNvSpPr/>
            <p:nvPr/>
          </p:nvSpPr>
          <p:spPr>
            <a:xfrm>
              <a:off x="6469282" y="3792889"/>
              <a:ext cx="14222" cy="103965"/>
            </a:xfrm>
            <a:custGeom>
              <a:rect b="b" l="l" r="r" t="t"/>
              <a:pathLst>
                <a:path extrusionOk="0" h="3487" w="477">
                  <a:moveTo>
                    <a:pt x="416" y="1"/>
                  </a:moveTo>
                  <a:cubicBezTo>
                    <a:pt x="401" y="1"/>
                    <a:pt x="381" y="4"/>
                    <a:pt x="358" y="10"/>
                  </a:cubicBezTo>
                  <a:lnTo>
                    <a:pt x="0" y="224"/>
                  </a:lnTo>
                  <a:lnTo>
                    <a:pt x="0" y="3487"/>
                  </a:lnTo>
                  <a:lnTo>
                    <a:pt x="477" y="3487"/>
                  </a:lnTo>
                  <a:lnTo>
                    <a:pt x="477" y="81"/>
                  </a:lnTo>
                  <a:cubicBezTo>
                    <a:pt x="477" y="28"/>
                    <a:pt x="463" y="1"/>
                    <a:pt x="41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54"/>
            <p:cNvSpPr/>
            <p:nvPr/>
          </p:nvSpPr>
          <p:spPr>
            <a:xfrm>
              <a:off x="6163257" y="3896825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19" y="1"/>
                  </a:moveTo>
                  <a:cubicBezTo>
                    <a:pt x="72" y="1"/>
                    <a:pt x="0" y="72"/>
                    <a:pt x="0" y="120"/>
                  </a:cubicBezTo>
                  <a:lnTo>
                    <a:pt x="0" y="691"/>
                  </a:lnTo>
                  <a:cubicBezTo>
                    <a:pt x="0" y="739"/>
                    <a:pt x="72" y="810"/>
                    <a:pt x="119" y="810"/>
                  </a:cubicBezTo>
                  <a:lnTo>
                    <a:pt x="11407" y="810"/>
                  </a:lnTo>
                  <a:cubicBezTo>
                    <a:pt x="11455" y="810"/>
                    <a:pt x="11503" y="787"/>
                    <a:pt x="11527" y="691"/>
                  </a:cubicBezTo>
                  <a:lnTo>
                    <a:pt x="11527" y="120"/>
                  </a:lnTo>
                  <a:cubicBezTo>
                    <a:pt x="11527" y="72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54"/>
            <p:cNvSpPr/>
            <p:nvPr/>
          </p:nvSpPr>
          <p:spPr>
            <a:xfrm>
              <a:off x="6488454" y="3896825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0" y="1"/>
                  </a:moveTo>
                  <a:cubicBezTo>
                    <a:pt x="48" y="1"/>
                    <a:pt x="119" y="72"/>
                    <a:pt x="119" y="120"/>
                  </a:cubicBezTo>
                  <a:lnTo>
                    <a:pt x="119" y="691"/>
                  </a:lnTo>
                  <a:cubicBezTo>
                    <a:pt x="119" y="739"/>
                    <a:pt x="48" y="810"/>
                    <a:pt x="0" y="810"/>
                  </a:cubicBezTo>
                  <a:lnTo>
                    <a:pt x="477" y="810"/>
                  </a:lnTo>
                  <a:cubicBezTo>
                    <a:pt x="524" y="810"/>
                    <a:pt x="596" y="763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54"/>
            <p:cNvSpPr/>
            <p:nvPr/>
          </p:nvSpPr>
          <p:spPr>
            <a:xfrm>
              <a:off x="6247754" y="3708273"/>
              <a:ext cx="241442" cy="128234"/>
            </a:xfrm>
            <a:custGeom>
              <a:rect b="b" l="l" r="r" t="t"/>
              <a:pathLst>
                <a:path extrusionOk="0" h="4301" w="8098">
                  <a:moveTo>
                    <a:pt x="172" y="1"/>
                  </a:moveTo>
                  <a:cubicBezTo>
                    <a:pt x="146" y="1"/>
                    <a:pt x="119" y="6"/>
                    <a:pt x="96" y="14"/>
                  </a:cubicBezTo>
                  <a:cubicBezTo>
                    <a:pt x="0" y="85"/>
                    <a:pt x="0" y="181"/>
                    <a:pt x="24" y="252"/>
                  </a:cubicBezTo>
                  <a:lnTo>
                    <a:pt x="953" y="1657"/>
                  </a:lnTo>
                  <a:cubicBezTo>
                    <a:pt x="983" y="1732"/>
                    <a:pt x="1068" y="1769"/>
                    <a:pt x="1151" y="1769"/>
                  </a:cubicBezTo>
                  <a:cubicBezTo>
                    <a:pt x="1201" y="1769"/>
                    <a:pt x="1251" y="1755"/>
                    <a:pt x="1286" y="1729"/>
                  </a:cubicBezTo>
                  <a:lnTo>
                    <a:pt x="2977" y="585"/>
                  </a:lnTo>
                  <a:lnTo>
                    <a:pt x="5454" y="4158"/>
                  </a:lnTo>
                  <a:cubicBezTo>
                    <a:pt x="5486" y="4221"/>
                    <a:pt x="5560" y="4263"/>
                    <a:pt x="5641" y="4263"/>
                  </a:cubicBezTo>
                  <a:cubicBezTo>
                    <a:pt x="5681" y="4263"/>
                    <a:pt x="5724" y="4253"/>
                    <a:pt x="5763" y="4229"/>
                  </a:cubicBezTo>
                  <a:lnTo>
                    <a:pt x="7740" y="3086"/>
                  </a:lnTo>
                  <a:lnTo>
                    <a:pt x="7740" y="4134"/>
                  </a:lnTo>
                  <a:cubicBezTo>
                    <a:pt x="7740" y="4229"/>
                    <a:pt x="7788" y="4301"/>
                    <a:pt x="7883" y="4301"/>
                  </a:cubicBezTo>
                  <a:cubicBezTo>
                    <a:pt x="8002" y="4301"/>
                    <a:pt x="8097" y="4253"/>
                    <a:pt x="8097" y="4134"/>
                  </a:cubicBezTo>
                  <a:lnTo>
                    <a:pt x="8097" y="2919"/>
                  </a:lnTo>
                  <a:cubicBezTo>
                    <a:pt x="8097" y="2848"/>
                    <a:pt x="8050" y="2800"/>
                    <a:pt x="8026" y="2753"/>
                  </a:cubicBezTo>
                  <a:cubicBezTo>
                    <a:pt x="7964" y="2706"/>
                    <a:pt x="7892" y="2670"/>
                    <a:pt x="7816" y="2670"/>
                  </a:cubicBezTo>
                  <a:cubicBezTo>
                    <a:pt x="7775" y="2670"/>
                    <a:pt x="7734" y="2680"/>
                    <a:pt x="7692" y="2705"/>
                  </a:cubicBezTo>
                  <a:lnTo>
                    <a:pt x="5668" y="3896"/>
                  </a:lnTo>
                  <a:lnTo>
                    <a:pt x="3215" y="324"/>
                  </a:lnTo>
                  <a:cubicBezTo>
                    <a:pt x="3156" y="249"/>
                    <a:pt x="3087" y="212"/>
                    <a:pt x="3015" y="212"/>
                  </a:cubicBezTo>
                  <a:cubicBezTo>
                    <a:pt x="2971" y="212"/>
                    <a:pt x="2926" y="225"/>
                    <a:pt x="2882" y="252"/>
                  </a:cubicBezTo>
                  <a:lnTo>
                    <a:pt x="1191" y="1395"/>
                  </a:lnTo>
                  <a:lnTo>
                    <a:pt x="310" y="85"/>
                  </a:lnTo>
                  <a:cubicBezTo>
                    <a:pt x="278" y="22"/>
                    <a:pt x="225" y="1"/>
                    <a:pt x="1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54"/>
            <p:cNvSpPr/>
            <p:nvPr/>
          </p:nvSpPr>
          <p:spPr>
            <a:xfrm>
              <a:off x="6156877" y="3573060"/>
              <a:ext cx="355037" cy="354321"/>
            </a:xfrm>
            <a:custGeom>
              <a:rect b="b" l="l" r="r" t="t"/>
              <a:pathLst>
                <a:path extrusionOk="0" h="11884" w="11908">
                  <a:moveTo>
                    <a:pt x="11550" y="11050"/>
                  </a:moveTo>
                  <a:lnTo>
                    <a:pt x="11550" y="11527"/>
                  </a:lnTo>
                  <a:lnTo>
                    <a:pt x="405" y="11527"/>
                  </a:lnTo>
                  <a:lnTo>
                    <a:pt x="405" y="11050"/>
                  </a:lnTo>
                  <a:close/>
                  <a:moveTo>
                    <a:pt x="929" y="0"/>
                  </a:moveTo>
                  <a:cubicBezTo>
                    <a:pt x="810" y="0"/>
                    <a:pt x="714" y="72"/>
                    <a:pt x="714" y="191"/>
                  </a:cubicBezTo>
                  <a:lnTo>
                    <a:pt x="714" y="977"/>
                  </a:lnTo>
                  <a:lnTo>
                    <a:pt x="524" y="977"/>
                  </a:lnTo>
                  <a:cubicBezTo>
                    <a:pt x="429" y="977"/>
                    <a:pt x="333" y="1048"/>
                    <a:pt x="333" y="1143"/>
                  </a:cubicBezTo>
                  <a:cubicBezTo>
                    <a:pt x="333" y="1263"/>
                    <a:pt x="405" y="1334"/>
                    <a:pt x="524" y="1334"/>
                  </a:cubicBezTo>
                  <a:lnTo>
                    <a:pt x="714" y="1334"/>
                  </a:lnTo>
                  <a:lnTo>
                    <a:pt x="714" y="2239"/>
                  </a:lnTo>
                  <a:lnTo>
                    <a:pt x="524" y="2239"/>
                  </a:lnTo>
                  <a:cubicBezTo>
                    <a:pt x="429" y="2239"/>
                    <a:pt x="333" y="2287"/>
                    <a:pt x="333" y="2382"/>
                  </a:cubicBezTo>
                  <a:cubicBezTo>
                    <a:pt x="333" y="2501"/>
                    <a:pt x="405" y="2596"/>
                    <a:pt x="524" y="2596"/>
                  </a:cubicBezTo>
                  <a:lnTo>
                    <a:pt x="714" y="2596"/>
                  </a:lnTo>
                  <a:lnTo>
                    <a:pt x="714" y="3477"/>
                  </a:lnTo>
                  <a:lnTo>
                    <a:pt x="524" y="3477"/>
                  </a:lnTo>
                  <a:cubicBezTo>
                    <a:pt x="429" y="3477"/>
                    <a:pt x="333" y="3549"/>
                    <a:pt x="333" y="3644"/>
                  </a:cubicBezTo>
                  <a:cubicBezTo>
                    <a:pt x="333" y="3763"/>
                    <a:pt x="405" y="3834"/>
                    <a:pt x="524" y="3834"/>
                  </a:cubicBezTo>
                  <a:lnTo>
                    <a:pt x="714" y="3834"/>
                  </a:lnTo>
                  <a:lnTo>
                    <a:pt x="714" y="4739"/>
                  </a:lnTo>
                  <a:lnTo>
                    <a:pt x="524" y="4739"/>
                  </a:lnTo>
                  <a:cubicBezTo>
                    <a:pt x="429" y="4739"/>
                    <a:pt x="333" y="4787"/>
                    <a:pt x="333" y="4882"/>
                  </a:cubicBezTo>
                  <a:cubicBezTo>
                    <a:pt x="333" y="5001"/>
                    <a:pt x="405" y="5097"/>
                    <a:pt x="524" y="5097"/>
                  </a:cubicBezTo>
                  <a:lnTo>
                    <a:pt x="714" y="5097"/>
                  </a:lnTo>
                  <a:lnTo>
                    <a:pt x="714" y="5978"/>
                  </a:lnTo>
                  <a:lnTo>
                    <a:pt x="524" y="5978"/>
                  </a:lnTo>
                  <a:cubicBezTo>
                    <a:pt x="429" y="5978"/>
                    <a:pt x="333" y="6049"/>
                    <a:pt x="333" y="6144"/>
                  </a:cubicBezTo>
                  <a:cubicBezTo>
                    <a:pt x="333" y="6264"/>
                    <a:pt x="405" y="6335"/>
                    <a:pt x="524" y="6335"/>
                  </a:cubicBezTo>
                  <a:lnTo>
                    <a:pt x="714" y="6335"/>
                  </a:lnTo>
                  <a:lnTo>
                    <a:pt x="714" y="7240"/>
                  </a:lnTo>
                  <a:lnTo>
                    <a:pt x="524" y="7240"/>
                  </a:lnTo>
                  <a:cubicBezTo>
                    <a:pt x="429" y="7240"/>
                    <a:pt x="333" y="7288"/>
                    <a:pt x="333" y="7383"/>
                  </a:cubicBezTo>
                  <a:cubicBezTo>
                    <a:pt x="333" y="7502"/>
                    <a:pt x="405" y="7597"/>
                    <a:pt x="524" y="7597"/>
                  </a:cubicBezTo>
                  <a:lnTo>
                    <a:pt x="714" y="7597"/>
                  </a:lnTo>
                  <a:lnTo>
                    <a:pt x="714" y="8478"/>
                  </a:lnTo>
                  <a:lnTo>
                    <a:pt x="524" y="8478"/>
                  </a:lnTo>
                  <a:cubicBezTo>
                    <a:pt x="429" y="8478"/>
                    <a:pt x="333" y="8550"/>
                    <a:pt x="333" y="8645"/>
                  </a:cubicBezTo>
                  <a:cubicBezTo>
                    <a:pt x="333" y="8764"/>
                    <a:pt x="405" y="8836"/>
                    <a:pt x="524" y="8836"/>
                  </a:cubicBezTo>
                  <a:lnTo>
                    <a:pt x="714" y="8836"/>
                  </a:lnTo>
                  <a:lnTo>
                    <a:pt x="714" y="9740"/>
                  </a:lnTo>
                  <a:lnTo>
                    <a:pt x="524" y="9740"/>
                  </a:lnTo>
                  <a:cubicBezTo>
                    <a:pt x="429" y="9740"/>
                    <a:pt x="333" y="9788"/>
                    <a:pt x="333" y="9883"/>
                  </a:cubicBezTo>
                  <a:cubicBezTo>
                    <a:pt x="333" y="10002"/>
                    <a:pt x="405" y="10098"/>
                    <a:pt x="524" y="10098"/>
                  </a:cubicBezTo>
                  <a:lnTo>
                    <a:pt x="714" y="10098"/>
                  </a:lnTo>
                  <a:lnTo>
                    <a:pt x="714" y="10717"/>
                  </a:lnTo>
                  <a:lnTo>
                    <a:pt x="310" y="10717"/>
                  </a:lnTo>
                  <a:cubicBezTo>
                    <a:pt x="167" y="10717"/>
                    <a:pt x="0" y="10836"/>
                    <a:pt x="0" y="11026"/>
                  </a:cubicBezTo>
                  <a:lnTo>
                    <a:pt x="0" y="11574"/>
                  </a:lnTo>
                  <a:cubicBezTo>
                    <a:pt x="0" y="11741"/>
                    <a:pt x="119" y="11884"/>
                    <a:pt x="310" y="11884"/>
                  </a:cubicBezTo>
                  <a:lnTo>
                    <a:pt x="11598" y="11884"/>
                  </a:lnTo>
                  <a:cubicBezTo>
                    <a:pt x="11741" y="11884"/>
                    <a:pt x="11883" y="11765"/>
                    <a:pt x="11883" y="11574"/>
                  </a:cubicBezTo>
                  <a:lnTo>
                    <a:pt x="11883" y="11026"/>
                  </a:lnTo>
                  <a:cubicBezTo>
                    <a:pt x="11907" y="10836"/>
                    <a:pt x="11764" y="10717"/>
                    <a:pt x="11621" y="10717"/>
                  </a:cubicBezTo>
                  <a:lnTo>
                    <a:pt x="11145" y="10717"/>
                  </a:lnTo>
                  <a:lnTo>
                    <a:pt x="11145" y="9526"/>
                  </a:lnTo>
                  <a:cubicBezTo>
                    <a:pt x="11145" y="9431"/>
                    <a:pt x="11074" y="9359"/>
                    <a:pt x="11002" y="9359"/>
                  </a:cubicBezTo>
                  <a:cubicBezTo>
                    <a:pt x="10883" y="9359"/>
                    <a:pt x="10788" y="9407"/>
                    <a:pt x="10788" y="9526"/>
                  </a:cubicBezTo>
                  <a:lnTo>
                    <a:pt x="10788" y="10717"/>
                  </a:lnTo>
                  <a:lnTo>
                    <a:pt x="1858" y="10717"/>
                  </a:lnTo>
                  <a:lnTo>
                    <a:pt x="1858" y="2977"/>
                  </a:lnTo>
                  <a:lnTo>
                    <a:pt x="2620" y="4144"/>
                  </a:lnTo>
                  <a:cubicBezTo>
                    <a:pt x="2661" y="4200"/>
                    <a:pt x="2711" y="4223"/>
                    <a:pt x="2760" y="4223"/>
                  </a:cubicBezTo>
                  <a:cubicBezTo>
                    <a:pt x="2794" y="4223"/>
                    <a:pt x="2828" y="4211"/>
                    <a:pt x="2858" y="4192"/>
                  </a:cubicBezTo>
                  <a:cubicBezTo>
                    <a:pt x="2953" y="4144"/>
                    <a:pt x="2953" y="4049"/>
                    <a:pt x="2929" y="3954"/>
                  </a:cubicBezTo>
                  <a:lnTo>
                    <a:pt x="1953" y="2501"/>
                  </a:lnTo>
                  <a:cubicBezTo>
                    <a:pt x="1898" y="2428"/>
                    <a:pt x="1816" y="2397"/>
                    <a:pt x="1738" y="2397"/>
                  </a:cubicBezTo>
                  <a:cubicBezTo>
                    <a:pt x="1713" y="2397"/>
                    <a:pt x="1690" y="2400"/>
                    <a:pt x="1667" y="2406"/>
                  </a:cubicBezTo>
                  <a:cubicBezTo>
                    <a:pt x="1596" y="2453"/>
                    <a:pt x="1500" y="2525"/>
                    <a:pt x="1500" y="2644"/>
                  </a:cubicBezTo>
                  <a:lnTo>
                    <a:pt x="150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7" name="Google Shape;3667;p54"/>
          <p:cNvGrpSpPr/>
          <p:nvPr/>
        </p:nvGrpSpPr>
        <p:grpSpPr>
          <a:xfrm>
            <a:off x="5511689" y="3573060"/>
            <a:ext cx="354351" cy="352205"/>
            <a:chOff x="5549777" y="3573060"/>
            <a:chExt cx="354351" cy="352205"/>
          </a:xfrm>
        </p:grpSpPr>
        <p:sp>
          <p:nvSpPr>
            <p:cNvPr id="3668" name="Google Shape;3668;p54"/>
            <p:cNvSpPr/>
            <p:nvPr/>
          </p:nvSpPr>
          <p:spPr>
            <a:xfrm>
              <a:off x="5553325" y="3650640"/>
              <a:ext cx="172569" cy="99254"/>
            </a:xfrm>
            <a:custGeom>
              <a:rect b="b" l="l" r="r" t="t"/>
              <a:pathLst>
                <a:path extrusionOk="0" h="3329" w="5788">
                  <a:moveTo>
                    <a:pt x="635" y="0"/>
                  </a:moveTo>
                  <a:cubicBezTo>
                    <a:pt x="608" y="0"/>
                    <a:pt x="584" y="6"/>
                    <a:pt x="572" y="18"/>
                  </a:cubicBezTo>
                  <a:lnTo>
                    <a:pt x="1" y="447"/>
                  </a:lnTo>
                  <a:cubicBezTo>
                    <a:pt x="1" y="2042"/>
                    <a:pt x="1287" y="3328"/>
                    <a:pt x="2906" y="3328"/>
                  </a:cubicBezTo>
                  <a:cubicBezTo>
                    <a:pt x="4502" y="3328"/>
                    <a:pt x="5788" y="2018"/>
                    <a:pt x="5788" y="447"/>
                  </a:cubicBezTo>
                  <a:lnTo>
                    <a:pt x="4478" y="447"/>
                  </a:lnTo>
                  <a:cubicBezTo>
                    <a:pt x="4478" y="1328"/>
                    <a:pt x="3763" y="2042"/>
                    <a:pt x="2858" y="2042"/>
                  </a:cubicBezTo>
                  <a:cubicBezTo>
                    <a:pt x="1977" y="2042"/>
                    <a:pt x="1263" y="1328"/>
                    <a:pt x="1263" y="447"/>
                  </a:cubicBezTo>
                  <a:lnTo>
                    <a:pt x="715" y="18"/>
                  </a:lnTo>
                  <a:cubicBezTo>
                    <a:pt x="691" y="6"/>
                    <a:pt x="662" y="0"/>
                    <a:pt x="635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54"/>
            <p:cNvSpPr/>
            <p:nvPr/>
          </p:nvSpPr>
          <p:spPr>
            <a:xfrm>
              <a:off x="5631441" y="3663938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4"/>
                  </a:cubicBezTo>
                  <a:lnTo>
                    <a:pt x="3168" y="24"/>
                  </a:lnTo>
                  <a:lnTo>
                    <a:pt x="3168" y="1"/>
                  </a:lnTo>
                  <a:close/>
                  <a:moveTo>
                    <a:pt x="2620" y="24"/>
                  </a:moveTo>
                  <a:cubicBezTo>
                    <a:pt x="2620" y="1501"/>
                    <a:pt x="1477" y="2763"/>
                    <a:pt x="0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4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54"/>
            <p:cNvSpPr/>
            <p:nvPr/>
          </p:nvSpPr>
          <p:spPr>
            <a:xfrm>
              <a:off x="5554756" y="3577324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63" y="0"/>
                    <a:pt x="0" y="1310"/>
                    <a:pt x="0" y="2906"/>
                  </a:cubicBezTo>
                  <a:lnTo>
                    <a:pt x="1310" y="2906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906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38" y="3328"/>
                  </a:cubicBezTo>
                  <a:cubicBezTo>
                    <a:pt x="5162" y="3328"/>
                    <a:pt x="5180" y="3322"/>
                    <a:pt x="5192" y="3310"/>
                  </a:cubicBezTo>
                  <a:lnTo>
                    <a:pt x="5763" y="2906"/>
                  </a:lnTo>
                  <a:cubicBezTo>
                    <a:pt x="5763" y="1286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54"/>
            <p:cNvSpPr/>
            <p:nvPr/>
          </p:nvSpPr>
          <p:spPr>
            <a:xfrm>
              <a:off x="5631441" y="3578725"/>
              <a:ext cx="94454" cy="97853"/>
            </a:xfrm>
            <a:custGeom>
              <a:rect b="b" l="l" r="r" t="t"/>
              <a:pathLst>
                <a:path extrusionOk="0" h="3282" w="3168">
                  <a:moveTo>
                    <a:pt x="0" y="1"/>
                  </a:moveTo>
                  <a:cubicBezTo>
                    <a:pt x="1429" y="144"/>
                    <a:pt x="2548" y="1263"/>
                    <a:pt x="2620" y="2668"/>
                  </a:cubicBezTo>
                  <a:cubicBezTo>
                    <a:pt x="2620" y="2787"/>
                    <a:pt x="2572" y="2906"/>
                    <a:pt x="2477" y="2978"/>
                  </a:cubicBezTo>
                  <a:lnTo>
                    <a:pt x="2263" y="3121"/>
                  </a:lnTo>
                  <a:lnTo>
                    <a:pt x="2453" y="3263"/>
                  </a:lnTo>
                  <a:cubicBezTo>
                    <a:pt x="2477" y="3275"/>
                    <a:pt x="2507" y="3281"/>
                    <a:pt x="2534" y="3281"/>
                  </a:cubicBezTo>
                  <a:cubicBezTo>
                    <a:pt x="2560" y="3281"/>
                    <a:pt x="2584" y="3275"/>
                    <a:pt x="2596" y="3263"/>
                  </a:cubicBezTo>
                  <a:lnTo>
                    <a:pt x="3168" y="2859"/>
                  </a:lnTo>
                  <a:cubicBezTo>
                    <a:pt x="3168" y="1263"/>
                    <a:pt x="1858" y="1"/>
                    <a:pt x="286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54"/>
            <p:cNvSpPr/>
            <p:nvPr/>
          </p:nvSpPr>
          <p:spPr>
            <a:xfrm>
              <a:off x="5554756" y="3651325"/>
              <a:ext cx="37656" cy="21169"/>
            </a:xfrm>
            <a:custGeom>
              <a:rect b="b" l="l" r="r" t="t"/>
              <a:pathLst>
                <a:path extrusionOk="0" h="710" w="1263">
                  <a:moveTo>
                    <a:pt x="622" y="1"/>
                  </a:moveTo>
                  <a:cubicBezTo>
                    <a:pt x="596" y="1"/>
                    <a:pt x="572" y="7"/>
                    <a:pt x="548" y="19"/>
                  </a:cubicBezTo>
                  <a:lnTo>
                    <a:pt x="0" y="447"/>
                  </a:lnTo>
                  <a:lnTo>
                    <a:pt x="0" y="709"/>
                  </a:lnTo>
                  <a:lnTo>
                    <a:pt x="1263" y="709"/>
                  </a:lnTo>
                  <a:cubicBezTo>
                    <a:pt x="1239" y="614"/>
                    <a:pt x="1239" y="543"/>
                    <a:pt x="1239" y="447"/>
                  </a:cubicBezTo>
                  <a:lnTo>
                    <a:pt x="715" y="19"/>
                  </a:lnTo>
                  <a:cubicBezTo>
                    <a:pt x="679" y="7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54"/>
            <p:cNvSpPr/>
            <p:nvPr/>
          </p:nvSpPr>
          <p:spPr>
            <a:xfrm>
              <a:off x="5724465" y="3650640"/>
              <a:ext cx="172539" cy="99254"/>
            </a:xfrm>
            <a:custGeom>
              <a:rect b="b" l="l" r="r" t="t"/>
              <a:pathLst>
                <a:path extrusionOk="0" h="3329" w="5787">
                  <a:moveTo>
                    <a:pt x="637" y="0"/>
                  </a:moveTo>
                  <a:cubicBezTo>
                    <a:pt x="607" y="0"/>
                    <a:pt x="583" y="6"/>
                    <a:pt x="572" y="18"/>
                  </a:cubicBezTo>
                  <a:lnTo>
                    <a:pt x="0" y="447"/>
                  </a:lnTo>
                  <a:cubicBezTo>
                    <a:pt x="0" y="2042"/>
                    <a:pt x="1334" y="3328"/>
                    <a:pt x="2905" y="3328"/>
                  </a:cubicBezTo>
                  <a:cubicBezTo>
                    <a:pt x="4501" y="3328"/>
                    <a:pt x="5787" y="2018"/>
                    <a:pt x="5787" y="447"/>
                  </a:cubicBezTo>
                  <a:lnTo>
                    <a:pt x="4477" y="447"/>
                  </a:lnTo>
                  <a:cubicBezTo>
                    <a:pt x="4477" y="1328"/>
                    <a:pt x="3763" y="2042"/>
                    <a:pt x="2882" y="2042"/>
                  </a:cubicBezTo>
                  <a:cubicBezTo>
                    <a:pt x="1977" y="2042"/>
                    <a:pt x="1262" y="1328"/>
                    <a:pt x="1262" y="447"/>
                  </a:cubicBezTo>
                  <a:lnTo>
                    <a:pt x="738" y="18"/>
                  </a:lnTo>
                  <a:cubicBezTo>
                    <a:pt x="703" y="6"/>
                    <a:pt x="66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54"/>
            <p:cNvSpPr/>
            <p:nvPr/>
          </p:nvSpPr>
          <p:spPr>
            <a:xfrm>
              <a:off x="5802552" y="3663938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4"/>
                  </a:cubicBezTo>
                  <a:lnTo>
                    <a:pt x="3168" y="24"/>
                  </a:lnTo>
                  <a:lnTo>
                    <a:pt x="3168" y="1"/>
                  </a:lnTo>
                  <a:close/>
                  <a:moveTo>
                    <a:pt x="2620" y="24"/>
                  </a:moveTo>
                  <a:cubicBezTo>
                    <a:pt x="2620" y="1501"/>
                    <a:pt x="1477" y="2763"/>
                    <a:pt x="1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54"/>
            <p:cNvSpPr/>
            <p:nvPr/>
          </p:nvSpPr>
          <p:spPr>
            <a:xfrm>
              <a:off x="5725866" y="3577324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87" y="0"/>
                    <a:pt x="1" y="1310"/>
                    <a:pt x="1" y="2906"/>
                  </a:cubicBezTo>
                  <a:lnTo>
                    <a:pt x="1310" y="2906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906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42" y="3328"/>
                  </a:cubicBezTo>
                  <a:cubicBezTo>
                    <a:pt x="5168" y="3328"/>
                    <a:pt x="5192" y="3322"/>
                    <a:pt x="5216" y="3310"/>
                  </a:cubicBezTo>
                  <a:lnTo>
                    <a:pt x="5764" y="2906"/>
                  </a:lnTo>
                  <a:cubicBezTo>
                    <a:pt x="5764" y="1286"/>
                    <a:pt x="4454" y="0"/>
                    <a:pt x="288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54"/>
            <p:cNvSpPr/>
            <p:nvPr/>
          </p:nvSpPr>
          <p:spPr>
            <a:xfrm>
              <a:off x="5803267" y="3578725"/>
              <a:ext cx="93738" cy="97853"/>
            </a:xfrm>
            <a:custGeom>
              <a:rect b="b" l="l" r="r" t="t"/>
              <a:pathLst>
                <a:path extrusionOk="0" h="3282" w="3144">
                  <a:moveTo>
                    <a:pt x="0" y="1"/>
                  </a:moveTo>
                  <a:cubicBezTo>
                    <a:pt x="1429" y="144"/>
                    <a:pt x="2525" y="1263"/>
                    <a:pt x="2620" y="2668"/>
                  </a:cubicBezTo>
                  <a:cubicBezTo>
                    <a:pt x="2620" y="2787"/>
                    <a:pt x="2549" y="2906"/>
                    <a:pt x="2453" y="2978"/>
                  </a:cubicBezTo>
                  <a:lnTo>
                    <a:pt x="2263" y="3121"/>
                  </a:lnTo>
                  <a:lnTo>
                    <a:pt x="2429" y="3263"/>
                  </a:lnTo>
                  <a:cubicBezTo>
                    <a:pt x="2465" y="3275"/>
                    <a:pt x="2495" y="3281"/>
                    <a:pt x="2519" y="3281"/>
                  </a:cubicBezTo>
                  <a:cubicBezTo>
                    <a:pt x="2543" y="3281"/>
                    <a:pt x="2560" y="3275"/>
                    <a:pt x="2572" y="3263"/>
                  </a:cubicBezTo>
                  <a:lnTo>
                    <a:pt x="3144" y="2859"/>
                  </a:lnTo>
                  <a:cubicBezTo>
                    <a:pt x="3144" y="1263"/>
                    <a:pt x="1858" y="1"/>
                    <a:pt x="262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54"/>
            <p:cNvSpPr/>
            <p:nvPr/>
          </p:nvSpPr>
          <p:spPr>
            <a:xfrm>
              <a:off x="5725866" y="3651325"/>
              <a:ext cx="38372" cy="21169"/>
            </a:xfrm>
            <a:custGeom>
              <a:rect b="b" l="l" r="r" t="t"/>
              <a:pathLst>
                <a:path extrusionOk="0" h="710" w="1287">
                  <a:moveTo>
                    <a:pt x="626" y="1"/>
                  </a:moveTo>
                  <a:cubicBezTo>
                    <a:pt x="602" y="1"/>
                    <a:pt x="584" y="7"/>
                    <a:pt x="572" y="19"/>
                  </a:cubicBezTo>
                  <a:lnTo>
                    <a:pt x="1" y="447"/>
                  </a:lnTo>
                  <a:lnTo>
                    <a:pt x="1" y="709"/>
                  </a:lnTo>
                  <a:lnTo>
                    <a:pt x="1287" y="709"/>
                  </a:lnTo>
                  <a:cubicBezTo>
                    <a:pt x="1239" y="614"/>
                    <a:pt x="1239" y="543"/>
                    <a:pt x="1239" y="447"/>
                  </a:cubicBezTo>
                  <a:lnTo>
                    <a:pt x="715" y="19"/>
                  </a:lnTo>
                  <a:cubicBezTo>
                    <a:pt x="679" y="7"/>
                    <a:pt x="650" y="1"/>
                    <a:pt x="6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54"/>
            <p:cNvSpPr/>
            <p:nvPr/>
          </p:nvSpPr>
          <p:spPr>
            <a:xfrm>
              <a:off x="5553325" y="3822645"/>
              <a:ext cx="172569" cy="99075"/>
            </a:xfrm>
            <a:custGeom>
              <a:rect b="b" l="l" r="r" t="t"/>
              <a:pathLst>
                <a:path extrusionOk="0" h="3323" w="5788">
                  <a:moveTo>
                    <a:pt x="635" y="0"/>
                  </a:moveTo>
                  <a:cubicBezTo>
                    <a:pt x="608" y="0"/>
                    <a:pt x="584" y="12"/>
                    <a:pt x="572" y="36"/>
                  </a:cubicBezTo>
                  <a:lnTo>
                    <a:pt x="1" y="441"/>
                  </a:lnTo>
                  <a:cubicBezTo>
                    <a:pt x="1" y="2060"/>
                    <a:pt x="1287" y="3322"/>
                    <a:pt x="2906" y="3322"/>
                  </a:cubicBezTo>
                  <a:cubicBezTo>
                    <a:pt x="4502" y="3322"/>
                    <a:pt x="5788" y="2012"/>
                    <a:pt x="5788" y="441"/>
                  </a:cubicBezTo>
                  <a:lnTo>
                    <a:pt x="4478" y="441"/>
                  </a:lnTo>
                  <a:cubicBezTo>
                    <a:pt x="4478" y="1346"/>
                    <a:pt x="3763" y="2060"/>
                    <a:pt x="2858" y="2060"/>
                  </a:cubicBezTo>
                  <a:cubicBezTo>
                    <a:pt x="1977" y="2060"/>
                    <a:pt x="1263" y="1346"/>
                    <a:pt x="1263" y="441"/>
                  </a:cubicBezTo>
                  <a:lnTo>
                    <a:pt x="715" y="36"/>
                  </a:lnTo>
                  <a:cubicBezTo>
                    <a:pt x="691" y="12"/>
                    <a:pt x="662" y="0"/>
                    <a:pt x="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54"/>
            <p:cNvSpPr/>
            <p:nvPr/>
          </p:nvSpPr>
          <p:spPr>
            <a:xfrm>
              <a:off x="5631441" y="3835763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5"/>
                  </a:cubicBezTo>
                  <a:lnTo>
                    <a:pt x="3168" y="25"/>
                  </a:lnTo>
                  <a:lnTo>
                    <a:pt x="3168" y="1"/>
                  </a:lnTo>
                  <a:close/>
                  <a:moveTo>
                    <a:pt x="2620" y="25"/>
                  </a:moveTo>
                  <a:cubicBezTo>
                    <a:pt x="2620" y="1525"/>
                    <a:pt x="1477" y="2763"/>
                    <a:pt x="0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5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54"/>
            <p:cNvSpPr/>
            <p:nvPr/>
          </p:nvSpPr>
          <p:spPr>
            <a:xfrm>
              <a:off x="5554756" y="3749865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63" y="0"/>
                    <a:pt x="0" y="1310"/>
                    <a:pt x="0" y="2882"/>
                  </a:cubicBezTo>
                  <a:lnTo>
                    <a:pt x="1310" y="2882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882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38" y="3328"/>
                  </a:cubicBezTo>
                  <a:cubicBezTo>
                    <a:pt x="5162" y="3328"/>
                    <a:pt x="5180" y="3322"/>
                    <a:pt x="5192" y="3310"/>
                  </a:cubicBezTo>
                  <a:lnTo>
                    <a:pt x="5763" y="2882"/>
                  </a:lnTo>
                  <a:cubicBezTo>
                    <a:pt x="5763" y="1286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54"/>
            <p:cNvSpPr/>
            <p:nvPr/>
          </p:nvSpPr>
          <p:spPr>
            <a:xfrm>
              <a:off x="5631441" y="3750551"/>
              <a:ext cx="94454" cy="98568"/>
            </a:xfrm>
            <a:custGeom>
              <a:rect b="b" l="l" r="r" t="t"/>
              <a:pathLst>
                <a:path extrusionOk="0" h="3306" w="3168">
                  <a:moveTo>
                    <a:pt x="0" y="1"/>
                  </a:moveTo>
                  <a:cubicBezTo>
                    <a:pt x="1429" y="144"/>
                    <a:pt x="2548" y="1287"/>
                    <a:pt x="2620" y="2692"/>
                  </a:cubicBezTo>
                  <a:cubicBezTo>
                    <a:pt x="2620" y="2811"/>
                    <a:pt x="2572" y="2930"/>
                    <a:pt x="2477" y="2978"/>
                  </a:cubicBezTo>
                  <a:lnTo>
                    <a:pt x="2263" y="3121"/>
                  </a:lnTo>
                  <a:lnTo>
                    <a:pt x="2453" y="3287"/>
                  </a:lnTo>
                  <a:cubicBezTo>
                    <a:pt x="2477" y="3299"/>
                    <a:pt x="2507" y="3305"/>
                    <a:pt x="2534" y="3305"/>
                  </a:cubicBezTo>
                  <a:cubicBezTo>
                    <a:pt x="2560" y="3305"/>
                    <a:pt x="2584" y="3299"/>
                    <a:pt x="2596" y="3287"/>
                  </a:cubicBezTo>
                  <a:lnTo>
                    <a:pt x="3168" y="2859"/>
                  </a:lnTo>
                  <a:cubicBezTo>
                    <a:pt x="3168" y="1287"/>
                    <a:pt x="1858" y="1"/>
                    <a:pt x="286" y="1"/>
                  </a:cubicBez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54"/>
            <p:cNvSpPr/>
            <p:nvPr/>
          </p:nvSpPr>
          <p:spPr>
            <a:xfrm>
              <a:off x="5554756" y="3823867"/>
              <a:ext cx="37656" cy="21169"/>
            </a:xfrm>
            <a:custGeom>
              <a:rect b="b" l="l" r="r" t="t"/>
              <a:pathLst>
                <a:path extrusionOk="0" h="710" w="1263">
                  <a:moveTo>
                    <a:pt x="622" y="1"/>
                  </a:moveTo>
                  <a:cubicBezTo>
                    <a:pt x="596" y="1"/>
                    <a:pt x="572" y="7"/>
                    <a:pt x="548" y="19"/>
                  </a:cubicBezTo>
                  <a:lnTo>
                    <a:pt x="0" y="424"/>
                  </a:lnTo>
                  <a:lnTo>
                    <a:pt x="0" y="709"/>
                  </a:lnTo>
                  <a:lnTo>
                    <a:pt x="1263" y="709"/>
                  </a:lnTo>
                  <a:cubicBezTo>
                    <a:pt x="1239" y="614"/>
                    <a:pt x="1239" y="519"/>
                    <a:pt x="1239" y="424"/>
                  </a:cubicBezTo>
                  <a:lnTo>
                    <a:pt x="715" y="19"/>
                  </a:lnTo>
                  <a:cubicBezTo>
                    <a:pt x="679" y="7"/>
                    <a:pt x="649" y="1"/>
                    <a:pt x="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54"/>
            <p:cNvSpPr/>
            <p:nvPr/>
          </p:nvSpPr>
          <p:spPr>
            <a:xfrm>
              <a:off x="5724465" y="3822645"/>
              <a:ext cx="172539" cy="99075"/>
            </a:xfrm>
            <a:custGeom>
              <a:rect b="b" l="l" r="r" t="t"/>
              <a:pathLst>
                <a:path extrusionOk="0" h="3323" w="5787">
                  <a:moveTo>
                    <a:pt x="637" y="0"/>
                  </a:moveTo>
                  <a:cubicBezTo>
                    <a:pt x="607" y="0"/>
                    <a:pt x="583" y="12"/>
                    <a:pt x="572" y="36"/>
                  </a:cubicBezTo>
                  <a:lnTo>
                    <a:pt x="0" y="441"/>
                  </a:lnTo>
                  <a:cubicBezTo>
                    <a:pt x="0" y="2060"/>
                    <a:pt x="1334" y="3322"/>
                    <a:pt x="2905" y="3322"/>
                  </a:cubicBezTo>
                  <a:cubicBezTo>
                    <a:pt x="4501" y="3322"/>
                    <a:pt x="5787" y="2012"/>
                    <a:pt x="5787" y="441"/>
                  </a:cubicBezTo>
                  <a:lnTo>
                    <a:pt x="4477" y="441"/>
                  </a:lnTo>
                  <a:cubicBezTo>
                    <a:pt x="4477" y="1346"/>
                    <a:pt x="3763" y="2060"/>
                    <a:pt x="2882" y="2060"/>
                  </a:cubicBezTo>
                  <a:cubicBezTo>
                    <a:pt x="1977" y="2060"/>
                    <a:pt x="1262" y="1346"/>
                    <a:pt x="1262" y="441"/>
                  </a:cubicBezTo>
                  <a:lnTo>
                    <a:pt x="738" y="36"/>
                  </a:lnTo>
                  <a:cubicBezTo>
                    <a:pt x="703" y="12"/>
                    <a:pt x="66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54"/>
            <p:cNvSpPr/>
            <p:nvPr/>
          </p:nvSpPr>
          <p:spPr>
            <a:xfrm>
              <a:off x="5802552" y="3835763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5"/>
                  </a:cubicBezTo>
                  <a:lnTo>
                    <a:pt x="3168" y="25"/>
                  </a:lnTo>
                  <a:lnTo>
                    <a:pt x="3168" y="1"/>
                  </a:lnTo>
                  <a:close/>
                  <a:moveTo>
                    <a:pt x="2620" y="25"/>
                  </a:moveTo>
                  <a:cubicBezTo>
                    <a:pt x="2620" y="1525"/>
                    <a:pt x="1477" y="2763"/>
                    <a:pt x="1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5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54"/>
            <p:cNvSpPr/>
            <p:nvPr/>
          </p:nvSpPr>
          <p:spPr>
            <a:xfrm>
              <a:off x="5725866" y="3749865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87" y="0"/>
                    <a:pt x="1" y="1310"/>
                    <a:pt x="1" y="2882"/>
                  </a:cubicBezTo>
                  <a:lnTo>
                    <a:pt x="1310" y="2882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882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42" y="3328"/>
                  </a:cubicBezTo>
                  <a:cubicBezTo>
                    <a:pt x="5168" y="3328"/>
                    <a:pt x="5192" y="3322"/>
                    <a:pt x="5216" y="3310"/>
                  </a:cubicBezTo>
                  <a:lnTo>
                    <a:pt x="5764" y="2882"/>
                  </a:lnTo>
                  <a:cubicBezTo>
                    <a:pt x="5764" y="1286"/>
                    <a:pt x="4502" y="0"/>
                    <a:pt x="2882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54"/>
            <p:cNvSpPr/>
            <p:nvPr/>
          </p:nvSpPr>
          <p:spPr>
            <a:xfrm>
              <a:off x="5803267" y="3750551"/>
              <a:ext cx="93738" cy="98568"/>
            </a:xfrm>
            <a:custGeom>
              <a:rect b="b" l="l" r="r" t="t"/>
              <a:pathLst>
                <a:path extrusionOk="0" h="3306" w="3144">
                  <a:moveTo>
                    <a:pt x="0" y="1"/>
                  </a:moveTo>
                  <a:cubicBezTo>
                    <a:pt x="1429" y="144"/>
                    <a:pt x="2525" y="1287"/>
                    <a:pt x="2620" y="2692"/>
                  </a:cubicBezTo>
                  <a:cubicBezTo>
                    <a:pt x="2620" y="2811"/>
                    <a:pt x="2549" y="2930"/>
                    <a:pt x="2453" y="2978"/>
                  </a:cubicBezTo>
                  <a:lnTo>
                    <a:pt x="2263" y="3121"/>
                  </a:lnTo>
                  <a:lnTo>
                    <a:pt x="2429" y="3287"/>
                  </a:lnTo>
                  <a:cubicBezTo>
                    <a:pt x="2465" y="3299"/>
                    <a:pt x="2495" y="3305"/>
                    <a:pt x="2519" y="3305"/>
                  </a:cubicBezTo>
                  <a:cubicBezTo>
                    <a:pt x="2543" y="3305"/>
                    <a:pt x="2560" y="3299"/>
                    <a:pt x="2572" y="3287"/>
                  </a:cubicBezTo>
                  <a:lnTo>
                    <a:pt x="3144" y="2859"/>
                  </a:lnTo>
                  <a:cubicBezTo>
                    <a:pt x="3144" y="1287"/>
                    <a:pt x="1858" y="1"/>
                    <a:pt x="262" y="1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54"/>
            <p:cNvSpPr/>
            <p:nvPr/>
          </p:nvSpPr>
          <p:spPr>
            <a:xfrm>
              <a:off x="5725866" y="3823867"/>
              <a:ext cx="38372" cy="21169"/>
            </a:xfrm>
            <a:custGeom>
              <a:rect b="b" l="l" r="r" t="t"/>
              <a:pathLst>
                <a:path extrusionOk="0" h="710" w="1287">
                  <a:moveTo>
                    <a:pt x="626" y="1"/>
                  </a:moveTo>
                  <a:cubicBezTo>
                    <a:pt x="602" y="1"/>
                    <a:pt x="584" y="7"/>
                    <a:pt x="572" y="19"/>
                  </a:cubicBezTo>
                  <a:lnTo>
                    <a:pt x="1" y="424"/>
                  </a:lnTo>
                  <a:lnTo>
                    <a:pt x="1" y="709"/>
                  </a:lnTo>
                  <a:lnTo>
                    <a:pt x="1287" y="709"/>
                  </a:lnTo>
                  <a:cubicBezTo>
                    <a:pt x="1239" y="614"/>
                    <a:pt x="1239" y="519"/>
                    <a:pt x="1239" y="424"/>
                  </a:cubicBezTo>
                  <a:lnTo>
                    <a:pt x="715" y="19"/>
                  </a:lnTo>
                  <a:cubicBezTo>
                    <a:pt x="679" y="7"/>
                    <a:pt x="650" y="1"/>
                    <a:pt x="626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54"/>
            <p:cNvSpPr/>
            <p:nvPr/>
          </p:nvSpPr>
          <p:spPr>
            <a:xfrm>
              <a:off x="5793339" y="3811374"/>
              <a:ext cx="33393" cy="49284"/>
            </a:xfrm>
            <a:custGeom>
              <a:rect b="b" l="l" r="r" t="t"/>
              <a:pathLst>
                <a:path extrusionOk="0" h="1653" w="1120">
                  <a:moveTo>
                    <a:pt x="619" y="604"/>
                  </a:moveTo>
                  <a:lnTo>
                    <a:pt x="619" y="914"/>
                  </a:lnTo>
                  <a:lnTo>
                    <a:pt x="452" y="914"/>
                  </a:lnTo>
                  <a:cubicBezTo>
                    <a:pt x="524" y="819"/>
                    <a:pt x="595" y="700"/>
                    <a:pt x="619" y="604"/>
                  </a:cubicBezTo>
                  <a:close/>
                  <a:moveTo>
                    <a:pt x="739" y="0"/>
                  </a:moveTo>
                  <a:cubicBezTo>
                    <a:pt x="661" y="0"/>
                    <a:pt x="579" y="31"/>
                    <a:pt x="524" y="104"/>
                  </a:cubicBezTo>
                  <a:cubicBezTo>
                    <a:pt x="476" y="200"/>
                    <a:pt x="143" y="795"/>
                    <a:pt x="24" y="962"/>
                  </a:cubicBezTo>
                  <a:cubicBezTo>
                    <a:pt x="0" y="1009"/>
                    <a:pt x="0" y="1057"/>
                    <a:pt x="0" y="1081"/>
                  </a:cubicBezTo>
                  <a:cubicBezTo>
                    <a:pt x="24" y="1200"/>
                    <a:pt x="95" y="1271"/>
                    <a:pt x="167" y="1271"/>
                  </a:cubicBezTo>
                  <a:lnTo>
                    <a:pt x="619" y="1271"/>
                  </a:lnTo>
                  <a:lnTo>
                    <a:pt x="619" y="1486"/>
                  </a:lnTo>
                  <a:cubicBezTo>
                    <a:pt x="619" y="1557"/>
                    <a:pt x="714" y="1652"/>
                    <a:pt x="810" y="1652"/>
                  </a:cubicBezTo>
                  <a:cubicBezTo>
                    <a:pt x="881" y="1652"/>
                    <a:pt x="976" y="1557"/>
                    <a:pt x="976" y="1486"/>
                  </a:cubicBezTo>
                  <a:lnTo>
                    <a:pt x="976" y="1271"/>
                  </a:lnTo>
                  <a:cubicBezTo>
                    <a:pt x="1072" y="1271"/>
                    <a:pt x="1119" y="1176"/>
                    <a:pt x="1119" y="1081"/>
                  </a:cubicBezTo>
                  <a:cubicBezTo>
                    <a:pt x="1119" y="1009"/>
                    <a:pt x="1072" y="914"/>
                    <a:pt x="976" y="914"/>
                  </a:cubicBezTo>
                  <a:lnTo>
                    <a:pt x="976" y="247"/>
                  </a:lnTo>
                  <a:cubicBezTo>
                    <a:pt x="976" y="128"/>
                    <a:pt x="881" y="33"/>
                    <a:pt x="810" y="9"/>
                  </a:cubicBezTo>
                  <a:cubicBezTo>
                    <a:pt x="787" y="3"/>
                    <a:pt x="763" y="0"/>
                    <a:pt x="7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54"/>
            <p:cNvSpPr/>
            <p:nvPr/>
          </p:nvSpPr>
          <p:spPr>
            <a:xfrm>
              <a:off x="5793339" y="3637670"/>
              <a:ext cx="32677" cy="49731"/>
            </a:xfrm>
            <a:custGeom>
              <a:rect b="b" l="l" r="r" t="t"/>
              <a:pathLst>
                <a:path extrusionOk="0" h="1668" w="1096">
                  <a:moveTo>
                    <a:pt x="500" y="0"/>
                  </a:moveTo>
                  <a:cubicBezTo>
                    <a:pt x="262" y="0"/>
                    <a:pt x="48" y="143"/>
                    <a:pt x="24" y="382"/>
                  </a:cubicBezTo>
                  <a:cubicBezTo>
                    <a:pt x="0" y="477"/>
                    <a:pt x="48" y="572"/>
                    <a:pt x="119" y="596"/>
                  </a:cubicBezTo>
                  <a:cubicBezTo>
                    <a:pt x="135" y="600"/>
                    <a:pt x="152" y="602"/>
                    <a:pt x="170" y="602"/>
                  </a:cubicBezTo>
                  <a:cubicBezTo>
                    <a:pt x="252" y="602"/>
                    <a:pt x="338" y="556"/>
                    <a:pt x="357" y="477"/>
                  </a:cubicBezTo>
                  <a:cubicBezTo>
                    <a:pt x="357" y="429"/>
                    <a:pt x="452" y="358"/>
                    <a:pt x="500" y="358"/>
                  </a:cubicBezTo>
                  <a:cubicBezTo>
                    <a:pt x="595" y="358"/>
                    <a:pt x="643" y="429"/>
                    <a:pt x="643" y="501"/>
                  </a:cubicBezTo>
                  <a:lnTo>
                    <a:pt x="643" y="548"/>
                  </a:lnTo>
                  <a:cubicBezTo>
                    <a:pt x="643" y="572"/>
                    <a:pt x="619" y="667"/>
                    <a:pt x="524" y="763"/>
                  </a:cubicBezTo>
                  <a:cubicBezTo>
                    <a:pt x="333" y="1048"/>
                    <a:pt x="214" y="1191"/>
                    <a:pt x="143" y="1286"/>
                  </a:cubicBezTo>
                  <a:cubicBezTo>
                    <a:pt x="48" y="1406"/>
                    <a:pt x="24" y="1429"/>
                    <a:pt x="48" y="1548"/>
                  </a:cubicBezTo>
                  <a:cubicBezTo>
                    <a:pt x="95" y="1620"/>
                    <a:pt x="119" y="1644"/>
                    <a:pt x="167" y="1667"/>
                  </a:cubicBezTo>
                  <a:lnTo>
                    <a:pt x="881" y="1667"/>
                  </a:lnTo>
                  <a:cubicBezTo>
                    <a:pt x="976" y="1667"/>
                    <a:pt x="1072" y="1596"/>
                    <a:pt x="1072" y="1501"/>
                  </a:cubicBezTo>
                  <a:cubicBezTo>
                    <a:pt x="1095" y="1406"/>
                    <a:pt x="1000" y="1358"/>
                    <a:pt x="929" y="1358"/>
                  </a:cubicBezTo>
                  <a:lnTo>
                    <a:pt x="595" y="1358"/>
                  </a:lnTo>
                  <a:cubicBezTo>
                    <a:pt x="643" y="1263"/>
                    <a:pt x="738" y="1144"/>
                    <a:pt x="857" y="953"/>
                  </a:cubicBezTo>
                  <a:cubicBezTo>
                    <a:pt x="953" y="834"/>
                    <a:pt x="1000" y="715"/>
                    <a:pt x="1000" y="643"/>
                  </a:cubicBezTo>
                  <a:lnTo>
                    <a:pt x="1000" y="596"/>
                  </a:lnTo>
                  <a:lnTo>
                    <a:pt x="1000" y="548"/>
                  </a:lnTo>
                  <a:lnTo>
                    <a:pt x="1000" y="501"/>
                  </a:lnTo>
                  <a:cubicBezTo>
                    <a:pt x="1000" y="239"/>
                    <a:pt x="810" y="0"/>
                    <a:pt x="5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54"/>
            <p:cNvSpPr/>
            <p:nvPr/>
          </p:nvSpPr>
          <p:spPr>
            <a:xfrm>
              <a:off x="5627178" y="3639787"/>
              <a:ext cx="20632" cy="47793"/>
            </a:xfrm>
            <a:custGeom>
              <a:rect b="b" l="l" r="r" t="t"/>
              <a:pathLst>
                <a:path extrusionOk="0" h="1603" w="692">
                  <a:moveTo>
                    <a:pt x="215" y="1"/>
                  </a:moveTo>
                  <a:cubicBezTo>
                    <a:pt x="191" y="1"/>
                    <a:pt x="143" y="1"/>
                    <a:pt x="119" y="25"/>
                  </a:cubicBezTo>
                  <a:cubicBezTo>
                    <a:pt x="0" y="168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454"/>
                  </a:lnTo>
                  <a:cubicBezTo>
                    <a:pt x="334" y="1477"/>
                    <a:pt x="334" y="1525"/>
                    <a:pt x="358" y="1549"/>
                  </a:cubicBezTo>
                  <a:cubicBezTo>
                    <a:pt x="403" y="1587"/>
                    <a:pt x="451" y="1603"/>
                    <a:pt x="495" y="1603"/>
                  </a:cubicBezTo>
                  <a:cubicBezTo>
                    <a:pt x="589" y="1603"/>
                    <a:pt x="667" y="1527"/>
                    <a:pt x="667" y="1430"/>
                  </a:cubicBezTo>
                  <a:lnTo>
                    <a:pt x="667" y="49"/>
                  </a:lnTo>
                  <a:cubicBezTo>
                    <a:pt x="691" y="49"/>
                    <a:pt x="667" y="1"/>
                    <a:pt x="59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54"/>
            <p:cNvSpPr/>
            <p:nvPr/>
          </p:nvSpPr>
          <p:spPr>
            <a:xfrm>
              <a:off x="5623630" y="3810211"/>
              <a:ext cx="30560" cy="49731"/>
            </a:xfrm>
            <a:custGeom>
              <a:rect b="b" l="l" r="r" t="t"/>
              <a:pathLst>
                <a:path extrusionOk="0" h="1668" w="1025">
                  <a:moveTo>
                    <a:pt x="500" y="0"/>
                  </a:moveTo>
                  <a:cubicBezTo>
                    <a:pt x="262" y="0"/>
                    <a:pt x="72" y="167"/>
                    <a:pt x="24" y="381"/>
                  </a:cubicBezTo>
                  <a:cubicBezTo>
                    <a:pt x="0" y="477"/>
                    <a:pt x="72" y="548"/>
                    <a:pt x="191" y="596"/>
                  </a:cubicBezTo>
                  <a:cubicBezTo>
                    <a:pt x="200" y="599"/>
                    <a:pt x="210" y="600"/>
                    <a:pt x="220" y="600"/>
                  </a:cubicBezTo>
                  <a:cubicBezTo>
                    <a:pt x="286" y="600"/>
                    <a:pt x="361" y="533"/>
                    <a:pt x="381" y="429"/>
                  </a:cubicBezTo>
                  <a:cubicBezTo>
                    <a:pt x="381" y="381"/>
                    <a:pt x="477" y="310"/>
                    <a:pt x="548" y="310"/>
                  </a:cubicBezTo>
                  <a:cubicBezTo>
                    <a:pt x="620" y="310"/>
                    <a:pt x="691" y="381"/>
                    <a:pt x="691" y="477"/>
                  </a:cubicBezTo>
                  <a:cubicBezTo>
                    <a:pt x="691" y="548"/>
                    <a:pt x="620" y="620"/>
                    <a:pt x="548" y="620"/>
                  </a:cubicBezTo>
                  <a:cubicBezTo>
                    <a:pt x="453" y="620"/>
                    <a:pt x="358" y="715"/>
                    <a:pt x="358" y="786"/>
                  </a:cubicBezTo>
                  <a:cubicBezTo>
                    <a:pt x="358" y="882"/>
                    <a:pt x="453" y="977"/>
                    <a:pt x="548" y="977"/>
                  </a:cubicBezTo>
                  <a:cubicBezTo>
                    <a:pt x="620" y="977"/>
                    <a:pt x="691" y="1048"/>
                    <a:pt x="691" y="1120"/>
                  </a:cubicBezTo>
                  <a:cubicBezTo>
                    <a:pt x="667" y="1286"/>
                    <a:pt x="596" y="1334"/>
                    <a:pt x="500" y="1334"/>
                  </a:cubicBezTo>
                  <a:cubicBezTo>
                    <a:pt x="429" y="1334"/>
                    <a:pt x="358" y="1263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62" y="1001"/>
                    <a:pt x="191" y="1001"/>
                  </a:cubicBezTo>
                  <a:cubicBezTo>
                    <a:pt x="96" y="1001"/>
                    <a:pt x="0" y="1096"/>
                    <a:pt x="0" y="1191"/>
                  </a:cubicBezTo>
                  <a:lnTo>
                    <a:pt x="0" y="1239"/>
                  </a:lnTo>
                  <a:cubicBezTo>
                    <a:pt x="24" y="1477"/>
                    <a:pt x="238" y="1667"/>
                    <a:pt x="500" y="1667"/>
                  </a:cubicBezTo>
                  <a:cubicBezTo>
                    <a:pt x="786" y="1667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977" y="739"/>
                    <a:pt x="1024" y="620"/>
                    <a:pt x="1024" y="500"/>
                  </a:cubicBezTo>
                  <a:cubicBezTo>
                    <a:pt x="1024" y="239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54"/>
            <p:cNvSpPr/>
            <p:nvPr/>
          </p:nvSpPr>
          <p:spPr>
            <a:xfrm>
              <a:off x="5549777" y="3573060"/>
              <a:ext cx="354351" cy="352205"/>
            </a:xfrm>
            <a:custGeom>
              <a:rect b="b" l="l" r="r" t="t"/>
              <a:pathLst>
                <a:path extrusionOk="0" h="11813" w="11885">
                  <a:moveTo>
                    <a:pt x="3025" y="358"/>
                  </a:moveTo>
                  <a:cubicBezTo>
                    <a:pt x="4478" y="358"/>
                    <a:pt x="5668" y="1525"/>
                    <a:pt x="5716" y="2977"/>
                  </a:cubicBezTo>
                  <a:lnTo>
                    <a:pt x="5240" y="3311"/>
                  </a:lnTo>
                  <a:lnTo>
                    <a:pt x="4811" y="2977"/>
                  </a:lnTo>
                  <a:cubicBezTo>
                    <a:pt x="4740" y="2025"/>
                    <a:pt x="3978" y="1286"/>
                    <a:pt x="3025" y="1286"/>
                  </a:cubicBezTo>
                  <a:cubicBezTo>
                    <a:pt x="2144" y="1286"/>
                    <a:pt x="1406" y="1906"/>
                    <a:pt x="1263" y="2739"/>
                  </a:cubicBezTo>
                  <a:lnTo>
                    <a:pt x="953" y="2501"/>
                  </a:lnTo>
                  <a:cubicBezTo>
                    <a:pt x="918" y="2453"/>
                    <a:pt x="858" y="2429"/>
                    <a:pt x="792" y="2429"/>
                  </a:cubicBezTo>
                  <a:cubicBezTo>
                    <a:pt x="727" y="2429"/>
                    <a:pt x="656" y="2453"/>
                    <a:pt x="596" y="2501"/>
                  </a:cubicBezTo>
                  <a:lnTo>
                    <a:pt x="334" y="2715"/>
                  </a:lnTo>
                  <a:cubicBezTo>
                    <a:pt x="525" y="1382"/>
                    <a:pt x="1644" y="358"/>
                    <a:pt x="3025" y="358"/>
                  </a:cubicBezTo>
                  <a:close/>
                  <a:moveTo>
                    <a:pt x="8764" y="358"/>
                  </a:moveTo>
                  <a:cubicBezTo>
                    <a:pt x="10217" y="358"/>
                    <a:pt x="11408" y="1525"/>
                    <a:pt x="11479" y="2977"/>
                  </a:cubicBezTo>
                  <a:lnTo>
                    <a:pt x="11003" y="3311"/>
                  </a:lnTo>
                  <a:lnTo>
                    <a:pt x="10550" y="2977"/>
                  </a:lnTo>
                  <a:cubicBezTo>
                    <a:pt x="10479" y="2025"/>
                    <a:pt x="9717" y="1286"/>
                    <a:pt x="8764" y="1286"/>
                  </a:cubicBezTo>
                  <a:cubicBezTo>
                    <a:pt x="7907" y="1286"/>
                    <a:pt x="7145" y="1906"/>
                    <a:pt x="7002" y="2739"/>
                  </a:cubicBezTo>
                  <a:lnTo>
                    <a:pt x="6716" y="2501"/>
                  </a:lnTo>
                  <a:cubicBezTo>
                    <a:pt x="6669" y="2453"/>
                    <a:pt x="6609" y="2429"/>
                    <a:pt x="6547" y="2429"/>
                  </a:cubicBezTo>
                  <a:cubicBezTo>
                    <a:pt x="6484" y="2429"/>
                    <a:pt x="6419" y="2453"/>
                    <a:pt x="6359" y="2501"/>
                  </a:cubicBezTo>
                  <a:lnTo>
                    <a:pt x="6073" y="2715"/>
                  </a:lnTo>
                  <a:cubicBezTo>
                    <a:pt x="6264" y="1382"/>
                    <a:pt x="7431" y="358"/>
                    <a:pt x="8764" y="358"/>
                  </a:cubicBezTo>
                  <a:close/>
                  <a:moveTo>
                    <a:pt x="3025" y="1572"/>
                  </a:moveTo>
                  <a:cubicBezTo>
                    <a:pt x="3811" y="1572"/>
                    <a:pt x="4478" y="2263"/>
                    <a:pt x="4478" y="3049"/>
                  </a:cubicBezTo>
                  <a:cubicBezTo>
                    <a:pt x="4478" y="3834"/>
                    <a:pt x="3811" y="4501"/>
                    <a:pt x="3025" y="4501"/>
                  </a:cubicBezTo>
                  <a:cubicBezTo>
                    <a:pt x="2287" y="4501"/>
                    <a:pt x="1691" y="3954"/>
                    <a:pt x="1596" y="3263"/>
                  </a:cubicBezTo>
                  <a:cubicBezTo>
                    <a:pt x="1596" y="3215"/>
                    <a:pt x="1549" y="3120"/>
                    <a:pt x="1549" y="3049"/>
                  </a:cubicBezTo>
                  <a:cubicBezTo>
                    <a:pt x="1549" y="2239"/>
                    <a:pt x="2215" y="1572"/>
                    <a:pt x="3025" y="1572"/>
                  </a:cubicBezTo>
                  <a:close/>
                  <a:moveTo>
                    <a:pt x="8764" y="1572"/>
                  </a:moveTo>
                  <a:cubicBezTo>
                    <a:pt x="9574" y="1572"/>
                    <a:pt x="10217" y="2239"/>
                    <a:pt x="10217" y="3049"/>
                  </a:cubicBezTo>
                  <a:cubicBezTo>
                    <a:pt x="10217" y="3834"/>
                    <a:pt x="9574" y="4501"/>
                    <a:pt x="8764" y="4501"/>
                  </a:cubicBezTo>
                  <a:cubicBezTo>
                    <a:pt x="8455" y="4501"/>
                    <a:pt x="8169" y="4406"/>
                    <a:pt x="7931" y="4239"/>
                  </a:cubicBezTo>
                  <a:cubicBezTo>
                    <a:pt x="7550" y="3954"/>
                    <a:pt x="7312" y="3525"/>
                    <a:pt x="7312" y="3049"/>
                  </a:cubicBezTo>
                  <a:cubicBezTo>
                    <a:pt x="7312" y="2239"/>
                    <a:pt x="7955" y="1572"/>
                    <a:pt x="8764" y="1572"/>
                  </a:cubicBezTo>
                  <a:close/>
                  <a:moveTo>
                    <a:pt x="787" y="2834"/>
                  </a:moveTo>
                  <a:lnTo>
                    <a:pt x="1239" y="3168"/>
                  </a:lnTo>
                  <a:lnTo>
                    <a:pt x="1239" y="3239"/>
                  </a:lnTo>
                  <a:cubicBezTo>
                    <a:pt x="1263" y="3453"/>
                    <a:pt x="1310" y="3692"/>
                    <a:pt x="1406" y="3882"/>
                  </a:cubicBezTo>
                  <a:cubicBezTo>
                    <a:pt x="1501" y="4025"/>
                    <a:pt x="1572" y="4168"/>
                    <a:pt x="1691" y="4287"/>
                  </a:cubicBezTo>
                  <a:cubicBezTo>
                    <a:pt x="1977" y="4597"/>
                    <a:pt x="2334" y="4763"/>
                    <a:pt x="2715" y="4835"/>
                  </a:cubicBezTo>
                  <a:cubicBezTo>
                    <a:pt x="2811" y="4859"/>
                    <a:pt x="2930" y="4859"/>
                    <a:pt x="3025" y="4859"/>
                  </a:cubicBezTo>
                  <a:cubicBezTo>
                    <a:pt x="3882" y="4859"/>
                    <a:pt x="4621" y="4239"/>
                    <a:pt x="4764" y="3406"/>
                  </a:cubicBezTo>
                  <a:lnTo>
                    <a:pt x="5073" y="3644"/>
                  </a:lnTo>
                  <a:cubicBezTo>
                    <a:pt x="5121" y="3668"/>
                    <a:pt x="5192" y="3692"/>
                    <a:pt x="5240" y="3692"/>
                  </a:cubicBezTo>
                  <a:cubicBezTo>
                    <a:pt x="5311" y="3692"/>
                    <a:pt x="5359" y="3668"/>
                    <a:pt x="5430" y="3644"/>
                  </a:cubicBezTo>
                  <a:lnTo>
                    <a:pt x="5692" y="3430"/>
                  </a:lnTo>
                  <a:lnTo>
                    <a:pt x="5692" y="3430"/>
                  </a:lnTo>
                  <a:cubicBezTo>
                    <a:pt x="5526" y="4739"/>
                    <a:pt x="4383" y="5763"/>
                    <a:pt x="3025" y="5763"/>
                  </a:cubicBezTo>
                  <a:cubicBezTo>
                    <a:pt x="2787" y="5763"/>
                    <a:pt x="2573" y="5740"/>
                    <a:pt x="2334" y="5692"/>
                  </a:cubicBezTo>
                  <a:cubicBezTo>
                    <a:pt x="1977" y="5573"/>
                    <a:pt x="1620" y="5382"/>
                    <a:pt x="1310" y="5144"/>
                  </a:cubicBezTo>
                  <a:cubicBezTo>
                    <a:pt x="1025" y="4906"/>
                    <a:pt x="787" y="4620"/>
                    <a:pt x="596" y="4287"/>
                  </a:cubicBezTo>
                  <a:cubicBezTo>
                    <a:pt x="429" y="3930"/>
                    <a:pt x="310" y="3549"/>
                    <a:pt x="310" y="3168"/>
                  </a:cubicBezTo>
                  <a:lnTo>
                    <a:pt x="787" y="2834"/>
                  </a:lnTo>
                  <a:close/>
                  <a:moveTo>
                    <a:pt x="5907" y="4049"/>
                  </a:moveTo>
                  <a:cubicBezTo>
                    <a:pt x="6192" y="4954"/>
                    <a:pt x="6907" y="5621"/>
                    <a:pt x="7812" y="5930"/>
                  </a:cubicBezTo>
                  <a:cubicBezTo>
                    <a:pt x="6907" y="6216"/>
                    <a:pt x="6240" y="6930"/>
                    <a:pt x="5907" y="7811"/>
                  </a:cubicBezTo>
                  <a:cubicBezTo>
                    <a:pt x="5573" y="6930"/>
                    <a:pt x="4883" y="6216"/>
                    <a:pt x="4001" y="5930"/>
                  </a:cubicBezTo>
                  <a:cubicBezTo>
                    <a:pt x="4883" y="5621"/>
                    <a:pt x="5573" y="4906"/>
                    <a:pt x="5907" y="4049"/>
                  </a:cubicBezTo>
                  <a:close/>
                  <a:moveTo>
                    <a:pt x="8788" y="6144"/>
                  </a:moveTo>
                  <a:cubicBezTo>
                    <a:pt x="10241" y="6144"/>
                    <a:pt x="11432" y="7288"/>
                    <a:pt x="11503" y="8764"/>
                  </a:cubicBezTo>
                  <a:lnTo>
                    <a:pt x="11027" y="9074"/>
                  </a:lnTo>
                  <a:lnTo>
                    <a:pt x="10574" y="8764"/>
                  </a:lnTo>
                  <a:cubicBezTo>
                    <a:pt x="10527" y="7811"/>
                    <a:pt x="9741" y="7049"/>
                    <a:pt x="8788" y="7049"/>
                  </a:cubicBezTo>
                  <a:cubicBezTo>
                    <a:pt x="7931" y="7049"/>
                    <a:pt x="7193" y="7692"/>
                    <a:pt x="7026" y="8526"/>
                  </a:cubicBezTo>
                  <a:lnTo>
                    <a:pt x="6740" y="8288"/>
                  </a:lnTo>
                  <a:cubicBezTo>
                    <a:pt x="6693" y="8240"/>
                    <a:pt x="6633" y="8216"/>
                    <a:pt x="6570" y="8216"/>
                  </a:cubicBezTo>
                  <a:cubicBezTo>
                    <a:pt x="6508" y="8216"/>
                    <a:pt x="6442" y="8240"/>
                    <a:pt x="6383" y="8288"/>
                  </a:cubicBezTo>
                  <a:lnTo>
                    <a:pt x="6097" y="8478"/>
                  </a:lnTo>
                  <a:cubicBezTo>
                    <a:pt x="6288" y="7169"/>
                    <a:pt x="7431" y="6144"/>
                    <a:pt x="8788" y="6144"/>
                  </a:cubicBezTo>
                  <a:close/>
                  <a:moveTo>
                    <a:pt x="8788" y="7359"/>
                  </a:moveTo>
                  <a:cubicBezTo>
                    <a:pt x="9598" y="7359"/>
                    <a:pt x="10241" y="8002"/>
                    <a:pt x="10241" y="8812"/>
                  </a:cubicBezTo>
                  <a:cubicBezTo>
                    <a:pt x="10241" y="9621"/>
                    <a:pt x="9598" y="10264"/>
                    <a:pt x="8788" y="10264"/>
                  </a:cubicBezTo>
                  <a:cubicBezTo>
                    <a:pt x="7978" y="10264"/>
                    <a:pt x="7336" y="9621"/>
                    <a:pt x="7336" y="8812"/>
                  </a:cubicBezTo>
                  <a:cubicBezTo>
                    <a:pt x="7336" y="8002"/>
                    <a:pt x="7978" y="7359"/>
                    <a:pt x="8788" y="7359"/>
                  </a:cubicBezTo>
                  <a:close/>
                  <a:moveTo>
                    <a:pt x="3025" y="6144"/>
                  </a:moveTo>
                  <a:cubicBezTo>
                    <a:pt x="4478" y="6144"/>
                    <a:pt x="5668" y="7288"/>
                    <a:pt x="5716" y="8764"/>
                  </a:cubicBezTo>
                  <a:lnTo>
                    <a:pt x="5240" y="9074"/>
                  </a:lnTo>
                  <a:lnTo>
                    <a:pt x="4811" y="8764"/>
                  </a:lnTo>
                  <a:cubicBezTo>
                    <a:pt x="4740" y="7811"/>
                    <a:pt x="3978" y="7049"/>
                    <a:pt x="3025" y="7049"/>
                  </a:cubicBezTo>
                  <a:cubicBezTo>
                    <a:pt x="2811" y="7049"/>
                    <a:pt x="2596" y="7097"/>
                    <a:pt x="2382" y="7169"/>
                  </a:cubicBezTo>
                  <a:cubicBezTo>
                    <a:pt x="2311" y="7216"/>
                    <a:pt x="2239" y="7288"/>
                    <a:pt x="2311" y="7383"/>
                  </a:cubicBezTo>
                  <a:cubicBezTo>
                    <a:pt x="2328" y="7453"/>
                    <a:pt x="2384" y="7497"/>
                    <a:pt x="2440" y="7497"/>
                  </a:cubicBezTo>
                  <a:cubicBezTo>
                    <a:pt x="2461" y="7497"/>
                    <a:pt x="2482" y="7491"/>
                    <a:pt x="2501" y="7478"/>
                  </a:cubicBezTo>
                  <a:cubicBezTo>
                    <a:pt x="2668" y="7407"/>
                    <a:pt x="2835" y="7383"/>
                    <a:pt x="3025" y="7383"/>
                  </a:cubicBezTo>
                  <a:cubicBezTo>
                    <a:pt x="3811" y="7383"/>
                    <a:pt x="4478" y="8050"/>
                    <a:pt x="4478" y="8836"/>
                  </a:cubicBezTo>
                  <a:cubicBezTo>
                    <a:pt x="4478" y="9645"/>
                    <a:pt x="3811" y="10312"/>
                    <a:pt x="3025" y="10312"/>
                  </a:cubicBezTo>
                  <a:cubicBezTo>
                    <a:pt x="2215" y="10312"/>
                    <a:pt x="1549" y="9645"/>
                    <a:pt x="1549" y="8836"/>
                  </a:cubicBezTo>
                  <a:cubicBezTo>
                    <a:pt x="1549" y="8478"/>
                    <a:pt x="1668" y="8121"/>
                    <a:pt x="1953" y="7859"/>
                  </a:cubicBezTo>
                  <a:cubicBezTo>
                    <a:pt x="2001" y="7811"/>
                    <a:pt x="2001" y="7692"/>
                    <a:pt x="1953" y="7621"/>
                  </a:cubicBezTo>
                  <a:cubicBezTo>
                    <a:pt x="1918" y="7597"/>
                    <a:pt x="1870" y="7585"/>
                    <a:pt x="1825" y="7585"/>
                  </a:cubicBezTo>
                  <a:cubicBezTo>
                    <a:pt x="1781" y="7585"/>
                    <a:pt x="1739" y="7597"/>
                    <a:pt x="1715" y="7621"/>
                  </a:cubicBezTo>
                  <a:cubicBezTo>
                    <a:pt x="1477" y="7859"/>
                    <a:pt x="1310" y="8193"/>
                    <a:pt x="1263" y="8526"/>
                  </a:cubicBezTo>
                  <a:lnTo>
                    <a:pt x="953" y="8288"/>
                  </a:lnTo>
                  <a:cubicBezTo>
                    <a:pt x="918" y="8240"/>
                    <a:pt x="858" y="8216"/>
                    <a:pt x="792" y="8216"/>
                  </a:cubicBezTo>
                  <a:cubicBezTo>
                    <a:pt x="727" y="8216"/>
                    <a:pt x="656" y="8240"/>
                    <a:pt x="596" y="8288"/>
                  </a:cubicBezTo>
                  <a:lnTo>
                    <a:pt x="334" y="8478"/>
                  </a:lnTo>
                  <a:cubicBezTo>
                    <a:pt x="501" y="7169"/>
                    <a:pt x="1644" y="6144"/>
                    <a:pt x="3025" y="6144"/>
                  </a:cubicBezTo>
                  <a:close/>
                  <a:moveTo>
                    <a:pt x="787" y="8574"/>
                  </a:moveTo>
                  <a:lnTo>
                    <a:pt x="1239" y="8907"/>
                  </a:lnTo>
                  <a:cubicBezTo>
                    <a:pt x="1287" y="9860"/>
                    <a:pt x="2073" y="10598"/>
                    <a:pt x="3025" y="10598"/>
                  </a:cubicBezTo>
                  <a:cubicBezTo>
                    <a:pt x="3882" y="10598"/>
                    <a:pt x="4621" y="9979"/>
                    <a:pt x="4764" y="9145"/>
                  </a:cubicBezTo>
                  <a:lnTo>
                    <a:pt x="5073" y="9383"/>
                  </a:lnTo>
                  <a:cubicBezTo>
                    <a:pt x="5121" y="9407"/>
                    <a:pt x="5192" y="9431"/>
                    <a:pt x="5240" y="9431"/>
                  </a:cubicBezTo>
                  <a:cubicBezTo>
                    <a:pt x="5311" y="9431"/>
                    <a:pt x="5359" y="9407"/>
                    <a:pt x="5430" y="9383"/>
                  </a:cubicBezTo>
                  <a:lnTo>
                    <a:pt x="5692" y="9169"/>
                  </a:lnTo>
                  <a:lnTo>
                    <a:pt x="5692" y="9169"/>
                  </a:lnTo>
                  <a:cubicBezTo>
                    <a:pt x="5526" y="10503"/>
                    <a:pt x="4383" y="11527"/>
                    <a:pt x="3025" y="11527"/>
                  </a:cubicBezTo>
                  <a:cubicBezTo>
                    <a:pt x="1549" y="11527"/>
                    <a:pt x="358" y="10360"/>
                    <a:pt x="310" y="8907"/>
                  </a:cubicBezTo>
                  <a:lnTo>
                    <a:pt x="787" y="8574"/>
                  </a:lnTo>
                  <a:close/>
                  <a:moveTo>
                    <a:pt x="6526" y="8574"/>
                  </a:moveTo>
                  <a:lnTo>
                    <a:pt x="6978" y="8907"/>
                  </a:lnTo>
                  <a:cubicBezTo>
                    <a:pt x="7026" y="9860"/>
                    <a:pt x="7812" y="10598"/>
                    <a:pt x="8764" y="10598"/>
                  </a:cubicBezTo>
                  <a:cubicBezTo>
                    <a:pt x="9622" y="10598"/>
                    <a:pt x="10360" y="9979"/>
                    <a:pt x="10527" y="9145"/>
                  </a:cubicBezTo>
                  <a:lnTo>
                    <a:pt x="10812" y="9383"/>
                  </a:lnTo>
                  <a:cubicBezTo>
                    <a:pt x="10884" y="9407"/>
                    <a:pt x="10931" y="9431"/>
                    <a:pt x="11003" y="9431"/>
                  </a:cubicBezTo>
                  <a:cubicBezTo>
                    <a:pt x="11051" y="9431"/>
                    <a:pt x="11122" y="9407"/>
                    <a:pt x="11170" y="9383"/>
                  </a:cubicBezTo>
                  <a:lnTo>
                    <a:pt x="11432" y="9169"/>
                  </a:lnTo>
                  <a:lnTo>
                    <a:pt x="11432" y="9169"/>
                  </a:lnTo>
                  <a:cubicBezTo>
                    <a:pt x="11289" y="10503"/>
                    <a:pt x="10122" y="11527"/>
                    <a:pt x="8764" y="11527"/>
                  </a:cubicBezTo>
                  <a:cubicBezTo>
                    <a:pt x="7312" y="11527"/>
                    <a:pt x="6121" y="10360"/>
                    <a:pt x="6050" y="8907"/>
                  </a:cubicBezTo>
                  <a:lnTo>
                    <a:pt x="6526" y="8574"/>
                  </a:lnTo>
                  <a:close/>
                  <a:moveTo>
                    <a:pt x="3049" y="0"/>
                  </a:moveTo>
                  <a:cubicBezTo>
                    <a:pt x="1382" y="0"/>
                    <a:pt x="1" y="1358"/>
                    <a:pt x="1" y="3025"/>
                  </a:cubicBezTo>
                  <a:cubicBezTo>
                    <a:pt x="1" y="3144"/>
                    <a:pt x="1" y="3239"/>
                    <a:pt x="24" y="3358"/>
                  </a:cubicBezTo>
                  <a:cubicBezTo>
                    <a:pt x="72" y="3787"/>
                    <a:pt x="215" y="4192"/>
                    <a:pt x="429" y="4549"/>
                  </a:cubicBezTo>
                  <a:cubicBezTo>
                    <a:pt x="787" y="5144"/>
                    <a:pt x="1310" y="5621"/>
                    <a:pt x="1977" y="5859"/>
                  </a:cubicBezTo>
                  <a:cubicBezTo>
                    <a:pt x="2001" y="5859"/>
                    <a:pt x="2025" y="5883"/>
                    <a:pt x="2096" y="5883"/>
                  </a:cubicBezTo>
                  <a:cubicBezTo>
                    <a:pt x="906" y="6311"/>
                    <a:pt x="24" y="7430"/>
                    <a:pt x="24" y="8788"/>
                  </a:cubicBezTo>
                  <a:cubicBezTo>
                    <a:pt x="24" y="10455"/>
                    <a:pt x="1406" y="11812"/>
                    <a:pt x="3073" y="11812"/>
                  </a:cubicBezTo>
                  <a:cubicBezTo>
                    <a:pt x="4406" y="11812"/>
                    <a:pt x="5549" y="10955"/>
                    <a:pt x="5954" y="9764"/>
                  </a:cubicBezTo>
                  <a:cubicBezTo>
                    <a:pt x="6383" y="10955"/>
                    <a:pt x="7502" y="11812"/>
                    <a:pt x="8836" y="11812"/>
                  </a:cubicBezTo>
                  <a:cubicBezTo>
                    <a:pt x="10503" y="11812"/>
                    <a:pt x="11884" y="10455"/>
                    <a:pt x="11884" y="8788"/>
                  </a:cubicBezTo>
                  <a:cubicBezTo>
                    <a:pt x="11836" y="7478"/>
                    <a:pt x="10955" y="6335"/>
                    <a:pt x="9741" y="5930"/>
                  </a:cubicBezTo>
                  <a:cubicBezTo>
                    <a:pt x="10122" y="5787"/>
                    <a:pt x="10527" y="5573"/>
                    <a:pt x="10836" y="5263"/>
                  </a:cubicBezTo>
                  <a:cubicBezTo>
                    <a:pt x="10908" y="5216"/>
                    <a:pt x="10908" y="5097"/>
                    <a:pt x="10836" y="5025"/>
                  </a:cubicBezTo>
                  <a:cubicBezTo>
                    <a:pt x="10812" y="5001"/>
                    <a:pt x="10771" y="4989"/>
                    <a:pt x="10726" y="4989"/>
                  </a:cubicBezTo>
                  <a:cubicBezTo>
                    <a:pt x="10681" y="4989"/>
                    <a:pt x="10634" y="5001"/>
                    <a:pt x="10598" y="5025"/>
                  </a:cubicBezTo>
                  <a:cubicBezTo>
                    <a:pt x="10098" y="5502"/>
                    <a:pt x="9455" y="5740"/>
                    <a:pt x="8764" y="5740"/>
                  </a:cubicBezTo>
                  <a:cubicBezTo>
                    <a:pt x="7359" y="5740"/>
                    <a:pt x="6169" y="4644"/>
                    <a:pt x="6073" y="3287"/>
                  </a:cubicBezTo>
                  <a:lnTo>
                    <a:pt x="6073" y="3120"/>
                  </a:lnTo>
                  <a:lnTo>
                    <a:pt x="6550" y="2810"/>
                  </a:lnTo>
                  <a:lnTo>
                    <a:pt x="7002" y="3120"/>
                  </a:lnTo>
                  <a:lnTo>
                    <a:pt x="7002" y="3215"/>
                  </a:lnTo>
                  <a:cubicBezTo>
                    <a:pt x="7074" y="3834"/>
                    <a:pt x="7431" y="4382"/>
                    <a:pt x="7978" y="4644"/>
                  </a:cubicBezTo>
                  <a:cubicBezTo>
                    <a:pt x="8217" y="4763"/>
                    <a:pt x="8550" y="4835"/>
                    <a:pt x="8788" y="4835"/>
                  </a:cubicBezTo>
                  <a:cubicBezTo>
                    <a:pt x="9646" y="4835"/>
                    <a:pt x="10408" y="4192"/>
                    <a:pt x="10550" y="3358"/>
                  </a:cubicBezTo>
                  <a:lnTo>
                    <a:pt x="10836" y="3596"/>
                  </a:lnTo>
                  <a:cubicBezTo>
                    <a:pt x="10908" y="3644"/>
                    <a:pt x="10955" y="3668"/>
                    <a:pt x="11027" y="3668"/>
                  </a:cubicBezTo>
                  <a:cubicBezTo>
                    <a:pt x="11074" y="3668"/>
                    <a:pt x="11146" y="3644"/>
                    <a:pt x="11193" y="3596"/>
                  </a:cubicBezTo>
                  <a:lnTo>
                    <a:pt x="11479" y="3382"/>
                  </a:lnTo>
                  <a:lnTo>
                    <a:pt x="11479" y="3382"/>
                  </a:lnTo>
                  <a:cubicBezTo>
                    <a:pt x="11408" y="3763"/>
                    <a:pt x="11289" y="4096"/>
                    <a:pt x="11122" y="4430"/>
                  </a:cubicBezTo>
                  <a:cubicBezTo>
                    <a:pt x="11051" y="4525"/>
                    <a:pt x="11074" y="4620"/>
                    <a:pt x="11170" y="4668"/>
                  </a:cubicBezTo>
                  <a:cubicBezTo>
                    <a:pt x="11203" y="4693"/>
                    <a:pt x="11236" y="4703"/>
                    <a:pt x="11267" y="4703"/>
                  </a:cubicBezTo>
                  <a:cubicBezTo>
                    <a:pt x="11326" y="4703"/>
                    <a:pt x="11377" y="4667"/>
                    <a:pt x="11408" y="4620"/>
                  </a:cubicBezTo>
                  <a:cubicBezTo>
                    <a:pt x="11717" y="4144"/>
                    <a:pt x="11860" y="3596"/>
                    <a:pt x="11860" y="3025"/>
                  </a:cubicBezTo>
                  <a:cubicBezTo>
                    <a:pt x="11860" y="1358"/>
                    <a:pt x="10479" y="0"/>
                    <a:pt x="8812" y="0"/>
                  </a:cubicBezTo>
                  <a:cubicBezTo>
                    <a:pt x="7478" y="0"/>
                    <a:pt x="6359" y="858"/>
                    <a:pt x="5930" y="2048"/>
                  </a:cubicBezTo>
                  <a:cubicBezTo>
                    <a:pt x="5502" y="858"/>
                    <a:pt x="4383" y="0"/>
                    <a:pt x="304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3" name="Google Shape;3693;p54"/>
          <p:cNvGrpSpPr/>
          <p:nvPr/>
        </p:nvGrpSpPr>
        <p:grpSpPr>
          <a:xfrm>
            <a:off x="4757884" y="3572345"/>
            <a:ext cx="364280" cy="354083"/>
            <a:chOff x="4948372" y="3572345"/>
            <a:chExt cx="364280" cy="354083"/>
          </a:xfrm>
        </p:grpSpPr>
        <p:sp>
          <p:nvSpPr>
            <p:cNvPr id="3694" name="Google Shape;3694;p54"/>
            <p:cNvSpPr/>
            <p:nvPr/>
          </p:nvSpPr>
          <p:spPr>
            <a:xfrm>
              <a:off x="4963995" y="3578725"/>
              <a:ext cx="343678" cy="342276"/>
            </a:xfrm>
            <a:custGeom>
              <a:rect b="b" l="l" r="r" t="t"/>
              <a:pathLst>
                <a:path extrusionOk="0" h="11480" w="11527">
                  <a:moveTo>
                    <a:pt x="5764" y="1596"/>
                  </a:moveTo>
                  <a:cubicBezTo>
                    <a:pt x="8050" y="1596"/>
                    <a:pt x="9884" y="3454"/>
                    <a:pt x="9884" y="5740"/>
                  </a:cubicBezTo>
                  <a:cubicBezTo>
                    <a:pt x="9884" y="8026"/>
                    <a:pt x="8050" y="9884"/>
                    <a:pt x="5764" y="9884"/>
                  </a:cubicBezTo>
                  <a:cubicBezTo>
                    <a:pt x="3454" y="9884"/>
                    <a:pt x="1620" y="8026"/>
                    <a:pt x="1620" y="5740"/>
                  </a:cubicBezTo>
                  <a:cubicBezTo>
                    <a:pt x="1620" y="3454"/>
                    <a:pt x="3454" y="1596"/>
                    <a:pt x="5764" y="1596"/>
                  </a:cubicBezTo>
                  <a:close/>
                  <a:moveTo>
                    <a:pt x="5764" y="1"/>
                  </a:moveTo>
                  <a:cubicBezTo>
                    <a:pt x="2573" y="1"/>
                    <a:pt x="1" y="2573"/>
                    <a:pt x="1" y="5740"/>
                  </a:cubicBezTo>
                  <a:cubicBezTo>
                    <a:pt x="1" y="8931"/>
                    <a:pt x="2596" y="11479"/>
                    <a:pt x="5764" y="11479"/>
                  </a:cubicBezTo>
                  <a:cubicBezTo>
                    <a:pt x="8907" y="11479"/>
                    <a:pt x="11503" y="8884"/>
                    <a:pt x="11503" y="5740"/>
                  </a:cubicBezTo>
                  <a:cubicBezTo>
                    <a:pt x="11527" y="2573"/>
                    <a:pt x="8931" y="1"/>
                    <a:pt x="5764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54"/>
            <p:cNvSpPr/>
            <p:nvPr/>
          </p:nvSpPr>
          <p:spPr>
            <a:xfrm>
              <a:off x="5055588" y="3591516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7" y="1"/>
                  </a:moveTo>
                  <a:lnTo>
                    <a:pt x="4907" y="1"/>
                  </a:lnTo>
                  <a:cubicBezTo>
                    <a:pt x="6740" y="953"/>
                    <a:pt x="7979" y="2906"/>
                    <a:pt x="7979" y="5097"/>
                  </a:cubicBezTo>
                  <a:cubicBezTo>
                    <a:pt x="7979" y="8288"/>
                    <a:pt x="5383" y="10836"/>
                    <a:pt x="2239" y="10836"/>
                  </a:cubicBezTo>
                  <a:cubicBezTo>
                    <a:pt x="1430" y="10836"/>
                    <a:pt x="691" y="10693"/>
                    <a:pt x="1" y="10407"/>
                  </a:cubicBezTo>
                  <a:lnTo>
                    <a:pt x="1" y="10407"/>
                  </a:lnTo>
                  <a:cubicBezTo>
                    <a:pt x="810" y="10812"/>
                    <a:pt x="1739" y="11050"/>
                    <a:pt x="2692" y="11050"/>
                  </a:cubicBezTo>
                  <a:cubicBezTo>
                    <a:pt x="5859" y="11050"/>
                    <a:pt x="8431" y="8455"/>
                    <a:pt x="8431" y="5311"/>
                  </a:cubicBezTo>
                  <a:cubicBezTo>
                    <a:pt x="8455" y="2930"/>
                    <a:pt x="7002" y="882"/>
                    <a:pt x="490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54"/>
            <p:cNvSpPr/>
            <p:nvPr/>
          </p:nvSpPr>
          <p:spPr>
            <a:xfrm>
              <a:off x="5136536" y="3577324"/>
              <a:ext cx="171138" cy="328054"/>
            </a:xfrm>
            <a:custGeom>
              <a:rect b="b" l="l" r="r" t="t"/>
              <a:pathLst>
                <a:path extrusionOk="0" h="11003" w="5740">
                  <a:moveTo>
                    <a:pt x="1" y="0"/>
                  </a:moveTo>
                  <a:lnTo>
                    <a:pt x="1" y="1643"/>
                  </a:lnTo>
                  <a:cubicBezTo>
                    <a:pt x="2287" y="1643"/>
                    <a:pt x="4144" y="3501"/>
                    <a:pt x="4144" y="5787"/>
                  </a:cubicBezTo>
                  <a:cubicBezTo>
                    <a:pt x="4144" y="7502"/>
                    <a:pt x="3096" y="8978"/>
                    <a:pt x="1596" y="9597"/>
                  </a:cubicBezTo>
                  <a:lnTo>
                    <a:pt x="2334" y="11003"/>
                  </a:lnTo>
                  <a:cubicBezTo>
                    <a:pt x="4335" y="10098"/>
                    <a:pt x="5740" y="8097"/>
                    <a:pt x="5740" y="5763"/>
                  </a:cubicBezTo>
                  <a:cubicBezTo>
                    <a:pt x="5740" y="2596"/>
                    <a:pt x="3192" y="0"/>
                    <a:pt x="1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54"/>
            <p:cNvSpPr/>
            <p:nvPr/>
          </p:nvSpPr>
          <p:spPr>
            <a:xfrm>
              <a:off x="5201146" y="3593663"/>
              <a:ext cx="107245" cy="315264"/>
            </a:xfrm>
            <a:custGeom>
              <a:rect b="b" l="l" r="r" t="t"/>
              <a:pathLst>
                <a:path extrusionOk="0" h="10574" w="3597">
                  <a:moveTo>
                    <a:pt x="72" y="0"/>
                  </a:moveTo>
                  <a:cubicBezTo>
                    <a:pt x="1882" y="953"/>
                    <a:pt x="3120" y="2882"/>
                    <a:pt x="3120" y="5096"/>
                  </a:cubicBezTo>
                  <a:cubicBezTo>
                    <a:pt x="3120" y="7311"/>
                    <a:pt x="1858" y="9264"/>
                    <a:pt x="1" y="10216"/>
                  </a:cubicBezTo>
                  <a:lnTo>
                    <a:pt x="191" y="10574"/>
                  </a:lnTo>
                  <a:cubicBezTo>
                    <a:pt x="215" y="10574"/>
                    <a:pt x="239" y="10526"/>
                    <a:pt x="263" y="10526"/>
                  </a:cubicBezTo>
                  <a:lnTo>
                    <a:pt x="810" y="10264"/>
                  </a:lnTo>
                  <a:cubicBezTo>
                    <a:pt x="1049" y="10121"/>
                    <a:pt x="1263" y="9978"/>
                    <a:pt x="1453" y="9812"/>
                  </a:cubicBezTo>
                  <a:cubicBezTo>
                    <a:pt x="1668" y="9645"/>
                    <a:pt x="1882" y="9454"/>
                    <a:pt x="2049" y="9288"/>
                  </a:cubicBezTo>
                  <a:cubicBezTo>
                    <a:pt x="2335" y="8978"/>
                    <a:pt x="2573" y="8692"/>
                    <a:pt x="2763" y="8359"/>
                  </a:cubicBezTo>
                  <a:cubicBezTo>
                    <a:pt x="2978" y="8025"/>
                    <a:pt x="3168" y="7668"/>
                    <a:pt x="3287" y="7287"/>
                  </a:cubicBezTo>
                  <a:cubicBezTo>
                    <a:pt x="3335" y="7073"/>
                    <a:pt x="3430" y="6882"/>
                    <a:pt x="3454" y="6668"/>
                  </a:cubicBezTo>
                  <a:cubicBezTo>
                    <a:pt x="3478" y="6525"/>
                    <a:pt x="3525" y="6335"/>
                    <a:pt x="3549" y="6192"/>
                  </a:cubicBezTo>
                  <a:cubicBezTo>
                    <a:pt x="3573" y="5930"/>
                    <a:pt x="3597" y="5644"/>
                    <a:pt x="3597" y="5382"/>
                  </a:cubicBezTo>
                  <a:cubicBezTo>
                    <a:pt x="3573" y="5215"/>
                    <a:pt x="3573" y="5144"/>
                    <a:pt x="3573" y="5096"/>
                  </a:cubicBezTo>
                  <a:cubicBezTo>
                    <a:pt x="3573" y="4644"/>
                    <a:pt x="3478" y="4168"/>
                    <a:pt x="3359" y="3739"/>
                  </a:cubicBezTo>
                  <a:lnTo>
                    <a:pt x="3192" y="3215"/>
                  </a:lnTo>
                  <a:cubicBezTo>
                    <a:pt x="3097" y="2953"/>
                    <a:pt x="2954" y="2667"/>
                    <a:pt x="2835" y="2429"/>
                  </a:cubicBezTo>
                  <a:cubicBezTo>
                    <a:pt x="2692" y="2167"/>
                    <a:pt x="2501" y="1929"/>
                    <a:pt x="2358" y="1715"/>
                  </a:cubicBezTo>
                  <a:cubicBezTo>
                    <a:pt x="2215" y="1548"/>
                    <a:pt x="2049" y="1357"/>
                    <a:pt x="1882" y="1215"/>
                  </a:cubicBezTo>
                  <a:lnTo>
                    <a:pt x="1572" y="929"/>
                  </a:lnTo>
                  <a:cubicBezTo>
                    <a:pt x="1406" y="762"/>
                    <a:pt x="1263" y="643"/>
                    <a:pt x="1072" y="524"/>
                  </a:cubicBezTo>
                  <a:cubicBezTo>
                    <a:pt x="906" y="405"/>
                    <a:pt x="739" y="333"/>
                    <a:pt x="548" y="214"/>
                  </a:cubicBezTo>
                  <a:cubicBezTo>
                    <a:pt x="453" y="143"/>
                    <a:pt x="358" y="119"/>
                    <a:pt x="263" y="48"/>
                  </a:cubicBezTo>
                  <a:lnTo>
                    <a:pt x="239" y="48"/>
                  </a:lnTo>
                  <a:cubicBezTo>
                    <a:pt x="215" y="48"/>
                    <a:pt x="191" y="24"/>
                    <a:pt x="144" y="24"/>
                  </a:cubicBezTo>
                  <a:cubicBezTo>
                    <a:pt x="120" y="24"/>
                    <a:pt x="96" y="0"/>
                    <a:pt x="72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54"/>
            <p:cNvSpPr/>
            <p:nvPr/>
          </p:nvSpPr>
          <p:spPr>
            <a:xfrm>
              <a:off x="4948372" y="3572345"/>
              <a:ext cx="364280" cy="354083"/>
            </a:xfrm>
            <a:custGeom>
              <a:rect b="b" l="l" r="r" t="t"/>
              <a:pathLst>
                <a:path extrusionOk="0" h="11876" w="12218">
                  <a:moveTo>
                    <a:pt x="6097" y="382"/>
                  </a:moveTo>
                  <a:lnTo>
                    <a:pt x="6097" y="1668"/>
                  </a:lnTo>
                  <a:cubicBezTo>
                    <a:pt x="3811" y="1739"/>
                    <a:pt x="1954" y="3668"/>
                    <a:pt x="1954" y="5978"/>
                  </a:cubicBezTo>
                  <a:cubicBezTo>
                    <a:pt x="1954" y="6478"/>
                    <a:pt x="2049" y="6978"/>
                    <a:pt x="2239" y="7502"/>
                  </a:cubicBezTo>
                  <a:cubicBezTo>
                    <a:pt x="2256" y="7553"/>
                    <a:pt x="2309" y="7603"/>
                    <a:pt x="2380" y="7603"/>
                  </a:cubicBezTo>
                  <a:cubicBezTo>
                    <a:pt x="2410" y="7603"/>
                    <a:pt x="2443" y="7594"/>
                    <a:pt x="2477" y="7574"/>
                  </a:cubicBezTo>
                  <a:cubicBezTo>
                    <a:pt x="2549" y="7550"/>
                    <a:pt x="2620" y="7454"/>
                    <a:pt x="2549" y="7359"/>
                  </a:cubicBezTo>
                  <a:cubicBezTo>
                    <a:pt x="2406" y="6931"/>
                    <a:pt x="2311" y="6478"/>
                    <a:pt x="2311" y="6049"/>
                  </a:cubicBezTo>
                  <a:cubicBezTo>
                    <a:pt x="2287" y="3858"/>
                    <a:pt x="4049" y="2049"/>
                    <a:pt x="6216" y="2025"/>
                  </a:cubicBezTo>
                  <a:cubicBezTo>
                    <a:pt x="6231" y="2025"/>
                    <a:pt x="6246" y="2025"/>
                    <a:pt x="6260" y="2025"/>
                  </a:cubicBezTo>
                  <a:cubicBezTo>
                    <a:pt x="8455" y="2025"/>
                    <a:pt x="10241" y="3802"/>
                    <a:pt x="10241" y="5978"/>
                  </a:cubicBezTo>
                  <a:cubicBezTo>
                    <a:pt x="10241" y="8145"/>
                    <a:pt x="8455" y="9931"/>
                    <a:pt x="6288" y="9931"/>
                  </a:cubicBezTo>
                  <a:cubicBezTo>
                    <a:pt x="5597" y="9931"/>
                    <a:pt x="4907" y="9764"/>
                    <a:pt x="4311" y="9431"/>
                  </a:cubicBezTo>
                  <a:cubicBezTo>
                    <a:pt x="3740" y="9098"/>
                    <a:pt x="3240" y="8621"/>
                    <a:pt x="2906" y="8050"/>
                  </a:cubicBezTo>
                  <a:cubicBezTo>
                    <a:pt x="2875" y="8003"/>
                    <a:pt x="2824" y="7967"/>
                    <a:pt x="2766" y="7967"/>
                  </a:cubicBezTo>
                  <a:cubicBezTo>
                    <a:pt x="2734" y="7967"/>
                    <a:pt x="2701" y="7977"/>
                    <a:pt x="2668" y="8002"/>
                  </a:cubicBezTo>
                  <a:cubicBezTo>
                    <a:pt x="2597" y="8050"/>
                    <a:pt x="2549" y="8145"/>
                    <a:pt x="2620" y="8240"/>
                  </a:cubicBezTo>
                  <a:cubicBezTo>
                    <a:pt x="3001" y="8860"/>
                    <a:pt x="3549" y="9360"/>
                    <a:pt x="4168" y="9717"/>
                  </a:cubicBezTo>
                  <a:cubicBezTo>
                    <a:pt x="4811" y="10074"/>
                    <a:pt x="5526" y="10288"/>
                    <a:pt x="6312" y="10288"/>
                  </a:cubicBezTo>
                  <a:cubicBezTo>
                    <a:pt x="6836" y="10288"/>
                    <a:pt x="7383" y="10193"/>
                    <a:pt x="7860" y="10003"/>
                  </a:cubicBezTo>
                  <a:lnTo>
                    <a:pt x="8455" y="11122"/>
                  </a:lnTo>
                  <a:cubicBezTo>
                    <a:pt x="7740" y="11408"/>
                    <a:pt x="7026" y="11551"/>
                    <a:pt x="6288" y="11551"/>
                  </a:cubicBezTo>
                  <a:cubicBezTo>
                    <a:pt x="4787" y="11551"/>
                    <a:pt x="3382" y="10955"/>
                    <a:pt x="2311" y="9907"/>
                  </a:cubicBezTo>
                  <a:cubicBezTo>
                    <a:pt x="1001" y="8598"/>
                    <a:pt x="453" y="6788"/>
                    <a:pt x="763" y="4930"/>
                  </a:cubicBezTo>
                  <a:cubicBezTo>
                    <a:pt x="930" y="4192"/>
                    <a:pt x="1191" y="3477"/>
                    <a:pt x="1644" y="2858"/>
                  </a:cubicBezTo>
                  <a:cubicBezTo>
                    <a:pt x="2668" y="1334"/>
                    <a:pt x="4311" y="429"/>
                    <a:pt x="6097" y="382"/>
                  </a:cubicBezTo>
                  <a:close/>
                  <a:moveTo>
                    <a:pt x="6264" y="1"/>
                  </a:moveTo>
                  <a:cubicBezTo>
                    <a:pt x="4311" y="1"/>
                    <a:pt x="2454" y="953"/>
                    <a:pt x="1334" y="2644"/>
                  </a:cubicBezTo>
                  <a:cubicBezTo>
                    <a:pt x="906" y="3263"/>
                    <a:pt x="620" y="3978"/>
                    <a:pt x="477" y="4740"/>
                  </a:cubicBezTo>
                  <a:cubicBezTo>
                    <a:pt x="1" y="7145"/>
                    <a:pt x="977" y="9526"/>
                    <a:pt x="3025" y="10884"/>
                  </a:cubicBezTo>
                  <a:cubicBezTo>
                    <a:pt x="3644" y="11312"/>
                    <a:pt x="4359" y="11598"/>
                    <a:pt x="5121" y="11765"/>
                  </a:cubicBezTo>
                  <a:cubicBezTo>
                    <a:pt x="5516" y="11839"/>
                    <a:pt x="5908" y="11875"/>
                    <a:pt x="6293" y="11875"/>
                  </a:cubicBezTo>
                  <a:cubicBezTo>
                    <a:pt x="7886" y="11875"/>
                    <a:pt x="9372" y="11257"/>
                    <a:pt x="10503" y="10145"/>
                  </a:cubicBezTo>
                  <a:cubicBezTo>
                    <a:pt x="11622" y="9026"/>
                    <a:pt x="12218" y="7526"/>
                    <a:pt x="12218" y="5954"/>
                  </a:cubicBezTo>
                  <a:cubicBezTo>
                    <a:pt x="12194" y="5454"/>
                    <a:pt x="12146" y="4978"/>
                    <a:pt x="12027" y="4454"/>
                  </a:cubicBezTo>
                  <a:cubicBezTo>
                    <a:pt x="12006" y="4392"/>
                    <a:pt x="11932" y="4330"/>
                    <a:pt x="11851" y="4330"/>
                  </a:cubicBezTo>
                  <a:cubicBezTo>
                    <a:pt x="11838" y="4330"/>
                    <a:pt x="11826" y="4332"/>
                    <a:pt x="11813" y="4335"/>
                  </a:cubicBezTo>
                  <a:cubicBezTo>
                    <a:pt x="11718" y="4382"/>
                    <a:pt x="11670" y="4454"/>
                    <a:pt x="11694" y="4549"/>
                  </a:cubicBezTo>
                  <a:cubicBezTo>
                    <a:pt x="11813" y="5002"/>
                    <a:pt x="11860" y="5478"/>
                    <a:pt x="11860" y="5954"/>
                  </a:cubicBezTo>
                  <a:cubicBezTo>
                    <a:pt x="11860" y="7431"/>
                    <a:pt x="11265" y="8836"/>
                    <a:pt x="10241" y="9907"/>
                  </a:cubicBezTo>
                  <a:cubicBezTo>
                    <a:pt x="9789" y="10360"/>
                    <a:pt x="9288" y="10717"/>
                    <a:pt x="8717" y="10979"/>
                  </a:cubicBezTo>
                  <a:lnTo>
                    <a:pt x="8122" y="9860"/>
                  </a:lnTo>
                  <a:cubicBezTo>
                    <a:pt x="9574" y="9169"/>
                    <a:pt x="10551" y="7669"/>
                    <a:pt x="10551" y="5954"/>
                  </a:cubicBezTo>
                  <a:cubicBezTo>
                    <a:pt x="10551" y="3620"/>
                    <a:pt x="8717" y="1715"/>
                    <a:pt x="6431" y="1644"/>
                  </a:cubicBezTo>
                  <a:lnTo>
                    <a:pt x="6431" y="358"/>
                  </a:lnTo>
                  <a:cubicBezTo>
                    <a:pt x="7502" y="382"/>
                    <a:pt x="8503" y="715"/>
                    <a:pt x="9407" y="1310"/>
                  </a:cubicBezTo>
                  <a:cubicBezTo>
                    <a:pt x="10289" y="1930"/>
                    <a:pt x="11003" y="2763"/>
                    <a:pt x="11432" y="3787"/>
                  </a:cubicBezTo>
                  <a:cubicBezTo>
                    <a:pt x="11449" y="3839"/>
                    <a:pt x="11516" y="3878"/>
                    <a:pt x="11587" y="3878"/>
                  </a:cubicBezTo>
                  <a:cubicBezTo>
                    <a:pt x="11615" y="3878"/>
                    <a:pt x="11643" y="3872"/>
                    <a:pt x="11670" y="3858"/>
                  </a:cubicBezTo>
                  <a:cubicBezTo>
                    <a:pt x="11741" y="3835"/>
                    <a:pt x="11789" y="3716"/>
                    <a:pt x="11741" y="3620"/>
                  </a:cubicBezTo>
                  <a:cubicBezTo>
                    <a:pt x="11313" y="2549"/>
                    <a:pt x="10551" y="1644"/>
                    <a:pt x="9598" y="1001"/>
                  </a:cubicBezTo>
                  <a:cubicBezTo>
                    <a:pt x="8622" y="358"/>
                    <a:pt x="7455" y="1"/>
                    <a:pt x="6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9" name="Google Shape;3699;p54"/>
          <p:cNvGrpSpPr/>
          <p:nvPr/>
        </p:nvGrpSpPr>
        <p:grpSpPr>
          <a:xfrm>
            <a:off x="4023966" y="3573060"/>
            <a:ext cx="348657" cy="354321"/>
            <a:chOff x="4366853" y="3573060"/>
            <a:chExt cx="348657" cy="354321"/>
          </a:xfrm>
        </p:grpSpPr>
        <p:sp>
          <p:nvSpPr>
            <p:cNvPr id="3700" name="Google Shape;3700;p54"/>
            <p:cNvSpPr/>
            <p:nvPr/>
          </p:nvSpPr>
          <p:spPr>
            <a:xfrm>
              <a:off x="4373264" y="3795304"/>
              <a:ext cx="335150" cy="126237"/>
            </a:xfrm>
            <a:custGeom>
              <a:rect b="b" l="l" r="r" t="t"/>
              <a:pathLst>
                <a:path extrusionOk="0" h="4234" w="11241">
                  <a:moveTo>
                    <a:pt x="0" y="0"/>
                  </a:moveTo>
                  <a:lnTo>
                    <a:pt x="0" y="3525"/>
                  </a:lnTo>
                  <a:cubicBezTo>
                    <a:pt x="0" y="3596"/>
                    <a:pt x="24" y="3620"/>
                    <a:pt x="95" y="3620"/>
                  </a:cubicBezTo>
                  <a:lnTo>
                    <a:pt x="4930" y="3620"/>
                  </a:lnTo>
                  <a:lnTo>
                    <a:pt x="5573" y="4215"/>
                  </a:lnTo>
                  <a:cubicBezTo>
                    <a:pt x="5585" y="4227"/>
                    <a:pt x="5602" y="4233"/>
                    <a:pt x="5623" y="4233"/>
                  </a:cubicBezTo>
                  <a:cubicBezTo>
                    <a:pt x="5644" y="4233"/>
                    <a:pt x="5668" y="4227"/>
                    <a:pt x="5692" y="4215"/>
                  </a:cubicBezTo>
                  <a:lnTo>
                    <a:pt x="6311" y="3620"/>
                  </a:lnTo>
                  <a:lnTo>
                    <a:pt x="11169" y="3620"/>
                  </a:lnTo>
                  <a:cubicBezTo>
                    <a:pt x="11217" y="3620"/>
                    <a:pt x="11240" y="3596"/>
                    <a:pt x="11240" y="3525"/>
                  </a:cubicBezTo>
                  <a:lnTo>
                    <a:pt x="11240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54"/>
            <p:cNvSpPr/>
            <p:nvPr/>
          </p:nvSpPr>
          <p:spPr>
            <a:xfrm>
              <a:off x="4693480" y="3795304"/>
              <a:ext cx="17054" cy="107960"/>
            </a:xfrm>
            <a:custGeom>
              <a:rect b="b" l="l" r="r" t="t"/>
              <a:pathLst>
                <a:path extrusionOk="0" h="3621" w="572">
                  <a:moveTo>
                    <a:pt x="96" y="0"/>
                  </a:moveTo>
                  <a:lnTo>
                    <a:pt x="96" y="3525"/>
                  </a:lnTo>
                  <a:cubicBezTo>
                    <a:pt x="96" y="3596"/>
                    <a:pt x="72" y="3620"/>
                    <a:pt x="0" y="3620"/>
                  </a:cubicBezTo>
                  <a:lnTo>
                    <a:pt x="477" y="3620"/>
                  </a:lnTo>
                  <a:cubicBezTo>
                    <a:pt x="548" y="3620"/>
                    <a:pt x="572" y="3596"/>
                    <a:pt x="572" y="3525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54"/>
            <p:cNvSpPr/>
            <p:nvPr/>
          </p:nvSpPr>
          <p:spPr>
            <a:xfrm>
              <a:off x="4373264" y="3686657"/>
              <a:ext cx="335150" cy="126952"/>
            </a:xfrm>
            <a:custGeom>
              <a:rect b="b" l="l" r="r" t="t"/>
              <a:pathLst>
                <a:path extrusionOk="0" h="4258" w="11241">
                  <a:moveTo>
                    <a:pt x="0" y="1"/>
                  </a:moveTo>
                  <a:lnTo>
                    <a:pt x="0" y="3644"/>
                  </a:lnTo>
                  <a:lnTo>
                    <a:pt x="4930" y="3644"/>
                  </a:lnTo>
                  <a:lnTo>
                    <a:pt x="5573" y="4240"/>
                  </a:lnTo>
                  <a:cubicBezTo>
                    <a:pt x="5585" y="4252"/>
                    <a:pt x="5602" y="4258"/>
                    <a:pt x="5623" y="4258"/>
                  </a:cubicBezTo>
                  <a:cubicBezTo>
                    <a:pt x="5644" y="4258"/>
                    <a:pt x="5668" y="4252"/>
                    <a:pt x="5692" y="4240"/>
                  </a:cubicBezTo>
                  <a:lnTo>
                    <a:pt x="6311" y="3644"/>
                  </a:lnTo>
                  <a:lnTo>
                    <a:pt x="11240" y="3644"/>
                  </a:lnTo>
                  <a:lnTo>
                    <a:pt x="11240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54"/>
            <p:cNvSpPr/>
            <p:nvPr/>
          </p:nvSpPr>
          <p:spPr>
            <a:xfrm>
              <a:off x="4697029" y="3686657"/>
              <a:ext cx="14222" cy="108676"/>
            </a:xfrm>
            <a:custGeom>
              <a:rect b="b" l="l" r="r" t="t"/>
              <a:pathLst>
                <a:path extrusionOk="0" h="3645" w="477">
                  <a:moveTo>
                    <a:pt x="0" y="1"/>
                  </a:moveTo>
                  <a:lnTo>
                    <a:pt x="0" y="3644"/>
                  </a:lnTo>
                  <a:lnTo>
                    <a:pt x="477" y="36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54"/>
            <p:cNvSpPr/>
            <p:nvPr/>
          </p:nvSpPr>
          <p:spPr>
            <a:xfrm>
              <a:off x="4373264" y="3578725"/>
              <a:ext cx="335150" cy="126237"/>
            </a:xfrm>
            <a:custGeom>
              <a:rect b="b" l="l" r="r" t="t"/>
              <a:pathLst>
                <a:path extrusionOk="0" h="4234" w="11241">
                  <a:moveTo>
                    <a:pt x="24" y="1"/>
                  </a:moveTo>
                  <a:cubicBezTo>
                    <a:pt x="24" y="1"/>
                    <a:pt x="0" y="49"/>
                    <a:pt x="0" y="72"/>
                  </a:cubicBezTo>
                  <a:lnTo>
                    <a:pt x="0" y="3621"/>
                  </a:lnTo>
                  <a:lnTo>
                    <a:pt x="4930" y="3621"/>
                  </a:lnTo>
                  <a:lnTo>
                    <a:pt x="5573" y="4216"/>
                  </a:lnTo>
                  <a:cubicBezTo>
                    <a:pt x="5585" y="4228"/>
                    <a:pt x="5602" y="4234"/>
                    <a:pt x="5623" y="4234"/>
                  </a:cubicBezTo>
                  <a:cubicBezTo>
                    <a:pt x="5644" y="4234"/>
                    <a:pt x="5668" y="4228"/>
                    <a:pt x="5692" y="4216"/>
                  </a:cubicBezTo>
                  <a:lnTo>
                    <a:pt x="6311" y="3621"/>
                  </a:lnTo>
                  <a:lnTo>
                    <a:pt x="11240" y="3621"/>
                  </a:lnTo>
                  <a:lnTo>
                    <a:pt x="11240" y="72"/>
                  </a:lnTo>
                  <a:cubicBezTo>
                    <a:pt x="11240" y="25"/>
                    <a:pt x="11217" y="1"/>
                    <a:pt x="11169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54"/>
            <p:cNvSpPr/>
            <p:nvPr/>
          </p:nvSpPr>
          <p:spPr>
            <a:xfrm>
              <a:off x="4693480" y="3578725"/>
              <a:ext cx="17054" cy="107960"/>
            </a:xfrm>
            <a:custGeom>
              <a:rect b="b" l="l" r="r" t="t"/>
              <a:pathLst>
                <a:path extrusionOk="0" h="3621" w="572">
                  <a:moveTo>
                    <a:pt x="0" y="1"/>
                  </a:moveTo>
                  <a:cubicBezTo>
                    <a:pt x="72" y="1"/>
                    <a:pt x="96" y="25"/>
                    <a:pt x="96" y="72"/>
                  </a:cubicBezTo>
                  <a:lnTo>
                    <a:pt x="96" y="3621"/>
                  </a:lnTo>
                  <a:lnTo>
                    <a:pt x="572" y="3621"/>
                  </a:lnTo>
                  <a:lnTo>
                    <a:pt x="572" y="72"/>
                  </a:lnTo>
                  <a:cubicBezTo>
                    <a:pt x="572" y="49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54"/>
            <p:cNvSpPr/>
            <p:nvPr/>
          </p:nvSpPr>
          <p:spPr>
            <a:xfrm>
              <a:off x="4490408" y="3619214"/>
              <a:ext cx="196719" cy="10674"/>
            </a:xfrm>
            <a:custGeom>
              <a:rect b="b" l="l" r="r" t="t"/>
              <a:pathLst>
                <a:path extrusionOk="0" h="358" w="6598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310"/>
                    <a:pt x="6597" y="215"/>
                  </a:cubicBezTo>
                  <a:cubicBezTo>
                    <a:pt x="6597" y="96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54"/>
            <p:cNvSpPr/>
            <p:nvPr/>
          </p:nvSpPr>
          <p:spPr>
            <a:xfrm>
              <a:off x="4490408" y="3643365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4644" y="357"/>
                  </a:lnTo>
                  <a:cubicBezTo>
                    <a:pt x="4740" y="357"/>
                    <a:pt x="4811" y="286"/>
                    <a:pt x="4811" y="214"/>
                  </a:cubicBezTo>
                  <a:cubicBezTo>
                    <a:pt x="4811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54"/>
            <p:cNvSpPr/>
            <p:nvPr/>
          </p:nvSpPr>
          <p:spPr>
            <a:xfrm>
              <a:off x="4490408" y="3726430"/>
              <a:ext cx="196719" cy="10674"/>
            </a:xfrm>
            <a:custGeom>
              <a:rect b="b" l="l" r="r" t="t"/>
              <a:pathLst>
                <a:path extrusionOk="0" h="358" w="6598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310"/>
                    <a:pt x="6597" y="215"/>
                  </a:cubicBezTo>
                  <a:cubicBezTo>
                    <a:pt x="6597" y="96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54"/>
            <p:cNvSpPr/>
            <p:nvPr/>
          </p:nvSpPr>
          <p:spPr>
            <a:xfrm>
              <a:off x="4490408" y="3751266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7"/>
                    <a:pt x="96" y="358"/>
                    <a:pt x="167" y="358"/>
                  </a:cubicBezTo>
                  <a:lnTo>
                    <a:pt x="4644" y="358"/>
                  </a:lnTo>
                  <a:cubicBezTo>
                    <a:pt x="4740" y="358"/>
                    <a:pt x="4811" y="310"/>
                    <a:pt x="4811" y="215"/>
                  </a:cubicBezTo>
                  <a:cubicBezTo>
                    <a:pt x="4811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54"/>
            <p:cNvSpPr/>
            <p:nvPr/>
          </p:nvSpPr>
          <p:spPr>
            <a:xfrm>
              <a:off x="4439990" y="3605022"/>
              <a:ext cx="22033" cy="57543"/>
            </a:xfrm>
            <a:custGeom>
              <a:rect b="b" l="l" r="r" t="t"/>
              <a:pathLst>
                <a:path extrusionOk="0" h="1930" w="739">
                  <a:moveTo>
                    <a:pt x="215" y="0"/>
                  </a:moveTo>
                  <a:cubicBezTo>
                    <a:pt x="167" y="0"/>
                    <a:pt x="96" y="24"/>
                    <a:pt x="72" y="95"/>
                  </a:cubicBezTo>
                  <a:cubicBezTo>
                    <a:pt x="1" y="191"/>
                    <a:pt x="72" y="333"/>
                    <a:pt x="191" y="333"/>
                  </a:cubicBezTo>
                  <a:lnTo>
                    <a:pt x="382" y="333"/>
                  </a:lnTo>
                  <a:lnTo>
                    <a:pt x="382" y="1762"/>
                  </a:lnTo>
                  <a:cubicBezTo>
                    <a:pt x="382" y="1810"/>
                    <a:pt x="405" y="1881"/>
                    <a:pt x="453" y="1905"/>
                  </a:cubicBezTo>
                  <a:cubicBezTo>
                    <a:pt x="487" y="1922"/>
                    <a:pt x="521" y="1930"/>
                    <a:pt x="553" y="1930"/>
                  </a:cubicBezTo>
                  <a:cubicBezTo>
                    <a:pt x="656" y="1930"/>
                    <a:pt x="739" y="1853"/>
                    <a:pt x="739" y="1762"/>
                  </a:cubicBezTo>
                  <a:lnTo>
                    <a:pt x="739" y="143"/>
                  </a:lnTo>
                  <a:cubicBezTo>
                    <a:pt x="739" y="71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54"/>
            <p:cNvSpPr/>
            <p:nvPr/>
          </p:nvSpPr>
          <p:spPr>
            <a:xfrm>
              <a:off x="4392435" y="3603800"/>
              <a:ext cx="38342" cy="60465"/>
            </a:xfrm>
            <a:custGeom>
              <a:rect b="b" l="l" r="r" t="t"/>
              <a:pathLst>
                <a:path extrusionOk="0" h="2028" w="1286">
                  <a:moveTo>
                    <a:pt x="624" y="332"/>
                  </a:moveTo>
                  <a:cubicBezTo>
                    <a:pt x="654" y="332"/>
                    <a:pt x="685" y="338"/>
                    <a:pt x="714" y="351"/>
                  </a:cubicBezTo>
                  <a:cubicBezTo>
                    <a:pt x="834" y="374"/>
                    <a:pt x="929" y="494"/>
                    <a:pt x="929" y="636"/>
                  </a:cubicBezTo>
                  <a:lnTo>
                    <a:pt x="929" y="1375"/>
                  </a:lnTo>
                  <a:cubicBezTo>
                    <a:pt x="929" y="1494"/>
                    <a:pt x="834" y="1613"/>
                    <a:pt x="714" y="1684"/>
                  </a:cubicBezTo>
                  <a:cubicBezTo>
                    <a:pt x="692" y="1691"/>
                    <a:pt x="670" y="1694"/>
                    <a:pt x="647" y="1694"/>
                  </a:cubicBezTo>
                  <a:cubicBezTo>
                    <a:pt x="501" y="1694"/>
                    <a:pt x="357" y="1567"/>
                    <a:pt x="357" y="1422"/>
                  </a:cubicBezTo>
                  <a:lnTo>
                    <a:pt x="357" y="613"/>
                  </a:lnTo>
                  <a:cubicBezTo>
                    <a:pt x="357" y="456"/>
                    <a:pt x="486" y="332"/>
                    <a:pt x="624" y="332"/>
                  </a:cubicBezTo>
                  <a:close/>
                  <a:moveTo>
                    <a:pt x="639" y="1"/>
                  </a:moveTo>
                  <a:cubicBezTo>
                    <a:pt x="278" y="1"/>
                    <a:pt x="0" y="300"/>
                    <a:pt x="0" y="636"/>
                  </a:cubicBezTo>
                  <a:lnTo>
                    <a:pt x="0" y="1375"/>
                  </a:lnTo>
                  <a:cubicBezTo>
                    <a:pt x="0" y="1740"/>
                    <a:pt x="291" y="2028"/>
                    <a:pt x="663" y="2028"/>
                  </a:cubicBezTo>
                  <a:cubicBezTo>
                    <a:pt x="703" y="2028"/>
                    <a:pt x="744" y="2025"/>
                    <a:pt x="786" y="2018"/>
                  </a:cubicBezTo>
                  <a:cubicBezTo>
                    <a:pt x="1072" y="1922"/>
                    <a:pt x="1286" y="1660"/>
                    <a:pt x="1286" y="1351"/>
                  </a:cubicBezTo>
                  <a:lnTo>
                    <a:pt x="1286" y="636"/>
                  </a:lnTo>
                  <a:cubicBezTo>
                    <a:pt x="1286" y="351"/>
                    <a:pt x="1072" y="65"/>
                    <a:pt x="786" y="17"/>
                  </a:cubicBezTo>
                  <a:cubicBezTo>
                    <a:pt x="736" y="6"/>
                    <a:pt x="686" y="1"/>
                    <a:pt x="6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54"/>
            <p:cNvSpPr/>
            <p:nvPr/>
          </p:nvSpPr>
          <p:spPr>
            <a:xfrm>
              <a:off x="4436442" y="3713639"/>
              <a:ext cx="34824" cy="56827"/>
            </a:xfrm>
            <a:custGeom>
              <a:rect b="b" l="l" r="r" t="t"/>
              <a:pathLst>
                <a:path extrusionOk="0" h="1906" w="1168">
                  <a:moveTo>
                    <a:pt x="548" y="1"/>
                  </a:moveTo>
                  <a:cubicBezTo>
                    <a:pt x="286" y="1"/>
                    <a:pt x="72" y="167"/>
                    <a:pt x="24" y="429"/>
                  </a:cubicBezTo>
                  <a:cubicBezTo>
                    <a:pt x="1" y="525"/>
                    <a:pt x="48" y="620"/>
                    <a:pt x="120" y="644"/>
                  </a:cubicBezTo>
                  <a:cubicBezTo>
                    <a:pt x="140" y="648"/>
                    <a:pt x="159" y="650"/>
                    <a:pt x="177" y="650"/>
                  </a:cubicBezTo>
                  <a:cubicBezTo>
                    <a:pt x="262" y="650"/>
                    <a:pt x="318" y="603"/>
                    <a:pt x="358" y="525"/>
                  </a:cubicBezTo>
                  <a:cubicBezTo>
                    <a:pt x="382" y="429"/>
                    <a:pt x="477" y="358"/>
                    <a:pt x="548" y="358"/>
                  </a:cubicBezTo>
                  <a:cubicBezTo>
                    <a:pt x="667" y="358"/>
                    <a:pt x="763" y="429"/>
                    <a:pt x="763" y="548"/>
                  </a:cubicBezTo>
                  <a:lnTo>
                    <a:pt x="763" y="596"/>
                  </a:lnTo>
                  <a:cubicBezTo>
                    <a:pt x="739" y="644"/>
                    <a:pt x="715" y="739"/>
                    <a:pt x="644" y="858"/>
                  </a:cubicBezTo>
                  <a:cubicBezTo>
                    <a:pt x="405" y="1191"/>
                    <a:pt x="262" y="1382"/>
                    <a:pt x="191" y="1477"/>
                  </a:cubicBezTo>
                  <a:cubicBezTo>
                    <a:pt x="120" y="1596"/>
                    <a:pt x="48" y="1668"/>
                    <a:pt x="72" y="1739"/>
                  </a:cubicBezTo>
                  <a:cubicBezTo>
                    <a:pt x="120" y="1811"/>
                    <a:pt x="143" y="1834"/>
                    <a:pt x="191" y="1858"/>
                  </a:cubicBezTo>
                  <a:cubicBezTo>
                    <a:pt x="239" y="1858"/>
                    <a:pt x="262" y="1906"/>
                    <a:pt x="524" y="1906"/>
                  </a:cubicBezTo>
                  <a:lnTo>
                    <a:pt x="1001" y="1906"/>
                  </a:lnTo>
                  <a:cubicBezTo>
                    <a:pt x="1096" y="1906"/>
                    <a:pt x="1167" y="1834"/>
                    <a:pt x="1167" y="1739"/>
                  </a:cubicBezTo>
                  <a:cubicBezTo>
                    <a:pt x="1167" y="1620"/>
                    <a:pt x="1120" y="1549"/>
                    <a:pt x="1001" y="1549"/>
                  </a:cubicBezTo>
                  <a:lnTo>
                    <a:pt x="548" y="1549"/>
                  </a:lnTo>
                  <a:cubicBezTo>
                    <a:pt x="644" y="1429"/>
                    <a:pt x="763" y="1263"/>
                    <a:pt x="905" y="1072"/>
                  </a:cubicBezTo>
                  <a:cubicBezTo>
                    <a:pt x="977" y="906"/>
                    <a:pt x="1072" y="763"/>
                    <a:pt x="1096" y="644"/>
                  </a:cubicBezTo>
                  <a:cubicBezTo>
                    <a:pt x="1120" y="548"/>
                    <a:pt x="1096" y="429"/>
                    <a:pt x="1072" y="358"/>
                  </a:cubicBezTo>
                  <a:cubicBezTo>
                    <a:pt x="1025" y="286"/>
                    <a:pt x="1001" y="239"/>
                    <a:pt x="953" y="167"/>
                  </a:cubicBezTo>
                  <a:cubicBezTo>
                    <a:pt x="858" y="48"/>
                    <a:pt x="715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54"/>
            <p:cNvSpPr/>
            <p:nvPr/>
          </p:nvSpPr>
          <p:spPr>
            <a:xfrm>
              <a:off x="4392435" y="3712238"/>
              <a:ext cx="36941" cy="56947"/>
            </a:xfrm>
            <a:custGeom>
              <a:rect b="b" l="l" r="r" t="t"/>
              <a:pathLst>
                <a:path extrusionOk="0" h="1910" w="1239">
                  <a:moveTo>
                    <a:pt x="595" y="357"/>
                  </a:moveTo>
                  <a:cubicBezTo>
                    <a:pt x="762" y="357"/>
                    <a:pt x="881" y="476"/>
                    <a:pt x="881" y="643"/>
                  </a:cubicBezTo>
                  <a:lnTo>
                    <a:pt x="881" y="1310"/>
                  </a:lnTo>
                  <a:cubicBezTo>
                    <a:pt x="881" y="1429"/>
                    <a:pt x="786" y="1548"/>
                    <a:pt x="643" y="1596"/>
                  </a:cubicBezTo>
                  <a:cubicBezTo>
                    <a:pt x="476" y="1596"/>
                    <a:pt x="357" y="1476"/>
                    <a:pt x="357" y="1310"/>
                  </a:cubicBezTo>
                  <a:lnTo>
                    <a:pt x="357" y="643"/>
                  </a:lnTo>
                  <a:cubicBezTo>
                    <a:pt x="357" y="524"/>
                    <a:pt x="453" y="405"/>
                    <a:pt x="595" y="357"/>
                  </a:cubicBezTo>
                  <a:close/>
                  <a:moveTo>
                    <a:pt x="643" y="0"/>
                  </a:moveTo>
                  <a:cubicBezTo>
                    <a:pt x="310" y="0"/>
                    <a:pt x="0" y="286"/>
                    <a:pt x="0" y="595"/>
                  </a:cubicBezTo>
                  <a:lnTo>
                    <a:pt x="0" y="1286"/>
                  </a:lnTo>
                  <a:cubicBezTo>
                    <a:pt x="0" y="1619"/>
                    <a:pt x="286" y="1881"/>
                    <a:pt x="595" y="1905"/>
                  </a:cubicBezTo>
                  <a:cubicBezTo>
                    <a:pt x="618" y="1908"/>
                    <a:pt x="641" y="1910"/>
                    <a:pt x="664" y="1910"/>
                  </a:cubicBezTo>
                  <a:cubicBezTo>
                    <a:pt x="970" y="1910"/>
                    <a:pt x="1238" y="1620"/>
                    <a:pt x="1238" y="1310"/>
                  </a:cubicBezTo>
                  <a:lnTo>
                    <a:pt x="1238" y="643"/>
                  </a:lnTo>
                  <a:cubicBezTo>
                    <a:pt x="1238" y="310"/>
                    <a:pt x="953" y="48"/>
                    <a:pt x="64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54"/>
            <p:cNvSpPr/>
            <p:nvPr/>
          </p:nvSpPr>
          <p:spPr>
            <a:xfrm>
              <a:off x="4437158" y="3821571"/>
              <a:ext cx="33393" cy="56112"/>
            </a:xfrm>
            <a:custGeom>
              <a:rect b="b" l="l" r="r" t="t"/>
              <a:pathLst>
                <a:path extrusionOk="0" h="1882" w="1120">
                  <a:moveTo>
                    <a:pt x="572" y="0"/>
                  </a:moveTo>
                  <a:cubicBezTo>
                    <a:pt x="286" y="0"/>
                    <a:pt x="48" y="191"/>
                    <a:pt x="24" y="453"/>
                  </a:cubicBezTo>
                  <a:cubicBezTo>
                    <a:pt x="0" y="548"/>
                    <a:pt x="48" y="620"/>
                    <a:pt x="167" y="667"/>
                  </a:cubicBezTo>
                  <a:cubicBezTo>
                    <a:pt x="179" y="670"/>
                    <a:pt x="192" y="672"/>
                    <a:pt x="204" y="672"/>
                  </a:cubicBezTo>
                  <a:cubicBezTo>
                    <a:pt x="286" y="672"/>
                    <a:pt x="361" y="604"/>
                    <a:pt x="381" y="501"/>
                  </a:cubicBezTo>
                  <a:cubicBezTo>
                    <a:pt x="405" y="429"/>
                    <a:pt x="500" y="334"/>
                    <a:pt x="596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6" y="739"/>
                  </a:cubicBezTo>
                  <a:cubicBezTo>
                    <a:pt x="500" y="739"/>
                    <a:pt x="405" y="834"/>
                    <a:pt x="405" y="929"/>
                  </a:cubicBezTo>
                  <a:cubicBezTo>
                    <a:pt x="405" y="1024"/>
                    <a:pt x="500" y="1096"/>
                    <a:pt x="596" y="1096"/>
                  </a:cubicBezTo>
                  <a:cubicBezTo>
                    <a:pt x="715" y="1096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6" y="1525"/>
                  </a:cubicBezTo>
                  <a:cubicBezTo>
                    <a:pt x="500" y="1525"/>
                    <a:pt x="405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286" y="1144"/>
                    <a:pt x="215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5"/>
                  </a:lnTo>
                  <a:cubicBezTo>
                    <a:pt x="48" y="1667"/>
                    <a:pt x="286" y="1882"/>
                    <a:pt x="572" y="1882"/>
                  </a:cubicBezTo>
                  <a:cubicBezTo>
                    <a:pt x="858" y="1882"/>
                    <a:pt x="1120" y="1644"/>
                    <a:pt x="1120" y="1310"/>
                  </a:cubicBezTo>
                  <a:cubicBezTo>
                    <a:pt x="1120" y="1167"/>
                    <a:pt x="1072" y="1048"/>
                    <a:pt x="977" y="929"/>
                  </a:cubicBezTo>
                  <a:cubicBezTo>
                    <a:pt x="1072" y="834"/>
                    <a:pt x="1120" y="691"/>
                    <a:pt x="1120" y="548"/>
                  </a:cubicBezTo>
                  <a:cubicBezTo>
                    <a:pt x="1120" y="239"/>
                    <a:pt x="858" y="0"/>
                    <a:pt x="5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54"/>
            <p:cNvSpPr/>
            <p:nvPr/>
          </p:nvSpPr>
          <p:spPr>
            <a:xfrm>
              <a:off x="4392435" y="3820855"/>
              <a:ext cx="36225" cy="56827"/>
            </a:xfrm>
            <a:custGeom>
              <a:rect b="b" l="l" r="r" t="t"/>
              <a:pathLst>
                <a:path extrusionOk="0" h="1906" w="1215">
                  <a:moveTo>
                    <a:pt x="595" y="334"/>
                  </a:moveTo>
                  <a:cubicBezTo>
                    <a:pt x="762" y="334"/>
                    <a:pt x="881" y="453"/>
                    <a:pt x="881" y="596"/>
                  </a:cubicBezTo>
                  <a:lnTo>
                    <a:pt x="881" y="1287"/>
                  </a:lnTo>
                  <a:cubicBezTo>
                    <a:pt x="881" y="1406"/>
                    <a:pt x="786" y="1501"/>
                    <a:pt x="643" y="1549"/>
                  </a:cubicBezTo>
                  <a:cubicBezTo>
                    <a:pt x="476" y="1549"/>
                    <a:pt x="357" y="1429"/>
                    <a:pt x="357" y="1287"/>
                  </a:cubicBezTo>
                  <a:lnTo>
                    <a:pt x="357" y="596"/>
                  </a:lnTo>
                  <a:cubicBezTo>
                    <a:pt x="357" y="477"/>
                    <a:pt x="453" y="358"/>
                    <a:pt x="595" y="334"/>
                  </a:cubicBezTo>
                  <a:close/>
                  <a:moveTo>
                    <a:pt x="619" y="1"/>
                  </a:moveTo>
                  <a:cubicBezTo>
                    <a:pt x="310" y="1"/>
                    <a:pt x="0" y="263"/>
                    <a:pt x="0" y="596"/>
                  </a:cubicBezTo>
                  <a:lnTo>
                    <a:pt x="0" y="1287"/>
                  </a:lnTo>
                  <a:cubicBezTo>
                    <a:pt x="0" y="1596"/>
                    <a:pt x="286" y="1882"/>
                    <a:pt x="595" y="1906"/>
                  </a:cubicBezTo>
                  <a:cubicBezTo>
                    <a:pt x="929" y="1906"/>
                    <a:pt x="1215" y="1644"/>
                    <a:pt x="1215" y="1310"/>
                  </a:cubicBezTo>
                  <a:lnTo>
                    <a:pt x="1215" y="620"/>
                  </a:lnTo>
                  <a:cubicBezTo>
                    <a:pt x="1215" y="286"/>
                    <a:pt x="953" y="24"/>
                    <a:pt x="61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54"/>
            <p:cNvSpPr/>
            <p:nvPr/>
          </p:nvSpPr>
          <p:spPr>
            <a:xfrm>
              <a:off x="4490408" y="3835048"/>
              <a:ext cx="196719" cy="10704"/>
            </a:xfrm>
            <a:custGeom>
              <a:rect b="b" l="l" r="r" t="t"/>
              <a:pathLst>
                <a:path extrusionOk="0" h="359" w="6598">
                  <a:moveTo>
                    <a:pt x="167" y="1"/>
                  </a:moveTo>
                  <a:cubicBezTo>
                    <a:pt x="96" y="1"/>
                    <a:pt x="0" y="49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287"/>
                    <a:pt x="6597" y="215"/>
                  </a:cubicBezTo>
                  <a:cubicBezTo>
                    <a:pt x="6597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54"/>
            <p:cNvSpPr/>
            <p:nvPr/>
          </p:nvSpPr>
          <p:spPr>
            <a:xfrm>
              <a:off x="4490408" y="3859914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4644" y="358"/>
                  </a:lnTo>
                  <a:cubicBezTo>
                    <a:pt x="4740" y="358"/>
                    <a:pt x="4811" y="286"/>
                    <a:pt x="4811" y="215"/>
                  </a:cubicBezTo>
                  <a:cubicBezTo>
                    <a:pt x="4811" y="96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54"/>
            <p:cNvSpPr/>
            <p:nvPr/>
          </p:nvSpPr>
          <p:spPr>
            <a:xfrm>
              <a:off x="4366853" y="3573060"/>
              <a:ext cx="348657" cy="354321"/>
            </a:xfrm>
            <a:custGeom>
              <a:rect b="b" l="l" r="r" t="t"/>
              <a:pathLst>
                <a:path extrusionOk="0" h="11884" w="11694">
                  <a:moveTo>
                    <a:pt x="11289" y="334"/>
                  </a:moveTo>
                  <a:lnTo>
                    <a:pt x="11336" y="3644"/>
                  </a:lnTo>
                  <a:lnTo>
                    <a:pt x="6550" y="3644"/>
                  </a:lnTo>
                  <a:cubicBezTo>
                    <a:pt x="6526" y="3644"/>
                    <a:pt x="6454" y="3668"/>
                    <a:pt x="6431" y="3692"/>
                  </a:cubicBezTo>
                  <a:lnTo>
                    <a:pt x="5835" y="4263"/>
                  </a:lnTo>
                  <a:lnTo>
                    <a:pt x="5240" y="3692"/>
                  </a:lnTo>
                  <a:cubicBezTo>
                    <a:pt x="5216" y="3668"/>
                    <a:pt x="5145" y="3644"/>
                    <a:pt x="5121" y="3644"/>
                  </a:cubicBezTo>
                  <a:lnTo>
                    <a:pt x="334" y="3644"/>
                  </a:lnTo>
                  <a:lnTo>
                    <a:pt x="334" y="334"/>
                  </a:lnTo>
                  <a:close/>
                  <a:moveTo>
                    <a:pt x="239" y="0"/>
                  </a:moveTo>
                  <a:cubicBezTo>
                    <a:pt x="144" y="0"/>
                    <a:pt x="72" y="96"/>
                    <a:pt x="72" y="191"/>
                  </a:cubicBezTo>
                  <a:lnTo>
                    <a:pt x="72" y="4620"/>
                  </a:lnTo>
                  <a:cubicBezTo>
                    <a:pt x="72" y="4644"/>
                    <a:pt x="96" y="4716"/>
                    <a:pt x="120" y="4716"/>
                  </a:cubicBezTo>
                  <a:cubicBezTo>
                    <a:pt x="159" y="4735"/>
                    <a:pt x="200" y="4744"/>
                    <a:pt x="239" y="4744"/>
                  </a:cubicBezTo>
                  <a:cubicBezTo>
                    <a:pt x="342" y="4744"/>
                    <a:pt x="429" y="4683"/>
                    <a:pt x="429" y="4597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49"/>
                  </a:lnTo>
                  <a:cubicBezTo>
                    <a:pt x="5788" y="4620"/>
                    <a:pt x="5835" y="4620"/>
                    <a:pt x="5907" y="4620"/>
                  </a:cubicBezTo>
                  <a:cubicBezTo>
                    <a:pt x="5954" y="4620"/>
                    <a:pt x="6026" y="4597"/>
                    <a:pt x="6073" y="4549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264"/>
                  </a:lnTo>
                  <a:lnTo>
                    <a:pt x="6574" y="7264"/>
                  </a:lnTo>
                  <a:cubicBezTo>
                    <a:pt x="6526" y="7264"/>
                    <a:pt x="6502" y="7288"/>
                    <a:pt x="6454" y="7335"/>
                  </a:cubicBezTo>
                  <a:lnTo>
                    <a:pt x="5859" y="7883"/>
                  </a:lnTo>
                  <a:lnTo>
                    <a:pt x="5264" y="7335"/>
                  </a:lnTo>
                  <a:cubicBezTo>
                    <a:pt x="5240" y="7288"/>
                    <a:pt x="5192" y="7264"/>
                    <a:pt x="5145" y="7264"/>
                  </a:cubicBezTo>
                  <a:lnTo>
                    <a:pt x="358" y="7264"/>
                  </a:lnTo>
                  <a:lnTo>
                    <a:pt x="358" y="5430"/>
                  </a:lnTo>
                  <a:cubicBezTo>
                    <a:pt x="358" y="5335"/>
                    <a:pt x="286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0979"/>
                  </a:lnTo>
                  <a:cubicBezTo>
                    <a:pt x="1" y="11146"/>
                    <a:pt x="120" y="11265"/>
                    <a:pt x="263" y="11265"/>
                  </a:cubicBezTo>
                  <a:lnTo>
                    <a:pt x="5049" y="11265"/>
                  </a:lnTo>
                  <a:lnTo>
                    <a:pt x="5645" y="11812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883" y="11884"/>
                    <a:pt x="5954" y="11860"/>
                    <a:pt x="6002" y="11812"/>
                  </a:cubicBezTo>
                  <a:lnTo>
                    <a:pt x="6597" y="11265"/>
                  </a:lnTo>
                  <a:lnTo>
                    <a:pt x="7859" y="11265"/>
                  </a:lnTo>
                  <a:cubicBezTo>
                    <a:pt x="7955" y="11265"/>
                    <a:pt x="8026" y="11193"/>
                    <a:pt x="8026" y="11098"/>
                  </a:cubicBezTo>
                  <a:cubicBezTo>
                    <a:pt x="8026" y="10979"/>
                    <a:pt x="7979" y="10907"/>
                    <a:pt x="7859" y="10907"/>
                  </a:cubicBezTo>
                  <a:lnTo>
                    <a:pt x="6550" y="10907"/>
                  </a:lnTo>
                  <a:cubicBezTo>
                    <a:pt x="6526" y="10907"/>
                    <a:pt x="6454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45" y="10907"/>
                    <a:pt x="5121" y="10907"/>
                  </a:cubicBezTo>
                  <a:lnTo>
                    <a:pt x="334" y="10907"/>
                  </a:lnTo>
                  <a:lnTo>
                    <a:pt x="334" y="7597"/>
                  </a:lnTo>
                  <a:lnTo>
                    <a:pt x="5026" y="7597"/>
                  </a:lnTo>
                  <a:lnTo>
                    <a:pt x="5621" y="8145"/>
                  </a:lnTo>
                  <a:cubicBezTo>
                    <a:pt x="5692" y="8216"/>
                    <a:pt x="5740" y="8216"/>
                    <a:pt x="5811" y="8216"/>
                  </a:cubicBezTo>
                  <a:cubicBezTo>
                    <a:pt x="5859" y="8216"/>
                    <a:pt x="5931" y="8193"/>
                    <a:pt x="5978" y="8145"/>
                  </a:cubicBezTo>
                  <a:lnTo>
                    <a:pt x="6574" y="7597"/>
                  </a:lnTo>
                  <a:lnTo>
                    <a:pt x="11289" y="7597"/>
                  </a:lnTo>
                  <a:lnTo>
                    <a:pt x="11289" y="10907"/>
                  </a:lnTo>
                  <a:lnTo>
                    <a:pt x="8669" y="10907"/>
                  </a:lnTo>
                  <a:cubicBezTo>
                    <a:pt x="8574" y="10907"/>
                    <a:pt x="8479" y="10955"/>
                    <a:pt x="8479" y="11050"/>
                  </a:cubicBezTo>
                  <a:cubicBezTo>
                    <a:pt x="8479" y="11169"/>
                    <a:pt x="8550" y="11265"/>
                    <a:pt x="8669" y="11265"/>
                  </a:cubicBezTo>
                  <a:lnTo>
                    <a:pt x="11360" y="11265"/>
                  </a:lnTo>
                  <a:cubicBezTo>
                    <a:pt x="11527" y="11265"/>
                    <a:pt x="11646" y="11146"/>
                    <a:pt x="11646" y="10979"/>
                  </a:cubicBezTo>
                  <a:lnTo>
                    <a:pt x="11646" y="262"/>
                  </a:lnTo>
                  <a:cubicBezTo>
                    <a:pt x="11694" y="119"/>
                    <a:pt x="11575" y="0"/>
                    <a:pt x="1143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9" name="Google Shape;3719;p54"/>
          <p:cNvGrpSpPr/>
          <p:nvPr/>
        </p:nvGrpSpPr>
        <p:grpSpPr>
          <a:xfrm>
            <a:off x="3253852" y="3573060"/>
            <a:ext cx="354321" cy="355753"/>
            <a:chOff x="3672939" y="3573060"/>
            <a:chExt cx="354321" cy="355753"/>
          </a:xfrm>
        </p:grpSpPr>
        <p:sp>
          <p:nvSpPr>
            <p:cNvPr id="3720" name="Google Shape;3720;p54"/>
            <p:cNvSpPr/>
            <p:nvPr/>
          </p:nvSpPr>
          <p:spPr>
            <a:xfrm>
              <a:off x="3677888" y="3896825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1"/>
                  </a:moveTo>
                  <a:cubicBezTo>
                    <a:pt x="72" y="1"/>
                    <a:pt x="1" y="72"/>
                    <a:pt x="1" y="120"/>
                  </a:cubicBezTo>
                  <a:lnTo>
                    <a:pt x="1" y="691"/>
                  </a:lnTo>
                  <a:cubicBezTo>
                    <a:pt x="1" y="739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03" y="787"/>
                    <a:pt x="11527" y="691"/>
                  </a:cubicBezTo>
                  <a:lnTo>
                    <a:pt x="11527" y="120"/>
                  </a:lnTo>
                  <a:cubicBezTo>
                    <a:pt x="11527" y="72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54"/>
            <p:cNvSpPr/>
            <p:nvPr/>
          </p:nvSpPr>
          <p:spPr>
            <a:xfrm>
              <a:off x="4003084" y="3896825"/>
              <a:ext cx="17800" cy="24180"/>
            </a:xfrm>
            <a:custGeom>
              <a:rect b="b" l="l" r="r" t="t"/>
              <a:pathLst>
                <a:path extrusionOk="0" h="811" w="597">
                  <a:moveTo>
                    <a:pt x="1" y="1"/>
                  </a:moveTo>
                  <a:cubicBezTo>
                    <a:pt x="72" y="1"/>
                    <a:pt x="120" y="72"/>
                    <a:pt x="120" y="120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9" y="810"/>
                    <a:pt x="596" y="763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54"/>
            <p:cNvSpPr/>
            <p:nvPr/>
          </p:nvSpPr>
          <p:spPr>
            <a:xfrm>
              <a:off x="3943454" y="3681677"/>
              <a:ext cx="55396" cy="215175"/>
            </a:xfrm>
            <a:custGeom>
              <a:rect b="b" l="l" r="r" t="t"/>
              <a:pathLst>
                <a:path extrusionOk="0" h="7217" w="1858">
                  <a:moveTo>
                    <a:pt x="72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7217"/>
                  </a:lnTo>
                  <a:lnTo>
                    <a:pt x="1858" y="7217"/>
                  </a:lnTo>
                  <a:lnTo>
                    <a:pt x="1858" y="49"/>
                  </a:lnTo>
                  <a:cubicBezTo>
                    <a:pt x="1858" y="25"/>
                    <a:pt x="1810" y="1"/>
                    <a:pt x="1787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54"/>
            <p:cNvSpPr/>
            <p:nvPr/>
          </p:nvSpPr>
          <p:spPr>
            <a:xfrm>
              <a:off x="3832689" y="3644050"/>
              <a:ext cx="55396" cy="252801"/>
            </a:xfrm>
            <a:custGeom>
              <a:rect b="b" l="l" r="r" t="t"/>
              <a:pathLst>
                <a:path extrusionOk="0" h="8479" w="1858">
                  <a:moveTo>
                    <a:pt x="0" y="1"/>
                  </a:moveTo>
                  <a:lnTo>
                    <a:pt x="0" y="8479"/>
                  </a:lnTo>
                  <a:lnTo>
                    <a:pt x="1858" y="8479"/>
                  </a:lnTo>
                  <a:lnTo>
                    <a:pt x="1858" y="72"/>
                  </a:lnTo>
                  <a:cubicBezTo>
                    <a:pt x="1858" y="25"/>
                    <a:pt x="1810" y="1"/>
                    <a:pt x="178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54"/>
            <p:cNvSpPr/>
            <p:nvPr/>
          </p:nvSpPr>
          <p:spPr>
            <a:xfrm>
              <a:off x="3871748" y="3644498"/>
              <a:ext cx="16339" cy="253785"/>
            </a:xfrm>
            <a:custGeom>
              <a:rect b="b" l="l" r="r" t="t"/>
              <a:pathLst>
                <a:path extrusionOk="0" h="8512" w="548">
                  <a:moveTo>
                    <a:pt x="498" y="1"/>
                  </a:moveTo>
                  <a:cubicBezTo>
                    <a:pt x="490" y="1"/>
                    <a:pt x="482" y="4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72" y="57"/>
                    <a:pt x="72" y="81"/>
                  </a:cubicBezTo>
                  <a:lnTo>
                    <a:pt x="72" y="8511"/>
                  </a:lnTo>
                  <a:lnTo>
                    <a:pt x="548" y="8511"/>
                  </a:lnTo>
                  <a:lnTo>
                    <a:pt x="548" y="81"/>
                  </a:lnTo>
                  <a:cubicBezTo>
                    <a:pt x="548" y="27"/>
                    <a:pt x="521" y="1"/>
                    <a:pt x="498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54"/>
            <p:cNvSpPr/>
            <p:nvPr/>
          </p:nvSpPr>
          <p:spPr>
            <a:xfrm>
              <a:off x="3778008" y="3607139"/>
              <a:ext cx="54711" cy="289712"/>
            </a:xfrm>
            <a:custGeom>
              <a:rect b="b" l="l" r="r" t="t"/>
              <a:pathLst>
                <a:path extrusionOk="0" h="9717" w="1835">
                  <a:moveTo>
                    <a:pt x="48" y="0"/>
                  </a:moveTo>
                  <a:cubicBezTo>
                    <a:pt x="24" y="0"/>
                    <a:pt x="1" y="24"/>
                    <a:pt x="1" y="48"/>
                  </a:cubicBezTo>
                  <a:lnTo>
                    <a:pt x="1" y="9717"/>
                  </a:lnTo>
                  <a:lnTo>
                    <a:pt x="1834" y="9717"/>
                  </a:lnTo>
                  <a:lnTo>
                    <a:pt x="1834" y="48"/>
                  </a:lnTo>
                  <a:cubicBezTo>
                    <a:pt x="1834" y="24"/>
                    <a:pt x="1811" y="0"/>
                    <a:pt x="17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54"/>
            <p:cNvSpPr/>
            <p:nvPr/>
          </p:nvSpPr>
          <p:spPr>
            <a:xfrm>
              <a:off x="3817066" y="3607557"/>
              <a:ext cx="15653" cy="290726"/>
            </a:xfrm>
            <a:custGeom>
              <a:rect b="b" l="l" r="r" t="t"/>
              <a:pathLst>
                <a:path extrusionOk="0" h="9751" w="525">
                  <a:moveTo>
                    <a:pt x="495" y="1"/>
                  </a:moveTo>
                  <a:cubicBezTo>
                    <a:pt x="490" y="1"/>
                    <a:pt x="483" y="4"/>
                    <a:pt x="477" y="10"/>
                  </a:cubicBezTo>
                  <a:lnTo>
                    <a:pt x="0" y="10"/>
                  </a:lnTo>
                  <a:cubicBezTo>
                    <a:pt x="24" y="10"/>
                    <a:pt x="48" y="34"/>
                    <a:pt x="48" y="58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8"/>
                  </a:lnTo>
                  <a:cubicBezTo>
                    <a:pt x="524" y="23"/>
                    <a:pt x="512" y="1"/>
                    <a:pt x="495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54"/>
            <p:cNvSpPr/>
            <p:nvPr/>
          </p:nvSpPr>
          <p:spPr>
            <a:xfrm>
              <a:off x="3721926" y="3756961"/>
              <a:ext cx="54681" cy="139892"/>
            </a:xfrm>
            <a:custGeom>
              <a:rect b="b" l="l" r="r" t="t"/>
              <a:pathLst>
                <a:path extrusionOk="0" h="4692" w="1834">
                  <a:moveTo>
                    <a:pt x="48" y="0"/>
                  </a:moveTo>
                  <a:cubicBezTo>
                    <a:pt x="24" y="0"/>
                    <a:pt x="0" y="24"/>
                    <a:pt x="0" y="48"/>
                  </a:cubicBezTo>
                  <a:lnTo>
                    <a:pt x="0" y="4692"/>
                  </a:lnTo>
                  <a:lnTo>
                    <a:pt x="1834" y="4692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54"/>
            <p:cNvSpPr/>
            <p:nvPr/>
          </p:nvSpPr>
          <p:spPr>
            <a:xfrm>
              <a:off x="3763816" y="3756246"/>
              <a:ext cx="14222" cy="140608"/>
            </a:xfrm>
            <a:custGeom>
              <a:rect b="b" l="l" r="r" t="t"/>
              <a:pathLst>
                <a:path extrusionOk="0" h="4716" w="477">
                  <a:moveTo>
                    <a:pt x="0" y="0"/>
                  </a:moveTo>
                  <a:lnTo>
                    <a:pt x="0" y="4716"/>
                  </a:lnTo>
                  <a:lnTo>
                    <a:pt x="477" y="471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54"/>
            <p:cNvSpPr/>
            <p:nvPr/>
          </p:nvSpPr>
          <p:spPr>
            <a:xfrm>
              <a:off x="3888057" y="3830784"/>
              <a:ext cx="54711" cy="66070"/>
            </a:xfrm>
            <a:custGeom>
              <a:rect b="b" l="l" r="r" t="t"/>
              <a:pathLst>
                <a:path extrusionOk="0" h="2216" w="1835">
                  <a:moveTo>
                    <a:pt x="1" y="1"/>
                  </a:moveTo>
                  <a:lnTo>
                    <a:pt x="1" y="2216"/>
                  </a:lnTo>
                  <a:lnTo>
                    <a:pt x="1835" y="2216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54"/>
            <p:cNvSpPr/>
            <p:nvPr/>
          </p:nvSpPr>
          <p:spPr>
            <a:xfrm>
              <a:off x="3982512" y="3682125"/>
              <a:ext cx="16339" cy="216159"/>
            </a:xfrm>
            <a:custGeom>
              <a:rect b="b" l="l" r="r" t="t"/>
              <a:pathLst>
                <a:path extrusionOk="0" h="7250" w="548">
                  <a:moveTo>
                    <a:pt x="510" y="0"/>
                  </a:moveTo>
                  <a:cubicBezTo>
                    <a:pt x="500" y="0"/>
                    <a:pt x="489" y="3"/>
                    <a:pt x="477" y="10"/>
                  </a:cubicBezTo>
                  <a:lnTo>
                    <a:pt x="0" y="10"/>
                  </a:lnTo>
                  <a:cubicBezTo>
                    <a:pt x="48" y="10"/>
                    <a:pt x="72" y="34"/>
                    <a:pt x="72" y="57"/>
                  </a:cubicBezTo>
                  <a:lnTo>
                    <a:pt x="72" y="7249"/>
                  </a:lnTo>
                  <a:lnTo>
                    <a:pt x="548" y="7249"/>
                  </a:lnTo>
                  <a:lnTo>
                    <a:pt x="548" y="57"/>
                  </a:lnTo>
                  <a:cubicBezTo>
                    <a:pt x="548" y="23"/>
                    <a:pt x="535" y="0"/>
                    <a:pt x="51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54"/>
            <p:cNvSpPr/>
            <p:nvPr/>
          </p:nvSpPr>
          <p:spPr>
            <a:xfrm>
              <a:off x="3929261" y="3830784"/>
              <a:ext cx="14222" cy="66070"/>
            </a:xfrm>
            <a:custGeom>
              <a:rect b="b" l="l" r="r" t="t"/>
              <a:pathLst>
                <a:path extrusionOk="0" h="2216" w="477">
                  <a:moveTo>
                    <a:pt x="0" y="1"/>
                  </a:moveTo>
                  <a:lnTo>
                    <a:pt x="0" y="2216"/>
                  </a:lnTo>
                  <a:lnTo>
                    <a:pt x="476" y="221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54"/>
            <p:cNvSpPr/>
            <p:nvPr/>
          </p:nvSpPr>
          <p:spPr>
            <a:xfrm>
              <a:off x="3672939" y="3573060"/>
              <a:ext cx="354321" cy="355753"/>
            </a:xfrm>
            <a:custGeom>
              <a:rect b="b" l="l" r="r" t="t"/>
              <a:pathLst>
                <a:path extrusionOk="0" h="11932" w="11884">
                  <a:moveTo>
                    <a:pt x="3310" y="6335"/>
                  </a:moveTo>
                  <a:lnTo>
                    <a:pt x="3310" y="10717"/>
                  </a:lnTo>
                  <a:lnTo>
                    <a:pt x="1786" y="10717"/>
                  </a:lnTo>
                  <a:lnTo>
                    <a:pt x="1786" y="6335"/>
                  </a:lnTo>
                  <a:close/>
                  <a:moveTo>
                    <a:pt x="5192" y="1310"/>
                  </a:moveTo>
                  <a:lnTo>
                    <a:pt x="5192" y="10717"/>
                  </a:lnTo>
                  <a:lnTo>
                    <a:pt x="3668" y="10717"/>
                  </a:lnTo>
                  <a:lnTo>
                    <a:pt x="3668" y="1310"/>
                  </a:lnTo>
                  <a:close/>
                  <a:moveTo>
                    <a:pt x="7025" y="2596"/>
                  </a:moveTo>
                  <a:lnTo>
                    <a:pt x="7025" y="10717"/>
                  </a:lnTo>
                  <a:lnTo>
                    <a:pt x="5501" y="10717"/>
                  </a:lnTo>
                  <a:lnTo>
                    <a:pt x="5501" y="2596"/>
                  </a:lnTo>
                  <a:close/>
                  <a:moveTo>
                    <a:pt x="8883" y="8836"/>
                  </a:moveTo>
                  <a:lnTo>
                    <a:pt x="8883" y="10717"/>
                  </a:lnTo>
                  <a:lnTo>
                    <a:pt x="7359" y="10717"/>
                  </a:lnTo>
                  <a:lnTo>
                    <a:pt x="7359" y="8836"/>
                  </a:lnTo>
                  <a:close/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3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63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29" y="5978"/>
                    <a:pt x="334" y="6049"/>
                    <a:pt x="334" y="6144"/>
                  </a:cubicBezTo>
                  <a:cubicBezTo>
                    <a:pt x="334" y="6264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29" y="8478"/>
                    <a:pt x="334" y="8550"/>
                    <a:pt x="334" y="8645"/>
                  </a:cubicBezTo>
                  <a:cubicBezTo>
                    <a:pt x="334" y="8764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3" y="10717"/>
                    <a:pt x="0" y="10836"/>
                    <a:pt x="0" y="11026"/>
                  </a:cubicBezTo>
                  <a:lnTo>
                    <a:pt x="0" y="11741"/>
                  </a:lnTo>
                  <a:cubicBezTo>
                    <a:pt x="0" y="11812"/>
                    <a:pt x="95" y="11908"/>
                    <a:pt x="191" y="11908"/>
                  </a:cubicBezTo>
                  <a:lnTo>
                    <a:pt x="2691" y="11908"/>
                  </a:lnTo>
                  <a:cubicBezTo>
                    <a:pt x="2715" y="11908"/>
                    <a:pt x="2739" y="11908"/>
                    <a:pt x="2763" y="11884"/>
                  </a:cubicBezTo>
                  <a:cubicBezTo>
                    <a:pt x="2882" y="11741"/>
                    <a:pt x="2810" y="11574"/>
                    <a:pt x="2644" y="11574"/>
                  </a:cubicBezTo>
                  <a:lnTo>
                    <a:pt x="357" y="11574"/>
                  </a:lnTo>
                  <a:lnTo>
                    <a:pt x="357" y="11098"/>
                  </a:lnTo>
                  <a:lnTo>
                    <a:pt x="11526" y="11098"/>
                  </a:lnTo>
                  <a:lnTo>
                    <a:pt x="11526" y="11574"/>
                  </a:lnTo>
                  <a:lnTo>
                    <a:pt x="3453" y="11574"/>
                  </a:lnTo>
                  <a:cubicBezTo>
                    <a:pt x="3358" y="11574"/>
                    <a:pt x="3287" y="11646"/>
                    <a:pt x="3287" y="11741"/>
                  </a:cubicBezTo>
                  <a:cubicBezTo>
                    <a:pt x="3287" y="11860"/>
                    <a:pt x="3334" y="11931"/>
                    <a:pt x="3453" y="11931"/>
                  </a:cubicBezTo>
                  <a:lnTo>
                    <a:pt x="11574" y="11931"/>
                  </a:lnTo>
                  <a:cubicBezTo>
                    <a:pt x="11741" y="11931"/>
                    <a:pt x="11884" y="11812"/>
                    <a:pt x="11884" y="11646"/>
                  </a:cubicBezTo>
                  <a:lnTo>
                    <a:pt x="11884" y="11074"/>
                  </a:lnTo>
                  <a:cubicBezTo>
                    <a:pt x="11884" y="10836"/>
                    <a:pt x="11741" y="10717"/>
                    <a:pt x="11574" y="10717"/>
                  </a:cubicBezTo>
                  <a:lnTo>
                    <a:pt x="11098" y="10717"/>
                  </a:lnTo>
                  <a:lnTo>
                    <a:pt x="11098" y="3715"/>
                  </a:lnTo>
                  <a:cubicBezTo>
                    <a:pt x="11098" y="3573"/>
                    <a:pt x="10979" y="3477"/>
                    <a:pt x="10860" y="3477"/>
                  </a:cubicBezTo>
                  <a:lnTo>
                    <a:pt x="9073" y="3477"/>
                  </a:lnTo>
                  <a:cubicBezTo>
                    <a:pt x="9002" y="3477"/>
                    <a:pt x="8907" y="3573"/>
                    <a:pt x="8907" y="3668"/>
                  </a:cubicBezTo>
                  <a:lnTo>
                    <a:pt x="8907" y="4954"/>
                  </a:lnTo>
                  <a:cubicBezTo>
                    <a:pt x="8907" y="4978"/>
                    <a:pt x="8931" y="5025"/>
                    <a:pt x="8954" y="5073"/>
                  </a:cubicBezTo>
                  <a:cubicBezTo>
                    <a:pt x="8998" y="5092"/>
                    <a:pt x="9040" y="5100"/>
                    <a:pt x="9078" y="5100"/>
                  </a:cubicBezTo>
                  <a:cubicBezTo>
                    <a:pt x="9186" y="5100"/>
                    <a:pt x="9264" y="5029"/>
                    <a:pt x="9264" y="4906"/>
                  </a:cubicBezTo>
                  <a:lnTo>
                    <a:pt x="9264" y="3811"/>
                  </a:lnTo>
                  <a:lnTo>
                    <a:pt x="10788" y="3811"/>
                  </a:lnTo>
                  <a:lnTo>
                    <a:pt x="10788" y="10693"/>
                  </a:lnTo>
                  <a:lnTo>
                    <a:pt x="9264" y="10693"/>
                  </a:lnTo>
                  <a:lnTo>
                    <a:pt x="9264" y="5740"/>
                  </a:lnTo>
                  <a:cubicBezTo>
                    <a:pt x="9264" y="5668"/>
                    <a:pt x="9193" y="5573"/>
                    <a:pt x="9121" y="5573"/>
                  </a:cubicBezTo>
                  <a:cubicBezTo>
                    <a:pt x="9002" y="5573"/>
                    <a:pt x="8907" y="5621"/>
                    <a:pt x="8907" y="5740"/>
                  </a:cubicBezTo>
                  <a:lnTo>
                    <a:pt x="8907" y="8478"/>
                  </a:lnTo>
                  <a:lnTo>
                    <a:pt x="7383" y="8478"/>
                  </a:lnTo>
                  <a:lnTo>
                    <a:pt x="7383" y="2477"/>
                  </a:lnTo>
                  <a:cubicBezTo>
                    <a:pt x="7383" y="2334"/>
                    <a:pt x="7264" y="2239"/>
                    <a:pt x="7144" y="2239"/>
                  </a:cubicBezTo>
                  <a:lnTo>
                    <a:pt x="5549" y="2239"/>
                  </a:lnTo>
                  <a:lnTo>
                    <a:pt x="5549" y="1215"/>
                  </a:lnTo>
                  <a:cubicBezTo>
                    <a:pt x="5549" y="1072"/>
                    <a:pt x="5430" y="977"/>
                    <a:pt x="5311" y="977"/>
                  </a:cubicBezTo>
                  <a:lnTo>
                    <a:pt x="3572" y="977"/>
                  </a:lnTo>
                  <a:cubicBezTo>
                    <a:pt x="3429" y="977"/>
                    <a:pt x="3334" y="1096"/>
                    <a:pt x="3334" y="1215"/>
                  </a:cubicBezTo>
                  <a:lnTo>
                    <a:pt x="3334" y="5978"/>
                  </a:lnTo>
                  <a:lnTo>
                    <a:pt x="1739" y="5978"/>
                  </a:lnTo>
                  <a:cubicBezTo>
                    <a:pt x="1572" y="5978"/>
                    <a:pt x="1500" y="6097"/>
                    <a:pt x="1500" y="6216"/>
                  </a:cubicBezTo>
                  <a:lnTo>
                    <a:pt x="150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3" name="Google Shape;3733;p54"/>
          <p:cNvGrpSpPr/>
          <p:nvPr/>
        </p:nvGrpSpPr>
        <p:grpSpPr>
          <a:xfrm>
            <a:off x="2548317" y="3573030"/>
            <a:ext cx="352922" cy="352952"/>
            <a:chOff x="3043605" y="3573030"/>
            <a:chExt cx="352922" cy="352952"/>
          </a:xfrm>
        </p:grpSpPr>
        <p:sp>
          <p:nvSpPr>
            <p:cNvPr id="3734" name="Google Shape;3734;p54"/>
            <p:cNvSpPr/>
            <p:nvPr/>
          </p:nvSpPr>
          <p:spPr>
            <a:xfrm>
              <a:off x="3070588" y="3600759"/>
              <a:ext cx="137775" cy="136344"/>
            </a:xfrm>
            <a:custGeom>
              <a:rect b="b" l="l" r="r" t="t"/>
              <a:pathLst>
                <a:path extrusionOk="0" h="4573" w="4621">
                  <a:moveTo>
                    <a:pt x="2287" y="0"/>
                  </a:moveTo>
                  <a:cubicBezTo>
                    <a:pt x="1072" y="24"/>
                    <a:pt x="48" y="1000"/>
                    <a:pt x="24" y="2263"/>
                  </a:cubicBezTo>
                  <a:cubicBezTo>
                    <a:pt x="1" y="3525"/>
                    <a:pt x="1048" y="4573"/>
                    <a:pt x="2311" y="4573"/>
                  </a:cubicBezTo>
                  <a:lnTo>
                    <a:pt x="4525" y="4573"/>
                  </a:lnTo>
                  <a:cubicBezTo>
                    <a:pt x="4549" y="4573"/>
                    <a:pt x="4573" y="4549"/>
                    <a:pt x="4573" y="4525"/>
                  </a:cubicBezTo>
                  <a:lnTo>
                    <a:pt x="4621" y="2286"/>
                  </a:lnTo>
                  <a:cubicBezTo>
                    <a:pt x="4621" y="1000"/>
                    <a:pt x="3573" y="0"/>
                    <a:pt x="22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54"/>
            <p:cNvSpPr/>
            <p:nvPr/>
          </p:nvSpPr>
          <p:spPr>
            <a:xfrm>
              <a:off x="3114625" y="3599327"/>
              <a:ext cx="93738" cy="137060"/>
            </a:xfrm>
            <a:custGeom>
              <a:rect b="b" l="l" r="r" t="t"/>
              <a:pathLst>
                <a:path extrusionOk="0" h="4597" w="3144">
                  <a:moveTo>
                    <a:pt x="857" y="1"/>
                  </a:moveTo>
                  <a:cubicBezTo>
                    <a:pt x="548" y="1"/>
                    <a:pt x="262" y="72"/>
                    <a:pt x="0" y="191"/>
                  </a:cubicBezTo>
                  <a:cubicBezTo>
                    <a:pt x="119" y="167"/>
                    <a:pt x="238" y="167"/>
                    <a:pt x="357" y="167"/>
                  </a:cubicBezTo>
                  <a:cubicBezTo>
                    <a:pt x="1643" y="167"/>
                    <a:pt x="2643" y="1167"/>
                    <a:pt x="2643" y="2453"/>
                  </a:cubicBezTo>
                  <a:lnTo>
                    <a:pt x="2643" y="4597"/>
                  </a:lnTo>
                  <a:lnTo>
                    <a:pt x="3072" y="4597"/>
                  </a:lnTo>
                  <a:cubicBezTo>
                    <a:pt x="3096" y="4597"/>
                    <a:pt x="3144" y="4573"/>
                    <a:pt x="3144" y="4549"/>
                  </a:cubicBezTo>
                  <a:lnTo>
                    <a:pt x="3144" y="2334"/>
                  </a:lnTo>
                  <a:cubicBezTo>
                    <a:pt x="3144" y="1048"/>
                    <a:pt x="2096" y="48"/>
                    <a:pt x="857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54"/>
            <p:cNvSpPr/>
            <p:nvPr/>
          </p:nvSpPr>
          <p:spPr>
            <a:xfrm>
              <a:off x="3233886" y="3764057"/>
              <a:ext cx="137775" cy="136404"/>
            </a:xfrm>
            <a:custGeom>
              <a:rect b="b" l="l" r="r" t="t"/>
              <a:pathLst>
                <a:path extrusionOk="0" h="4575" w="4621">
                  <a:moveTo>
                    <a:pt x="2287" y="0"/>
                  </a:moveTo>
                  <a:lnTo>
                    <a:pt x="49" y="24"/>
                  </a:lnTo>
                  <a:cubicBezTo>
                    <a:pt x="25" y="24"/>
                    <a:pt x="1" y="48"/>
                    <a:pt x="1" y="96"/>
                  </a:cubicBezTo>
                  <a:lnTo>
                    <a:pt x="1" y="2287"/>
                  </a:lnTo>
                  <a:cubicBezTo>
                    <a:pt x="1" y="3544"/>
                    <a:pt x="1003" y="4574"/>
                    <a:pt x="2228" y="4574"/>
                  </a:cubicBezTo>
                  <a:cubicBezTo>
                    <a:pt x="2256" y="4574"/>
                    <a:pt x="2283" y="4574"/>
                    <a:pt x="2311" y="4573"/>
                  </a:cubicBezTo>
                  <a:cubicBezTo>
                    <a:pt x="3573" y="4549"/>
                    <a:pt x="4549" y="3549"/>
                    <a:pt x="4573" y="2310"/>
                  </a:cubicBezTo>
                  <a:cubicBezTo>
                    <a:pt x="4621" y="1048"/>
                    <a:pt x="3573" y="0"/>
                    <a:pt x="2287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54"/>
            <p:cNvSpPr/>
            <p:nvPr/>
          </p:nvSpPr>
          <p:spPr>
            <a:xfrm>
              <a:off x="3259468" y="3769036"/>
              <a:ext cx="110077" cy="130649"/>
            </a:xfrm>
            <a:custGeom>
              <a:rect b="b" l="l" r="r" t="t"/>
              <a:pathLst>
                <a:path extrusionOk="0" h="4382" w="3692">
                  <a:moveTo>
                    <a:pt x="2382" y="0"/>
                  </a:moveTo>
                  <a:lnTo>
                    <a:pt x="2382" y="0"/>
                  </a:lnTo>
                  <a:cubicBezTo>
                    <a:pt x="2953" y="453"/>
                    <a:pt x="3287" y="1119"/>
                    <a:pt x="3287" y="1858"/>
                  </a:cubicBezTo>
                  <a:cubicBezTo>
                    <a:pt x="3239" y="3096"/>
                    <a:pt x="2239" y="4096"/>
                    <a:pt x="1024" y="4120"/>
                  </a:cubicBezTo>
                  <a:cubicBezTo>
                    <a:pt x="987" y="4122"/>
                    <a:pt x="951" y="4124"/>
                    <a:pt x="914" y="4124"/>
                  </a:cubicBezTo>
                  <a:cubicBezTo>
                    <a:pt x="594" y="4124"/>
                    <a:pt x="278" y="4034"/>
                    <a:pt x="0" y="3906"/>
                  </a:cubicBezTo>
                  <a:lnTo>
                    <a:pt x="0" y="3906"/>
                  </a:lnTo>
                  <a:cubicBezTo>
                    <a:pt x="381" y="4215"/>
                    <a:pt x="905" y="4382"/>
                    <a:pt x="1429" y="4382"/>
                  </a:cubicBezTo>
                  <a:cubicBezTo>
                    <a:pt x="2667" y="4358"/>
                    <a:pt x="3668" y="3334"/>
                    <a:pt x="3691" y="2120"/>
                  </a:cubicBezTo>
                  <a:cubicBezTo>
                    <a:pt x="3691" y="1191"/>
                    <a:pt x="3168" y="405"/>
                    <a:pt x="238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54"/>
            <p:cNvSpPr/>
            <p:nvPr/>
          </p:nvSpPr>
          <p:spPr>
            <a:xfrm>
              <a:off x="3233886" y="3579441"/>
              <a:ext cx="159808" cy="159093"/>
            </a:xfrm>
            <a:custGeom>
              <a:rect b="b" l="l" r="r" t="t"/>
              <a:pathLst>
                <a:path extrusionOk="0" h="5336" w="5360">
                  <a:moveTo>
                    <a:pt x="2672" y="0"/>
                  </a:moveTo>
                  <a:cubicBezTo>
                    <a:pt x="1192" y="0"/>
                    <a:pt x="1" y="1182"/>
                    <a:pt x="1" y="2644"/>
                  </a:cubicBezTo>
                  <a:lnTo>
                    <a:pt x="25" y="5264"/>
                  </a:lnTo>
                  <a:cubicBezTo>
                    <a:pt x="25" y="5288"/>
                    <a:pt x="49" y="5335"/>
                    <a:pt x="72" y="5335"/>
                  </a:cubicBezTo>
                  <a:lnTo>
                    <a:pt x="2668" y="5335"/>
                  </a:lnTo>
                  <a:cubicBezTo>
                    <a:pt x="4121" y="5335"/>
                    <a:pt x="5359" y="4097"/>
                    <a:pt x="5312" y="2620"/>
                  </a:cubicBezTo>
                  <a:cubicBezTo>
                    <a:pt x="5288" y="1191"/>
                    <a:pt x="4121" y="25"/>
                    <a:pt x="2716" y="1"/>
                  </a:cubicBezTo>
                  <a:cubicBezTo>
                    <a:pt x="2701" y="0"/>
                    <a:pt x="2686" y="0"/>
                    <a:pt x="267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54"/>
            <p:cNvSpPr/>
            <p:nvPr/>
          </p:nvSpPr>
          <p:spPr>
            <a:xfrm>
              <a:off x="3233886" y="3597896"/>
              <a:ext cx="158377" cy="139206"/>
            </a:xfrm>
            <a:custGeom>
              <a:rect b="b" l="l" r="r" t="t"/>
              <a:pathLst>
                <a:path extrusionOk="0" h="4669" w="5312">
                  <a:moveTo>
                    <a:pt x="4430" y="1"/>
                  </a:moveTo>
                  <a:cubicBezTo>
                    <a:pt x="4716" y="453"/>
                    <a:pt x="4931" y="977"/>
                    <a:pt x="4931" y="1549"/>
                  </a:cubicBezTo>
                  <a:cubicBezTo>
                    <a:pt x="4954" y="3049"/>
                    <a:pt x="3764" y="4264"/>
                    <a:pt x="2287" y="4264"/>
                  </a:cubicBezTo>
                  <a:lnTo>
                    <a:pt x="1" y="4264"/>
                  </a:lnTo>
                  <a:lnTo>
                    <a:pt x="1" y="4597"/>
                  </a:lnTo>
                  <a:cubicBezTo>
                    <a:pt x="1" y="4645"/>
                    <a:pt x="25" y="4669"/>
                    <a:pt x="49" y="4669"/>
                  </a:cubicBezTo>
                  <a:lnTo>
                    <a:pt x="2644" y="4669"/>
                  </a:lnTo>
                  <a:cubicBezTo>
                    <a:pt x="4097" y="4669"/>
                    <a:pt x="5312" y="3454"/>
                    <a:pt x="5312" y="1930"/>
                  </a:cubicBezTo>
                  <a:cubicBezTo>
                    <a:pt x="5312" y="1168"/>
                    <a:pt x="4954" y="477"/>
                    <a:pt x="443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54"/>
            <p:cNvSpPr/>
            <p:nvPr/>
          </p:nvSpPr>
          <p:spPr>
            <a:xfrm>
              <a:off x="3048584" y="3763342"/>
              <a:ext cx="159779" cy="158407"/>
            </a:xfrm>
            <a:custGeom>
              <a:rect b="b" l="l" r="r" t="t"/>
              <a:pathLst>
                <a:path extrusionOk="0" h="5313" w="5359">
                  <a:moveTo>
                    <a:pt x="2668" y="1"/>
                  </a:moveTo>
                  <a:cubicBezTo>
                    <a:pt x="1215" y="1"/>
                    <a:pt x="0" y="1215"/>
                    <a:pt x="24" y="2692"/>
                  </a:cubicBezTo>
                  <a:cubicBezTo>
                    <a:pt x="48" y="4121"/>
                    <a:pt x="1215" y="5287"/>
                    <a:pt x="2644" y="5311"/>
                  </a:cubicBezTo>
                  <a:cubicBezTo>
                    <a:pt x="2672" y="5312"/>
                    <a:pt x="2701" y="5313"/>
                    <a:pt x="2729" y="5313"/>
                  </a:cubicBezTo>
                  <a:cubicBezTo>
                    <a:pt x="4168" y="5313"/>
                    <a:pt x="5359" y="4139"/>
                    <a:pt x="5359" y="2668"/>
                  </a:cubicBezTo>
                  <a:lnTo>
                    <a:pt x="5311" y="2668"/>
                  </a:lnTo>
                  <a:lnTo>
                    <a:pt x="5311" y="48"/>
                  </a:lnTo>
                  <a:cubicBezTo>
                    <a:pt x="5311" y="24"/>
                    <a:pt x="5287" y="1"/>
                    <a:pt x="5263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54"/>
            <p:cNvSpPr/>
            <p:nvPr/>
          </p:nvSpPr>
          <p:spPr>
            <a:xfrm>
              <a:off x="3099688" y="3763342"/>
              <a:ext cx="108676" cy="158407"/>
            </a:xfrm>
            <a:custGeom>
              <a:rect b="b" l="l" r="r" t="t"/>
              <a:pathLst>
                <a:path extrusionOk="0" h="5313" w="3645">
                  <a:moveTo>
                    <a:pt x="3121" y="1"/>
                  </a:moveTo>
                  <a:lnTo>
                    <a:pt x="3121" y="2525"/>
                  </a:lnTo>
                  <a:cubicBezTo>
                    <a:pt x="3121" y="3964"/>
                    <a:pt x="1929" y="5169"/>
                    <a:pt x="472" y="5169"/>
                  </a:cubicBezTo>
                  <a:cubicBezTo>
                    <a:pt x="458" y="5169"/>
                    <a:pt x="444" y="5169"/>
                    <a:pt x="430" y="5168"/>
                  </a:cubicBezTo>
                  <a:cubicBezTo>
                    <a:pt x="263" y="5168"/>
                    <a:pt x="144" y="5168"/>
                    <a:pt x="1" y="5145"/>
                  </a:cubicBezTo>
                  <a:lnTo>
                    <a:pt x="1" y="5145"/>
                  </a:lnTo>
                  <a:cubicBezTo>
                    <a:pt x="311" y="5264"/>
                    <a:pt x="596" y="5311"/>
                    <a:pt x="930" y="5311"/>
                  </a:cubicBezTo>
                  <a:cubicBezTo>
                    <a:pt x="958" y="5312"/>
                    <a:pt x="987" y="5313"/>
                    <a:pt x="1015" y="5313"/>
                  </a:cubicBezTo>
                  <a:cubicBezTo>
                    <a:pt x="2454" y="5313"/>
                    <a:pt x="3645" y="4139"/>
                    <a:pt x="3645" y="2668"/>
                  </a:cubicBezTo>
                  <a:lnTo>
                    <a:pt x="3645" y="72"/>
                  </a:lnTo>
                  <a:cubicBezTo>
                    <a:pt x="3645" y="24"/>
                    <a:pt x="3597" y="1"/>
                    <a:pt x="3549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54"/>
            <p:cNvSpPr/>
            <p:nvPr/>
          </p:nvSpPr>
          <p:spPr>
            <a:xfrm>
              <a:off x="3067040" y="3595064"/>
              <a:ext cx="147018" cy="147018"/>
            </a:xfrm>
            <a:custGeom>
              <a:rect b="b" l="l" r="r" t="t"/>
              <a:pathLst>
                <a:path extrusionOk="0" h="4931" w="4931">
                  <a:moveTo>
                    <a:pt x="2406" y="1"/>
                  </a:moveTo>
                  <a:cubicBezTo>
                    <a:pt x="1763" y="1"/>
                    <a:pt x="1167" y="286"/>
                    <a:pt x="715" y="715"/>
                  </a:cubicBezTo>
                  <a:cubicBezTo>
                    <a:pt x="262" y="1168"/>
                    <a:pt x="1" y="1787"/>
                    <a:pt x="1" y="2430"/>
                  </a:cubicBezTo>
                  <a:cubicBezTo>
                    <a:pt x="1" y="3025"/>
                    <a:pt x="191" y="3620"/>
                    <a:pt x="596" y="4049"/>
                  </a:cubicBezTo>
                  <a:cubicBezTo>
                    <a:pt x="620" y="4097"/>
                    <a:pt x="667" y="4121"/>
                    <a:pt x="718" y="4121"/>
                  </a:cubicBezTo>
                  <a:cubicBezTo>
                    <a:pt x="769" y="4121"/>
                    <a:pt x="822" y="4097"/>
                    <a:pt x="858" y="4049"/>
                  </a:cubicBezTo>
                  <a:cubicBezTo>
                    <a:pt x="929" y="4001"/>
                    <a:pt x="882" y="3906"/>
                    <a:pt x="858" y="3859"/>
                  </a:cubicBezTo>
                  <a:cubicBezTo>
                    <a:pt x="524" y="3454"/>
                    <a:pt x="358" y="2954"/>
                    <a:pt x="358" y="2454"/>
                  </a:cubicBezTo>
                  <a:cubicBezTo>
                    <a:pt x="358" y="1906"/>
                    <a:pt x="596" y="1382"/>
                    <a:pt x="977" y="1001"/>
                  </a:cubicBezTo>
                  <a:cubicBezTo>
                    <a:pt x="1358" y="596"/>
                    <a:pt x="1906" y="358"/>
                    <a:pt x="2430" y="358"/>
                  </a:cubicBezTo>
                  <a:cubicBezTo>
                    <a:pt x="3001" y="358"/>
                    <a:pt x="3549" y="572"/>
                    <a:pt x="3954" y="953"/>
                  </a:cubicBezTo>
                  <a:cubicBezTo>
                    <a:pt x="4359" y="1334"/>
                    <a:pt x="4573" y="1882"/>
                    <a:pt x="4573" y="2477"/>
                  </a:cubicBezTo>
                  <a:lnTo>
                    <a:pt x="4573" y="4597"/>
                  </a:lnTo>
                  <a:lnTo>
                    <a:pt x="2453" y="4597"/>
                  </a:lnTo>
                  <a:cubicBezTo>
                    <a:pt x="2096" y="4597"/>
                    <a:pt x="1739" y="4502"/>
                    <a:pt x="1453" y="4335"/>
                  </a:cubicBezTo>
                  <a:cubicBezTo>
                    <a:pt x="1425" y="4314"/>
                    <a:pt x="1395" y="4305"/>
                    <a:pt x="1366" y="4305"/>
                  </a:cubicBezTo>
                  <a:cubicBezTo>
                    <a:pt x="1296" y="4305"/>
                    <a:pt x="1232" y="4356"/>
                    <a:pt x="1215" y="4406"/>
                  </a:cubicBezTo>
                  <a:cubicBezTo>
                    <a:pt x="1191" y="4502"/>
                    <a:pt x="1239" y="4597"/>
                    <a:pt x="1310" y="4621"/>
                  </a:cubicBezTo>
                  <a:cubicBezTo>
                    <a:pt x="1668" y="4835"/>
                    <a:pt x="2072" y="4930"/>
                    <a:pt x="2453" y="4930"/>
                  </a:cubicBezTo>
                  <a:lnTo>
                    <a:pt x="4692" y="4930"/>
                  </a:lnTo>
                  <a:cubicBezTo>
                    <a:pt x="4835" y="4930"/>
                    <a:pt x="4930" y="4811"/>
                    <a:pt x="4930" y="4692"/>
                  </a:cubicBezTo>
                  <a:lnTo>
                    <a:pt x="4930" y="2477"/>
                  </a:lnTo>
                  <a:cubicBezTo>
                    <a:pt x="4930" y="1858"/>
                    <a:pt x="4716" y="1263"/>
                    <a:pt x="4311" y="810"/>
                  </a:cubicBezTo>
                  <a:cubicBezTo>
                    <a:pt x="3763" y="286"/>
                    <a:pt x="3120" y="1"/>
                    <a:pt x="2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54"/>
            <p:cNvSpPr/>
            <p:nvPr/>
          </p:nvSpPr>
          <p:spPr>
            <a:xfrm>
              <a:off x="3228221" y="3757677"/>
              <a:ext cx="146988" cy="147704"/>
            </a:xfrm>
            <a:custGeom>
              <a:rect b="b" l="l" r="r" t="t"/>
              <a:pathLst>
                <a:path extrusionOk="0" h="4954" w="493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1810"/>
                  </a:lnTo>
                  <a:cubicBezTo>
                    <a:pt x="0" y="1858"/>
                    <a:pt x="24" y="1881"/>
                    <a:pt x="24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2" y="1955"/>
                    <a:pt x="334" y="1870"/>
                    <a:pt x="334" y="1786"/>
                  </a:cubicBezTo>
                  <a:lnTo>
                    <a:pt x="334" y="357"/>
                  </a:lnTo>
                  <a:lnTo>
                    <a:pt x="2620" y="357"/>
                  </a:lnTo>
                  <a:cubicBezTo>
                    <a:pt x="2811" y="357"/>
                    <a:pt x="2953" y="381"/>
                    <a:pt x="3120" y="453"/>
                  </a:cubicBezTo>
                  <a:cubicBezTo>
                    <a:pt x="4049" y="810"/>
                    <a:pt x="4597" y="1619"/>
                    <a:pt x="4597" y="2501"/>
                  </a:cubicBezTo>
                  <a:cubicBezTo>
                    <a:pt x="4597" y="3025"/>
                    <a:pt x="4358" y="3572"/>
                    <a:pt x="3977" y="3953"/>
                  </a:cubicBezTo>
                  <a:cubicBezTo>
                    <a:pt x="3573" y="4334"/>
                    <a:pt x="3049" y="4596"/>
                    <a:pt x="2501" y="4596"/>
                  </a:cubicBezTo>
                  <a:cubicBezTo>
                    <a:pt x="1929" y="4596"/>
                    <a:pt x="1429" y="4382"/>
                    <a:pt x="1024" y="4025"/>
                  </a:cubicBezTo>
                  <a:cubicBezTo>
                    <a:pt x="643" y="3644"/>
                    <a:pt x="405" y="3120"/>
                    <a:pt x="358" y="2596"/>
                  </a:cubicBezTo>
                  <a:cubicBezTo>
                    <a:pt x="358" y="2501"/>
                    <a:pt x="286" y="2405"/>
                    <a:pt x="191" y="2405"/>
                  </a:cubicBezTo>
                  <a:cubicBezTo>
                    <a:pt x="96" y="2405"/>
                    <a:pt x="0" y="2501"/>
                    <a:pt x="0" y="2596"/>
                  </a:cubicBezTo>
                  <a:cubicBezTo>
                    <a:pt x="48" y="3215"/>
                    <a:pt x="310" y="3810"/>
                    <a:pt x="786" y="4263"/>
                  </a:cubicBezTo>
                  <a:cubicBezTo>
                    <a:pt x="1239" y="4715"/>
                    <a:pt x="1858" y="4954"/>
                    <a:pt x="2477" y="4954"/>
                  </a:cubicBezTo>
                  <a:lnTo>
                    <a:pt x="2501" y="4954"/>
                  </a:lnTo>
                  <a:cubicBezTo>
                    <a:pt x="3168" y="4954"/>
                    <a:pt x="3763" y="4668"/>
                    <a:pt x="4216" y="4239"/>
                  </a:cubicBezTo>
                  <a:cubicBezTo>
                    <a:pt x="4644" y="3787"/>
                    <a:pt x="4930" y="3167"/>
                    <a:pt x="4930" y="2524"/>
                  </a:cubicBezTo>
                  <a:cubicBezTo>
                    <a:pt x="4930" y="1881"/>
                    <a:pt x="4692" y="1262"/>
                    <a:pt x="4216" y="786"/>
                  </a:cubicBezTo>
                  <a:cubicBezTo>
                    <a:pt x="3715" y="262"/>
                    <a:pt x="3096" y="0"/>
                    <a:pt x="2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54"/>
            <p:cNvSpPr/>
            <p:nvPr/>
          </p:nvSpPr>
          <p:spPr>
            <a:xfrm>
              <a:off x="3227506" y="3573030"/>
              <a:ext cx="169021" cy="169737"/>
            </a:xfrm>
            <a:custGeom>
              <a:rect b="b" l="l" r="r" t="t"/>
              <a:pathLst>
                <a:path extrusionOk="0" h="5693" w="5669">
                  <a:moveTo>
                    <a:pt x="2882" y="359"/>
                  </a:moveTo>
                  <a:cubicBezTo>
                    <a:pt x="3549" y="359"/>
                    <a:pt x="4144" y="621"/>
                    <a:pt x="4621" y="1097"/>
                  </a:cubicBezTo>
                  <a:cubicBezTo>
                    <a:pt x="5097" y="1573"/>
                    <a:pt x="5335" y="2168"/>
                    <a:pt x="5359" y="2835"/>
                  </a:cubicBezTo>
                  <a:cubicBezTo>
                    <a:pt x="5359" y="3526"/>
                    <a:pt x="5121" y="4145"/>
                    <a:pt x="4644" y="4621"/>
                  </a:cubicBezTo>
                  <a:cubicBezTo>
                    <a:pt x="4168" y="5098"/>
                    <a:pt x="3549" y="5360"/>
                    <a:pt x="2882" y="5360"/>
                  </a:cubicBezTo>
                  <a:lnTo>
                    <a:pt x="405" y="5360"/>
                  </a:lnTo>
                  <a:lnTo>
                    <a:pt x="405" y="2835"/>
                  </a:lnTo>
                  <a:lnTo>
                    <a:pt x="358" y="2835"/>
                  </a:lnTo>
                  <a:cubicBezTo>
                    <a:pt x="358" y="2145"/>
                    <a:pt x="620" y="1526"/>
                    <a:pt x="1096" y="1073"/>
                  </a:cubicBezTo>
                  <a:cubicBezTo>
                    <a:pt x="1572" y="597"/>
                    <a:pt x="2215" y="359"/>
                    <a:pt x="2882" y="359"/>
                  </a:cubicBezTo>
                  <a:close/>
                  <a:moveTo>
                    <a:pt x="2805" y="1"/>
                  </a:moveTo>
                  <a:cubicBezTo>
                    <a:pt x="1517" y="1"/>
                    <a:pt x="376" y="855"/>
                    <a:pt x="1" y="2288"/>
                  </a:cubicBezTo>
                  <a:lnTo>
                    <a:pt x="1" y="2359"/>
                  </a:lnTo>
                  <a:lnTo>
                    <a:pt x="1" y="5669"/>
                  </a:lnTo>
                  <a:cubicBezTo>
                    <a:pt x="1" y="5669"/>
                    <a:pt x="1" y="5693"/>
                    <a:pt x="24" y="5693"/>
                  </a:cubicBezTo>
                  <a:lnTo>
                    <a:pt x="239" y="5693"/>
                  </a:lnTo>
                  <a:lnTo>
                    <a:pt x="239" y="5669"/>
                  </a:lnTo>
                  <a:lnTo>
                    <a:pt x="3358" y="5669"/>
                  </a:lnTo>
                  <a:cubicBezTo>
                    <a:pt x="4835" y="5264"/>
                    <a:pt x="5668" y="4074"/>
                    <a:pt x="5668" y="2811"/>
                  </a:cubicBezTo>
                  <a:cubicBezTo>
                    <a:pt x="5668" y="2049"/>
                    <a:pt x="5359" y="1383"/>
                    <a:pt x="4835" y="835"/>
                  </a:cubicBezTo>
                  <a:cubicBezTo>
                    <a:pt x="4287" y="311"/>
                    <a:pt x="3597" y="1"/>
                    <a:pt x="2858" y="1"/>
                  </a:cubicBezTo>
                  <a:cubicBezTo>
                    <a:pt x="2841" y="1"/>
                    <a:pt x="2823" y="1"/>
                    <a:pt x="28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54"/>
            <p:cNvSpPr/>
            <p:nvPr/>
          </p:nvSpPr>
          <p:spPr>
            <a:xfrm>
              <a:off x="3043605" y="3757677"/>
              <a:ext cx="169737" cy="168306"/>
            </a:xfrm>
            <a:custGeom>
              <a:rect b="b" l="l" r="r" t="t"/>
              <a:pathLst>
                <a:path extrusionOk="0" h="5645" w="5693">
                  <a:moveTo>
                    <a:pt x="5287" y="310"/>
                  </a:moveTo>
                  <a:lnTo>
                    <a:pt x="5287" y="2834"/>
                  </a:lnTo>
                  <a:lnTo>
                    <a:pt x="5335" y="2834"/>
                  </a:lnTo>
                  <a:cubicBezTo>
                    <a:pt x="5335" y="3525"/>
                    <a:pt x="5073" y="4144"/>
                    <a:pt x="4597" y="4596"/>
                  </a:cubicBezTo>
                  <a:cubicBezTo>
                    <a:pt x="4121" y="5073"/>
                    <a:pt x="3501" y="5311"/>
                    <a:pt x="2835" y="5311"/>
                  </a:cubicBezTo>
                  <a:lnTo>
                    <a:pt x="2811" y="5311"/>
                  </a:lnTo>
                  <a:cubicBezTo>
                    <a:pt x="2144" y="5311"/>
                    <a:pt x="1549" y="5025"/>
                    <a:pt x="1072" y="4549"/>
                  </a:cubicBezTo>
                  <a:cubicBezTo>
                    <a:pt x="596" y="4072"/>
                    <a:pt x="358" y="3477"/>
                    <a:pt x="334" y="2834"/>
                  </a:cubicBezTo>
                  <a:cubicBezTo>
                    <a:pt x="334" y="2143"/>
                    <a:pt x="572" y="1524"/>
                    <a:pt x="1048" y="1048"/>
                  </a:cubicBezTo>
                  <a:cubicBezTo>
                    <a:pt x="1525" y="572"/>
                    <a:pt x="2144" y="310"/>
                    <a:pt x="2811" y="310"/>
                  </a:cubicBezTo>
                  <a:close/>
                  <a:moveTo>
                    <a:pt x="2858" y="0"/>
                  </a:moveTo>
                  <a:cubicBezTo>
                    <a:pt x="2096" y="0"/>
                    <a:pt x="1382" y="310"/>
                    <a:pt x="834" y="834"/>
                  </a:cubicBezTo>
                  <a:cubicBezTo>
                    <a:pt x="310" y="1358"/>
                    <a:pt x="1" y="2096"/>
                    <a:pt x="24" y="2858"/>
                  </a:cubicBezTo>
                  <a:cubicBezTo>
                    <a:pt x="24" y="3596"/>
                    <a:pt x="334" y="4287"/>
                    <a:pt x="858" y="4811"/>
                  </a:cubicBezTo>
                  <a:cubicBezTo>
                    <a:pt x="1406" y="5358"/>
                    <a:pt x="2096" y="5644"/>
                    <a:pt x="2835" y="5644"/>
                  </a:cubicBezTo>
                  <a:lnTo>
                    <a:pt x="2858" y="5644"/>
                  </a:lnTo>
                  <a:cubicBezTo>
                    <a:pt x="3597" y="5644"/>
                    <a:pt x="4311" y="5358"/>
                    <a:pt x="4859" y="4858"/>
                  </a:cubicBezTo>
                  <a:cubicBezTo>
                    <a:pt x="5383" y="4311"/>
                    <a:pt x="5692" y="3596"/>
                    <a:pt x="5692" y="2834"/>
                  </a:cubicBezTo>
                  <a:lnTo>
                    <a:pt x="5692" y="238"/>
                  </a:lnTo>
                  <a:cubicBezTo>
                    <a:pt x="5692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54"/>
            <p:cNvSpPr/>
            <p:nvPr/>
          </p:nvSpPr>
          <p:spPr>
            <a:xfrm>
              <a:off x="3272944" y="3630574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38"/>
                    <a:pt x="96" y="358"/>
                    <a:pt x="215" y="358"/>
                  </a:cubicBezTo>
                  <a:lnTo>
                    <a:pt x="2454" y="358"/>
                  </a:lnTo>
                  <a:cubicBezTo>
                    <a:pt x="2549" y="358"/>
                    <a:pt x="2620" y="310"/>
                    <a:pt x="2644" y="215"/>
                  </a:cubicBezTo>
                  <a:cubicBezTo>
                    <a:pt x="2668" y="96"/>
                    <a:pt x="2573" y="0"/>
                    <a:pt x="2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54"/>
            <p:cNvSpPr/>
            <p:nvPr/>
          </p:nvSpPr>
          <p:spPr>
            <a:xfrm>
              <a:off x="3272944" y="3651862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1"/>
                  </a:moveTo>
                  <a:cubicBezTo>
                    <a:pt x="120" y="1"/>
                    <a:pt x="48" y="72"/>
                    <a:pt x="25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68" y="287"/>
                    <a:pt x="2644" y="167"/>
                  </a:cubicBezTo>
                  <a:cubicBezTo>
                    <a:pt x="2620" y="72"/>
                    <a:pt x="2525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54"/>
            <p:cNvSpPr/>
            <p:nvPr/>
          </p:nvSpPr>
          <p:spPr>
            <a:xfrm>
              <a:off x="3289999" y="3674581"/>
              <a:ext cx="46183" cy="10704"/>
            </a:xfrm>
            <a:custGeom>
              <a:rect b="b" l="l" r="r" t="t"/>
              <a:pathLst>
                <a:path extrusionOk="0" h="359" w="1549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53" y="358"/>
                    <a:pt x="1548" y="263"/>
                    <a:pt x="1501" y="144"/>
                  </a:cubicBezTo>
                  <a:cubicBezTo>
                    <a:pt x="1477" y="48"/>
                    <a:pt x="1381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54"/>
            <p:cNvSpPr/>
            <p:nvPr/>
          </p:nvSpPr>
          <p:spPr>
            <a:xfrm>
              <a:off x="3088328" y="3815191"/>
              <a:ext cx="79576" cy="10674"/>
            </a:xfrm>
            <a:custGeom>
              <a:rect b="b" l="l" r="r" t="t"/>
              <a:pathLst>
                <a:path extrusionOk="0" h="358" w="2669">
                  <a:moveTo>
                    <a:pt x="215" y="0"/>
                  </a:moveTo>
                  <a:cubicBezTo>
                    <a:pt x="72" y="0"/>
                    <a:pt x="1" y="95"/>
                    <a:pt x="25" y="214"/>
                  </a:cubicBezTo>
                  <a:cubicBezTo>
                    <a:pt x="49" y="333"/>
                    <a:pt x="144" y="357"/>
                    <a:pt x="215" y="357"/>
                  </a:cubicBezTo>
                  <a:lnTo>
                    <a:pt x="2454" y="357"/>
                  </a:lnTo>
                  <a:cubicBezTo>
                    <a:pt x="2549" y="357"/>
                    <a:pt x="2621" y="310"/>
                    <a:pt x="2644" y="214"/>
                  </a:cubicBezTo>
                  <a:cubicBezTo>
                    <a:pt x="2668" y="95"/>
                    <a:pt x="2573" y="0"/>
                    <a:pt x="2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54"/>
            <p:cNvSpPr/>
            <p:nvPr/>
          </p:nvSpPr>
          <p:spPr>
            <a:xfrm>
              <a:off x="3089043" y="3837910"/>
              <a:ext cx="78861" cy="10674"/>
            </a:xfrm>
            <a:custGeom>
              <a:rect b="b" l="l" r="r" t="t"/>
              <a:pathLst>
                <a:path extrusionOk="0" h="358" w="2645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477" y="357"/>
                  </a:lnTo>
                  <a:cubicBezTo>
                    <a:pt x="2573" y="357"/>
                    <a:pt x="2620" y="286"/>
                    <a:pt x="2644" y="191"/>
                  </a:cubicBezTo>
                  <a:cubicBezTo>
                    <a:pt x="2644" y="72"/>
                    <a:pt x="2573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54"/>
            <p:cNvSpPr/>
            <p:nvPr/>
          </p:nvSpPr>
          <p:spPr>
            <a:xfrm>
              <a:off x="3106098" y="3859198"/>
              <a:ext cx="45468" cy="10674"/>
            </a:xfrm>
            <a:custGeom>
              <a:rect b="b" l="l" r="r" t="t"/>
              <a:pathLst>
                <a:path extrusionOk="0" h="358" w="1525">
                  <a:moveTo>
                    <a:pt x="215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334" y="358"/>
                  </a:lnTo>
                  <a:cubicBezTo>
                    <a:pt x="1429" y="358"/>
                    <a:pt x="1477" y="286"/>
                    <a:pt x="1501" y="191"/>
                  </a:cubicBezTo>
                  <a:cubicBezTo>
                    <a:pt x="1524" y="72"/>
                    <a:pt x="1429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2" name="Google Shape;3752;p54"/>
          <p:cNvGrpSpPr/>
          <p:nvPr/>
        </p:nvGrpSpPr>
        <p:grpSpPr>
          <a:xfrm>
            <a:off x="1785299" y="3582512"/>
            <a:ext cx="357154" cy="336912"/>
            <a:chOff x="2356787" y="3582512"/>
            <a:chExt cx="357154" cy="336912"/>
          </a:xfrm>
        </p:grpSpPr>
        <p:sp>
          <p:nvSpPr>
            <p:cNvPr id="3753" name="Google Shape;3753;p54"/>
            <p:cNvSpPr/>
            <p:nvPr/>
          </p:nvSpPr>
          <p:spPr>
            <a:xfrm>
              <a:off x="2410037" y="3832215"/>
              <a:ext cx="300356" cy="68187"/>
            </a:xfrm>
            <a:custGeom>
              <a:rect b="b" l="l" r="r" t="t"/>
              <a:pathLst>
                <a:path extrusionOk="0" h="2287" w="10074">
                  <a:moveTo>
                    <a:pt x="0" y="1"/>
                  </a:moveTo>
                  <a:lnTo>
                    <a:pt x="0" y="2287"/>
                  </a:lnTo>
                  <a:lnTo>
                    <a:pt x="9740" y="2287"/>
                  </a:lnTo>
                  <a:cubicBezTo>
                    <a:pt x="9955" y="2287"/>
                    <a:pt x="10074" y="2096"/>
                    <a:pt x="9955" y="1906"/>
                  </a:cubicBezTo>
                  <a:lnTo>
                    <a:pt x="8693" y="120"/>
                  </a:lnTo>
                  <a:cubicBezTo>
                    <a:pt x="8645" y="24"/>
                    <a:pt x="8573" y="1"/>
                    <a:pt x="850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54"/>
            <p:cNvSpPr/>
            <p:nvPr/>
          </p:nvSpPr>
          <p:spPr>
            <a:xfrm>
              <a:off x="2410752" y="3715071"/>
              <a:ext cx="242843" cy="68187"/>
            </a:xfrm>
            <a:custGeom>
              <a:rect b="b" l="l" r="r" t="t"/>
              <a:pathLst>
                <a:path extrusionOk="0" h="2287" w="8145">
                  <a:moveTo>
                    <a:pt x="0" y="0"/>
                  </a:moveTo>
                  <a:lnTo>
                    <a:pt x="0" y="2286"/>
                  </a:lnTo>
                  <a:lnTo>
                    <a:pt x="7811" y="2286"/>
                  </a:lnTo>
                  <a:cubicBezTo>
                    <a:pt x="8026" y="2286"/>
                    <a:pt x="8145" y="2096"/>
                    <a:pt x="8026" y="1905"/>
                  </a:cubicBezTo>
                  <a:lnTo>
                    <a:pt x="6763" y="119"/>
                  </a:lnTo>
                  <a:cubicBezTo>
                    <a:pt x="6716" y="24"/>
                    <a:pt x="6644" y="0"/>
                    <a:pt x="6549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54"/>
            <p:cNvSpPr/>
            <p:nvPr/>
          </p:nvSpPr>
          <p:spPr>
            <a:xfrm>
              <a:off x="2410037" y="3600043"/>
              <a:ext cx="183929" cy="68187"/>
            </a:xfrm>
            <a:custGeom>
              <a:rect b="b" l="l" r="r" t="t"/>
              <a:pathLst>
                <a:path extrusionOk="0" h="2287" w="6169">
                  <a:moveTo>
                    <a:pt x="0" y="0"/>
                  </a:moveTo>
                  <a:lnTo>
                    <a:pt x="0" y="2287"/>
                  </a:lnTo>
                  <a:lnTo>
                    <a:pt x="5835" y="2287"/>
                  </a:lnTo>
                  <a:cubicBezTo>
                    <a:pt x="6049" y="2287"/>
                    <a:pt x="6168" y="2072"/>
                    <a:pt x="6049" y="1905"/>
                  </a:cubicBezTo>
                  <a:lnTo>
                    <a:pt x="4811" y="119"/>
                  </a:lnTo>
                  <a:cubicBezTo>
                    <a:pt x="4739" y="24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54"/>
            <p:cNvSpPr/>
            <p:nvPr/>
          </p:nvSpPr>
          <p:spPr>
            <a:xfrm>
              <a:off x="2645757" y="3832215"/>
              <a:ext cx="64639" cy="68187"/>
            </a:xfrm>
            <a:custGeom>
              <a:rect b="b" l="l" r="r" t="t"/>
              <a:pathLst>
                <a:path extrusionOk="0" h="2287" w="2168">
                  <a:moveTo>
                    <a:pt x="1" y="1"/>
                  </a:moveTo>
                  <a:cubicBezTo>
                    <a:pt x="72" y="1"/>
                    <a:pt x="144" y="72"/>
                    <a:pt x="191" y="120"/>
                  </a:cubicBezTo>
                  <a:lnTo>
                    <a:pt x="1453" y="1906"/>
                  </a:lnTo>
                  <a:cubicBezTo>
                    <a:pt x="1572" y="2049"/>
                    <a:pt x="1453" y="2287"/>
                    <a:pt x="1239" y="2287"/>
                  </a:cubicBezTo>
                  <a:lnTo>
                    <a:pt x="1834" y="2287"/>
                  </a:lnTo>
                  <a:cubicBezTo>
                    <a:pt x="2049" y="2287"/>
                    <a:pt x="2168" y="2049"/>
                    <a:pt x="2049" y="1906"/>
                  </a:cubicBezTo>
                  <a:lnTo>
                    <a:pt x="787" y="120"/>
                  </a:lnTo>
                  <a:cubicBezTo>
                    <a:pt x="739" y="24"/>
                    <a:pt x="667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54"/>
            <p:cNvSpPr/>
            <p:nvPr/>
          </p:nvSpPr>
          <p:spPr>
            <a:xfrm>
              <a:off x="2587528" y="3715071"/>
              <a:ext cx="65354" cy="68187"/>
            </a:xfrm>
            <a:custGeom>
              <a:rect b="b" l="l" r="r" t="t"/>
              <a:pathLst>
                <a:path extrusionOk="0" h="2287" w="2192">
                  <a:moveTo>
                    <a:pt x="1" y="0"/>
                  </a:moveTo>
                  <a:cubicBezTo>
                    <a:pt x="96" y="0"/>
                    <a:pt x="168" y="72"/>
                    <a:pt x="215" y="119"/>
                  </a:cubicBezTo>
                  <a:lnTo>
                    <a:pt x="1477" y="1905"/>
                  </a:lnTo>
                  <a:cubicBezTo>
                    <a:pt x="1596" y="2048"/>
                    <a:pt x="1477" y="2286"/>
                    <a:pt x="1263" y="2286"/>
                  </a:cubicBezTo>
                  <a:lnTo>
                    <a:pt x="1858" y="2286"/>
                  </a:lnTo>
                  <a:cubicBezTo>
                    <a:pt x="2073" y="2286"/>
                    <a:pt x="2192" y="2096"/>
                    <a:pt x="2073" y="1905"/>
                  </a:cubicBezTo>
                  <a:lnTo>
                    <a:pt x="811" y="119"/>
                  </a:lnTo>
                  <a:cubicBezTo>
                    <a:pt x="763" y="2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54"/>
            <p:cNvSpPr/>
            <p:nvPr/>
          </p:nvSpPr>
          <p:spPr>
            <a:xfrm>
              <a:off x="2529328" y="3600043"/>
              <a:ext cx="64639" cy="68187"/>
            </a:xfrm>
            <a:custGeom>
              <a:rect b="b" l="l" r="r" t="t"/>
              <a:pathLst>
                <a:path extrusionOk="0" h="2287" w="2168">
                  <a:moveTo>
                    <a:pt x="0" y="0"/>
                  </a:moveTo>
                  <a:cubicBezTo>
                    <a:pt x="72" y="0"/>
                    <a:pt x="143" y="48"/>
                    <a:pt x="191" y="119"/>
                  </a:cubicBezTo>
                  <a:lnTo>
                    <a:pt x="1453" y="1905"/>
                  </a:lnTo>
                  <a:cubicBezTo>
                    <a:pt x="1572" y="2048"/>
                    <a:pt x="1453" y="2287"/>
                    <a:pt x="1238" y="2287"/>
                  </a:cubicBezTo>
                  <a:lnTo>
                    <a:pt x="1834" y="2287"/>
                  </a:lnTo>
                  <a:cubicBezTo>
                    <a:pt x="2048" y="2287"/>
                    <a:pt x="2167" y="2048"/>
                    <a:pt x="2048" y="1905"/>
                  </a:cubicBezTo>
                  <a:lnTo>
                    <a:pt x="786" y="119"/>
                  </a:lnTo>
                  <a:cubicBezTo>
                    <a:pt x="738" y="24"/>
                    <a:pt x="667" y="0"/>
                    <a:pt x="595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54"/>
            <p:cNvSpPr/>
            <p:nvPr/>
          </p:nvSpPr>
          <p:spPr>
            <a:xfrm>
              <a:off x="2363883" y="3587252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7"/>
                    <a:pt x="1548" y="3097"/>
                  </a:cubicBezTo>
                  <a:cubicBezTo>
                    <a:pt x="2406" y="3097"/>
                    <a:pt x="3096" y="2406"/>
                    <a:pt x="3096" y="1549"/>
                  </a:cubicBezTo>
                  <a:cubicBezTo>
                    <a:pt x="3096" y="691"/>
                    <a:pt x="2406" y="1"/>
                    <a:pt x="1548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54"/>
            <p:cNvSpPr/>
            <p:nvPr/>
          </p:nvSpPr>
          <p:spPr>
            <a:xfrm>
              <a:off x="2363883" y="3703711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cubicBezTo>
                    <a:pt x="0" y="2405"/>
                    <a:pt x="691" y="3096"/>
                    <a:pt x="1548" y="3096"/>
                  </a:cubicBezTo>
                  <a:cubicBezTo>
                    <a:pt x="2406" y="3096"/>
                    <a:pt x="3096" y="2405"/>
                    <a:pt x="3096" y="1548"/>
                  </a:cubicBezTo>
                  <a:cubicBezTo>
                    <a:pt x="3096" y="691"/>
                    <a:pt x="2406" y="0"/>
                    <a:pt x="1548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54"/>
            <p:cNvSpPr/>
            <p:nvPr/>
          </p:nvSpPr>
          <p:spPr>
            <a:xfrm>
              <a:off x="2363883" y="3820855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6"/>
                    <a:pt x="1548" y="3096"/>
                  </a:cubicBezTo>
                  <a:cubicBezTo>
                    <a:pt x="2406" y="3096"/>
                    <a:pt x="3096" y="2406"/>
                    <a:pt x="3096" y="1549"/>
                  </a:cubicBezTo>
                  <a:cubicBezTo>
                    <a:pt x="3096" y="691"/>
                    <a:pt x="2406" y="1"/>
                    <a:pt x="1548" y="1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54"/>
            <p:cNvSpPr/>
            <p:nvPr/>
          </p:nvSpPr>
          <p:spPr>
            <a:xfrm>
              <a:off x="2378075" y="3591516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1"/>
                  </a:moveTo>
                  <a:lnTo>
                    <a:pt x="1715" y="1"/>
                  </a:lnTo>
                  <a:cubicBezTo>
                    <a:pt x="2001" y="286"/>
                    <a:pt x="2192" y="691"/>
                    <a:pt x="2192" y="1120"/>
                  </a:cubicBezTo>
                  <a:cubicBezTo>
                    <a:pt x="2192" y="1977"/>
                    <a:pt x="1501" y="2668"/>
                    <a:pt x="644" y="2668"/>
                  </a:cubicBezTo>
                  <a:cubicBezTo>
                    <a:pt x="429" y="2668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87"/>
                    <a:pt x="667" y="2954"/>
                    <a:pt x="1072" y="2954"/>
                  </a:cubicBezTo>
                  <a:cubicBezTo>
                    <a:pt x="1953" y="2954"/>
                    <a:pt x="2620" y="2263"/>
                    <a:pt x="2620" y="1406"/>
                  </a:cubicBezTo>
                  <a:cubicBezTo>
                    <a:pt x="2620" y="786"/>
                    <a:pt x="2263" y="239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54"/>
            <p:cNvSpPr/>
            <p:nvPr/>
          </p:nvSpPr>
          <p:spPr>
            <a:xfrm>
              <a:off x="2378075" y="3707975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0"/>
                  </a:moveTo>
                  <a:lnTo>
                    <a:pt x="1715" y="0"/>
                  </a:lnTo>
                  <a:cubicBezTo>
                    <a:pt x="2001" y="262"/>
                    <a:pt x="2192" y="667"/>
                    <a:pt x="2192" y="1096"/>
                  </a:cubicBezTo>
                  <a:cubicBezTo>
                    <a:pt x="2192" y="1977"/>
                    <a:pt x="1501" y="2644"/>
                    <a:pt x="644" y="2644"/>
                  </a:cubicBezTo>
                  <a:cubicBezTo>
                    <a:pt x="429" y="2644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63"/>
                    <a:pt x="667" y="2953"/>
                    <a:pt x="1072" y="2953"/>
                  </a:cubicBezTo>
                  <a:cubicBezTo>
                    <a:pt x="1953" y="2953"/>
                    <a:pt x="2620" y="2262"/>
                    <a:pt x="2620" y="1405"/>
                  </a:cubicBezTo>
                  <a:cubicBezTo>
                    <a:pt x="2620" y="786"/>
                    <a:pt x="2263" y="238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54"/>
            <p:cNvSpPr/>
            <p:nvPr/>
          </p:nvSpPr>
          <p:spPr>
            <a:xfrm>
              <a:off x="2378075" y="3825119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0"/>
                  </a:moveTo>
                  <a:lnTo>
                    <a:pt x="1715" y="0"/>
                  </a:lnTo>
                  <a:cubicBezTo>
                    <a:pt x="2001" y="262"/>
                    <a:pt x="2192" y="667"/>
                    <a:pt x="2192" y="1096"/>
                  </a:cubicBezTo>
                  <a:cubicBezTo>
                    <a:pt x="2192" y="1977"/>
                    <a:pt x="1501" y="2644"/>
                    <a:pt x="644" y="2644"/>
                  </a:cubicBezTo>
                  <a:cubicBezTo>
                    <a:pt x="429" y="2644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63"/>
                    <a:pt x="667" y="2953"/>
                    <a:pt x="1072" y="2953"/>
                  </a:cubicBezTo>
                  <a:cubicBezTo>
                    <a:pt x="1953" y="2953"/>
                    <a:pt x="2620" y="2263"/>
                    <a:pt x="2620" y="1406"/>
                  </a:cubicBezTo>
                  <a:cubicBezTo>
                    <a:pt x="2620" y="786"/>
                    <a:pt x="2263" y="239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54"/>
            <p:cNvSpPr/>
            <p:nvPr/>
          </p:nvSpPr>
          <p:spPr>
            <a:xfrm>
              <a:off x="2356787" y="3582512"/>
              <a:ext cx="241442" cy="102772"/>
            </a:xfrm>
            <a:custGeom>
              <a:rect b="b" l="l" r="r" t="t"/>
              <a:pathLst>
                <a:path extrusionOk="0" h="3447" w="8098">
                  <a:moveTo>
                    <a:pt x="6406" y="731"/>
                  </a:moveTo>
                  <a:cubicBezTo>
                    <a:pt x="6430" y="731"/>
                    <a:pt x="6478" y="731"/>
                    <a:pt x="6478" y="755"/>
                  </a:cubicBezTo>
                  <a:lnTo>
                    <a:pt x="7716" y="2541"/>
                  </a:lnTo>
                  <a:cubicBezTo>
                    <a:pt x="7740" y="2565"/>
                    <a:pt x="7716" y="2613"/>
                    <a:pt x="7716" y="2636"/>
                  </a:cubicBezTo>
                  <a:cubicBezTo>
                    <a:pt x="7716" y="2660"/>
                    <a:pt x="7692" y="2660"/>
                    <a:pt x="7668" y="2660"/>
                  </a:cubicBezTo>
                  <a:lnTo>
                    <a:pt x="3263" y="2660"/>
                  </a:lnTo>
                  <a:cubicBezTo>
                    <a:pt x="3429" y="2398"/>
                    <a:pt x="3549" y="2041"/>
                    <a:pt x="3549" y="1684"/>
                  </a:cubicBezTo>
                  <a:cubicBezTo>
                    <a:pt x="3525" y="1350"/>
                    <a:pt x="3406" y="993"/>
                    <a:pt x="3215" y="731"/>
                  </a:cubicBezTo>
                  <a:close/>
                  <a:moveTo>
                    <a:pt x="1786" y="350"/>
                  </a:moveTo>
                  <a:cubicBezTo>
                    <a:pt x="2548" y="350"/>
                    <a:pt x="3167" y="969"/>
                    <a:pt x="3167" y="1708"/>
                  </a:cubicBezTo>
                  <a:cubicBezTo>
                    <a:pt x="3167" y="2446"/>
                    <a:pt x="2548" y="3089"/>
                    <a:pt x="1786" y="3089"/>
                  </a:cubicBezTo>
                  <a:cubicBezTo>
                    <a:pt x="1048" y="3089"/>
                    <a:pt x="429" y="2446"/>
                    <a:pt x="429" y="1708"/>
                  </a:cubicBezTo>
                  <a:cubicBezTo>
                    <a:pt x="429" y="969"/>
                    <a:pt x="1048" y="350"/>
                    <a:pt x="1786" y="350"/>
                  </a:cubicBezTo>
                  <a:close/>
                  <a:moveTo>
                    <a:pt x="1842" y="0"/>
                  </a:moveTo>
                  <a:cubicBezTo>
                    <a:pt x="1768" y="0"/>
                    <a:pt x="1694" y="6"/>
                    <a:pt x="1620" y="17"/>
                  </a:cubicBezTo>
                  <a:cubicBezTo>
                    <a:pt x="810" y="112"/>
                    <a:pt x="167" y="755"/>
                    <a:pt x="95" y="1589"/>
                  </a:cubicBezTo>
                  <a:cubicBezTo>
                    <a:pt x="0" y="2565"/>
                    <a:pt x="810" y="3446"/>
                    <a:pt x="1786" y="3446"/>
                  </a:cubicBezTo>
                  <a:cubicBezTo>
                    <a:pt x="2215" y="3446"/>
                    <a:pt x="2596" y="3279"/>
                    <a:pt x="2906" y="3041"/>
                  </a:cubicBezTo>
                  <a:lnTo>
                    <a:pt x="7621" y="3041"/>
                  </a:lnTo>
                  <a:cubicBezTo>
                    <a:pt x="7740" y="3041"/>
                    <a:pt x="7907" y="2994"/>
                    <a:pt x="7978" y="2875"/>
                  </a:cubicBezTo>
                  <a:cubicBezTo>
                    <a:pt x="8097" y="2732"/>
                    <a:pt x="8097" y="2517"/>
                    <a:pt x="7978" y="2374"/>
                  </a:cubicBezTo>
                  <a:lnTo>
                    <a:pt x="6740" y="588"/>
                  </a:lnTo>
                  <a:cubicBezTo>
                    <a:pt x="6644" y="469"/>
                    <a:pt x="6525" y="398"/>
                    <a:pt x="6382" y="398"/>
                  </a:cubicBezTo>
                  <a:lnTo>
                    <a:pt x="2906" y="398"/>
                  </a:lnTo>
                  <a:cubicBezTo>
                    <a:pt x="2624" y="157"/>
                    <a:pt x="2241" y="0"/>
                    <a:pt x="184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54"/>
            <p:cNvSpPr/>
            <p:nvPr/>
          </p:nvSpPr>
          <p:spPr>
            <a:xfrm>
              <a:off x="2356787" y="3697748"/>
              <a:ext cx="300356" cy="103249"/>
            </a:xfrm>
            <a:custGeom>
              <a:rect b="b" l="l" r="r" t="t"/>
              <a:pathLst>
                <a:path extrusionOk="0" h="3463" w="10074">
                  <a:moveTo>
                    <a:pt x="1786" y="367"/>
                  </a:moveTo>
                  <a:cubicBezTo>
                    <a:pt x="2548" y="367"/>
                    <a:pt x="3167" y="1010"/>
                    <a:pt x="3167" y="1748"/>
                  </a:cubicBezTo>
                  <a:cubicBezTo>
                    <a:pt x="3167" y="2486"/>
                    <a:pt x="2548" y="3106"/>
                    <a:pt x="1786" y="3106"/>
                  </a:cubicBezTo>
                  <a:cubicBezTo>
                    <a:pt x="1048" y="3106"/>
                    <a:pt x="429" y="2486"/>
                    <a:pt x="429" y="1748"/>
                  </a:cubicBezTo>
                  <a:cubicBezTo>
                    <a:pt x="429" y="1010"/>
                    <a:pt x="1048" y="367"/>
                    <a:pt x="1786" y="367"/>
                  </a:cubicBezTo>
                  <a:close/>
                  <a:moveTo>
                    <a:pt x="1775" y="1"/>
                  </a:moveTo>
                  <a:cubicBezTo>
                    <a:pt x="1716" y="1"/>
                    <a:pt x="1656" y="4"/>
                    <a:pt x="1596" y="10"/>
                  </a:cubicBezTo>
                  <a:cubicBezTo>
                    <a:pt x="786" y="105"/>
                    <a:pt x="119" y="772"/>
                    <a:pt x="72" y="1605"/>
                  </a:cubicBezTo>
                  <a:cubicBezTo>
                    <a:pt x="0" y="2605"/>
                    <a:pt x="810" y="3463"/>
                    <a:pt x="1786" y="3463"/>
                  </a:cubicBezTo>
                  <a:cubicBezTo>
                    <a:pt x="2215" y="3463"/>
                    <a:pt x="2596" y="3320"/>
                    <a:pt x="2906" y="3082"/>
                  </a:cubicBezTo>
                  <a:lnTo>
                    <a:pt x="9597" y="3082"/>
                  </a:lnTo>
                  <a:cubicBezTo>
                    <a:pt x="9716" y="3082"/>
                    <a:pt x="9859" y="3034"/>
                    <a:pt x="9955" y="2915"/>
                  </a:cubicBezTo>
                  <a:cubicBezTo>
                    <a:pt x="10074" y="2748"/>
                    <a:pt x="10074" y="2558"/>
                    <a:pt x="9955" y="2391"/>
                  </a:cubicBezTo>
                  <a:lnTo>
                    <a:pt x="8692" y="605"/>
                  </a:lnTo>
                  <a:cubicBezTo>
                    <a:pt x="8621" y="486"/>
                    <a:pt x="8502" y="438"/>
                    <a:pt x="8335" y="438"/>
                  </a:cubicBezTo>
                  <a:lnTo>
                    <a:pt x="7073" y="438"/>
                  </a:lnTo>
                  <a:cubicBezTo>
                    <a:pt x="6978" y="438"/>
                    <a:pt x="6906" y="486"/>
                    <a:pt x="6883" y="581"/>
                  </a:cubicBezTo>
                  <a:cubicBezTo>
                    <a:pt x="6859" y="700"/>
                    <a:pt x="6954" y="796"/>
                    <a:pt x="7073" y="796"/>
                  </a:cubicBezTo>
                  <a:lnTo>
                    <a:pt x="8335" y="796"/>
                  </a:lnTo>
                  <a:cubicBezTo>
                    <a:pt x="8359" y="796"/>
                    <a:pt x="8407" y="796"/>
                    <a:pt x="8407" y="819"/>
                  </a:cubicBezTo>
                  <a:lnTo>
                    <a:pt x="9645" y="2605"/>
                  </a:lnTo>
                  <a:cubicBezTo>
                    <a:pt x="9693" y="2629"/>
                    <a:pt x="9645" y="2677"/>
                    <a:pt x="9645" y="2701"/>
                  </a:cubicBezTo>
                  <a:cubicBezTo>
                    <a:pt x="9645" y="2725"/>
                    <a:pt x="9621" y="2725"/>
                    <a:pt x="9597" y="2725"/>
                  </a:cubicBezTo>
                  <a:lnTo>
                    <a:pt x="3191" y="2725"/>
                  </a:lnTo>
                  <a:cubicBezTo>
                    <a:pt x="3382" y="2463"/>
                    <a:pt x="3501" y="2105"/>
                    <a:pt x="3501" y="1748"/>
                  </a:cubicBezTo>
                  <a:cubicBezTo>
                    <a:pt x="3501" y="1391"/>
                    <a:pt x="3382" y="1058"/>
                    <a:pt x="3191" y="772"/>
                  </a:cubicBezTo>
                  <a:lnTo>
                    <a:pt x="6240" y="772"/>
                  </a:lnTo>
                  <a:cubicBezTo>
                    <a:pt x="6311" y="772"/>
                    <a:pt x="6382" y="700"/>
                    <a:pt x="6406" y="605"/>
                  </a:cubicBezTo>
                  <a:cubicBezTo>
                    <a:pt x="6430" y="486"/>
                    <a:pt x="6359" y="415"/>
                    <a:pt x="6240" y="415"/>
                  </a:cubicBezTo>
                  <a:lnTo>
                    <a:pt x="2858" y="415"/>
                  </a:lnTo>
                  <a:cubicBezTo>
                    <a:pt x="2587" y="144"/>
                    <a:pt x="2189" y="1"/>
                    <a:pt x="17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54"/>
            <p:cNvSpPr/>
            <p:nvPr/>
          </p:nvSpPr>
          <p:spPr>
            <a:xfrm>
              <a:off x="2356787" y="3816592"/>
              <a:ext cx="357154" cy="102832"/>
            </a:xfrm>
            <a:custGeom>
              <a:rect b="b" l="l" r="r" t="t"/>
              <a:pathLst>
                <a:path extrusionOk="0" h="3449" w="11979">
                  <a:moveTo>
                    <a:pt x="1786" y="310"/>
                  </a:moveTo>
                  <a:cubicBezTo>
                    <a:pt x="2548" y="310"/>
                    <a:pt x="3167" y="953"/>
                    <a:pt x="3167" y="1692"/>
                  </a:cubicBezTo>
                  <a:cubicBezTo>
                    <a:pt x="3167" y="2430"/>
                    <a:pt x="2572" y="3049"/>
                    <a:pt x="1786" y="3049"/>
                  </a:cubicBezTo>
                  <a:cubicBezTo>
                    <a:pt x="1048" y="3049"/>
                    <a:pt x="429" y="2430"/>
                    <a:pt x="429" y="1692"/>
                  </a:cubicBezTo>
                  <a:cubicBezTo>
                    <a:pt x="429" y="953"/>
                    <a:pt x="1048" y="310"/>
                    <a:pt x="1786" y="310"/>
                  </a:cubicBezTo>
                  <a:close/>
                  <a:moveTo>
                    <a:pt x="1786" y="1"/>
                  </a:moveTo>
                  <a:cubicBezTo>
                    <a:pt x="810" y="1"/>
                    <a:pt x="0" y="858"/>
                    <a:pt x="72" y="1858"/>
                  </a:cubicBezTo>
                  <a:cubicBezTo>
                    <a:pt x="119" y="2668"/>
                    <a:pt x="786" y="3359"/>
                    <a:pt x="1596" y="3430"/>
                  </a:cubicBezTo>
                  <a:cubicBezTo>
                    <a:pt x="1673" y="3442"/>
                    <a:pt x="1751" y="3448"/>
                    <a:pt x="1829" y="3448"/>
                  </a:cubicBezTo>
                  <a:cubicBezTo>
                    <a:pt x="2213" y="3448"/>
                    <a:pt x="2601" y="3306"/>
                    <a:pt x="2858" y="3049"/>
                  </a:cubicBezTo>
                  <a:lnTo>
                    <a:pt x="3906" y="3049"/>
                  </a:lnTo>
                  <a:cubicBezTo>
                    <a:pt x="4001" y="3049"/>
                    <a:pt x="4049" y="3001"/>
                    <a:pt x="4072" y="2906"/>
                  </a:cubicBezTo>
                  <a:cubicBezTo>
                    <a:pt x="4120" y="2787"/>
                    <a:pt x="4025" y="2692"/>
                    <a:pt x="3906" y="2692"/>
                  </a:cubicBezTo>
                  <a:lnTo>
                    <a:pt x="3191" y="2692"/>
                  </a:lnTo>
                  <a:cubicBezTo>
                    <a:pt x="3358" y="2430"/>
                    <a:pt x="3477" y="2073"/>
                    <a:pt x="3477" y="1715"/>
                  </a:cubicBezTo>
                  <a:cubicBezTo>
                    <a:pt x="3477" y="1358"/>
                    <a:pt x="3358" y="1025"/>
                    <a:pt x="3191" y="739"/>
                  </a:cubicBezTo>
                  <a:lnTo>
                    <a:pt x="10264" y="739"/>
                  </a:lnTo>
                  <a:cubicBezTo>
                    <a:pt x="10312" y="739"/>
                    <a:pt x="10336" y="739"/>
                    <a:pt x="10336" y="763"/>
                  </a:cubicBezTo>
                  <a:lnTo>
                    <a:pt x="11574" y="2549"/>
                  </a:lnTo>
                  <a:cubicBezTo>
                    <a:pt x="11622" y="2573"/>
                    <a:pt x="11574" y="2620"/>
                    <a:pt x="11574" y="2644"/>
                  </a:cubicBezTo>
                  <a:cubicBezTo>
                    <a:pt x="11574" y="2668"/>
                    <a:pt x="11550" y="2668"/>
                    <a:pt x="11526" y="2668"/>
                  </a:cubicBezTo>
                  <a:lnTo>
                    <a:pt x="4739" y="2668"/>
                  </a:lnTo>
                  <a:cubicBezTo>
                    <a:pt x="4644" y="2668"/>
                    <a:pt x="4596" y="2739"/>
                    <a:pt x="4573" y="2811"/>
                  </a:cubicBezTo>
                  <a:cubicBezTo>
                    <a:pt x="4525" y="2930"/>
                    <a:pt x="4620" y="3025"/>
                    <a:pt x="4739" y="3025"/>
                  </a:cubicBezTo>
                  <a:lnTo>
                    <a:pt x="11526" y="3025"/>
                  </a:lnTo>
                  <a:cubicBezTo>
                    <a:pt x="11645" y="3025"/>
                    <a:pt x="11788" y="2978"/>
                    <a:pt x="11884" y="2858"/>
                  </a:cubicBezTo>
                  <a:cubicBezTo>
                    <a:pt x="11979" y="2692"/>
                    <a:pt x="11979" y="2501"/>
                    <a:pt x="11884" y="2335"/>
                  </a:cubicBezTo>
                  <a:lnTo>
                    <a:pt x="10645" y="548"/>
                  </a:lnTo>
                  <a:cubicBezTo>
                    <a:pt x="10550" y="429"/>
                    <a:pt x="10431" y="382"/>
                    <a:pt x="10288" y="382"/>
                  </a:cubicBezTo>
                  <a:lnTo>
                    <a:pt x="2906" y="382"/>
                  </a:lnTo>
                  <a:cubicBezTo>
                    <a:pt x="2596" y="144"/>
                    <a:pt x="2215" y="1"/>
                    <a:pt x="178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8" name="Google Shape;3768;p54"/>
          <p:cNvGrpSpPr/>
          <p:nvPr/>
        </p:nvGrpSpPr>
        <p:grpSpPr>
          <a:xfrm>
            <a:off x="1065573" y="4146767"/>
            <a:ext cx="354321" cy="355039"/>
            <a:chOff x="1713260" y="4146767"/>
            <a:chExt cx="354321" cy="355039"/>
          </a:xfrm>
        </p:grpSpPr>
        <p:sp>
          <p:nvSpPr>
            <p:cNvPr id="3769" name="Google Shape;3769;p54"/>
            <p:cNvSpPr/>
            <p:nvPr/>
          </p:nvSpPr>
          <p:spPr>
            <a:xfrm>
              <a:off x="1804137" y="4237644"/>
              <a:ext cx="171854" cy="172569"/>
            </a:xfrm>
            <a:custGeom>
              <a:rect b="b" l="l" r="r" t="t"/>
              <a:pathLst>
                <a:path extrusionOk="0" h="5788" w="5764">
                  <a:moveTo>
                    <a:pt x="2882" y="1"/>
                  </a:moveTo>
                  <a:cubicBezTo>
                    <a:pt x="1287" y="1"/>
                    <a:pt x="1" y="1310"/>
                    <a:pt x="1" y="2906"/>
                  </a:cubicBezTo>
                  <a:cubicBezTo>
                    <a:pt x="1" y="4478"/>
                    <a:pt x="1287" y="5788"/>
                    <a:pt x="2882" y="5788"/>
                  </a:cubicBezTo>
                  <a:cubicBezTo>
                    <a:pt x="4478" y="5788"/>
                    <a:pt x="5764" y="4478"/>
                    <a:pt x="5764" y="2906"/>
                  </a:cubicBezTo>
                  <a:cubicBezTo>
                    <a:pt x="5764" y="1310"/>
                    <a:pt x="4478" y="1"/>
                    <a:pt x="2882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54"/>
            <p:cNvSpPr/>
            <p:nvPr/>
          </p:nvSpPr>
          <p:spPr>
            <a:xfrm>
              <a:off x="1836099" y="4248288"/>
              <a:ext cx="140608" cy="161925"/>
            </a:xfrm>
            <a:custGeom>
              <a:rect b="b" l="l" r="r" t="t"/>
              <a:pathLst>
                <a:path extrusionOk="0" h="5431" w="4716">
                  <a:moveTo>
                    <a:pt x="3215" y="1"/>
                  </a:moveTo>
                  <a:lnTo>
                    <a:pt x="3215" y="1"/>
                  </a:lnTo>
                  <a:cubicBezTo>
                    <a:pt x="3882" y="549"/>
                    <a:pt x="4287" y="1358"/>
                    <a:pt x="4287" y="2239"/>
                  </a:cubicBezTo>
                  <a:cubicBezTo>
                    <a:pt x="4287" y="3859"/>
                    <a:pt x="3001" y="5121"/>
                    <a:pt x="1405" y="5121"/>
                  </a:cubicBezTo>
                  <a:cubicBezTo>
                    <a:pt x="905" y="5121"/>
                    <a:pt x="429" y="5002"/>
                    <a:pt x="0" y="4764"/>
                  </a:cubicBezTo>
                  <a:lnTo>
                    <a:pt x="0" y="4764"/>
                  </a:lnTo>
                  <a:cubicBezTo>
                    <a:pt x="477" y="5192"/>
                    <a:pt x="1143" y="5431"/>
                    <a:pt x="1810" y="5431"/>
                  </a:cubicBezTo>
                  <a:cubicBezTo>
                    <a:pt x="3430" y="5431"/>
                    <a:pt x="4716" y="4145"/>
                    <a:pt x="4716" y="2549"/>
                  </a:cubicBezTo>
                  <a:cubicBezTo>
                    <a:pt x="4716" y="1477"/>
                    <a:pt x="4120" y="525"/>
                    <a:pt x="3215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54"/>
            <p:cNvSpPr/>
            <p:nvPr/>
          </p:nvSpPr>
          <p:spPr>
            <a:xfrm>
              <a:off x="1718925" y="4336333"/>
              <a:ext cx="159093" cy="159093"/>
            </a:xfrm>
            <a:custGeom>
              <a:rect b="b" l="l" r="r" t="t"/>
              <a:pathLst>
                <a:path extrusionOk="0" h="5336" w="5336">
                  <a:moveTo>
                    <a:pt x="72" y="1"/>
                  </a:moveTo>
                  <a:cubicBezTo>
                    <a:pt x="25" y="1"/>
                    <a:pt x="1" y="72"/>
                    <a:pt x="1" y="96"/>
                  </a:cubicBezTo>
                  <a:cubicBezTo>
                    <a:pt x="239" y="2859"/>
                    <a:pt x="2478" y="5097"/>
                    <a:pt x="5240" y="5335"/>
                  </a:cubicBezTo>
                  <a:cubicBezTo>
                    <a:pt x="5312" y="5335"/>
                    <a:pt x="5335" y="5311"/>
                    <a:pt x="5335" y="5264"/>
                  </a:cubicBezTo>
                  <a:lnTo>
                    <a:pt x="5335" y="3787"/>
                  </a:lnTo>
                  <a:cubicBezTo>
                    <a:pt x="5335" y="3763"/>
                    <a:pt x="5312" y="3716"/>
                    <a:pt x="5240" y="3692"/>
                  </a:cubicBezTo>
                  <a:cubicBezTo>
                    <a:pt x="3335" y="3454"/>
                    <a:pt x="1858" y="1977"/>
                    <a:pt x="1620" y="72"/>
                  </a:cubicBezTo>
                  <a:cubicBezTo>
                    <a:pt x="1620" y="25"/>
                    <a:pt x="1573" y="1"/>
                    <a:pt x="154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54"/>
            <p:cNvSpPr/>
            <p:nvPr/>
          </p:nvSpPr>
          <p:spPr>
            <a:xfrm>
              <a:off x="1718925" y="4336333"/>
              <a:ext cx="159093" cy="159093"/>
            </a:xfrm>
            <a:custGeom>
              <a:rect b="b" l="l" r="r" t="t"/>
              <a:pathLst>
                <a:path extrusionOk="0" h="5336" w="5336">
                  <a:moveTo>
                    <a:pt x="72" y="1"/>
                  </a:moveTo>
                  <a:cubicBezTo>
                    <a:pt x="25" y="1"/>
                    <a:pt x="1" y="72"/>
                    <a:pt x="1" y="96"/>
                  </a:cubicBezTo>
                  <a:cubicBezTo>
                    <a:pt x="239" y="2859"/>
                    <a:pt x="2478" y="5097"/>
                    <a:pt x="5240" y="5335"/>
                  </a:cubicBezTo>
                  <a:cubicBezTo>
                    <a:pt x="5312" y="5335"/>
                    <a:pt x="5335" y="5311"/>
                    <a:pt x="5335" y="5264"/>
                  </a:cubicBezTo>
                  <a:lnTo>
                    <a:pt x="5335" y="3787"/>
                  </a:lnTo>
                  <a:cubicBezTo>
                    <a:pt x="5335" y="3763"/>
                    <a:pt x="5312" y="3716"/>
                    <a:pt x="5240" y="3692"/>
                  </a:cubicBezTo>
                  <a:cubicBezTo>
                    <a:pt x="3335" y="3454"/>
                    <a:pt x="1858" y="1977"/>
                    <a:pt x="1620" y="72"/>
                  </a:cubicBezTo>
                  <a:cubicBezTo>
                    <a:pt x="1620" y="25"/>
                    <a:pt x="1573" y="1"/>
                    <a:pt x="154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54"/>
            <p:cNvSpPr/>
            <p:nvPr/>
          </p:nvSpPr>
          <p:spPr>
            <a:xfrm>
              <a:off x="1718925" y="4151746"/>
              <a:ext cx="343707" cy="343678"/>
            </a:xfrm>
            <a:custGeom>
              <a:rect b="b" l="l" r="r" t="t"/>
              <a:pathLst>
                <a:path extrusionOk="0" h="11527" w="11528">
                  <a:moveTo>
                    <a:pt x="5740" y="0"/>
                  </a:moveTo>
                  <a:cubicBezTo>
                    <a:pt x="2740" y="0"/>
                    <a:pt x="263" y="2334"/>
                    <a:pt x="1" y="5263"/>
                  </a:cubicBezTo>
                  <a:cubicBezTo>
                    <a:pt x="1" y="5335"/>
                    <a:pt x="25" y="5358"/>
                    <a:pt x="72" y="5358"/>
                  </a:cubicBezTo>
                  <a:lnTo>
                    <a:pt x="1549" y="5358"/>
                  </a:lnTo>
                  <a:cubicBezTo>
                    <a:pt x="1573" y="5358"/>
                    <a:pt x="1620" y="5335"/>
                    <a:pt x="1620" y="5287"/>
                  </a:cubicBezTo>
                  <a:cubicBezTo>
                    <a:pt x="1867" y="3235"/>
                    <a:pt x="3598" y="1660"/>
                    <a:pt x="5718" y="1660"/>
                  </a:cubicBezTo>
                  <a:cubicBezTo>
                    <a:pt x="6058" y="1660"/>
                    <a:pt x="6409" y="1701"/>
                    <a:pt x="6764" y="1786"/>
                  </a:cubicBezTo>
                  <a:cubicBezTo>
                    <a:pt x="8074" y="2096"/>
                    <a:pt x="9408" y="3453"/>
                    <a:pt x="9741" y="4763"/>
                  </a:cubicBezTo>
                  <a:cubicBezTo>
                    <a:pt x="10360" y="7311"/>
                    <a:pt x="8598" y="9621"/>
                    <a:pt x="6216" y="9907"/>
                  </a:cubicBezTo>
                  <a:cubicBezTo>
                    <a:pt x="6193" y="9907"/>
                    <a:pt x="6169" y="9954"/>
                    <a:pt x="6169" y="9978"/>
                  </a:cubicBezTo>
                  <a:lnTo>
                    <a:pt x="6169" y="11455"/>
                  </a:lnTo>
                  <a:cubicBezTo>
                    <a:pt x="6169" y="11502"/>
                    <a:pt x="6216" y="11526"/>
                    <a:pt x="6264" y="11526"/>
                  </a:cubicBezTo>
                  <a:cubicBezTo>
                    <a:pt x="9193" y="11264"/>
                    <a:pt x="11527" y="8788"/>
                    <a:pt x="11527" y="5787"/>
                  </a:cubicBezTo>
                  <a:cubicBezTo>
                    <a:pt x="11527" y="2596"/>
                    <a:pt x="8931" y="0"/>
                    <a:pt x="5740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54"/>
            <p:cNvSpPr/>
            <p:nvPr/>
          </p:nvSpPr>
          <p:spPr>
            <a:xfrm>
              <a:off x="1902826" y="4173750"/>
              <a:ext cx="159808" cy="321674"/>
            </a:xfrm>
            <a:custGeom>
              <a:rect b="b" l="l" r="r" t="t"/>
              <a:pathLst>
                <a:path extrusionOk="0" h="10789" w="5360">
                  <a:moveTo>
                    <a:pt x="2406" y="0"/>
                  </a:moveTo>
                  <a:cubicBezTo>
                    <a:pt x="3906" y="1048"/>
                    <a:pt x="4883" y="2763"/>
                    <a:pt x="4883" y="4739"/>
                  </a:cubicBezTo>
                  <a:cubicBezTo>
                    <a:pt x="4883" y="7621"/>
                    <a:pt x="2763" y="10050"/>
                    <a:pt x="1" y="10455"/>
                  </a:cubicBezTo>
                  <a:lnTo>
                    <a:pt x="1" y="10717"/>
                  </a:lnTo>
                  <a:cubicBezTo>
                    <a:pt x="1" y="10764"/>
                    <a:pt x="48" y="10788"/>
                    <a:pt x="96" y="10788"/>
                  </a:cubicBezTo>
                  <a:cubicBezTo>
                    <a:pt x="3025" y="10526"/>
                    <a:pt x="5359" y="8050"/>
                    <a:pt x="5359" y="5049"/>
                  </a:cubicBezTo>
                  <a:cubicBezTo>
                    <a:pt x="5359" y="2906"/>
                    <a:pt x="4192" y="1024"/>
                    <a:pt x="240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54"/>
            <p:cNvSpPr/>
            <p:nvPr/>
          </p:nvSpPr>
          <p:spPr>
            <a:xfrm>
              <a:off x="1713260" y="4146767"/>
              <a:ext cx="354321" cy="352920"/>
            </a:xfrm>
            <a:custGeom>
              <a:rect b="b" l="l" r="r" t="t"/>
              <a:pathLst>
                <a:path extrusionOk="0" h="11837" w="11884">
                  <a:moveTo>
                    <a:pt x="5930" y="0"/>
                  </a:moveTo>
                  <a:cubicBezTo>
                    <a:pt x="4454" y="0"/>
                    <a:pt x="3025" y="548"/>
                    <a:pt x="1929" y="1572"/>
                  </a:cubicBezTo>
                  <a:cubicBezTo>
                    <a:pt x="810" y="2572"/>
                    <a:pt x="167" y="3954"/>
                    <a:pt x="0" y="5406"/>
                  </a:cubicBezTo>
                  <a:cubicBezTo>
                    <a:pt x="0" y="5525"/>
                    <a:pt x="72" y="5644"/>
                    <a:pt x="191" y="5668"/>
                  </a:cubicBezTo>
                  <a:lnTo>
                    <a:pt x="1739" y="5668"/>
                  </a:lnTo>
                  <a:cubicBezTo>
                    <a:pt x="1858" y="5668"/>
                    <a:pt x="1977" y="5597"/>
                    <a:pt x="1977" y="5454"/>
                  </a:cubicBezTo>
                  <a:cubicBezTo>
                    <a:pt x="2215" y="3477"/>
                    <a:pt x="3906" y="1953"/>
                    <a:pt x="5930" y="1953"/>
                  </a:cubicBezTo>
                  <a:cubicBezTo>
                    <a:pt x="6597" y="1953"/>
                    <a:pt x="7240" y="2144"/>
                    <a:pt x="7812" y="2429"/>
                  </a:cubicBezTo>
                  <a:cubicBezTo>
                    <a:pt x="7838" y="2449"/>
                    <a:pt x="7866" y="2458"/>
                    <a:pt x="7893" y="2458"/>
                  </a:cubicBezTo>
                  <a:cubicBezTo>
                    <a:pt x="7965" y="2458"/>
                    <a:pt x="8032" y="2397"/>
                    <a:pt x="8050" y="2310"/>
                  </a:cubicBezTo>
                  <a:cubicBezTo>
                    <a:pt x="8074" y="2215"/>
                    <a:pt x="8026" y="2144"/>
                    <a:pt x="7954" y="2096"/>
                  </a:cubicBezTo>
                  <a:cubicBezTo>
                    <a:pt x="7335" y="1786"/>
                    <a:pt x="6621" y="1596"/>
                    <a:pt x="5930" y="1596"/>
                  </a:cubicBezTo>
                  <a:cubicBezTo>
                    <a:pt x="3787" y="1596"/>
                    <a:pt x="1953" y="3168"/>
                    <a:pt x="1644" y="5311"/>
                  </a:cubicBezTo>
                  <a:lnTo>
                    <a:pt x="358" y="5311"/>
                  </a:lnTo>
                  <a:cubicBezTo>
                    <a:pt x="524" y="3977"/>
                    <a:pt x="1143" y="2715"/>
                    <a:pt x="2144" y="1810"/>
                  </a:cubicBezTo>
                  <a:cubicBezTo>
                    <a:pt x="3192" y="858"/>
                    <a:pt x="4525" y="310"/>
                    <a:pt x="5930" y="310"/>
                  </a:cubicBezTo>
                  <a:cubicBezTo>
                    <a:pt x="7431" y="310"/>
                    <a:pt x="8812" y="905"/>
                    <a:pt x="9883" y="1953"/>
                  </a:cubicBezTo>
                  <a:cubicBezTo>
                    <a:pt x="10955" y="3025"/>
                    <a:pt x="11527" y="4430"/>
                    <a:pt x="11527" y="5906"/>
                  </a:cubicBezTo>
                  <a:cubicBezTo>
                    <a:pt x="11527" y="7311"/>
                    <a:pt x="11003" y="8669"/>
                    <a:pt x="10050" y="9693"/>
                  </a:cubicBezTo>
                  <a:cubicBezTo>
                    <a:pt x="9121" y="10717"/>
                    <a:pt x="7859" y="11336"/>
                    <a:pt x="6526" y="11479"/>
                  </a:cubicBezTo>
                  <a:lnTo>
                    <a:pt x="6526" y="10193"/>
                  </a:lnTo>
                  <a:cubicBezTo>
                    <a:pt x="8645" y="9907"/>
                    <a:pt x="10241" y="8097"/>
                    <a:pt x="10241" y="5906"/>
                  </a:cubicBezTo>
                  <a:cubicBezTo>
                    <a:pt x="10241" y="4644"/>
                    <a:pt x="9693" y="3406"/>
                    <a:pt x="8669" y="2572"/>
                  </a:cubicBezTo>
                  <a:cubicBezTo>
                    <a:pt x="8645" y="2549"/>
                    <a:pt x="8609" y="2537"/>
                    <a:pt x="8571" y="2537"/>
                  </a:cubicBezTo>
                  <a:cubicBezTo>
                    <a:pt x="8532" y="2537"/>
                    <a:pt x="8490" y="2549"/>
                    <a:pt x="8455" y="2572"/>
                  </a:cubicBezTo>
                  <a:cubicBezTo>
                    <a:pt x="8383" y="2644"/>
                    <a:pt x="8383" y="2787"/>
                    <a:pt x="8455" y="2858"/>
                  </a:cubicBezTo>
                  <a:cubicBezTo>
                    <a:pt x="9383" y="3620"/>
                    <a:pt x="9931" y="4716"/>
                    <a:pt x="9931" y="5906"/>
                  </a:cubicBezTo>
                  <a:cubicBezTo>
                    <a:pt x="9931" y="7931"/>
                    <a:pt x="8407" y="9621"/>
                    <a:pt x="6406" y="9860"/>
                  </a:cubicBezTo>
                  <a:cubicBezTo>
                    <a:pt x="6287" y="9860"/>
                    <a:pt x="6192" y="9979"/>
                    <a:pt x="6192" y="10098"/>
                  </a:cubicBezTo>
                  <a:lnTo>
                    <a:pt x="6192" y="11598"/>
                  </a:lnTo>
                  <a:lnTo>
                    <a:pt x="6192" y="11622"/>
                  </a:lnTo>
                  <a:cubicBezTo>
                    <a:pt x="6240" y="11741"/>
                    <a:pt x="6335" y="11836"/>
                    <a:pt x="6430" y="11836"/>
                  </a:cubicBezTo>
                  <a:lnTo>
                    <a:pt x="6478" y="11836"/>
                  </a:lnTo>
                  <a:cubicBezTo>
                    <a:pt x="7954" y="11717"/>
                    <a:pt x="9336" y="11026"/>
                    <a:pt x="10312" y="9931"/>
                  </a:cubicBezTo>
                  <a:cubicBezTo>
                    <a:pt x="11312" y="8836"/>
                    <a:pt x="11884" y="7407"/>
                    <a:pt x="11884" y="5906"/>
                  </a:cubicBezTo>
                  <a:cubicBezTo>
                    <a:pt x="11884" y="4358"/>
                    <a:pt x="11265" y="2882"/>
                    <a:pt x="10122" y="1739"/>
                  </a:cubicBezTo>
                  <a:cubicBezTo>
                    <a:pt x="9002" y="620"/>
                    <a:pt x="7526" y="0"/>
                    <a:pt x="5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54"/>
            <p:cNvSpPr/>
            <p:nvPr/>
          </p:nvSpPr>
          <p:spPr>
            <a:xfrm>
              <a:off x="1715377" y="4332785"/>
              <a:ext cx="169021" cy="169021"/>
            </a:xfrm>
            <a:custGeom>
              <a:rect b="b" l="l" r="r" t="t"/>
              <a:pathLst>
                <a:path extrusionOk="0" h="5669" w="5669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9" y="4311"/>
                    <a:pt x="3549" y="5216"/>
                  </a:cubicBezTo>
                  <a:cubicBezTo>
                    <a:pt x="3572" y="5222"/>
                    <a:pt x="3593" y="5225"/>
                    <a:pt x="3613" y="5225"/>
                  </a:cubicBezTo>
                  <a:cubicBezTo>
                    <a:pt x="3678" y="5225"/>
                    <a:pt x="3733" y="5194"/>
                    <a:pt x="3787" y="5121"/>
                  </a:cubicBezTo>
                  <a:cubicBezTo>
                    <a:pt x="3811" y="5026"/>
                    <a:pt x="3787" y="4954"/>
                    <a:pt x="3692" y="4883"/>
                  </a:cubicBezTo>
                  <a:cubicBezTo>
                    <a:pt x="1858" y="4073"/>
                    <a:pt x="596" y="2358"/>
                    <a:pt x="358" y="358"/>
                  </a:cubicBezTo>
                  <a:lnTo>
                    <a:pt x="1644" y="358"/>
                  </a:lnTo>
                  <a:cubicBezTo>
                    <a:pt x="1763" y="1287"/>
                    <a:pt x="2216" y="2144"/>
                    <a:pt x="2859" y="2811"/>
                  </a:cubicBezTo>
                  <a:cubicBezTo>
                    <a:pt x="3525" y="3454"/>
                    <a:pt x="4383" y="3906"/>
                    <a:pt x="5311" y="4025"/>
                  </a:cubicBezTo>
                  <a:lnTo>
                    <a:pt x="5311" y="5311"/>
                  </a:lnTo>
                  <a:cubicBezTo>
                    <a:pt x="5002" y="5264"/>
                    <a:pt x="4668" y="5216"/>
                    <a:pt x="4383" y="5121"/>
                  </a:cubicBezTo>
                  <a:cubicBezTo>
                    <a:pt x="4359" y="5121"/>
                    <a:pt x="4287" y="5121"/>
                    <a:pt x="4264" y="5145"/>
                  </a:cubicBezTo>
                  <a:cubicBezTo>
                    <a:pt x="4121" y="5264"/>
                    <a:pt x="4168" y="5430"/>
                    <a:pt x="4311" y="5478"/>
                  </a:cubicBezTo>
                  <a:cubicBezTo>
                    <a:pt x="4668" y="5573"/>
                    <a:pt x="5026" y="5621"/>
                    <a:pt x="5383" y="5669"/>
                  </a:cubicBezTo>
                  <a:lnTo>
                    <a:pt x="5431" y="5669"/>
                  </a:lnTo>
                  <a:cubicBezTo>
                    <a:pt x="5550" y="5669"/>
                    <a:pt x="5621" y="5573"/>
                    <a:pt x="5669" y="5454"/>
                  </a:cubicBezTo>
                  <a:lnTo>
                    <a:pt x="5669" y="5430"/>
                  </a:lnTo>
                  <a:lnTo>
                    <a:pt x="5669" y="3906"/>
                  </a:lnTo>
                  <a:cubicBezTo>
                    <a:pt x="5621" y="3787"/>
                    <a:pt x="5550" y="3668"/>
                    <a:pt x="5431" y="3668"/>
                  </a:cubicBezTo>
                  <a:cubicBezTo>
                    <a:pt x="4549" y="3549"/>
                    <a:pt x="3716" y="3168"/>
                    <a:pt x="3097" y="2525"/>
                  </a:cubicBezTo>
                  <a:cubicBezTo>
                    <a:pt x="2478" y="1906"/>
                    <a:pt x="2049" y="1072"/>
                    <a:pt x="1977" y="215"/>
                  </a:cubicBezTo>
                  <a:cubicBezTo>
                    <a:pt x="1977" y="96"/>
                    <a:pt x="1858" y="1"/>
                    <a:pt x="17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54"/>
            <p:cNvSpPr/>
            <p:nvPr/>
          </p:nvSpPr>
          <p:spPr>
            <a:xfrm>
              <a:off x="1799158" y="4232665"/>
              <a:ext cx="182527" cy="182527"/>
            </a:xfrm>
            <a:custGeom>
              <a:rect b="b" l="l" r="r" t="t"/>
              <a:pathLst>
                <a:path extrusionOk="0" h="6122" w="6122">
                  <a:moveTo>
                    <a:pt x="3049" y="382"/>
                  </a:moveTo>
                  <a:cubicBezTo>
                    <a:pt x="4550" y="382"/>
                    <a:pt x="5764" y="1596"/>
                    <a:pt x="5764" y="3097"/>
                  </a:cubicBezTo>
                  <a:cubicBezTo>
                    <a:pt x="5788" y="4573"/>
                    <a:pt x="4573" y="5812"/>
                    <a:pt x="3049" y="5812"/>
                  </a:cubicBezTo>
                  <a:cubicBezTo>
                    <a:pt x="1573" y="5812"/>
                    <a:pt x="358" y="4573"/>
                    <a:pt x="358" y="3097"/>
                  </a:cubicBezTo>
                  <a:cubicBezTo>
                    <a:pt x="358" y="1596"/>
                    <a:pt x="1573" y="382"/>
                    <a:pt x="3049" y="382"/>
                  </a:cubicBezTo>
                  <a:close/>
                  <a:moveTo>
                    <a:pt x="3049" y="1"/>
                  </a:moveTo>
                  <a:cubicBezTo>
                    <a:pt x="1358" y="1"/>
                    <a:pt x="1" y="1358"/>
                    <a:pt x="1" y="3073"/>
                  </a:cubicBezTo>
                  <a:cubicBezTo>
                    <a:pt x="1" y="4764"/>
                    <a:pt x="1358" y="6121"/>
                    <a:pt x="3049" y="6121"/>
                  </a:cubicBezTo>
                  <a:cubicBezTo>
                    <a:pt x="4764" y="6121"/>
                    <a:pt x="6121" y="4764"/>
                    <a:pt x="6121" y="3073"/>
                  </a:cubicBezTo>
                  <a:cubicBezTo>
                    <a:pt x="6121" y="1358"/>
                    <a:pt x="4764" y="1"/>
                    <a:pt x="30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54"/>
            <p:cNvSpPr/>
            <p:nvPr/>
          </p:nvSpPr>
          <p:spPr>
            <a:xfrm>
              <a:off x="1851007" y="4297305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19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2477" y="357"/>
                  </a:lnTo>
                  <a:cubicBezTo>
                    <a:pt x="2572" y="357"/>
                    <a:pt x="2620" y="310"/>
                    <a:pt x="2668" y="214"/>
                  </a:cubicBezTo>
                  <a:cubicBezTo>
                    <a:pt x="2668" y="119"/>
                    <a:pt x="2572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54"/>
            <p:cNvSpPr/>
            <p:nvPr/>
          </p:nvSpPr>
          <p:spPr>
            <a:xfrm>
              <a:off x="1851007" y="4318593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19" y="0"/>
                    <a:pt x="72" y="72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310"/>
                    <a:pt x="2668" y="215"/>
                  </a:cubicBezTo>
                  <a:cubicBezTo>
                    <a:pt x="2668" y="120"/>
                    <a:pt x="2572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54"/>
            <p:cNvSpPr/>
            <p:nvPr/>
          </p:nvSpPr>
          <p:spPr>
            <a:xfrm>
              <a:off x="1867346" y="4340596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214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477" y="310"/>
                    <a:pt x="1524" y="215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1" name="Google Shape;3781;p54"/>
          <p:cNvGrpSpPr/>
          <p:nvPr/>
        </p:nvGrpSpPr>
        <p:grpSpPr>
          <a:xfrm>
            <a:off x="1787416" y="4147840"/>
            <a:ext cx="353638" cy="352535"/>
            <a:chOff x="2358904" y="4147840"/>
            <a:chExt cx="353638" cy="352535"/>
          </a:xfrm>
        </p:grpSpPr>
        <p:sp>
          <p:nvSpPr>
            <p:cNvPr id="3782" name="Google Shape;3782;p54"/>
            <p:cNvSpPr/>
            <p:nvPr/>
          </p:nvSpPr>
          <p:spPr>
            <a:xfrm>
              <a:off x="2456191" y="4152790"/>
              <a:ext cx="159779" cy="184108"/>
            </a:xfrm>
            <a:custGeom>
              <a:rect b="b" l="l" r="r" t="t"/>
              <a:pathLst>
                <a:path extrusionOk="0" h="6175" w="5359">
                  <a:moveTo>
                    <a:pt x="2688" y="1"/>
                  </a:moveTo>
                  <a:cubicBezTo>
                    <a:pt x="2667" y="1"/>
                    <a:pt x="2644" y="13"/>
                    <a:pt x="2620" y="37"/>
                  </a:cubicBezTo>
                  <a:lnTo>
                    <a:pt x="72" y="1513"/>
                  </a:lnTo>
                  <a:cubicBezTo>
                    <a:pt x="48" y="1537"/>
                    <a:pt x="0" y="1584"/>
                    <a:pt x="0" y="1608"/>
                  </a:cubicBezTo>
                  <a:lnTo>
                    <a:pt x="0" y="4585"/>
                  </a:lnTo>
                  <a:cubicBezTo>
                    <a:pt x="0" y="4609"/>
                    <a:pt x="48" y="4657"/>
                    <a:pt x="72" y="4657"/>
                  </a:cubicBezTo>
                  <a:lnTo>
                    <a:pt x="2620" y="6157"/>
                  </a:lnTo>
                  <a:cubicBezTo>
                    <a:pt x="2632" y="6169"/>
                    <a:pt x="2656" y="6175"/>
                    <a:pt x="2679" y="6175"/>
                  </a:cubicBezTo>
                  <a:cubicBezTo>
                    <a:pt x="2703" y="6175"/>
                    <a:pt x="2727" y="6169"/>
                    <a:pt x="2739" y="6157"/>
                  </a:cubicBezTo>
                  <a:lnTo>
                    <a:pt x="5311" y="4657"/>
                  </a:lnTo>
                  <a:cubicBezTo>
                    <a:pt x="5314" y="4660"/>
                    <a:pt x="5317" y="4661"/>
                    <a:pt x="5321" y="4661"/>
                  </a:cubicBezTo>
                  <a:cubicBezTo>
                    <a:pt x="5341" y="4661"/>
                    <a:pt x="5358" y="4606"/>
                    <a:pt x="5358" y="4585"/>
                  </a:cubicBezTo>
                  <a:lnTo>
                    <a:pt x="5358" y="1608"/>
                  </a:lnTo>
                  <a:cubicBezTo>
                    <a:pt x="5358" y="1584"/>
                    <a:pt x="5335" y="1513"/>
                    <a:pt x="5311" y="1513"/>
                  </a:cubicBezTo>
                  <a:lnTo>
                    <a:pt x="2739" y="37"/>
                  </a:lnTo>
                  <a:cubicBezTo>
                    <a:pt x="2727" y="13"/>
                    <a:pt x="2709" y="1"/>
                    <a:pt x="268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54"/>
            <p:cNvSpPr/>
            <p:nvPr/>
          </p:nvSpPr>
          <p:spPr>
            <a:xfrm>
              <a:off x="2365284" y="4310960"/>
              <a:ext cx="159808" cy="184287"/>
            </a:xfrm>
            <a:custGeom>
              <a:rect b="b" l="l" r="r" t="t"/>
              <a:pathLst>
                <a:path extrusionOk="0" h="6181" w="5360">
                  <a:moveTo>
                    <a:pt x="2671" y="0"/>
                  </a:moveTo>
                  <a:cubicBezTo>
                    <a:pt x="2650" y="0"/>
                    <a:pt x="2632" y="6"/>
                    <a:pt x="2621" y="18"/>
                  </a:cubicBezTo>
                  <a:lnTo>
                    <a:pt x="49" y="1519"/>
                  </a:lnTo>
                  <a:cubicBezTo>
                    <a:pt x="25" y="1542"/>
                    <a:pt x="1" y="1566"/>
                    <a:pt x="1" y="1590"/>
                  </a:cubicBezTo>
                  <a:lnTo>
                    <a:pt x="1" y="4567"/>
                  </a:lnTo>
                  <a:cubicBezTo>
                    <a:pt x="1" y="4614"/>
                    <a:pt x="25" y="4662"/>
                    <a:pt x="49" y="4662"/>
                  </a:cubicBezTo>
                  <a:lnTo>
                    <a:pt x="2621" y="6162"/>
                  </a:lnTo>
                  <a:cubicBezTo>
                    <a:pt x="2632" y="6174"/>
                    <a:pt x="2650" y="6180"/>
                    <a:pt x="2671" y="6180"/>
                  </a:cubicBezTo>
                  <a:cubicBezTo>
                    <a:pt x="2692" y="6180"/>
                    <a:pt x="2716" y="6174"/>
                    <a:pt x="2740" y="6162"/>
                  </a:cubicBezTo>
                  <a:lnTo>
                    <a:pt x="5288" y="4662"/>
                  </a:lnTo>
                  <a:cubicBezTo>
                    <a:pt x="5359" y="4662"/>
                    <a:pt x="5359" y="4638"/>
                    <a:pt x="5359" y="4567"/>
                  </a:cubicBezTo>
                  <a:lnTo>
                    <a:pt x="5359" y="1590"/>
                  </a:lnTo>
                  <a:cubicBezTo>
                    <a:pt x="5359" y="1566"/>
                    <a:pt x="5312" y="1519"/>
                    <a:pt x="5288" y="1519"/>
                  </a:cubicBezTo>
                  <a:lnTo>
                    <a:pt x="2740" y="18"/>
                  </a:lnTo>
                  <a:cubicBezTo>
                    <a:pt x="2716" y="6"/>
                    <a:pt x="2692" y="0"/>
                    <a:pt x="267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54"/>
            <p:cNvSpPr/>
            <p:nvPr/>
          </p:nvSpPr>
          <p:spPr>
            <a:xfrm>
              <a:off x="2547784" y="4310960"/>
              <a:ext cx="159779" cy="184287"/>
            </a:xfrm>
            <a:custGeom>
              <a:rect b="b" l="l" r="r" t="t"/>
              <a:pathLst>
                <a:path extrusionOk="0" h="6181" w="5359">
                  <a:moveTo>
                    <a:pt x="2679" y="0"/>
                  </a:moveTo>
                  <a:cubicBezTo>
                    <a:pt x="2656" y="0"/>
                    <a:pt x="2632" y="6"/>
                    <a:pt x="2620" y="18"/>
                  </a:cubicBezTo>
                  <a:lnTo>
                    <a:pt x="72" y="1519"/>
                  </a:lnTo>
                  <a:cubicBezTo>
                    <a:pt x="24" y="1542"/>
                    <a:pt x="0" y="1566"/>
                    <a:pt x="0" y="1590"/>
                  </a:cubicBezTo>
                  <a:lnTo>
                    <a:pt x="0" y="4567"/>
                  </a:lnTo>
                  <a:cubicBezTo>
                    <a:pt x="0" y="4614"/>
                    <a:pt x="24" y="4662"/>
                    <a:pt x="72" y="4662"/>
                  </a:cubicBezTo>
                  <a:lnTo>
                    <a:pt x="2620" y="6162"/>
                  </a:lnTo>
                  <a:cubicBezTo>
                    <a:pt x="2632" y="6174"/>
                    <a:pt x="2656" y="6180"/>
                    <a:pt x="2679" y="6180"/>
                  </a:cubicBezTo>
                  <a:cubicBezTo>
                    <a:pt x="2703" y="6180"/>
                    <a:pt x="2727" y="6174"/>
                    <a:pt x="2739" y="6162"/>
                  </a:cubicBezTo>
                  <a:lnTo>
                    <a:pt x="5311" y="4662"/>
                  </a:lnTo>
                  <a:cubicBezTo>
                    <a:pt x="5335" y="4662"/>
                    <a:pt x="5359" y="4638"/>
                    <a:pt x="5359" y="4567"/>
                  </a:cubicBezTo>
                  <a:lnTo>
                    <a:pt x="5359" y="1590"/>
                  </a:lnTo>
                  <a:cubicBezTo>
                    <a:pt x="5359" y="1566"/>
                    <a:pt x="5335" y="1519"/>
                    <a:pt x="5311" y="1519"/>
                  </a:cubicBezTo>
                  <a:lnTo>
                    <a:pt x="2739" y="18"/>
                  </a:lnTo>
                  <a:cubicBezTo>
                    <a:pt x="2727" y="6"/>
                    <a:pt x="2703" y="0"/>
                    <a:pt x="2679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54"/>
            <p:cNvSpPr/>
            <p:nvPr/>
          </p:nvSpPr>
          <p:spPr>
            <a:xfrm>
              <a:off x="2520085" y="4190089"/>
              <a:ext cx="95885" cy="146809"/>
            </a:xfrm>
            <a:custGeom>
              <a:rect b="b" l="l" r="r" t="t"/>
              <a:pathLst>
                <a:path extrusionOk="0" h="4924" w="3216">
                  <a:moveTo>
                    <a:pt x="2668" y="0"/>
                  </a:moveTo>
                  <a:lnTo>
                    <a:pt x="2689" y="13"/>
                  </a:lnTo>
                  <a:lnTo>
                    <a:pt x="2689" y="13"/>
                  </a:lnTo>
                  <a:cubicBezTo>
                    <a:pt x="2683" y="5"/>
                    <a:pt x="2675" y="0"/>
                    <a:pt x="2668" y="0"/>
                  </a:cubicBezTo>
                  <a:close/>
                  <a:moveTo>
                    <a:pt x="2689" y="13"/>
                  </a:moveTo>
                  <a:cubicBezTo>
                    <a:pt x="2704" y="30"/>
                    <a:pt x="2715" y="63"/>
                    <a:pt x="2715" y="95"/>
                  </a:cubicBezTo>
                  <a:lnTo>
                    <a:pt x="2715" y="3072"/>
                  </a:lnTo>
                  <a:cubicBezTo>
                    <a:pt x="2715" y="3096"/>
                    <a:pt x="2692" y="3120"/>
                    <a:pt x="2668" y="3144"/>
                  </a:cubicBezTo>
                  <a:lnTo>
                    <a:pt x="96" y="4644"/>
                  </a:lnTo>
                  <a:lnTo>
                    <a:pt x="1" y="4644"/>
                  </a:lnTo>
                  <a:lnTo>
                    <a:pt x="477" y="4906"/>
                  </a:lnTo>
                  <a:cubicBezTo>
                    <a:pt x="501" y="4918"/>
                    <a:pt x="524" y="4924"/>
                    <a:pt x="545" y="4924"/>
                  </a:cubicBezTo>
                  <a:cubicBezTo>
                    <a:pt x="566" y="4924"/>
                    <a:pt x="584" y="4918"/>
                    <a:pt x="596" y="4906"/>
                  </a:cubicBezTo>
                  <a:lnTo>
                    <a:pt x="3168" y="3406"/>
                  </a:lnTo>
                  <a:cubicBezTo>
                    <a:pt x="3192" y="3406"/>
                    <a:pt x="3215" y="3358"/>
                    <a:pt x="3215" y="3334"/>
                  </a:cubicBezTo>
                  <a:lnTo>
                    <a:pt x="3215" y="357"/>
                  </a:lnTo>
                  <a:cubicBezTo>
                    <a:pt x="3215" y="333"/>
                    <a:pt x="3192" y="262"/>
                    <a:pt x="3120" y="262"/>
                  </a:cubicBezTo>
                  <a:lnTo>
                    <a:pt x="2689" y="13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54"/>
            <p:cNvSpPr/>
            <p:nvPr/>
          </p:nvSpPr>
          <p:spPr>
            <a:xfrm>
              <a:off x="2429208" y="4349124"/>
              <a:ext cx="95885" cy="146839"/>
            </a:xfrm>
            <a:custGeom>
              <a:rect b="b" l="l" r="r" t="t"/>
              <a:pathLst>
                <a:path extrusionOk="0" h="4925" w="3216">
                  <a:moveTo>
                    <a:pt x="2644" y="0"/>
                  </a:moveTo>
                  <a:lnTo>
                    <a:pt x="2665" y="12"/>
                  </a:lnTo>
                  <a:lnTo>
                    <a:pt x="2665" y="12"/>
                  </a:lnTo>
                  <a:cubicBezTo>
                    <a:pt x="2659" y="5"/>
                    <a:pt x="2651" y="0"/>
                    <a:pt x="2644" y="0"/>
                  </a:cubicBezTo>
                  <a:close/>
                  <a:moveTo>
                    <a:pt x="2665" y="12"/>
                  </a:moveTo>
                  <a:lnTo>
                    <a:pt x="2665" y="12"/>
                  </a:lnTo>
                  <a:cubicBezTo>
                    <a:pt x="2680" y="28"/>
                    <a:pt x="2691" y="56"/>
                    <a:pt x="2691" y="72"/>
                  </a:cubicBezTo>
                  <a:lnTo>
                    <a:pt x="2691" y="3049"/>
                  </a:lnTo>
                  <a:cubicBezTo>
                    <a:pt x="2691" y="3096"/>
                    <a:pt x="2667" y="3120"/>
                    <a:pt x="2644" y="3144"/>
                  </a:cubicBezTo>
                  <a:lnTo>
                    <a:pt x="72" y="4644"/>
                  </a:lnTo>
                  <a:lnTo>
                    <a:pt x="0" y="4644"/>
                  </a:lnTo>
                  <a:lnTo>
                    <a:pt x="477" y="4906"/>
                  </a:lnTo>
                  <a:cubicBezTo>
                    <a:pt x="488" y="4918"/>
                    <a:pt x="506" y="4924"/>
                    <a:pt x="527" y="4924"/>
                  </a:cubicBezTo>
                  <a:cubicBezTo>
                    <a:pt x="548" y="4924"/>
                    <a:pt x="572" y="4918"/>
                    <a:pt x="596" y="4906"/>
                  </a:cubicBezTo>
                  <a:lnTo>
                    <a:pt x="3144" y="3406"/>
                  </a:lnTo>
                  <a:cubicBezTo>
                    <a:pt x="3168" y="3406"/>
                    <a:pt x="3215" y="3358"/>
                    <a:pt x="3215" y="3334"/>
                  </a:cubicBezTo>
                  <a:lnTo>
                    <a:pt x="3215" y="358"/>
                  </a:lnTo>
                  <a:cubicBezTo>
                    <a:pt x="3215" y="286"/>
                    <a:pt x="3215" y="262"/>
                    <a:pt x="3120" y="262"/>
                  </a:cubicBezTo>
                  <a:lnTo>
                    <a:pt x="2665" y="12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54"/>
            <p:cNvSpPr/>
            <p:nvPr/>
          </p:nvSpPr>
          <p:spPr>
            <a:xfrm>
              <a:off x="2611678" y="4349124"/>
              <a:ext cx="95885" cy="146839"/>
            </a:xfrm>
            <a:custGeom>
              <a:rect b="b" l="l" r="r" t="t"/>
              <a:pathLst>
                <a:path extrusionOk="0" h="4925" w="3216">
                  <a:moveTo>
                    <a:pt x="2644" y="0"/>
                  </a:moveTo>
                  <a:lnTo>
                    <a:pt x="2701" y="32"/>
                  </a:lnTo>
                  <a:lnTo>
                    <a:pt x="2701" y="32"/>
                  </a:lnTo>
                  <a:cubicBezTo>
                    <a:pt x="2689" y="15"/>
                    <a:pt x="2670" y="0"/>
                    <a:pt x="2644" y="0"/>
                  </a:cubicBezTo>
                  <a:close/>
                  <a:moveTo>
                    <a:pt x="2701" y="32"/>
                  </a:moveTo>
                  <a:lnTo>
                    <a:pt x="2701" y="32"/>
                  </a:lnTo>
                  <a:cubicBezTo>
                    <a:pt x="2711" y="46"/>
                    <a:pt x="2715" y="61"/>
                    <a:pt x="2715" y="72"/>
                  </a:cubicBezTo>
                  <a:lnTo>
                    <a:pt x="2715" y="3049"/>
                  </a:lnTo>
                  <a:cubicBezTo>
                    <a:pt x="2715" y="3096"/>
                    <a:pt x="2668" y="3120"/>
                    <a:pt x="2644" y="3144"/>
                  </a:cubicBezTo>
                  <a:lnTo>
                    <a:pt x="96" y="4644"/>
                  </a:lnTo>
                  <a:lnTo>
                    <a:pt x="1" y="4644"/>
                  </a:lnTo>
                  <a:lnTo>
                    <a:pt x="477" y="4906"/>
                  </a:lnTo>
                  <a:cubicBezTo>
                    <a:pt x="489" y="4918"/>
                    <a:pt x="513" y="4924"/>
                    <a:pt x="536" y="4924"/>
                  </a:cubicBezTo>
                  <a:cubicBezTo>
                    <a:pt x="560" y="4924"/>
                    <a:pt x="584" y="4918"/>
                    <a:pt x="596" y="4906"/>
                  </a:cubicBezTo>
                  <a:lnTo>
                    <a:pt x="3168" y="3406"/>
                  </a:lnTo>
                  <a:cubicBezTo>
                    <a:pt x="3192" y="3406"/>
                    <a:pt x="3216" y="3358"/>
                    <a:pt x="3216" y="3334"/>
                  </a:cubicBezTo>
                  <a:lnTo>
                    <a:pt x="3216" y="358"/>
                  </a:lnTo>
                  <a:cubicBezTo>
                    <a:pt x="3216" y="286"/>
                    <a:pt x="3192" y="262"/>
                    <a:pt x="3120" y="262"/>
                  </a:cubicBezTo>
                  <a:lnTo>
                    <a:pt x="2701" y="32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54"/>
            <p:cNvSpPr/>
            <p:nvPr/>
          </p:nvSpPr>
          <p:spPr>
            <a:xfrm>
              <a:off x="2451212" y="4147840"/>
              <a:ext cx="170423" cy="194215"/>
            </a:xfrm>
            <a:custGeom>
              <a:rect b="b" l="l" r="r" t="t"/>
              <a:pathLst>
                <a:path extrusionOk="0" h="6514" w="5716">
                  <a:moveTo>
                    <a:pt x="2882" y="345"/>
                  </a:moveTo>
                  <a:lnTo>
                    <a:pt x="5383" y="1798"/>
                  </a:lnTo>
                  <a:lnTo>
                    <a:pt x="5383" y="4727"/>
                  </a:lnTo>
                  <a:lnTo>
                    <a:pt x="2882" y="6180"/>
                  </a:lnTo>
                  <a:lnTo>
                    <a:pt x="382" y="4727"/>
                  </a:lnTo>
                  <a:lnTo>
                    <a:pt x="382" y="1798"/>
                  </a:lnTo>
                  <a:lnTo>
                    <a:pt x="2882" y="345"/>
                  </a:lnTo>
                  <a:close/>
                  <a:moveTo>
                    <a:pt x="2849" y="0"/>
                  </a:moveTo>
                  <a:cubicBezTo>
                    <a:pt x="2799" y="0"/>
                    <a:pt x="2751" y="12"/>
                    <a:pt x="2715" y="36"/>
                  </a:cubicBezTo>
                  <a:lnTo>
                    <a:pt x="143" y="1536"/>
                  </a:lnTo>
                  <a:cubicBezTo>
                    <a:pt x="48" y="1584"/>
                    <a:pt x="0" y="1679"/>
                    <a:pt x="0" y="1774"/>
                  </a:cubicBezTo>
                  <a:lnTo>
                    <a:pt x="0" y="4751"/>
                  </a:lnTo>
                  <a:cubicBezTo>
                    <a:pt x="0" y="4823"/>
                    <a:pt x="48" y="4965"/>
                    <a:pt x="143" y="4989"/>
                  </a:cubicBezTo>
                  <a:lnTo>
                    <a:pt x="2715" y="6466"/>
                  </a:lnTo>
                  <a:cubicBezTo>
                    <a:pt x="2739" y="6513"/>
                    <a:pt x="2787" y="6513"/>
                    <a:pt x="2858" y="6513"/>
                  </a:cubicBezTo>
                  <a:cubicBezTo>
                    <a:pt x="2906" y="6513"/>
                    <a:pt x="2953" y="6513"/>
                    <a:pt x="3001" y="6466"/>
                  </a:cubicBezTo>
                  <a:lnTo>
                    <a:pt x="5573" y="4989"/>
                  </a:lnTo>
                  <a:cubicBezTo>
                    <a:pt x="5645" y="4965"/>
                    <a:pt x="5716" y="4846"/>
                    <a:pt x="5716" y="4751"/>
                  </a:cubicBezTo>
                  <a:lnTo>
                    <a:pt x="5716" y="1774"/>
                  </a:lnTo>
                  <a:cubicBezTo>
                    <a:pt x="5716" y="1679"/>
                    <a:pt x="5645" y="1560"/>
                    <a:pt x="5573" y="1536"/>
                  </a:cubicBezTo>
                  <a:lnTo>
                    <a:pt x="3001" y="36"/>
                  </a:lnTo>
                  <a:cubicBezTo>
                    <a:pt x="2953" y="12"/>
                    <a:pt x="2900" y="0"/>
                    <a:pt x="284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54"/>
            <p:cNvSpPr/>
            <p:nvPr/>
          </p:nvSpPr>
          <p:spPr>
            <a:xfrm>
              <a:off x="2358904" y="4306875"/>
              <a:ext cx="171138" cy="193499"/>
            </a:xfrm>
            <a:custGeom>
              <a:rect b="b" l="l" r="r" t="t"/>
              <a:pathLst>
                <a:path extrusionOk="0" h="6490" w="5740">
                  <a:moveTo>
                    <a:pt x="2873" y="1"/>
                  </a:moveTo>
                  <a:cubicBezTo>
                    <a:pt x="2823" y="1"/>
                    <a:pt x="2775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1"/>
                  </a:lnTo>
                  <a:cubicBezTo>
                    <a:pt x="1" y="4823"/>
                    <a:pt x="48" y="4942"/>
                    <a:pt x="144" y="4966"/>
                  </a:cubicBezTo>
                  <a:lnTo>
                    <a:pt x="2692" y="6466"/>
                  </a:lnTo>
                  <a:cubicBezTo>
                    <a:pt x="2739" y="6490"/>
                    <a:pt x="2787" y="6490"/>
                    <a:pt x="2858" y="6490"/>
                  </a:cubicBezTo>
                  <a:cubicBezTo>
                    <a:pt x="2906" y="6490"/>
                    <a:pt x="2930" y="6490"/>
                    <a:pt x="3001" y="6466"/>
                  </a:cubicBezTo>
                  <a:lnTo>
                    <a:pt x="5549" y="4966"/>
                  </a:lnTo>
                  <a:cubicBezTo>
                    <a:pt x="5645" y="4918"/>
                    <a:pt x="5716" y="4823"/>
                    <a:pt x="5716" y="4751"/>
                  </a:cubicBezTo>
                  <a:lnTo>
                    <a:pt x="5716" y="1775"/>
                  </a:lnTo>
                  <a:cubicBezTo>
                    <a:pt x="5740" y="1656"/>
                    <a:pt x="5692" y="1560"/>
                    <a:pt x="5597" y="1489"/>
                  </a:cubicBezTo>
                  <a:lnTo>
                    <a:pt x="4644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59" y="1203"/>
                    <a:pt x="4454" y="1251"/>
                  </a:cubicBezTo>
                  <a:lnTo>
                    <a:pt x="5383" y="1799"/>
                  </a:lnTo>
                  <a:lnTo>
                    <a:pt x="5383" y="4704"/>
                  </a:lnTo>
                  <a:lnTo>
                    <a:pt x="2882" y="6157"/>
                  </a:lnTo>
                  <a:lnTo>
                    <a:pt x="382" y="4704"/>
                  </a:lnTo>
                  <a:lnTo>
                    <a:pt x="382" y="1799"/>
                  </a:lnTo>
                  <a:lnTo>
                    <a:pt x="2906" y="346"/>
                  </a:lnTo>
                  <a:lnTo>
                    <a:pt x="3811" y="870"/>
                  </a:lnTo>
                  <a:cubicBezTo>
                    <a:pt x="3831" y="890"/>
                    <a:pt x="3855" y="899"/>
                    <a:pt x="3880" y="899"/>
                  </a:cubicBezTo>
                  <a:cubicBezTo>
                    <a:pt x="3944" y="899"/>
                    <a:pt x="4015" y="843"/>
                    <a:pt x="4049" y="774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77" y="12"/>
                    <a:pt x="2924" y="1"/>
                    <a:pt x="287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54"/>
            <p:cNvSpPr/>
            <p:nvPr/>
          </p:nvSpPr>
          <p:spPr>
            <a:xfrm>
              <a:off x="2542804" y="4306875"/>
              <a:ext cx="169737" cy="193499"/>
            </a:xfrm>
            <a:custGeom>
              <a:rect b="b" l="l" r="r" t="t"/>
              <a:pathLst>
                <a:path extrusionOk="0" h="6490" w="5693">
                  <a:moveTo>
                    <a:pt x="2846" y="1"/>
                  </a:moveTo>
                  <a:cubicBezTo>
                    <a:pt x="2793" y="1"/>
                    <a:pt x="2739" y="12"/>
                    <a:pt x="2692" y="36"/>
                  </a:cubicBezTo>
                  <a:lnTo>
                    <a:pt x="143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1"/>
                  </a:lnTo>
                  <a:cubicBezTo>
                    <a:pt x="1" y="4823"/>
                    <a:pt x="48" y="4942"/>
                    <a:pt x="143" y="4990"/>
                  </a:cubicBezTo>
                  <a:lnTo>
                    <a:pt x="2692" y="6466"/>
                  </a:lnTo>
                  <a:cubicBezTo>
                    <a:pt x="2715" y="6490"/>
                    <a:pt x="2787" y="6490"/>
                    <a:pt x="2858" y="6490"/>
                  </a:cubicBezTo>
                  <a:cubicBezTo>
                    <a:pt x="2906" y="6490"/>
                    <a:pt x="2930" y="6490"/>
                    <a:pt x="3001" y="6466"/>
                  </a:cubicBezTo>
                  <a:lnTo>
                    <a:pt x="5549" y="4990"/>
                  </a:lnTo>
                  <a:cubicBezTo>
                    <a:pt x="5645" y="4918"/>
                    <a:pt x="5692" y="4823"/>
                    <a:pt x="5692" y="4751"/>
                  </a:cubicBezTo>
                  <a:lnTo>
                    <a:pt x="5692" y="4323"/>
                  </a:lnTo>
                  <a:cubicBezTo>
                    <a:pt x="5692" y="4228"/>
                    <a:pt x="5645" y="4156"/>
                    <a:pt x="5549" y="4156"/>
                  </a:cubicBezTo>
                  <a:cubicBezTo>
                    <a:pt x="5430" y="4156"/>
                    <a:pt x="5335" y="4204"/>
                    <a:pt x="5335" y="4323"/>
                  </a:cubicBezTo>
                  <a:lnTo>
                    <a:pt x="5335" y="4704"/>
                  </a:lnTo>
                  <a:lnTo>
                    <a:pt x="2834" y="6180"/>
                  </a:lnTo>
                  <a:lnTo>
                    <a:pt x="334" y="4704"/>
                  </a:lnTo>
                  <a:lnTo>
                    <a:pt x="334" y="1799"/>
                  </a:lnTo>
                  <a:lnTo>
                    <a:pt x="2834" y="346"/>
                  </a:lnTo>
                  <a:lnTo>
                    <a:pt x="5335" y="1799"/>
                  </a:lnTo>
                  <a:lnTo>
                    <a:pt x="5335" y="3513"/>
                  </a:lnTo>
                  <a:cubicBezTo>
                    <a:pt x="5359" y="3608"/>
                    <a:pt x="5430" y="3680"/>
                    <a:pt x="5549" y="3680"/>
                  </a:cubicBezTo>
                  <a:cubicBezTo>
                    <a:pt x="5645" y="3680"/>
                    <a:pt x="5692" y="3585"/>
                    <a:pt x="5692" y="3489"/>
                  </a:cubicBezTo>
                  <a:lnTo>
                    <a:pt x="5692" y="1775"/>
                  </a:lnTo>
                  <a:cubicBezTo>
                    <a:pt x="5692" y="1679"/>
                    <a:pt x="5645" y="1560"/>
                    <a:pt x="5549" y="1537"/>
                  </a:cubicBezTo>
                  <a:lnTo>
                    <a:pt x="3001" y="36"/>
                  </a:lnTo>
                  <a:cubicBezTo>
                    <a:pt x="2954" y="12"/>
                    <a:pt x="2900" y="1"/>
                    <a:pt x="28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54"/>
            <p:cNvSpPr/>
            <p:nvPr/>
          </p:nvSpPr>
          <p:spPr>
            <a:xfrm>
              <a:off x="2491671" y="4217757"/>
              <a:ext cx="88074" cy="10704"/>
            </a:xfrm>
            <a:custGeom>
              <a:rect b="b" l="l" r="r" t="t"/>
              <a:pathLst>
                <a:path extrusionOk="0" h="359" w="2954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2787" y="358"/>
                  </a:lnTo>
                  <a:cubicBezTo>
                    <a:pt x="2859" y="358"/>
                    <a:pt x="2954" y="287"/>
                    <a:pt x="2954" y="191"/>
                  </a:cubicBezTo>
                  <a:cubicBezTo>
                    <a:pt x="2954" y="72"/>
                    <a:pt x="2882" y="1"/>
                    <a:pt x="2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54"/>
            <p:cNvSpPr/>
            <p:nvPr/>
          </p:nvSpPr>
          <p:spPr>
            <a:xfrm>
              <a:off x="2491671" y="4239791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2787" y="357"/>
                  </a:lnTo>
                  <a:cubicBezTo>
                    <a:pt x="2859" y="357"/>
                    <a:pt x="2954" y="286"/>
                    <a:pt x="2954" y="214"/>
                  </a:cubicBezTo>
                  <a:cubicBezTo>
                    <a:pt x="2978" y="95"/>
                    <a:pt x="2906" y="0"/>
                    <a:pt x="2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54"/>
            <p:cNvSpPr/>
            <p:nvPr/>
          </p:nvSpPr>
          <p:spPr>
            <a:xfrm>
              <a:off x="2512274" y="4261795"/>
              <a:ext cx="49016" cy="10674"/>
            </a:xfrm>
            <a:custGeom>
              <a:rect b="b" l="l" r="r" t="t"/>
              <a:pathLst>
                <a:path extrusionOk="0" h="358" w="1644">
                  <a:moveTo>
                    <a:pt x="191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453" y="358"/>
                  </a:lnTo>
                  <a:cubicBezTo>
                    <a:pt x="1548" y="358"/>
                    <a:pt x="1644" y="310"/>
                    <a:pt x="1644" y="215"/>
                  </a:cubicBezTo>
                  <a:cubicBezTo>
                    <a:pt x="1644" y="96"/>
                    <a:pt x="1548" y="0"/>
                    <a:pt x="1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54"/>
            <p:cNvSpPr/>
            <p:nvPr/>
          </p:nvSpPr>
          <p:spPr>
            <a:xfrm>
              <a:off x="2583264" y="4376107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54" y="310"/>
                    <a:pt x="2954" y="215"/>
                  </a:cubicBezTo>
                  <a:cubicBezTo>
                    <a:pt x="2978" y="96"/>
                    <a:pt x="2883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54"/>
            <p:cNvSpPr/>
            <p:nvPr/>
          </p:nvSpPr>
          <p:spPr>
            <a:xfrm>
              <a:off x="2583264" y="4398826"/>
              <a:ext cx="88074" cy="10674"/>
            </a:xfrm>
            <a:custGeom>
              <a:rect b="b" l="l" r="r" t="t"/>
              <a:pathLst>
                <a:path extrusionOk="0" h="358" w="2954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54" y="262"/>
                    <a:pt x="2954" y="143"/>
                  </a:cubicBezTo>
                  <a:cubicBezTo>
                    <a:pt x="2954" y="48"/>
                    <a:pt x="2859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54"/>
            <p:cNvSpPr/>
            <p:nvPr/>
          </p:nvSpPr>
          <p:spPr>
            <a:xfrm>
              <a:off x="2603151" y="4420830"/>
              <a:ext cx="48330" cy="10674"/>
            </a:xfrm>
            <a:custGeom>
              <a:rect b="b" l="l" r="r" t="t"/>
              <a:pathLst>
                <a:path extrusionOk="0" h="358" w="1621">
                  <a:moveTo>
                    <a:pt x="167" y="1"/>
                  </a:moveTo>
                  <a:cubicBezTo>
                    <a:pt x="72" y="1"/>
                    <a:pt x="1" y="96"/>
                    <a:pt x="1" y="215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1453" y="358"/>
                  </a:lnTo>
                  <a:cubicBezTo>
                    <a:pt x="1525" y="358"/>
                    <a:pt x="1620" y="287"/>
                    <a:pt x="1620" y="215"/>
                  </a:cubicBezTo>
                  <a:cubicBezTo>
                    <a:pt x="1620" y="96"/>
                    <a:pt x="1573" y="1"/>
                    <a:pt x="1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54"/>
            <p:cNvSpPr/>
            <p:nvPr/>
          </p:nvSpPr>
          <p:spPr>
            <a:xfrm>
              <a:off x="2400794" y="4376107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8"/>
                    <a:pt x="167" y="358"/>
                  </a:cubicBezTo>
                  <a:lnTo>
                    <a:pt x="2763" y="358"/>
                  </a:lnTo>
                  <a:cubicBezTo>
                    <a:pt x="2858" y="358"/>
                    <a:pt x="2906" y="310"/>
                    <a:pt x="2930" y="215"/>
                  </a:cubicBezTo>
                  <a:cubicBezTo>
                    <a:pt x="2977" y="96"/>
                    <a:pt x="2882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54"/>
            <p:cNvSpPr/>
            <p:nvPr/>
          </p:nvSpPr>
          <p:spPr>
            <a:xfrm>
              <a:off x="2400794" y="4398826"/>
              <a:ext cx="87358" cy="10674"/>
            </a:xfrm>
            <a:custGeom>
              <a:rect b="b" l="l" r="r" t="t"/>
              <a:pathLst>
                <a:path extrusionOk="0" h="358" w="2930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2763" y="358"/>
                  </a:lnTo>
                  <a:cubicBezTo>
                    <a:pt x="2858" y="358"/>
                    <a:pt x="2930" y="262"/>
                    <a:pt x="2930" y="143"/>
                  </a:cubicBezTo>
                  <a:cubicBezTo>
                    <a:pt x="2930" y="48"/>
                    <a:pt x="2858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54"/>
            <p:cNvSpPr/>
            <p:nvPr/>
          </p:nvSpPr>
          <p:spPr>
            <a:xfrm>
              <a:off x="2419965" y="4420830"/>
              <a:ext cx="49016" cy="10674"/>
            </a:xfrm>
            <a:custGeom>
              <a:rect b="b" l="l" r="r" t="t"/>
              <a:pathLst>
                <a:path extrusionOk="0" h="358" w="1644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1453" y="358"/>
                  </a:lnTo>
                  <a:cubicBezTo>
                    <a:pt x="1549" y="358"/>
                    <a:pt x="1644" y="287"/>
                    <a:pt x="1644" y="215"/>
                  </a:cubicBezTo>
                  <a:cubicBezTo>
                    <a:pt x="1644" y="96"/>
                    <a:pt x="1572" y="1"/>
                    <a:pt x="1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0" name="Google Shape;3800;p54"/>
          <p:cNvGrpSpPr/>
          <p:nvPr/>
        </p:nvGrpSpPr>
        <p:grpSpPr>
          <a:xfrm>
            <a:off x="2549748" y="4161555"/>
            <a:ext cx="355037" cy="324626"/>
            <a:chOff x="3045036" y="4161555"/>
            <a:chExt cx="355037" cy="324626"/>
          </a:xfrm>
        </p:grpSpPr>
        <p:sp>
          <p:nvSpPr>
            <p:cNvPr id="3801" name="Google Shape;3801;p54"/>
            <p:cNvSpPr/>
            <p:nvPr/>
          </p:nvSpPr>
          <p:spPr>
            <a:xfrm>
              <a:off x="3082663" y="4194323"/>
              <a:ext cx="273374" cy="247852"/>
            </a:xfrm>
            <a:custGeom>
              <a:rect b="b" l="l" r="r" t="t"/>
              <a:pathLst>
                <a:path extrusionOk="0" h="8313" w="9169">
                  <a:moveTo>
                    <a:pt x="4644" y="1573"/>
                  </a:moveTo>
                  <a:lnTo>
                    <a:pt x="7835" y="7241"/>
                  </a:lnTo>
                  <a:lnTo>
                    <a:pt x="1429" y="7241"/>
                  </a:lnTo>
                  <a:lnTo>
                    <a:pt x="4644" y="1573"/>
                  </a:lnTo>
                  <a:close/>
                  <a:moveTo>
                    <a:pt x="4597" y="1"/>
                  </a:moveTo>
                  <a:cubicBezTo>
                    <a:pt x="4406" y="1"/>
                    <a:pt x="4263" y="120"/>
                    <a:pt x="4168" y="263"/>
                  </a:cubicBezTo>
                  <a:lnTo>
                    <a:pt x="96" y="7502"/>
                  </a:lnTo>
                  <a:cubicBezTo>
                    <a:pt x="0" y="7645"/>
                    <a:pt x="0" y="7860"/>
                    <a:pt x="96" y="8050"/>
                  </a:cubicBezTo>
                  <a:cubicBezTo>
                    <a:pt x="191" y="8193"/>
                    <a:pt x="358" y="8312"/>
                    <a:pt x="548" y="8312"/>
                  </a:cubicBezTo>
                  <a:lnTo>
                    <a:pt x="8693" y="8312"/>
                  </a:lnTo>
                  <a:cubicBezTo>
                    <a:pt x="8883" y="8312"/>
                    <a:pt x="9050" y="8217"/>
                    <a:pt x="9098" y="8050"/>
                  </a:cubicBezTo>
                  <a:cubicBezTo>
                    <a:pt x="9169" y="7884"/>
                    <a:pt x="9169" y="7693"/>
                    <a:pt x="9098" y="7502"/>
                  </a:cubicBezTo>
                  <a:lnTo>
                    <a:pt x="5001" y="263"/>
                  </a:lnTo>
                  <a:cubicBezTo>
                    <a:pt x="4930" y="96"/>
                    <a:pt x="4763" y="1"/>
                    <a:pt x="459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54"/>
            <p:cNvSpPr/>
            <p:nvPr/>
          </p:nvSpPr>
          <p:spPr>
            <a:xfrm>
              <a:off x="3212598" y="4194323"/>
              <a:ext cx="145587" cy="247852"/>
            </a:xfrm>
            <a:custGeom>
              <a:rect b="b" l="l" r="r" t="t"/>
              <a:pathLst>
                <a:path extrusionOk="0" h="8313" w="4883">
                  <a:moveTo>
                    <a:pt x="262" y="1"/>
                  </a:moveTo>
                  <a:cubicBezTo>
                    <a:pt x="167" y="1"/>
                    <a:pt x="72" y="25"/>
                    <a:pt x="0" y="96"/>
                  </a:cubicBezTo>
                  <a:cubicBezTo>
                    <a:pt x="48" y="120"/>
                    <a:pt x="120" y="191"/>
                    <a:pt x="143" y="263"/>
                  </a:cubicBezTo>
                  <a:lnTo>
                    <a:pt x="4216" y="7502"/>
                  </a:lnTo>
                  <a:cubicBezTo>
                    <a:pt x="4311" y="7693"/>
                    <a:pt x="4311" y="7884"/>
                    <a:pt x="4216" y="8026"/>
                  </a:cubicBezTo>
                  <a:cubicBezTo>
                    <a:pt x="4120" y="8217"/>
                    <a:pt x="3954" y="8312"/>
                    <a:pt x="3763" y="8312"/>
                  </a:cubicBezTo>
                  <a:lnTo>
                    <a:pt x="4311" y="8312"/>
                  </a:lnTo>
                  <a:cubicBezTo>
                    <a:pt x="4478" y="8312"/>
                    <a:pt x="4668" y="8193"/>
                    <a:pt x="4763" y="8026"/>
                  </a:cubicBezTo>
                  <a:cubicBezTo>
                    <a:pt x="4882" y="7860"/>
                    <a:pt x="4882" y="7645"/>
                    <a:pt x="4763" y="7502"/>
                  </a:cubicBezTo>
                  <a:lnTo>
                    <a:pt x="667" y="263"/>
                  </a:lnTo>
                  <a:cubicBezTo>
                    <a:pt x="596" y="120"/>
                    <a:pt x="453" y="1"/>
                    <a:pt x="262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54"/>
            <p:cNvSpPr/>
            <p:nvPr/>
          </p:nvSpPr>
          <p:spPr>
            <a:xfrm>
              <a:off x="3167160" y="4166654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0"/>
                  </a:moveTo>
                  <a:cubicBezTo>
                    <a:pt x="810" y="0"/>
                    <a:pt x="0" y="810"/>
                    <a:pt x="0" y="1786"/>
                  </a:cubicBezTo>
                  <a:cubicBezTo>
                    <a:pt x="0" y="2786"/>
                    <a:pt x="810" y="3572"/>
                    <a:pt x="1786" y="3572"/>
                  </a:cubicBezTo>
                  <a:cubicBezTo>
                    <a:pt x="2763" y="3572"/>
                    <a:pt x="3573" y="2786"/>
                    <a:pt x="3573" y="1786"/>
                  </a:cubicBezTo>
                  <a:cubicBezTo>
                    <a:pt x="3573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54"/>
            <p:cNvSpPr/>
            <p:nvPr/>
          </p:nvSpPr>
          <p:spPr>
            <a:xfrm>
              <a:off x="3048584" y="4374675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786" y="1"/>
                    <a:pt x="0" y="787"/>
                    <a:pt x="0" y="1787"/>
                  </a:cubicBezTo>
                  <a:cubicBezTo>
                    <a:pt x="0" y="2763"/>
                    <a:pt x="786" y="3573"/>
                    <a:pt x="1786" y="3573"/>
                  </a:cubicBezTo>
                  <a:cubicBezTo>
                    <a:pt x="2763" y="3573"/>
                    <a:pt x="3573" y="2763"/>
                    <a:pt x="3573" y="1787"/>
                  </a:cubicBezTo>
                  <a:cubicBezTo>
                    <a:pt x="3573" y="787"/>
                    <a:pt x="2763" y="1"/>
                    <a:pt x="178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54"/>
            <p:cNvSpPr/>
            <p:nvPr/>
          </p:nvSpPr>
          <p:spPr>
            <a:xfrm>
              <a:off x="3285735" y="4374675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810" y="1"/>
                    <a:pt x="0" y="787"/>
                    <a:pt x="0" y="1787"/>
                  </a:cubicBezTo>
                  <a:cubicBezTo>
                    <a:pt x="0" y="2763"/>
                    <a:pt x="810" y="3573"/>
                    <a:pt x="1786" y="3573"/>
                  </a:cubicBezTo>
                  <a:cubicBezTo>
                    <a:pt x="2787" y="3573"/>
                    <a:pt x="3573" y="2763"/>
                    <a:pt x="3573" y="1787"/>
                  </a:cubicBezTo>
                  <a:cubicBezTo>
                    <a:pt x="3573" y="787"/>
                    <a:pt x="2787" y="1"/>
                    <a:pt x="1786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54"/>
            <p:cNvSpPr/>
            <p:nvPr/>
          </p:nvSpPr>
          <p:spPr>
            <a:xfrm>
              <a:off x="3194142" y="4168771"/>
              <a:ext cx="79546" cy="104412"/>
            </a:xfrm>
            <a:custGeom>
              <a:rect b="b" l="l" r="r" t="t"/>
              <a:pathLst>
                <a:path extrusionOk="0" h="3502" w="2668">
                  <a:moveTo>
                    <a:pt x="1334" y="1"/>
                  </a:moveTo>
                  <a:lnTo>
                    <a:pt x="1334" y="1"/>
                  </a:lnTo>
                  <a:cubicBezTo>
                    <a:pt x="1858" y="334"/>
                    <a:pt x="2215" y="882"/>
                    <a:pt x="2215" y="1549"/>
                  </a:cubicBezTo>
                  <a:cubicBezTo>
                    <a:pt x="2215" y="2525"/>
                    <a:pt x="1429" y="3335"/>
                    <a:pt x="429" y="3335"/>
                  </a:cubicBezTo>
                  <a:cubicBezTo>
                    <a:pt x="286" y="3335"/>
                    <a:pt x="143" y="3311"/>
                    <a:pt x="0" y="3263"/>
                  </a:cubicBezTo>
                  <a:lnTo>
                    <a:pt x="0" y="3263"/>
                  </a:lnTo>
                  <a:cubicBezTo>
                    <a:pt x="262" y="3430"/>
                    <a:pt x="548" y="3501"/>
                    <a:pt x="881" y="3501"/>
                  </a:cubicBezTo>
                  <a:cubicBezTo>
                    <a:pt x="1858" y="3501"/>
                    <a:pt x="2668" y="2715"/>
                    <a:pt x="2668" y="1715"/>
                  </a:cubicBezTo>
                  <a:cubicBezTo>
                    <a:pt x="2668" y="929"/>
                    <a:pt x="2072" y="215"/>
                    <a:pt x="1334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54"/>
            <p:cNvSpPr/>
            <p:nvPr/>
          </p:nvSpPr>
          <p:spPr>
            <a:xfrm>
              <a:off x="3074851" y="4376107"/>
              <a:ext cx="80262" cy="105098"/>
            </a:xfrm>
            <a:custGeom>
              <a:rect b="b" l="l" r="r" t="t"/>
              <a:pathLst>
                <a:path extrusionOk="0" h="3525" w="2692">
                  <a:moveTo>
                    <a:pt x="1334" y="0"/>
                  </a:moveTo>
                  <a:cubicBezTo>
                    <a:pt x="1882" y="334"/>
                    <a:pt x="2239" y="905"/>
                    <a:pt x="2239" y="1548"/>
                  </a:cubicBezTo>
                  <a:cubicBezTo>
                    <a:pt x="2239" y="2549"/>
                    <a:pt x="1429" y="3334"/>
                    <a:pt x="453" y="3334"/>
                  </a:cubicBezTo>
                  <a:cubicBezTo>
                    <a:pt x="310" y="3334"/>
                    <a:pt x="143" y="3311"/>
                    <a:pt x="0" y="3287"/>
                  </a:cubicBezTo>
                  <a:lnTo>
                    <a:pt x="0" y="3287"/>
                  </a:lnTo>
                  <a:cubicBezTo>
                    <a:pt x="262" y="3430"/>
                    <a:pt x="572" y="3525"/>
                    <a:pt x="905" y="3525"/>
                  </a:cubicBezTo>
                  <a:cubicBezTo>
                    <a:pt x="1882" y="3525"/>
                    <a:pt x="2692" y="2715"/>
                    <a:pt x="2692" y="1739"/>
                  </a:cubicBezTo>
                  <a:cubicBezTo>
                    <a:pt x="2692" y="905"/>
                    <a:pt x="2120" y="191"/>
                    <a:pt x="1334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54"/>
            <p:cNvSpPr/>
            <p:nvPr/>
          </p:nvSpPr>
          <p:spPr>
            <a:xfrm>
              <a:off x="3312718" y="4376107"/>
              <a:ext cx="79546" cy="105098"/>
            </a:xfrm>
            <a:custGeom>
              <a:rect b="b" l="l" r="r" t="t"/>
              <a:pathLst>
                <a:path extrusionOk="0" h="3525" w="2668">
                  <a:moveTo>
                    <a:pt x="1334" y="0"/>
                  </a:moveTo>
                  <a:lnTo>
                    <a:pt x="1334" y="0"/>
                  </a:lnTo>
                  <a:cubicBezTo>
                    <a:pt x="1882" y="334"/>
                    <a:pt x="2239" y="905"/>
                    <a:pt x="2239" y="1548"/>
                  </a:cubicBezTo>
                  <a:cubicBezTo>
                    <a:pt x="2239" y="2549"/>
                    <a:pt x="1429" y="3334"/>
                    <a:pt x="453" y="3334"/>
                  </a:cubicBezTo>
                  <a:cubicBezTo>
                    <a:pt x="286" y="3334"/>
                    <a:pt x="143" y="3311"/>
                    <a:pt x="0" y="3287"/>
                  </a:cubicBezTo>
                  <a:lnTo>
                    <a:pt x="0" y="3287"/>
                  </a:lnTo>
                  <a:cubicBezTo>
                    <a:pt x="262" y="3430"/>
                    <a:pt x="572" y="3525"/>
                    <a:pt x="881" y="3525"/>
                  </a:cubicBezTo>
                  <a:cubicBezTo>
                    <a:pt x="1882" y="3525"/>
                    <a:pt x="2668" y="2715"/>
                    <a:pt x="2668" y="1739"/>
                  </a:cubicBezTo>
                  <a:cubicBezTo>
                    <a:pt x="2668" y="905"/>
                    <a:pt x="2072" y="191"/>
                    <a:pt x="1334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54"/>
            <p:cNvSpPr/>
            <p:nvPr/>
          </p:nvSpPr>
          <p:spPr>
            <a:xfrm>
              <a:off x="3045036" y="4161555"/>
              <a:ext cx="355037" cy="324626"/>
            </a:xfrm>
            <a:custGeom>
              <a:rect b="b" l="l" r="r" t="t"/>
              <a:pathLst>
                <a:path extrusionOk="0" h="10888" w="11908">
                  <a:moveTo>
                    <a:pt x="5882" y="362"/>
                  </a:moveTo>
                  <a:cubicBezTo>
                    <a:pt x="6787" y="362"/>
                    <a:pt x="7502" y="1076"/>
                    <a:pt x="7502" y="1957"/>
                  </a:cubicBezTo>
                  <a:cubicBezTo>
                    <a:pt x="7502" y="2862"/>
                    <a:pt x="6787" y="3577"/>
                    <a:pt x="5882" y="3577"/>
                  </a:cubicBezTo>
                  <a:cubicBezTo>
                    <a:pt x="5001" y="3577"/>
                    <a:pt x="4287" y="2862"/>
                    <a:pt x="4287" y="1957"/>
                  </a:cubicBezTo>
                  <a:cubicBezTo>
                    <a:pt x="4287" y="1076"/>
                    <a:pt x="5001" y="362"/>
                    <a:pt x="5882" y="362"/>
                  </a:cubicBezTo>
                  <a:close/>
                  <a:moveTo>
                    <a:pt x="4549" y="3386"/>
                  </a:moveTo>
                  <a:cubicBezTo>
                    <a:pt x="4692" y="3553"/>
                    <a:pt x="4906" y="3696"/>
                    <a:pt x="5120" y="3791"/>
                  </a:cubicBezTo>
                  <a:lnTo>
                    <a:pt x="3096" y="7387"/>
                  </a:lnTo>
                  <a:cubicBezTo>
                    <a:pt x="2882" y="7196"/>
                    <a:pt x="2667" y="7125"/>
                    <a:pt x="2453" y="7054"/>
                  </a:cubicBezTo>
                  <a:lnTo>
                    <a:pt x="4549" y="3386"/>
                  </a:lnTo>
                  <a:close/>
                  <a:moveTo>
                    <a:pt x="7264" y="3339"/>
                  </a:moveTo>
                  <a:lnTo>
                    <a:pt x="9336" y="7030"/>
                  </a:lnTo>
                  <a:cubicBezTo>
                    <a:pt x="9121" y="7077"/>
                    <a:pt x="8907" y="7196"/>
                    <a:pt x="8740" y="7315"/>
                  </a:cubicBezTo>
                  <a:lnTo>
                    <a:pt x="7621" y="5339"/>
                  </a:lnTo>
                  <a:cubicBezTo>
                    <a:pt x="7573" y="5275"/>
                    <a:pt x="7515" y="5244"/>
                    <a:pt x="7460" y="5244"/>
                  </a:cubicBezTo>
                  <a:cubicBezTo>
                    <a:pt x="7433" y="5244"/>
                    <a:pt x="7407" y="5252"/>
                    <a:pt x="7383" y="5267"/>
                  </a:cubicBezTo>
                  <a:cubicBezTo>
                    <a:pt x="7287" y="5339"/>
                    <a:pt x="7264" y="5410"/>
                    <a:pt x="7311" y="5506"/>
                  </a:cubicBezTo>
                  <a:lnTo>
                    <a:pt x="8478" y="7554"/>
                  </a:lnTo>
                  <a:cubicBezTo>
                    <a:pt x="8335" y="7744"/>
                    <a:pt x="8169" y="7911"/>
                    <a:pt x="8097" y="8149"/>
                  </a:cubicBezTo>
                  <a:lnTo>
                    <a:pt x="3715" y="8149"/>
                  </a:lnTo>
                  <a:cubicBezTo>
                    <a:pt x="3620" y="7935"/>
                    <a:pt x="3501" y="7744"/>
                    <a:pt x="3334" y="7554"/>
                  </a:cubicBezTo>
                  <a:lnTo>
                    <a:pt x="5406" y="3839"/>
                  </a:lnTo>
                  <a:cubicBezTo>
                    <a:pt x="5549" y="3862"/>
                    <a:pt x="5716" y="3910"/>
                    <a:pt x="5882" y="3910"/>
                  </a:cubicBezTo>
                  <a:cubicBezTo>
                    <a:pt x="6073" y="3910"/>
                    <a:pt x="6216" y="3862"/>
                    <a:pt x="6359" y="3839"/>
                  </a:cubicBezTo>
                  <a:lnTo>
                    <a:pt x="6883" y="4791"/>
                  </a:lnTo>
                  <a:cubicBezTo>
                    <a:pt x="6930" y="4855"/>
                    <a:pt x="6988" y="4886"/>
                    <a:pt x="7043" y="4886"/>
                  </a:cubicBezTo>
                  <a:cubicBezTo>
                    <a:pt x="7071" y="4886"/>
                    <a:pt x="7097" y="4878"/>
                    <a:pt x="7121" y="4863"/>
                  </a:cubicBezTo>
                  <a:cubicBezTo>
                    <a:pt x="7216" y="4791"/>
                    <a:pt x="7264" y="4696"/>
                    <a:pt x="7192" y="4624"/>
                  </a:cubicBezTo>
                  <a:lnTo>
                    <a:pt x="6692" y="3720"/>
                  </a:lnTo>
                  <a:cubicBezTo>
                    <a:pt x="6883" y="3624"/>
                    <a:pt x="7073" y="3481"/>
                    <a:pt x="7264" y="3339"/>
                  </a:cubicBezTo>
                  <a:close/>
                  <a:moveTo>
                    <a:pt x="8002" y="8506"/>
                  </a:moveTo>
                  <a:cubicBezTo>
                    <a:pt x="7978" y="8625"/>
                    <a:pt x="7978" y="8792"/>
                    <a:pt x="7978" y="8935"/>
                  </a:cubicBezTo>
                  <a:cubicBezTo>
                    <a:pt x="7930" y="9054"/>
                    <a:pt x="7930" y="9149"/>
                    <a:pt x="7978" y="9268"/>
                  </a:cubicBezTo>
                  <a:lnTo>
                    <a:pt x="3811" y="9268"/>
                  </a:lnTo>
                  <a:cubicBezTo>
                    <a:pt x="3834" y="9149"/>
                    <a:pt x="3834" y="9054"/>
                    <a:pt x="3834" y="8935"/>
                  </a:cubicBezTo>
                  <a:cubicBezTo>
                    <a:pt x="3834" y="8792"/>
                    <a:pt x="3811" y="8673"/>
                    <a:pt x="3811" y="8506"/>
                  </a:cubicBezTo>
                  <a:close/>
                  <a:moveTo>
                    <a:pt x="9859" y="7315"/>
                  </a:moveTo>
                  <a:cubicBezTo>
                    <a:pt x="10764" y="7315"/>
                    <a:pt x="11479" y="8030"/>
                    <a:pt x="11479" y="8935"/>
                  </a:cubicBezTo>
                  <a:cubicBezTo>
                    <a:pt x="11479" y="9816"/>
                    <a:pt x="10764" y="10530"/>
                    <a:pt x="9859" y="10530"/>
                  </a:cubicBezTo>
                  <a:cubicBezTo>
                    <a:pt x="8978" y="10530"/>
                    <a:pt x="8264" y="9816"/>
                    <a:pt x="8264" y="8935"/>
                  </a:cubicBezTo>
                  <a:cubicBezTo>
                    <a:pt x="8264" y="8030"/>
                    <a:pt x="8978" y="7315"/>
                    <a:pt x="9859" y="7315"/>
                  </a:cubicBezTo>
                  <a:close/>
                  <a:moveTo>
                    <a:pt x="5878" y="1"/>
                  </a:moveTo>
                  <a:cubicBezTo>
                    <a:pt x="4815" y="1"/>
                    <a:pt x="3953" y="879"/>
                    <a:pt x="3953" y="1933"/>
                  </a:cubicBezTo>
                  <a:cubicBezTo>
                    <a:pt x="3953" y="2362"/>
                    <a:pt x="4073" y="2743"/>
                    <a:pt x="4311" y="3077"/>
                  </a:cubicBezTo>
                  <a:lnTo>
                    <a:pt x="2096" y="6958"/>
                  </a:lnTo>
                  <a:lnTo>
                    <a:pt x="1929" y="6958"/>
                  </a:lnTo>
                  <a:cubicBezTo>
                    <a:pt x="1572" y="6958"/>
                    <a:pt x="1167" y="7077"/>
                    <a:pt x="881" y="7268"/>
                  </a:cubicBezTo>
                  <a:cubicBezTo>
                    <a:pt x="786" y="7315"/>
                    <a:pt x="762" y="7435"/>
                    <a:pt x="858" y="7530"/>
                  </a:cubicBezTo>
                  <a:cubicBezTo>
                    <a:pt x="885" y="7571"/>
                    <a:pt x="929" y="7597"/>
                    <a:pt x="980" y="7597"/>
                  </a:cubicBezTo>
                  <a:cubicBezTo>
                    <a:pt x="1016" y="7597"/>
                    <a:pt x="1056" y="7584"/>
                    <a:pt x="1096" y="7554"/>
                  </a:cubicBezTo>
                  <a:cubicBezTo>
                    <a:pt x="1358" y="7411"/>
                    <a:pt x="1620" y="7315"/>
                    <a:pt x="1953" y="7315"/>
                  </a:cubicBezTo>
                  <a:cubicBezTo>
                    <a:pt x="2882" y="7315"/>
                    <a:pt x="3596" y="8101"/>
                    <a:pt x="3572" y="9030"/>
                  </a:cubicBezTo>
                  <a:cubicBezTo>
                    <a:pt x="3525" y="9816"/>
                    <a:pt x="2858" y="10483"/>
                    <a:pt x="2048" y="10530"/>
                  </a:cubicBezTo>
                  <a:cubicBezTo>
                    <a:pt x="2007" y="10534"/>
                    <a:pt x="1965" y="10535"/>
                    <a:pt x="1924" y="10535"/>
                  </a:cubicBezTo>
                  <a:cubicBezTo>
                    <a:pt x="1053" y="10535"/>
                    <a:pt x="357" y="9822"/>
                    <a:pt x="357" y="8935"/>
                  </a:cubicBezTo>
                  <a:cubicBezTo>
                    <a:pt x="357" y="8625"/>
                    <a:pt x="429" y="8340"/>
                    <a:pt x="596" y="8101"/>
                  </a:cubicBezTo>
                  <a:cubicBezTo>
                    <a:pt x="643" y="8006"/>
                    <a:pt x="619" y="7911"/>
                    <a:pt x="548" y="7863"/>
                  </a:cubicBezTo>
                  <a:cubicBezTo>
                    <a:pt x="515" y="7830"/>
                    <a:pt x="471" y="7812"/>
                    <a:pt x="427" y="7812"/>
                  </a:cubicBezTo>
                  <a:cubicBezTo>
                    <a:pt x="376" y="7812"/>
                    <a:pt x="324" y="7836"/>
                    <a:pt x="286" y="7887"/>
                  </a:cubicBezTo>
                  <a:cubicBezTo>
                    <a:pt x="119" y="8197"/>
                    <a:pt x="0" y="8554"/>
                    <a:pt x="0" y="8935"/>
                  </a:cubicBezTo>
                  <a:cubicBezTo>
                    <a:pt x="0" y="10007"/>
                    <a:pt x="858" y="10888"/>
                    <a:pt x="1953" y="10888"/>
                  </a:cubicBezTo>
                  <a:cubicBezTo>
                    <a:pt x="2787" y="10888"/>
                    <a:pt x="3501" y="10364"/>
                    <a:pt x="3811" y="9625"/>
                  </a:cubicBezTo>
                  <a:lnTo>
                    <a:pt x="8121" y="9625"/>
                  </a:lnTo>
                  <a:cubicBezTo>
                    <a:pt x="8383" y="10364"/>
                    <a:pt x="9121" y="10888"/>
                    <a:pt x="9955" y="10888"/>
                  </a:cubicBezTo>
                  <a:cubicBezTo>
                    <a:pt x="10979" y="10888"/>
                    <a:pt x="11836" y="10054"/>
                    <a:pt x="11907" y="9054"/>
                  </a:cubicBezTo>
                  <a:cubicBezTo>
                    <a:pt x="11860" y="7911"/>
                    <a:pt x="10979" y="6958"/>
                    <a:pt x="9859" y="6958"/>
                  </a:cubicBezTo>
                  <a:lnTo>
                    <a:pt x="9693" y="6958"/>
                  </a:lnTo>
                  <a:lnTo>
                    <a:pt x="7478" y="3077"/>
                  </a:lnTo>
                  <a:cubicBezTo>
                    <a:pt x="7716" y="2743"/>
                    <a:pt x="7859" y="2314"/>
                    <a:pt x="7859" y="1886"/>
                  </a:cubicBezTo>
                  <a:cubicBezTo>
                    <a:pt x="7811" y="862"/>
                    <a:pt x="7026" y="52"/>
                    <a:pt x="6002" y="4"/>
                  </a:cubicBezTo>
                  <a:cubicBezTo>
                    <a:pt x="5960" y="2"/>
                    <a:pt x="5919" y="1"/>
                    <a:pt x="58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54"/>
            <p:cNvSpPr/>
            <p:nvPr/>
          </p:nvSpPr>
          <p:spPr>
            <a:xfrm>
              <a:off x="3343249" y="4403089"/>
              <a:ext cx="30560" cy="52564"/>
            </a:xfrm>
            <a:custGeom>
              <a:rect b="b" l="l" r="r" t="t"/>
              <a:pathLst>
                <a:path extrusionOk="0" h="1763" w="1025">
                  <a:moveTo>
                    <a:pt x="524" y="0"/>
                  </a:moveTo>
                  <a:cubicBezTo>
                    <a:pt x="286" y="0"/>
                    <a:pt x="72" y="167"/>
                    <a:pt x="24" y="405"/>
                  </a:cubicBezTo>
                  <a:cubicBezTo>
                    <a:pt x="0" y="500"/>
                    <a:pt x="48" y="596"/>
                    <a:pt x="167" y="620"/>
                  </a:cubicBezTo>
                  <a:cubicBezTo>
                    <a:pt x="183" y="624"/>
                    <a:pt x="198" y="626"/>
                    <a:pt x="213" y="626"/>
                  </a:cubicBezTo>
                  <a:cubicBezTo>
                    <a:pt x="285" y="626"/>
                    <a:pt x="342" y="576"/>
                    <a:pt x="381" y="477"/>
                  </a:cubicBezTo>
                  <a:cubicBezTo>
                    <a:pt x="405" y="381"/>
                    <a:pt x="453" y="358"/>
                    <a:pt x="524" y="358"/>
                  </a:cubicBezTo>
                  <a:cubicBezTo>
                    <a:pt x="620" y="358"/>
                    <a:pt x="691" y="405"/>
                    <a:pt x="691" y="524"/>
                  </a:cubicBezTo>
                  <a:cubicBezTo>
                    <a:pt x="691" y="620"/>
                    <a:pt x="643" y="715"/>
                    <a:pt x="524" y="715"/>
                  </a:cubicBezTo>
                  <a:cubicBezTo>
                    <a:pt x="429" y="715"/>
                    <a:pt x="358" y="810"/>
                    <a:pt x="358" y="882"/>
                  </a:cubicBezTo>
                  <a:cubicBezTo>
                    <a:pt x="358" y="977"/>
                    <a:pt x="429" y="1072"/>
                    <a:pt x="524" y="1072"/>
                  </a:cubicBezTo>
                  <a:cubicBezTo>
                    <a:pt x="620" y="1072"/>
                    <a:pt x="691" y="1120"/>
                    <a:pt x="691" y="1239"/>
                  </a:cubicBezTo>
                  <a:cubicBezTo>
                    <a:pt x="691" y="1334"/>
                    <a:pt x="643" y="1429"/>
                    <a:pt x="524" y="1429"/>
                  </a:cubicBezTo>
                  <a:cubicBezTo>
                    <a:pt x="429" y="1429"/>
                    <a:pt x="381" y="1358"/>
                    <a:pt x="381" y="1286"/>
                  </a:cubicBezTo>
                  <a:lnTo>
                    <a:pt x="381" y="1239"/>
                  </a:lnTo>
                  <a:cubicBezTo>
                    <a:pt x="381" y="1167"/>
                    <a:pt x="286" y="1072"/>
                    <a:pt x="191" y="1072"/>
                  </a:cubicBezTo>
                  <a:cubicBezTo>
                    <a:pt x="119" y="1072"/>
                    <a:pt x="24" y="1167"/>
                    <a:pt x="24" y="1239"/>
                  </a:cubicBezTo>
                  <a:lnTo>
                    <a:pt x="24" y="1310"/>
                  </a:lnTo>
                  <a:cubicBezTo>
                    <a:pt x="48" y="1548"/>
                    <a:pt x="262" y="1763"/>
                    <a:pt x="524" y="1763"/>
                  </a:cubicBezTo>
                  <a:cubicBezTo>
                    <a:pt x="786" y="1763"/>
                    <a:pt x="1024" y="1524"/>
                    <a:pt x="1024" y="1239"/>
                  </a:cubicBezTo>
                  <a:cubicBezTo>
                    <a:pt x="1024" y="1120"/>
                    <a:pt x="977" y="1001"/>
                    <a:pt x="905" y="929"/>
                  </a:cubicBezTo>
                  <a:cubicBezTo>
                    <a:pt x="977" y="739"/>
                    <a:pt x="1024" y="620"/>
                    <a:pt x="1024" y="500"/>
                  </a:cubicBezTo>
                  <a:cubicBezTo>
                    <a:pt x="1024" y="239"/>
                    <a:pt x="786" y="0"/>
                    <a:pt x="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54"/>
            <p:cNvSpPr/>
            <p:nvPr/>
          </p:nvSpPr>
          <p:spPr>
            <a:xfrm>
              <a:off x="3303475" y="4402762"/>
              <a:ext cx="33393" cy="51103"/>
            </a:xfrm>
            <a:custGeom>
              <a:rect b="b" l="l" r="r" t="t"/>
              <a:pathLst>
                <a:path extrusionOk="0" h="1714" w="1120">
                  <a:moveTo>
                    <a:pt x="603" y="334"/>
                  </a:moveTo>
                  <a:cubicBezTo>
                    <a:pt x="702" y="334"/>
                    <a:pt x="787" y="435"/>
                    <a:pt x="787" y="535"/>
                  </a:cubicBezTo>
                  <a:lnTo>
                    <a:pt x="787" y="1131"/>
                  </a:lnTo>
                  <a:cubicBezTo>
                    <a:pt x="787" y="1239"/>
                    <a:pt x="687" y="1348"/>
                    <a:pt x="580" y="1348"/>
                  </a:cubicBezTo>
                  <a:cubicBezTo>
                    <a:pt x="569" y="1348"/>
                    <a:pt x="559" y="1347"/>
                    <a:pt x="548" y="1345"/>
                  </a:cubicBezTo>
                  <a:cubicBezTo>
                    <a:pt x="453" y="1321"/>
                    <a:pt x="382" y="1226"/>
                    <a:pt x="382" y="1131"/>
                  </a:cubicBezTo>
                  <a:lnTo>
                    <a:pt x="382" y="535"/>
                  </a:lnTo>
                  <a:cubicBezTo>
                    <a:pt x="382" y="416"/>
                    <a:pt x="429" y="345"/>
                    <a:pt x="548" y="345"/>
                  </a:cubicBezTo>
                  <a:cubicBezTo>
                    <a:pt x="567" y="337"/>
                    <a:pt x="585" y="334"/>
                    <a:pt x="603" y="334"/>
                  </a:cubicBezTo>
                  <a:close/>
                  <a:moveTo>
                    <a:pt x="564" y="0"/>
                  </a:moveTo>
                  <a:cubicBezTo>
                    <a:pt x="528" y="0"/>
                    <a:pt x="491" y="4"/>
                    <a:pt x="453" y="11"/>
                  </a:cubicBezTo>
                  <a:cubicBezTo>
                    <a:pt x="215" y="35"/>
                    <a:pt x="1" y="273"/>
                    <a:pt x="1" y="535"/>
                  </a:cubicBezTo>
                  <a:lnTo>
                    <a:pt x="1" y="1131"/>
                  </a:lnTo>
                  <a:cubicBezTo>
                    <a:pt x="1" y="1416"/>
                    <a:pt x="215" y="1655"/>
                    <a:pt x="453" y="1702"/>
                  </a:cubicBezTo>
                  <a:cubicBezTo>
                    <a:pt x="491" y="1710"/>
                    <a:pt x="528" y="1713"/>
                    <a:pt x="564" y="1713"/>
                  </a:cubicBezTo>
                  <a:cubicBezTo>
                    <a:pt x="872" y="1713"/>
                    <a:pt x="1120" y="1455"/>
                    <a:pt x="1120" y="1178"/>
                  </a:cubicBezTo>
                  <a:lnTo>
                    <a:pt x="1120" y="535"/>
                  </a:lnTo>
                  <a:cubicBezTo>
                    <a:pt x="1120" y="258"/>
                    <a:pt x="872" y="0"/>
                    <a:pt x="56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54"/>
            <p:cNvSpPr/>
            <p:nvPr/>
          </p:nvSpPr>
          <p:spPr>
            <a:xfrm>
              <a:off x="3103951" y="4401658"/>
              <a:ext cx="32707" cy="49731"/>
            </a:xfrm>
            <a:custGeom>
              <a:rect b="b" l="l" r="r" t="t"/>
              <a:pathLst>
                <a:path extrusionOk="0" h="1668" w="1097">
                  <a:moveTo>
                    <a:pt x="549" y="1"/>
                  </a:moveTo>
                  <a:cubicBezTo>
                    <a:pt x="310" y="1"/>
                    <a:pt x="96" y="191"/>
                    <a:pt x="25" y="429"/>
                  </a:cubicBezTo>
                  <a:cubicBezTo>
                    <a:pt x="1" y="525"/>
                    <a:pt x="72" y="572"/>
                    <a:pt x="120" y="596"/>
                  </a:cubicBezTo>
                  <a:cubicBezTo>
                    <a:pt x="153" y="616"/>
                    <a:pt x="185" y="625"/>
                    <a:pt x="216" y="625"/>
                  </a:cubicBezTo>
                  <a:cubicBezTo>
                    <a:pt x="296" y="625"/>
                    <a:pt x="358" y="563"/>
                    <a:pt x="358" y="477"/>
                  </a:cubicBezTo>
                  <a:cubicBezTo>
                    <a:pt x="382" y="406"/>
                    <a:pt x="453" y="382"/>
                    <a:pt x="501" y="382"/>
                  </a:cubicBezTo>
                  <a:cubicBezTo>
                    <a:pt x="596" y="382"/>
                    <a:pt x="668" y="429"/>
                    <a:pt x="691" y="525"/>
                  </a:cubicBezTo>
                  <a:lnTo>
                    <a:pt x="691" y="548"/>
                  </a:lnTo>
                  <a:cubicBezTo>
                    <a:pt x="668" y="620"/>
                    <a:pt x="620" y="691"/>
                    <a:pt x="572" y="763"/>
                  </a:cubicBezTo>
                  <a:cubicBezTo>
                    <a:pt x="358" y="1049"/>
                    <a:pt x="239" y="1215"/>
                    <a:pt x="191" y="1287"/>
                  </a:cubicBezTo>
                  <a:cubicBezTo>
                    <a:pt x="96" y="1406"/>
                    <a:pt x="72" y="1477"/>
                    <a:pt x="96" y="1572"/>
                  </a:cubicBezTo>
                  <a:cubicBezTo>
                    <a:pt x="120" y="1620"/>
                    <a:pt x="144" y="1644"/>
                    <a:pt x="215" y="1668"/>
                  </a:cubicBezTo>
                  <a:lnTo>
                    <a:pt x="930" y="1668"/>
                  </a:lnTo>
                  <a:cubicBezTo>
                    <a:pt x="1025" y="1668"/>
                    <a:pt x="1096" y="1620"/>
                    <a:pt x="1096" y="1525"/>
                  </a:cubicBezTo>
                  <a:cubicBezTo>
                    <a:pt x="1096" y="1406"/>
                    <a:pt x="1049" y="1358"/>
                    <a:pt x="930" y="1358"/>
                  </a:cubicBezTo>
                  <a:lnTo>
                    <a:pt x="572" y="1358"/>
                  </a:lnTo>
                  <a:cubicBezTo>
                    <a:pt x="620" y="1263"/>
                    <a:pt x="739" y="1120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48"/>
                  </a:lnTo>
                  <a:lnTo>
                    <a:pt x="1049" y="525"/>
                  </a:lnTo>
                  <a:cubicBezTo>
                    <a:pt x="1049" y="263"/>
                    <a:pt x="811" y="1"/>
                    <a:pt x="5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54"/>
            <p:cNvSpPr/>
            <p:nvPr/>
          </p:nvSpPr>
          <p:spPr>
            <a:xfrm>
              <a:off x="3067040" y="4402016"/>
              <a:ext cx="32677" cy="50954"/>
            </a:xfrm>
            <a:custGeom>
              <a:rect b="b" l="l" r="r" t="t"/>
              <a:pathLst>
                <a:path extrusionOk="0" h="1709" w="1096">
                  <a:moveTo>
                    <a:pt x="517" y="359"/>
                  </a:moveTo>
                  <a:cubicBezTo>
                    <a:pt x="535" y="359"/>
                    <a:pt x="554" y="362"/>
                    <a:pt x="572" y="370"/>
                  </a:cubicBezTo>
                  <a:cubicBezTo>
                    <a:pt x="643" y="394"/>
                    <a:pt x="739" y="465"/>
                    <a:pt x="739" y="560"/>
                  </a:cubicBezTo>
                  <a:lnTo>
                    <a:pt x="739" y="1156"/>
                  </a:lnTo>
                  <a:cubicBezTo>
                    <a:pt x="739" y="1275"/>
                    <a:pt x="667" y="1370"/>
                    <a:pt x="572" y="1370"/>
                  </a:cubicBezTo>
                  <a:cubicBezTo>
                    <a:pt x="560" y="1372"/>
                    <a:pt x="548" y="1373"/>
                    <a:pt x="536" y="1373"/>
                  </a:cubicBezTo>
                  <a:cubicBezTo>
                    <a:pt x="413" y="1373"/>
                    <a:pt x="334" y="1264"/>
                    <a:pt x="334" y="1156"/>
                  </a:cubicBezTo>
                  <a:lnTo>
                    <a:pt x="334" y="560"/>
                  </a:lnTo>
                  <a:cubicBezTo>
                    <a:pt x="334" y="460"/>
                    <a:pt x="419" y="359"/>
                    <a:pt x="517" y="359"/>
                  </a:cubicBezTo>
                  <a:close/>
                  <a:moveTo>
                    <a:pt x="526" y="1"/>
                  </a:moveTo>
                  <a:cubicBezTo>
                    <a:pt x="226" y="1"/>
                    <a:pt x="1" y="240"/>
                    <a:pt x="1" y="536"/>
                  </a:cubicBezTo>
                  <a:lnTo>
                    <a:pt x="1" y="1156"/>
                  </a:lnTo>
                  <a:cubicBezTo>
                    <a:pt x="1" y="1463"/>
                    <a:pt x="243" y="1709"/>
                    <a:pt x="560" y="1709"/>
                  </a:cubicBezTo>
                  <a:cubicBezTo>
                    <a:pt x="587" y="1709"/>
                    <a:pt x="615" y="1707"/>
                    <a:pt x="643" y="1703"/>
                  </a:cubicBezTo>
                  <a:cubicBezTo>
                    <a:pt x="882" y="1680"/>
                    <a:pt x="1096" y="1394"/>
                    <a:pt x="1096" y="1156"/>
                  </a:cubicBezTo>
                  <a:lnTo>
                    <a:pt x="1096" y="560"/>
                  </a:lnTo>
                  <a:cubicBezTo>
                    <a:pt x="1096" y="298"/>
                    <a:pt x="882" y="60"/>
                    <a:pt x="643" y="13"/>
                  </a:cubicBezTo>
                  <a:cubicBezTo>
                    <a:pt x="603" y="5"/>
                    <a:pt x="564" y="1"/>
                    <a:pt x="52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54"/>
            <p:cNvSpPr/>
            <p:nvPr/>
          </p:nvSpPr>
          <p:spPr>
            <a:xfrm>
              <a:off x="3231054" y="4193637"/>
              <a:ext cx="20632" cy="52683"/>
            </a:xfrm>
            <a:custGeom>
              <a:rect b="b" l="l" r="r" t="t"/>
              <a:pathLst>
                <a:path extrusionOk="0" h="1767" w="692">
                  <a:moveTo>
                    <a:pt x="215" y="0"/>
                  </a:moveTo>
                  <a:cubicBezTo>
                    <a:pt x="96" y="0"/>
                    <a:pt x="1" y="95"/>
                    <a:pt x="24" y="214"/>
                  </a:cubicBezTo>
                  <a:cubicBezTo>
                    <a:pt x="24" y="334"/>
                    <a:pt x="120" y="357"/>
                    <a:pt x="215" y="357"/>
                  </a:cubicBezTo>
                  <a:lnTo>
                    <a:pt x="334" y="357"/>
                  </a:lnTo>
                  <a:lnTo>
                    <a:pt x="334" y="1572"/>
                  </a:lnTo>
                  <a:cubicBezTo>
                    <a:pt x="334" y="1667"/>
                    <a:pt x="382" y="1715"/>
                    <a:pt x="477" y="1762"/>
                  </a:cubicBezTo>
                  <a:cubicBezTo>
                    <a:pt x="489" y="1765"/>
                    <a:pt x="502" y="1766"/>
                    <a:pt x="513" y="1766"/>
                  </a:cubicBezTo>
                  <a:cubicBezTo>
                    <a:pt x="615" y="1766"/>
                    <a:pt x="691" y="1679"/>
                    <a:pt x="691" y="1572"/>
                  </a:cubicBezTo>
                  <a:lnTo>
                    <a:pt x="691" y="167"/>
                  </a:lnTo>
                  <a:cubicBezTo>
                    <a:pt x="691" y="95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54"/>
            <p:cNvSpPr/>
            <p:nvPr/>
          </p:nvSpPr>
          <p:spPr>
            <a:xfrm>
              <a:off x="3189163" y="4192772"/>
              <a:ext cx="34824" cy="53578"/>
            </a:xfrm>
            <a:custGeom>
              <a:rect b="b" l="l" r="r" t="t"/>
              <a:pathLst>
                <a:path extrusionOk="0" h="1797" w="1168">
                  <a:moveTo>
                    <a:pt x="596" y="386"/>
                  </a:moveTo>
                  <a:cubicBezTo>
                    <a:pt x="715" y="386"/>
                    <a:pt x="810" y="505"/>
                    <a:pt x="810" y="624"/>
                  </a:cubicBezTo>
                  <a:lnTo>
                    <a:pt x="810" y="1244"/>
                  </a:lnTo>
                  <a:cubicBezTo>
                    <a:pt x="810" y="1363"/>
                    <a:pt x="715" y="1482"/>
                    <a:pt x="596" y="1482"/>
                  </a:cubicBezTo>
                  <a:cubicBezTo>
                    <a:pt x="453" y="1482"/>
                    <a:pt x="358" y="1387"/>
                    <a:pt x="358" y="1244"/>
                  </a:cubicBezTo>
                  <a:lnTo>
                    <a:pt x="358" y="624"/>
                  </a:lnTo>
                  <a:cubicBezTo>
                    <a:pt x="358" y="505"/>
                    <a:pt x="477" y="386"/>
                    <a:pt x="596" y="386"/>
                  </a:cubicBezTo>
                  <a:close/>
                  <a:moveTo>
                    <a:pt x="589" y="0"/>
                  </a:moveTo>
                  <a:cubicBezTo>
                    <a:pt x="266" y="0"/>
                    <a:pt x="1" y="266"/>
                    <a:pt x="1" y="553"/>
                  </a:cubicBezTo>
                  <a:lnTo>
                    <a:pt x="1" y="1220"/>
                  </a:lnTo>
                  <a:cubicBezTo>
                    <a:pt x="1" y="1553"/>
                    <a:pt x="263" y="1791"/>
                    <a:pt x="572" y="1791"/>
                  </a:cubicBezTo>
                  <a:cubicBezTo>
                    <a:pt x="599" y="1795"/>
                    <a:pt x="625" y="1797"/>
                    <a:pt x="650" y="1797"/>
                  </a:cubicBezTo>
                  <a:cubicBezTo>
                    <a:pt x="945" y="1797"/>
                    <a:pt x="1168" y="1551"/>
                    <a:pt x="1168" y="1244"/>
                  </a:cubicBezTo>
                  <a:lnTo>
                    <a:pt x="1168" y="601"/>
                  </a:lnTo>
                  <a:cubicBezTo>
                    <a:pt x="1168" y="315"/>
                    <a:pt x="929" y="29"/>
                    <a:pt x="667" y="5"/>
                  </a:cubicBezTo>
                  <a:cubicBezTo>
                    <a:pt x="641" y="2"/>
                    <a:pt x="615" y="0"/>
                    <a:pt x="58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6" name="Google Shape;3816;p54"/>
          <p:cNvGrpSpPr/>
          <p:nvPr/>
        </p:nvGrpSpPr>
        <p:grpSpPr>
          <a:xfrm>
            <a:off x="3251705" y="4150315"/>
            <a:ext cx="356468" cy="353606"/>
            <a:chOff x="3670792" y="4150315"/>
            <a:chExt cx="356468" cy="353606"/>
          </a:xfrm>
        </p:grpSpPr>
        <p:sp>
          <p:nvSpPr>
            <p:cNvPr id="3817" name="Google Shape;3817;p54"/>
            <p:cNvSpPr/>
            <p:nvPr/>
          </p:nvSpPr>
          <p:spPr>
            <a:xfrm>
              <a:off x="3698491" y="4175867"/>
              <a:ext cx="120035" cy="46899"/>
            </a:xfrm>
            <a:custGeom>
              <a:rect b="b" l="l" r="r" t="t"/>
              <a:pathLst>
                <a:path extrusionOk="0" h="1573" w="4026">
                  <a:moveTo>
                    <a:pt x="0" y="1"/>
                  </a:moveTo>
                  <a:lnTo>
                    <a:pt x="0" y="1573"/>
                  </a:lnTo>
                  <a:lnTo>
                    <a:pt x="3930" y="1573"/>
                  </a:lnTo>
                  <a:cubicBezTo>
                    <a:pt x="4001" y="1573"/>
                    <a:pt x="4025" y="1549"/>
                    <a:pt x="4001" y="1477"/>
                  </a:cubicBezTo>
                  <a:lnTo>
                    <a:pt x="4001" y="48"/>
                  </a:lnTo>
                  <a:cubicBezTo>
                    <a:pt x="4001" y="25"/>
                    <a:pt x="3977" y="1"/>
                    <a:pt x="393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54"/>
            <p:cNvSpPr/>
            <p:nvPr/>
          </p:nvSpPr>
          <p:spPr>
            <a:xfrm>
              <a:off x="3763816" y="4175867"/>
              <a:ext cx="14222" cy="46899"/>
            </a:xfrm>
            <a:custGeom>
              <a:rect b="b" l="l" r="r" t="t"/>
              <a:pathLst>
                <a:path extrusionOk="0" h="1573" w="477">
                  <a:moveTo>
                    <a:pt x="0" y="1"/>
                  </a:moveTo>
                  <a:lnTo>
                    <a:pt x="0" y="1573"/>
                  </a:lnTo>
                  <a:lnTo>
                    <a:pt x="477" y="157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54"/>
            <p:cNvSpPr/>
            <p:nvPr/>
          </p:nvSpPr>
          <p:spPr>
            <a:xfrm>
              <a:off x="3699922" y="4251150"/>
              <a:ext cx="203070" cy="46869"/>
            </a:xfrm>
            <a:custGeom>
              <a:rect b="b" l="l" r="r" t="t"/>
              <a:pathLst>
                <a:path extrusionOk="0" h="1572" w="6811">
                  <a:moveTo>
                    <a:pt x="0" y="0"/>
                  </a:moveTo>
                  <a:lnTo>
                    <a:pt x="0" y="1572"/>
                  </a:lnTo>
                  <a:lnTo>
                    <a:pt x="6740" y="1572"/>
                  </a:lnTo>
                  <a:cubicBezTo>
                    <a:pt x="6787" y="1572"/>
                    <a:pt x="6811" y="1548"/>
                    <a:pt x="6811" y="1500"/>
                  </a:cubicBezTo>
                  <a:lnTo>
                    <a:pt x="6811" y="72"/>
                  </a:lnTo>
                  <a:cubicBezTo>
                    <a:pt x="6811" y="24"/>
                    <a:pt x="6787" y="0"/>
                    <a:pt x="6740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54"/>
            <p:cNvSpPr/>
            <p:nvPr/>
          </p:nvSpPr>
          <p:spPr>
            <a:xfrm>
              <a:off x="3826309" y="4251150"/>
              <a:ext cx="14222" cy="46869"/>
            </a:xfrm>
            <a:custGeom>
              <a:rect b="b" l="l" r="r" t="t"/>
              <a:pathLst>
                <a:path extrusionOk="0" h="1572" w="477">
                  <a:moveTo>
                    <a:pt x="0" y="0"/>
                  </a:moveTo>
                  <a:lnTo>
                    <a:pt x="0" y="1572"/>
                  </a:lnTo>
                  <a:lnTo>
                    <a:pt x="476" y="157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54"/>
            <p:cNvSpPr/>
            <p:nvPr/>
          </p:nvSpPr>
          <p:spPr>
            <a:xfrm>
              <a:off x="3699922" y="4326404"/>
              <a:ext cx="156946" cy="47585"/>
            </a:xfrm>
            <a:custGeom>
              <a:rect b="b" l="l" r="r" t="t"/>
              <a:pathLst>
                <a:path extrusionOk="0" h="1596" w="5264">
                  <a:moveTo>
                    <a:pt x="0" y="0"/>
                  </a:moveTo>
                  <a:lnTo>
                    <a:pt x="0" y="1596"/>
                  </a:lnTo>
                  <a:lnTo>
                    <a:pt x="5192" y="1596"/>
                  </a:lnTo>
                  <a:cubicBezTo>
                    <a:pt x="5239" y="1596"/>
                    <a:pt x="5263" y="1548"/>
                    <a:pt x="5263" y="1501"/>
                  </a:cubicBezTo>
                  <a:lnTo>
                    <a:pt x="5263" y="72"/>
                  </a:lnTo>
                  <a:cubicBezTo>
                    <a:pt x="5263" y="48"/>
                    <a:pt x="5215" y="0"/>
                    <a:pt x="519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54"/>
            <p:cNvSpPr/>
            <p:nvPr/>
          </p:nvSpPr>
          <p:spPr>
            <a:xfrm>
              <a:off x="3786536" y="4326404"/>
              <a:ext cx="14222" cy="47585"/>
            </a:xfrm>
            <a:custGeom>
              <a:rect b="b" l="l" r="r" t="t"/>
              <a:pathLst>
                <a:path extrusionOk="0" h="1596" w="477">
                  <a:moveTo>
                    <a:pt x="0" y="0"/>
                  </a:moveTo>
                  <a:lnTo>
                    <a:pt x="0" y="1596"/>
                  </a:lnTo>
                  <a:lnTo>
                    <a:pt x="477" y="159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54"/>
            <p:cNvSpPr/>
            <p:nvPr/>
          </p:nvSpPr>
          <p:spPr>
            <a:xfrm>
              <a:off x="3699922" y="4400943"/>
              <a:ext cx="256349" cy="47615"/>
            </a:xfrm>
            <a:custGeom>
              <a:rect b="b" l="l" r="r" t="t"/>
              <a:pathLst>
                <a:path extrusionOk="0" h="1597" w="8598">
                  <a:moveTo>
                    <a:pt x="0" y="1"/>
                  </a:moveTo>
                  <a:lnTo>
                    <a:pt x="0" y="1596"/>
                  </a:lnTo>
                  <a:lnTo>
                    <a:pt x="8526" y="1596"/>
                  </a:lnTo>
                  <a:cubicBezTo>
                    <a:pt x="8573" y="1596"/>
                    <a:pt x="8597" y="1549"/>
                    <a:pt x="8597" y="1501"/>
                  </a:cubicBezTo>
                  <a:lnTo>
                    <a:pt x="8597" y="72"/>
                  </a:lnTo>
                  <a:cubicBezTo>
                    <a:pt x="8597" y="49"/>
                    <a:pt x="8573" y="1"/>
                    <a:pt x="852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54"/>
            <p:cNvSpPr/>
            <p:nvPr/>
          </p:nvSpPr>
          <p:spPr>
            <a:xfrm>
              <a:off x="3874580" y="4400943"/>
              <a:ext cx="14222" cy="47615"/>
            </a:xfrm>
            <a:custGeom>
              <a:rect b="b" l="l" r="r" t="t"/>
              <a:pathLst>
                <a:path extrusionOk="0" h="1597" w="477">
                  <a:moveTo>
                    <a:pt x="0" y="1"/>
                  </a:moveTo>
                  <a:lnTo>
                    <a:pt x="0" y="1596"/>
                  </a:lnTo>
                  <a:lnTo>
                    <a:pt x="477" y="159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54"/>
            <p:cNvSpPr/>
            <p:nvPr/>
          </p:nvSpPr>
          <p:spPr>
            <a:xfrm>
              <a:off x="3778008" y="4175867"/>
              <a:ext cx="40519" cy="46899"/>
            </a:xfrm>
            <a:custGeom>
              <a:rect b="b" l="l" r="r" t="t"/>
              <a:pathLst>
                <a:path extrusionOk="0" h="1573" w="1359">
                  <a:moveTo>
                    <a:pt x="1" y="1"/>
                  </a:moveTo>
                  <a:lnTo>
                    <a:pt x="1" y="1573"/>
                  </a:lnTo>
                  <a:lnTo>
                    <a:pt x="1263" y="1573"/>
                  </a:lnTo>
                  <a:cubicBezTo>
                    <a:pt x="1334" y="1573"/>
                    <a:pt x="1358" y="1549"/>
                    <a:pt x="1334" y="1477"/>
                  </a:cubicBezTo>
                  <a:lnTo>
                    <a:pt x="1334" y="48"/>
                  </a:lnTo>
                  <a:cubicBezTo>
                    <a:pt x="1334" y="25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54"/>
            <p:cNvSpPr/>
            <p:nvPr/>
          </p:nvSpPr>
          <p:spPr>
            <a:xfrm>
              <a:off x="3802874" y="4176314"/>
              <a:ext cx="15653" cy="46452"/>
            </a:xfrm>
            <a:custGeom>
              <a:rect b="b" l="l" r="r" t="t"/>
              <a:pathLst>
                <a:path extrusionOk="0" h="1558" w="525">
                  <a:moveTo>
                    <a:pt x="494" y="1"/>
                  </a:moveTo>
                  <a:cubicBezTo>
                    <a:pt x="488" y="1"/>
                    <a:pt x="482" y="4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81"/>
                  </a:cubicBezTo>
                  <a:lnTo>
                    <a:pt x="48" y="1486"/>
                  </a:lnTo>
                  <a:cubicBezTo>
                    <a:pt x="48" y="1534"/>
                    <a:pt x="24" y="1558"/>
                    <a:pt x="0" y="1558"/>
                  </a:cubicBezTo>
                  <a:lnTo>
                    <a:pt x="476" y="1558"/>
                  </a:lnTo>
                  <a:cubicBezTo>
                    <a:pt x="500" y="1558"/>
                    <a:pt x="524" y="1534"/>
                    <a:pt x="524" y="1486"/>
                  </a:cubicBezTo>
                  <a:lnTo>
                    <a:pt x="524" y="81"/>
                  </a:lnTo>
                  <a:cubicBezTo>
                    <a:pt x="524" y="27"/>
                    <a:pt x="511" y="1"/>
                    <a:pt x="494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54"/>
            <p:cNvSpPr/>
            <p:nvPr/>
          </p:nvSpPr>
          <p:spPr>
            <a:xfrm>
              <a:off x="3840501" y="4251150"/>
              <a:ext cx="62492" cy="46869"/>
            </a:xfrm>
            <a:custGeom>
              <a:rect b="b" l="l" r="r" t="t"/>
              <a:pathLst>
                <a:path extrusionOk="0" h="1572" w="2096">
                  <a:moveTo>
                    <a:pt x="0" y="0"/>
                  </a:moveTo>
                  <a:lnTo>
                    <a:pt x="0" y="1572"/>
                  </a:lnTo>
                  <a:lnTo>
                    <a:pt x="2025" y="1572"/>
                  </a:lnTo>
                  <a:cubicBezTo>
                    <a:pt x="2072" y="1572"/>
                    <a:pt x="2096" y="1548"/>
                    <a:pt x="2096" y="1500"/>
                  </a:cubicBezTo>
                  <a:lnTo>
                    <a:pt x="2096" y="72"/>
                  </a:lnTo>
                  <a:cubicBezTo>
                    <a:pt x="2096" y="24"/>
                    <a:pt x="2072" y="0"/>
                    <a:pt x="202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54"/>
            <p:cNvSpPr/>
            <p:nvPr/>
          </p:nvSpPr>
          <p:spPr>
            <a:xfrm>
              <a:off x="3886655" y="4251568"/>
              <a:ext cx="16339" cy="46452"/>
            </a:xfrm>
            <a:custGeom>
              <a:rect b="b" l="l" r="r" t="t"/>
              <a:pathLst>
                <a:path extrusionOk="0" h="1558" w="548">
                  <a:moveTo>
                    <a:pt x="508" y="1"/>
                  </a:moveTo>
                  <a:cubicBezTo>
                    <a:pt x="499" y="1"/>
                    <a:pt x="488" y="4"/>
                    <a:pt x="477" y="10"/>
                  </a:cubicBezTo>
                  <a:lnTo>
                    <a:pt x="0" y="10"/>
                  </a:lnTo>
                  <a:cubicBezTo>
                    <a:pt x="48" y="10"/>
                    <a:pt x="72" y="58"/>
                    <a:pt x="72" y="81"/>
                  </a:cubicBezTo>
                  <a:lnTo>
                    <a:pt x="72" y="1510"/>
                  </a:lnTo>
                  <a:cubicBezTo>
                    <a:pt x="72" y="1534"/>
                    <a:pt x="48" y="1558"/>
                    <a:pt x="0" y="1558"/>
                  </a:cubicBezTo>
                  <a:lnTo>
                    <a:pt x="477" y="1558"/>
                  </a:lnTo>
                  <a:cubicBezTo>
                    <a:pt x="524" y="1558"/>
                    <a:pt x="548" y="1534"/>
                    <a:pt x="548" y="1510"/>
                  </a:cubicBezTo>
                  <a:lnTo>
                    <a:pt x="548" y="81"/>
                  </a:lnTo>
                  <a:cubicBezTo>
                    <a:pt x="548" y="28"/>
                    <a:pt x="535" y="1"/>
                    <a:pt x="508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54"/>
            <p:cNvSpPr/>
            <p:nvPr/>
          </p:nvSpPr>
          <p:spPr>
            <a:xfrm>
              <a:off x="3801443" y="4326404"/>
              <a:ext cx="55426" cy="47585"/>
            </a:xfrm>
            <a:custGeom>
              <a:rect b="b" l="l" r="r" t="t"/>
              <a:pathLst>
                <a:path extrusionOk="0" h="1596" w="1859">
                  <a:moveTo>
                    <a:pt x="1" y="0"/>
                  </a:moveTo>
                  <a:lnTo>
                    <a:pt x="1" y="1596"/>
                  </a:lnTo>
                  <a:lnTo>
                    <a:pt x="1787" y="1596"/>
                  </a:lnTo>
                  <a:cubicBezTo>
                    <a:pt x="1834" y="1596"/>
                    <a:pt x="1858" y="1548"/>
                    <a:pt x="1858" y="1501"/>
                  </a:cubicBezTo>
                  <a:lnTo>
                    <a:pt x="1858" y="72"/>
                  </a:lnTo>
                  <a:cubicBezTo>
                    <a:pt x="1858" y="48"/>
                    <a:pt x="1810" y="0"/>
                    <a:pt x="1787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54"/>
            <p:cNvSpPr/>
            <p:nvPr/>
          </p:nvSpPr>
          <p:spPr>
            <a:xfrm>
              <a:off x="3840501" y="4326404"/>
              <a:ext cx="16368" cy="46183"/>
            </a:xfrm>
            <a:custGeom>
              <a:rect b="b" l="l" r="r" t="t"/>
              <a:pathLst>
                <a:path extrusionOk="0" h="1549" w="549">
                  <a:moveTo>
                    <a:pt x="0" y="0"/>
                  </a:moveTo>
                  <a:cubicBezTo>
                    <a:pt x="48" y="0"/>
                    <a:pt x="72" y="48"/>
                    <a:pt x="72" y="72"/>
                  </a:cubicBezTo>
                  <a:lnTo>
                    <a:pt x="72" y="1501"/>
                  </a:lnTo>
                  <a:cubicBezTo>
                    <a:pt x="72" y="1525"/>
                    <a:pt x="48" y="1548"/>
                    <a:pt x="0" y="1548"/>
                  </a:cubicBezTo>
                  <a:lnTo>
                    <a:pt x="477" y="1548"/>
                  </a:lnTo>
                  <a:cubicBezTo>
                    <a:pt x="524" y="1548"/>
                    <a:pt x="548" y="1525"/>
                    <a:pt x="548" y="1501"/>
                  </a:cubicBezTo>
                  <a:lnTo>
                    <a:pt x="548" y="72"/>
                  </a:lnTo>
                  <a:cubicBezTo>
                    <a:pt x="548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54"/>
            <p:cNvSpPr/>
            <p:nvPr/>
          </p:nvSpPr>
          <p:spPr>
            <a:xfrm>
              <a:off x="3888772" y="4400943"/>
              <a:ext cx="67501" cy="47615"/>
            </a:xfrm>
            <a:custGeom>
              <a:rect b="b" l="l" r="r" t="t"/>
              <a:pathLst>
                <a:path extrusionOk="0" h="1597" w="2264">
                  <a:moveTo>
                    <a:pt x="1" y="1"/>
                  </a:moveTo>
                  <a:lnTo>
                    <a:pt x="1" y="1596"/>
                  </a:lnTo>
                  <a:lnTo>
                    <a:pt x="2192" y="1596"/>
                  </a:lnTo>
                  <a:cubicBezTo>
                    <a:pt x="2239" y="1596"/>
                    <a:pt x="2263" y="1549"/>
                    <a:pt x="2263" y="1501"/>
                  </a:cubicBezTo>
                  <a:lnTo>
                    <a:pt x="2263" y="72"/>
                  </a:lnTo>
                  <a:cubicBezTo>
                    <a:pt x="2263" y="49"/>
                    <a:pt x="2239" y="1"/>
                    <a:pt x="2192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54"/>
            <p:cNvSpPr/>
            <p:nvPr/>
          </p:nvSpPr>
          <p:spPr>
            <a:xfrm>
              <a:off x="3939905" y="4400943"/>
              <a:ext cx="16368" cy="46183"/>
            </a:xfrm>
            <a:custGeom>
              <a:rect b="b" l="l" r="r" t="t"/>
              <a:pathLst>
                <a:path extrusionOk="0" h="1549" w="549">
                  <a:moveTo>
                    <a:pt x="0" y="1"/>
                  </a:moveTo>
                  <a:cubicBezTo>
                    <a:pt x="48" y="1"/>
                    <a:pt x="72" y="49"/>
                    <a:pt x="72" y="72"/>
                  </a:cubicBezTo>
                  <a:lnTo>
                    <a:pt x="72" y="1501"/>
                  </a:lnTo>
                  <a:cubicBezTo>
                    <a:pt x="72" y="1525"/>
                    <a:pt x="48" y="1549"/>
                    <a:pt x="0" y="1549"/>
                  </a:cubicBezTo>
                  <a:lnTo>
                    <a:pt x="477" y="1549"/>
                  </a:lnTo>
                  <a:cubicBezTo>
                    <a:pt x="524" y="1549"/>
                    <a:pt x="548" y="1525"/>
                    <a:pt x="548" y="1501"/>
                  </a:cubicBezTo>
                  <a:lnTo>
                    <a:pt x="548" y="72"/>
                  </a:lnTo>
                  <a:cubicBezTo>
                    <a:pt x="548" y="49"/>
                    <a:pt x="524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54"/>
            <p:cNvSpPr/>
            <p:nvPr/>
          </p:nvSpPr>
          <p:spPr>
            <a:xfrm>
              <a:off x="3677888" y="4471963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79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54"/>
            <p:cNvSpPr/>
            <p:nvPr/>
          </p:nvSpPr>
          <p:spPr>
            <a:xfrm>
              <a:off x="4003800" y="4471247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1" y="1"/>
                  </a:moveTo>
                  <a:cubicBezTo>
                    <a:pt x="72" y="1"/>
                    <a:pt x="120" y="72"/>
                    <a:pt x="120" y="120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39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54"/>
            <p:cNvSpPr/>
            <p:nvPr/>
          </p:nvSpPr>
          <p:spPr>
            <a:xfrm>
              <a:off x="3929261" y="4251150"/>
              <a:ext cx="34108" cy="46869"/>
            </a:xfrm>
            <a:custGeom>
              <a:rect b="b" l="l" r="r" t="t"/>
              <a:pathLst>
                <a:path extrusionOk="0" h="1572" w="1144">
                  <a:moveTo>
                    <a:pt x="548" y="334"/>
                  </a:moveTo>
                  <a:cubicBezTo>
                    <a:pt x="596" y="334"/>
                    <a:pt x="667" y="357"/>
                    <a:pt x="667" y="429"/>
                  </a:cubicBezTo>
                  <a:cubicBezTo>
                    <a:pt x="691" y="476"/>
                    <a:pt x="643" y="572"/>
                    <a:pt x="548" y="572"/>
                  </a:cubicBezTo>
                  <a:lnTo>
                    <a:pt x="357" y="572"/>
                  </a:lnTo>
                  <a:lnTo>
                    <a:pt x="357" y="334"/>
                  </a:lnTo>
                  <a:close/>
                  <a:moveTo>
                    <a:pt x="596" y="929"/>
                  </a:moveTo>
                  <a:cubicBezTo>
                    <a:pt x="691" y="929"/>
                    <a:pt x="762" y="976"/>
                    <a:pt x="786" y="1048"/>
                  </a:cubicBezTo>
                  <a:cubicBezTo>
                    <a:pt x="810" y="1167"/>
                    <a:pt x="715" y="1262"/>
                    <a:pt x="643" y="1262"/>
                  </a:cubicBezTo>
                  <a:lnTo>
                    <a:pt x="357" y="1262"/>
                  </a:lnTo>
                  <a:lnTo>
                    <a:pt x="357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2" y="1548"/>
                    <a:pt x="119" y="1572"/>
                    <a:pt x="214" y="1572"/>
                  </a:cubicBezTo>
                  <a:lnTo>
                    <a:pt x="643" y="1572"/>
                  </a:lnTo>
                  <a:cubicBezTo>
                    <a:pt x="905" y="1572"/>
                    <a:pt x="1143" y="1334"/>
                    <a:pt x="1143" y="1072"/>
                  </a:cubicBezTo>
                  <a:cubicBezTo>
                    <a:pt x="1143" y="929"/>
                    <a:pt x="1072" y="762"/>
                    <a:pt x="953" y="691"/>
                  </a:cubicBezTo>
                  <a:cubicBezTo>
                    <a:pt x="1024" y="595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54"/>
            <p:cNvSpPr/>
            <p:nvPr/>
          </p:nvSpPr>
          <p:spPr>
            <a:xfrm>
              <a:off x="3843334" y="4173750"/>
              <a:ext cx="41920" cy="49016"/>
            </a:xfrm>
            <a:custGeom>
              <a:rect b="b" l="l" r="r" t="t"/>
              <a:pathLst>
                <a:path extrusionOk="0" h="1644" w="1406">
                  <a:moveTo>
                    <a:pt x="715" y="667"/>
                  </a:moveTo>
                  <a:lnTo>
                    <a:pt x="834" y="1001"/>
                  </a:lnTo>
                  <a:lnTo>
                    <a:pt x="572" y="1001"/>
                  </a:lnTo>
                  <a:lnTo>
                    <a:pt x="715" y="667"/>
                  </a:lnTo>
                  <a:close/>
                  <a:moveTo>
                    <a:pt x="691" y="0"/>
                  </a:moveTo>
                  <a:cubicBezTo>
                    <a:pt x="596" y="0"/>
                    <a:pt x="548" y="72"/>
                    <a:pt x="501" y="119"/>
                  </a:cubicBezTo>
                  <a:lnTo>
                    <a:pt x="1" y="1405"/>
                  </a:lnTo>
                  <a:cubicBezTo>
                    <a:pt x="1" y="1548"/>
                    <a:pt x="72" y="1644"/>
                    <a:pt x="143" y="1644"/>
                  </a:cubicBezTo>
                  <a:lnTo>
                    <a:pt x="215" y="1644"/>
                  </a:lnTo>
                  <a:cubicBezTo>
                    <a:pt x="263" y="1644"/>
                    <a:pt x="358" y="1620"/>
                    <a:pt x="358" y="1524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5" y="1524"/>
                  </a:lnTo>
                  <a:cubicBezTo>
                    <a:pt x="1042" y="1594"/>
                    <a:pt x="1111" y="1638"/>
                    <a:pt x="1183" y="1638"/>
                  </a:cubicBezTo>
                  <a:cubicBezTo>
                    <a:pt x="1210" y="1638"/>
                    <a:pt x="1237" y="1632"/>
                    <a:pt x="1263" y="1620"/>
                  </a:cubicBezTo>
                  <a:cubicBezTo>
                    <a:pt x="1334" y="1572"/>
                    <a:pt x="1406" y="1477"/>
                    <a:pt x="1334" y="1382"/>
                  </a:cubicBezTo>
                  <a:lnTo>
                    <a:pt x="858" y="119"/>
                  </a:lnTo>
                  <a:cubicBezTo>
                    <a:pt x="834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54"/>
            <p:cNvSpPr/>
            <p:nvPr/>
          </p:nvSpPr>
          <p:spPr>
            <a:xfrm>
              <a:off x="3982512" y="4402374"/>
              <a:ext cx="36941" cy="46183"/>
            </a:xfrm>
            <a:custGeom>
              <a:rect b="b" l="l" r="r" t="t"/>
              <a:pathLst>
                <a:path extrusionOk="0" h="1549" w="1239">
                  <a:moveTo>
                    <a:pt x="548" y="310"/>
                  </a:moveTo>
                  <a:cubicBezTo>
                    <a:pt x="834" y="310"/>
                    <a:pt x="881" y="644"/>
                    <a:pt x="881" y="763"/>
                  </a:cubicBezTo>
                  <a:cubicBezTo>
                    <a:pt x="881" y="1072"/>
                    <a:pt x="715" y="1191"/>
                    <a:pt x="572" y="1215"/>
                  </a:cubicBezTo>
                  <a:lnTo>
                    <a:pt x="405" y="1215"/>
                  </a:lnTo>
                  <a:lnTo>
                    <a:pt x="405" y="763"/>
                  </a:lnTo>
                  <a:lnTo>
                    <a:pt x="405" y="310"/>
                  </a:lnTo>
                  <a:close/>
                  <a:moveTo>
                    <a:pt x="119" y="1"/>
                  </a:moveTo>
                  <a:cubicBezTo>
                    <a:pt x="48" y="24"/>
                    <a:pt x="0" y="72"/>
                    <a:pt x="0" y="167"/>
                  </a:cubicBezTo>
                  <a:lnTo>
                    <a:pt x="0" y="786"/>
                  </a:lnTo>
                  <a:cubicBezTo>
                    <a:pt x="48" y="906"/>
                    <a:pt x="48" y="1358"/>
                    <a:pt x="48" y="1358"/>
                  </a:cubicBezTo>
                  <a:cubicBezTo>
                    <a:pt x="48" y="1429"/>
                    <a:pt x="95" y="1501"/>
                    <a:pt x="167" y="1548"/>
                  </a:cubicBezTo>
                  <a:lnTo>
                    <a:pt x="572" y="1548"/>
                  </a:lnTo>
                  <a:cubicBezTo>
                    <a:pt x="953" y="1548"/>
                    <a:pt x="1239" y="1215"/>
                    <a:pt x="1239" y="763"/>
                  </a:cubicBezTo>
                  <a:cubicBezTo>
                    <a:pt x="1239" y="286"/>
                    <a:pt x="953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54"/>
            <p:cNvSpPr/>
            <p:nvPr/>
          </p:nvSpPr>
          <p:spPr>
            <a:xfrm>
              <a:off x="3883107" y="4326375"/>
              <a:ext cx="41204" cy="47615"/>
            </a:xfrm>
            <a:custGeom>
              <a:rect b="b" l="l" r="r" t="t"/>
              <a:pathLst>
                <a:path extrusionOk="0" h="1597" w="1382">
                  <a:moveTo>
                    <a:pt x="746" y="0"/>
                  </a:moveTo>
                  <a:cubicBezTo>
                    <a:pt x="335" y="0"/>
                    <a:pt x="0" y="349"/>
                    <a:pt x="0" y="787"/>
                  </a:cubicBezTo>
                  <a:cubicBezTo>
                    <a:pt x="0" y="1240"/>
                    <a:pt x="357" y="1597"/>
                    <a:pt x="810" y="1597"/>
                  </a:cubicBezTo>
                  <a:cubicBezTo>
                    <a:pt x="1000" y="1597"/>
                    <a:pt x="1143" y="1526"/>
                    <a:pt x="1262" y="1406"/>
                  </a:cubicBezTo>
                  <a:lnTo>
                    <a:pt x="1310" y="1359"/>
                  </a:lnTo>
                  <a:cubicBezTo>
                    <a:pt x="1381" y="1287"/>
                    <a:pt x="1381" y="1168"/>
                    <a:pt x="1286" y="1121"/>
                  </a:cubicBezTo>
                  <a:cubicBezTo>
                    <a:pt x="1264" y="1088"/>
                    <a:pt x="1227" y="1070"/>
                    <a:pt x="1186" y="1070"/>
                  </a:cubicBezTo>
                  <a:cubicBezTo>
                    <a:pt x="1138" y="1070"/>
                    <a:pt x="1086" y="1093"/>
                    <a:pt x="1048" y="1145"/>
                  </a:cubicBezTo>
                  <a:lnTo>
                    <a:pt x="1024" y="1168"/>
                  </a:lnTo>
                  <a:cubicBezTo>
                    <a:pt x="953" y="1240"/>
                    <a:pt x="881" y="1264"/>
                    <a:pt x="786" y="1264"/>
                  </a:cubicBezTo>
                  <a:cubicBezTo>
                    <a:pt x="548" y="1264"/>
                    <a:pt x="334" y="1049"/>
                    <a:pt x="334" y="811"/>
                  </a:cubicBezTo>
                  <a:cubicBezTo>
                    <a:pt x="334" y="573"/>
                    <a:pt x="548" y="359"/>
                    <a:pt x="786" y="359"/>
                  </a:cubicBezTo>
                  <a:cubicBezTo>
                    <a:pt x="881" y="359"/>
                    <a:pt x="953" y="406"/>
                    <a:pt x="1048" y="454"/>
                  </a:cubicBezTo>
                  <a:cubicBezTo>
                    <a:pt x="1081" y="479"/>
                    <a:pt x="1114" y="489"/>
                    <a:pt x="1146" y="489"/>
                  </a:cubicBezTo>
                  <a:cubicBezTo>
                    <a:pt x="1204" y="489"/>
                    <a:pt x="1255" y="453"/>
                    <a:pt x="1286" y="406"/>
                  </a:cubicBezTo>
                  <a:cubicBezTo>
                    <a:pt x="1358" y="311"/>
                    <a:pt x="1310" y="216"/>
                    <a:pt x="1239" y="168"/>
                  </a:cubicBezTo>
                  <a:cubicBezTo>
                    <a:pt x="1119" y="73"/>
                    <a:pt x="929" y="1"/>
                    <a:pt x="786" y="1"/>
                  </a:cubicBezTo>
                  <a:cubicBezTo>
                    <a:pt x="773" y="1"/>
                    <a:pt x="759" y="0"/>
                    <a:pt x="74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54"/>
            <p:cNvSpPr/>
            <p:nvPr/>
          </p:nvSpPr>
          <p:spPr>
            <a:xfrm>
              <a:off x="3670792" y="4150315"/>
              <a:ext cx="356468" cy="353606"/>
            </a:xfrm>
            <a:custGeom>
              <a:rect b="b" l="l" r="r" t="t"/>
              <a:pathLst>
                <a:path extrusionOk="0" h="11860" w="11956">
                  <a:moveTo>
                    <a:pt x="3430" y="1072"/>
                  </a:moveTo>
                  <a:lnTo>
                    <a:pt x="3430" y="2287"/>
                  </a:lnTo>
                  <a:lnTo>
                    <a:pt x="1120" y="2287"/>
                  </a:lnTo>
                  <a:lnTo>
                    <a:pt x="1120" y="1072"/>
                  </a:lnTo>
                  <a:close/>
                  <a:moveTo>
                    <a:pt x="4787" y="1072"/>
                  </a:moveTo>
                  <a:lnTo>
                    <a:pt x="4787" y="2287"/>
                  </a:lnTo>
                  <a:lnTo>
                    <a:pt x="3787" y="2287"/>
                  </a:lnTo>
                  <a:lnTo>
                    <a:pt x="3787" y="1072"/>
                  </a:lnTo>
                  <a:close/>
                  <a:moveTo>
                    <a:pt x="5526" y="3573"/>
                  </a:moveTo>
                  <a:lnTo>
                    <a:pt x="5526" y="4787"/>
                  </a:lnTo>
                  <a:lnTo>
                    <a:pt x="1120" y="4787"/>
                  </a:lnTo>
                  <a:lnTo>
                    <a:pt x="1120" y="3573"/>
                  </a:lnTo>
                  <a:close/>
                  <a:moveTo>
                    <a:pt x="4216" y="6073"/>
                  </a:moveTo>
                  <a:lnTo>
                    <a:pt x="4216" y="7288"/>
                  </a:lnTo>
                  <a:lnTo>
                    <a:pt x="1120" y="7288"/>
                  </a:lnTo>
                  <a:lnTo>
                    <a:pt x="1120" y="6073"/>
                  </a:lnTo>
                  <a:close/>
                  <a:moveTo>
                    <a:pt x="6050" y="6073"/>
                  </a:moveTo>
                  <a:lnTo>
                    <a:pt x="6050" y="7288"/>
                  </a:lnTo>
                  <a:lnTo>
                    <a:pt x="4549" y="7288"/>
                  </a:lnTo>
                  <a:lnTo>
                    <a:pt x="4549" y="6073"/>
                  </a:lnTo>
                  <a:close/>
                  <a:moveTo>
                    <a:pt x="9384" y="8597"/>
                  </a:moveTo>
                  <a:lnTo>
                    <a:pt x="9384" y="9812"/>
                  </a:lnTo>
                  <a:lnTo>
                    <a:pt x="7455" y="9812"/>
                  </a:lnTo>
                  <a:lnTo>
                    <a:pt x="7455" y="8597"/>
                  </a:lnTo>
                  <a:close/>
                  <a:moveTo>
                    <a:pt x="11598" y="10955"/>
                  </a:moveTo>
                  <a:lnTo>
                    <a:pt x="11598" y="11431"/>
                  </a:lnTo>
                  <a:lnTo>
                    <a:pt x="429" y="11431"/>
                  </a:lnTo>
                  <a:lnTo>
                    <a:pt x="429" y="10955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1572"/>
                  </a:lnTo>
                  <a:lnTo>
                    <a:pt x="525" y="1572"/>
                  </a:lnTo>
                  <a:cubicBezTo>
                    <a:pt x="429" y="1572"/>
                    <a:pt x="334" y="1620"/>
                    <a:pt x="334" y="1715"/>
                  </a:cubicBezTo>
                  <a:cubicBezTo>
                    <a:pt x="334" y="1834"/>
                    <a:pt x="406" y="1929"/>
                    <a:pt x="525" y="1929"/>
                  </a:cubicBezTo>
                  <a:lnTo>
                    <a:pt x="715" y="1929"/>
                  </a:lnTo>
                  <a:lnTo>
                    <a:pt x="715" y="4073"/>
                  </a:lnTo>
                  <a:lnTo>
                    <a:pt x="525" y="4073"/>
                  </a:lnTo>
                  <a:cubicBezTo>
                    <a:pt x="429" y="4073"/>
                    <a:pt x="334" y="4120"/>
                    <a:pt x="334" y="4216"/>
                  </a:cubicBezTo>
                  <a:cubicBezTo>
                    <a:pt x="334" y="4335"/>
                    <a:pt x="406" y="4430"/>
                    <a:pt x="525" y="4430"/>
                  </a:cubicBezTo>
                  <a:lnTo>
                    <a:pt x="715" y="4430"/>
                  </a:lnTo>
                  <a:lnTo>
                    <a:pt x="715" y="6597"/>
                  </a:lnTo>
                  <a:lnTo>
                    <a:pt x="525" y="6597"/>
                  </a:lnTo>
                  <a:cubicBezTo>
                    <a:pt x="429" y="6597"/>
                    <a:pt x="334" y="6668"/>
                    <a:pt x="334" y="6740"/>
                  </a:cubicBezTo>
                  <a:cubicBezTo>
                    <a:pt x="334" y="6859"/>
                    <a:pt x="406" y="6954"/>
                    <a:pt x="525" y="6954"/>
                  </a:cubicBezTo>
                  <a:lnTo>
                    <a:pt x="715" y="6954"/>
                  </a:lnTo>
                  <a:lnTo>
                    <a:pt x="715" y="9121"/>
                  </a:lnTo>
                  <a:lnTo>
                    <a:pt x="525" y="9121"/>
                  </a:lnTo>
                  <a:cubicBezTo>
                    <a:pt x="429" y="9121"/>
                    <a:pt x="334" y="9193"/>
                    <a:pt x="334" y="9288"/>
                  </a:cubicBezTo>
                  <a:cubicBezTo>
                    <a:pt x="334" y="9407"/>
                    <a:pt x="406" y="9479"/>
                    <a:pt x="525" y="9479"/>
                  </a:cubicBezTo>
                  <a:lnTo>
                    <a:pt x="715" y="9479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1" y="10836"/>
                    <a:pt x="1" y="11003"/>
                  </a:cubicBezTo>
                  <a:lnTo>
                    <a:pt x="1" y="11574"/>
                  </a:lnTo>
                  <a:cubicBezTo>
                    <a:pt x="1" y="11717"/>
                    <a:pt x="120" y="11860"/>
                    <a:pt x="310" y="11860"/>
                  </a:cubicBezTo>
                  <a:lnTo>
                    <a:pt x="11598" y="11860"/>
                  </a:lnTo>
                  <a:cubicBezTo>
                    <a:pt x="11741" y="11860"/>
                    <a:pt x="11884" y="11741"/>
                    <a:pt x="11884" y="11574"/>
                  </a:cubicBezTo>
                  <a:lnTo>
                    <a:pt x="11884" y="11003"/>
                  </a:lnTo>
                  <a:cubicBezTo>
                    <a:pt x="11956" y="10741"/>
                    <a:pt x="11813" y="10598"/>
                    <a:pt x="11646" y="10598"/>
                  </a:cubicBezTo>
                  <a:lnTo>
                    <a:pt x="1120" y="10598"/>
                  </a:lnTo>
                  <a:lnTo>
                    <a:pt x="1120" y="10145"/>
                  </a:lnTo>
                  <a:lnTo>
                    <a:pt x="9479" y="10145"/>
                  </a:lnTo>
                  <a:cubicBezTo>
                    <a:pt x="9622" y="10145"/>
                    <a:pt x="9717" y="10026"/>
                    <a:pt x="9717" y="9907"/>
                  </a:cubicBezTo>
                  <a:lnTo>
                    <a:pt x="9717" y="8407"/>
                  </a:lnTo>
                  <a:cubicBezTo>
                    <a:pt x="9717" y="8335"/>
                    <a:pt x="9622" y="8240"/>
                    <a:pt x="9550" y="8240"/>
                  </a:cubicBezTo>
                  <a:lnTo>
                    <a:pt x="3144" y="8240"/>
                  </a:lnTo>
                  <a:cubicBezTo>
                    <a:pt x="3120" y="8240"/>
                    <a:pt x="3049" y="8264"/>
                    <a:pt x="3025" y="8288"/>
                  </a:cubicBezTo>
                  <a:cubicBezTo>
                    <a:pt x="2930" y="8455"/>
                    <a:pt x="3025" y="8597"/>
                    <a:pt x="3168" y="8597"/>
                  </a:cubicBezTo>
                  <a:lnTo>
                    <a:pt x="7121" y="8597"/>
                  </a:lnTo>
                  <a:lnTo>
                    <a:pt x="7121" y="9812"/>
                  </a:lnTo>
                  <a:lnTo>
                    <a:pt x="1120" y="9812"/>
                  </a:lnTo>
                  <a:lnTo>
                    <a:pt x="1120" y="8597"/>
                  </a:lnTo>
                  <a:lnTo>
                    <a:pt x="2334" y="8597"/>
                  </a:lnTo>
                  <a:cubicBezTo>
                    <a:pt x="2430" y="8597"/>
                    <a:pt x="2501" y="8526"/>
                    <a:pt x="2501" y="8455"/>
                  </a:cubicBezTo>
                  <a:cubicBezTo>
                    <a:pt x="2501" y="8335"/>
                    <a:pt x="2454" y="8240"/>
                    <a:pt x="2334" y="8240"/>
                  </a:cubicBezTo>
                  <a:lnTo>
                    <a:pt x="1072" y="8240"/>
                  </a:lnTo>
                  <a:lnTo>
                    <a:pt x="1072" y="7645"/>
                  </a:lnTo>
                  <a:lnTo>
                    <a:pt x="6121" y="7645"/>
                  </a:lnTo>
                  <a:cubicBezTo>
                    <a:pt x="6264" y="7645"/>
                    <a:pt x="6359" y="7526"/>
                    <a:pt x="6359" y="7407"/>
                  </a:cubicBezTo>
                  <a:lnTo>
                    <a:pt x="6359" y="5978"/>
                  </a:lnTo>
                  <a:cubicBezTo>
                    <a:pt x="6359" y="5835"/>
                    <a:pt x="6240" y="5740"/>
                    <a:pt x="6121" y="5740"/>
                  </a:cubicBezTo>
                  <a:lnTo>
                    <a:pt x="1072" y="5740"/>
                  </a:lnTo>
                  <a:lnTo>
                    <a:pt x="1072" y="5144"/>
                  </a:lnTo>
                  <a:lnTo>
                    <a:pt x="6312" y="5144"/>
                  </a:lnTo>
                  <a:cubicBezTo>
                    <a:pt x="6407" y="5144"/>
                    <a:pt x="6502" y="5073"/>
                    <a:pt x="6502" y="5001"/>
                  </a:cubicBezTo>
                  <a:cubicBezTo>
                    <a:pt x="6502" y="4882"/>
                    <a:pt x="6431" y="4787"/>
                    <a:pt x="6312" y="4787"/>
                  </a:cubicBezTo>
                  <a:lnTo>
                    <a:pt x="5811" y="4787"/>
                  </a:lnTo>
                  <a:lnTo>
                    <a:pt x="5811" y="3573"/>
                  </a:lnTo>
                  <a:lnTo>
                    <a:pt x="7550" y="3573"/>
                  </a:lnTo>
                  <a:lnTo>
                    <a:pt x="7550" y="4787"/>
                  </a:lnTo>
                  <a:lnTo>
                    <a:pt x="7097" y="4787"/>
                  </a:lnTo>
                  <a:cubicBezTo>
                    <a:pt x="7002" y="4787"/>
                    <a:pt x="6907" y="4835"/>
                    <a:pt x="6907" y="4930"/>
                  </a:cubicBezTo>
                  <a:cubicBezTo>
                    <a:pt x="6907" y="5049"/>
                    <a:pt x="6978" y="5144"/>
                    <a:pt x="7097" y="5144"/>
                  </a:cubicBezTo>
                  <a:lnTo>
                    <a:pt x="7669" y="5144"/>
                  </a:lnTo>
                  <a:cubicBezTo>
                    <a:pt x="7812" y="5144"/>
                    <a:pt x="7907" y="5025"/>
                    <a:pt x="7907" y="4906"/>
                  </a:cubicBezTo>
                  <a:lnTo>
                    <a:pt x="7907" y="3477"/>
                  </a:lnTo>
                  <a:cubicBezTo>
                    <a:pt x="7907" y="3334"/>
                    <a:pt x="7788" y="3239"/>
                    <a:pt x="7669" y="3239"/>
                  </a:cubicBezTo>
                  <a:lnTo>
                    <a:pt x="1072" y="3239"/>
                  </a:lnTo>
                  <a:lnTo>
                    <a:pt x="1072" y="2668"/>
                  </a:lnTo>
                  <a:lnTo>
                    <a:pt x="4835" y="2668"/>
                  </a:lnTo>
                  <a:cubicBezTo>
                    <a:pt x="4978" y="2668"/>
                    <a:pt x="5073" y="2549"/>
                    <a:pt x="5073" y="2430"/>
                  </a:cubicBezTo>
                  <a:lnTo>
                    <a:pt x="5073" y="1001"/>
                  </a:lnTo>
                  <a:cubicBezTo>
                    <a:pt x="5073" y="858"/>
                    <a:pt x="4954" y="763"/>
                    <a:pt x="4835" y="763"/>
                  </a:cubicBezTo>
                  <a:lnTo>
                    <a:pt x="1072" y="763"/>
                  </a:lnTo>
                  <a:lnTo>
                    <a:pt x="1072" y="167"/>
                  </a:lnTo>
                  <a:cubicBezTo>
                    <a:pt x="1072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0" name="Google Shape;3840;p54"/>
          <p:cNvGrpSpPr/>
          <p:nvPr/>
        </p:nvGrpSpPr>
        <p:grpSpPr>
          <a:xfrm>
            <a:off x="4030376" y="4147482"/>
            <a:ext cx="355755" cy="352205"/>
            <a:chOff x="4373264" y="4147482"/>
            <a:chExt cx="355755" cy="352205"/>
          </a:xfrm>
        </p:grpSpPr>
        <p:sp>
          <p:nvSpPr>
            <p:cNvPr id="3841" name="Google Shape;3841;p54"/>
            <p:cNvSpPr/>
            <p:nvPr/>
          </p:nvSpPr>
          <p:spPr>
            <a:xfrm>
              <a:off x="4576306" y="4151746"/>
              <a:ext cx="146302" cy="146869"/>
            </a:xfrm>
            <a:custGeom>
              <a:rect b="b" l="l" r="r" t="t"/>
              <a:pathLst>
                <a:path extrusionOk="0" h="4926" w="4907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lnTo>
                    <a:pt x="1" y="4906"/>
                  </a:lnTo>
                  <a:lnTo>
                    <a:pt x="4859" y="4906"/>
                  </a:lnTo>
                  <a:cubicBezTo>
                    <a:pt x="4866" y="4920"/>
                    <a:pt x="4873" y="4926"/>
                    <a:pt x="4879" y="4926"/>
                  </a:cubicBezTo>
                  <a:cubicBezTo>
                    <a:pt x="4895" y="4926"/>
                    <a:pt x="4907" y="4892"/>
                    <a:pt x="4907" y="4858"/>
                  </a:cubicBezTo>
                  <a:cubicBezTo>
                    <a:pt x="4883" y="2215"/>
                    <a:pt x="2740" y="72"/>
                    <a:pt x="72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54"/>
            <p:cNvSpPr/>
            <p:nvPr/>
          </p:nvSpPr>
          <p:spPr>
            <a:xfrm>
              <a:off x="4604005" y="4154579"/>
              <a:ext cx="118604" cy="143440"/>
            </a:xfrm>
            <a:custGeom>
              <a:rect b="b" l="l" r="r" t="t"/>
              <a:pathLst>
                <a:path extrusionOk="0" h="4811" w="3978">
                  <a:moveTo>
                    <a:pt x="1" y="0"/>
                  </a:moveTo>
                  <a:lnTo>
                    <a:pt x="1" y="0"/>
                  </a:lnTo>
                  <a:cubicBezTo>
                    <a:pt x="1954" y="715"/>
                    <a:pt x="3430" y="2596"/>
                    <a:pt x="3454" y="4811"/>
                  </a:cubicBezTo>
                  <a:lnTo>
                    <a:pt x="3930" y="4811"/>
                  </a:lnTo>
                  <a:cubicBezTo>
                    <a:pt x="3954" y="4811"/>
                    <a:pt x="3978" y="4787"/>
                    <a:pt x="3978" y="4763"/>
                  </a:cubicBezTo>
                  <a:cubicBezTo>
                    <a:pt x="3954" y="2406"/>
                    <a:pt x="2239" y="453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54"/>
            <p:cNvSpPr/>
            <p:nvPr/>
          </p:nvSpPr>
          <p:spPr>
            <a:xfrm>
              <a:off x="4380360" y="4158842"/>
              <a:ext cx="337297" cy="337297"/>
            </a:xfrm>
            <a:custGeom>
              <a:rect b="b" l="l" r="r" t="t"/>
              <a:pathLst>
                <a:path extrusionOk="0" h="11313" w="11313">
                  <a:moveTo>
                    <a:pt x="5573" y="0"/>
                  </a:moveTo>
                  <a:cubicBezTo>
                    <a:pt x="2477" y="24"/>
                    <a:pt x="0" y="2572"/>
                    <a:pt x="0" y="5668"/>
                  </a:cubicBezTo>
                  <a:cubicBezTo>
                    <a:pt x="0" y="8788"/>
                    <a:pt x="2525" y="11312"/>
                    <a:pt x="5644" y="11312"/>
                  </a:cubicBezTo>
                  <a:cubicBezTo>
                    <a:pt x="8740" y="11312"/>
                    <a:pt x="11288" y="8812"/>
                    <a:pt x="11312" y="5739"/>
                  </a:cubicBezTo>
                  <a:cubicBezTo>
                    <a:pt x="11312" y="5716"/>
                    <a:pt x="11288" y="5692"/>
                    <a:pt x="11241" y="5692"/>
                  </a:cubicBezTo>
                  <a:lnTo>
                    <a:pt x="5692" y="5692"/>
                  </a:lnTo>
                  <a:lnTo>
                    <a:pt x="5692" y="191"/>
                  </a:lnTo>
                  <a:cubicBezTo>
                    <a:pt x="5620" y="119"/>
                    <a:pt x="5597" y="72"/>
                    <a:pt x="5573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54"/>
            <p:cNvSpPr/>
            <p:nvPr/>
          </p:nvSpPr>
          <p:spPr>
            <a:xfrm>
              <a:off x="4466258" y="4327836"/>
              <a:ext cx="250685" cy="168306"/>
            </a:xfrm>
            <a:custGeom>
              <a:rect b="b" l="l" r="r" t="t"/>
              <a:pathLst>
                <a:path extrusionOk="0" h="5645" w="8408">
                  <a:moveTo>
                    <a:pt x="7955" y="0"/>
                  </a:moveTo>
                  <a:cubicBezTo>
                    <a:pt x="7836" y="3001"/>
                    <a:pt x="5335" y="5406"/>
                    <a:pt x="2287" y="5406"/>
                  </a:cubicBezTo>
                  <a:cubicBezTo>
                    <a:pt x="1453" y="5406"/>
                    <a:pt x="691" y="5239"/>
                    <a:pt x="1" y="4930"/>
                  </a:cubicBezTo>
                  <a:lnTo>
                    <a:pt x="1" y="4930"/>
                  </a:lnTo>
                  <a:cubicBezTo>
                    <a:pt x="810" y="5382"/>
                    <a:pt x="1763" y="5644"/>
                    <a:pt x="2739" y="5644"/>
                  </a:cubicBezTo>
                  <a:cubicBezTo>
                    <a:pt x="5835" y="5644"/>
                    <a:pt x="8360" y="3167"/>
                    <a:pt x="8407" y="71"/>
                  </a:cubicBezTo>
                  <a:cubicBezTo>
                    <a:pt x="8407" y="24"/>
                    <a:pt x="8360" y="0"/>
                    <a:pt x="8360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54"/>
            <p:cNvSpPr/>
            <p:nvPr/>
          </p:nvSpPr>
          <p:spPr>
            <a:xfrm>
              <a:off x="4373264" y="4152432"/>
              <a:ext cx="347941" cy="347255"/>
            </a:xfrm>
            <a:custGeom>
              <a:rect b="b" l="l" r="r" t="t"/>
              <a:pathLst>
                <a:path extrusionOk="0" h="11647" w="11670">
                  <a:moveTo>
                    <a:pt x="5763" y="1"/>
                  </a:moveTo>
                  <a:cubicBezTo>
                    <a:pt x="4215" y="49"/>
                    <a:pt x="2786" y="644"/>
                    <a:pt x="1691" y="1739"/>
                  </a:cubicBezTo>
                  <a:cubicBezTo>
                    <a:pt x="619" y="2835"/>
                    <a:pt x="0" y="4287"/>
                    <a:pt x="0" y="5835"/>
                  </a:cubicBezTo>
                  <a:cubicBezTo>
                    <a:pt x="0" y="6693"/>
                    <a:pt x="167" y="7574"/>
                    <a:pt x="572" y="8336"/>
                  </a:cubicBezTo>
                  <a:cubicBezTo>
                    <a:pt x="590" y="8409"/>
                    <a:pt x="664" y="8440"/>
                    <a:pt x="740" y="8440"/>
                  </a:cubicBezTo>
                  <a:cubicBezTo>
                    <a:pt x="763" y="8440"/>
                    <a:pt x="787" y="8437"/>
                    <a:pt x="810" y="8431"/>
                  </a:cubicBezTo>
                  <a:cubicBezTo>
                    <a:pt x="881" y="8407"/>
                    <a:pt x="929" y="8288"/>
                    <a:pt x="881" y="8193"/>
                  </a:cubicBezTo>
                  <a:cubicBezTo>
                    <a:pt x="524" y="7455"/>
                    <a:pt x="357" y="6669"/>
                    <a:pt x="357" y="5835"/>
                  </a:cubicBezTo>
                  <a:cubicBezTo>
                    <a:pt x="357" y="4383"/>
                    <a:pt x="929" y="3002"/>
                    <a:pt x="1929" y="2001"/>
                  </a:cubicBezTo>
                  <a:cubicBezTo>
                    <a:pt x="2905" y="1001"/>
                    <a:pt x="4239" y="430"/>
                    <a:pt x="5644" y="358"/>
                  </a:cubicBezTo>
                  <a:lnTo>
                    <a:pt x="5644" y="5835"/>
                  </a:lnTo>
                  <a:cubicBezTo>
                    <a:pt x="5644" y="5931"/>
                    <a:pt x="5739" y="6026"/>
                    <a:pt x="5835" y="6026"/>
                  </a:cubicBezTo>
                  <a:lnTo>
                    <a:pt x="11312" y="6026"/>
                  </a:lnTo>
                  <a:cubicBezTo>
                    <a:pt x="11288" y="7431"/>
                    <a:pt x="10693" y="8765"/>
                    <a:pt x="9669" y="9741"/>
                  </a:cubicBezTo>
                  <a:cubicBezTo>
                    <a:pt x="8621" y="10741"/>
                    <a:pt x="7263" y="11313"/>
                    <a:pt x="5835" y="11313"/>
                  </a:cubicBezTo>
                  <a:cubicBezTo>
                    <a:pt x="3977" y="11313"/>
                    <a:pt x="2286" y="10384"/>
                    <a:pt x="1262" y="8884"/>
                  </a:cubicBezTo>
                  <a:cubicBezTo>
                    <a:pt x="1230" y="8820"/>
                    <a:pt x="1178" y="8799"/>
                    <a:pt x="1125" y="8799"/>
                  </a:cubicBezTo>
                  <a:cubicBezTo>
                    <a:pt x="1098" y="8799"/>
                    <a:pt x="1072" y="8804"/>
                    <a:pt x="1048" y="8812"/>
                  </a:cubicBezTo>
                  <a:cubicBezTo>
                    <a:pt x="953" y="8884"/>
                    <a:pt x="953" y="8955"/>
                    <a:pt x="976" y="9050"/>
                  </a:cubicBezTo>
                  <a:cubicBezTo>
                    <a:pt x="2072" y="10694"/>
                    <a:pt x="3858" y="11646"/>
                    <a:pt x="5835" y="11646"/>
                  </a:cubicBezTo>
                  <a:cubicBezTo>
                    <a:pt x="7383" y="11646"/>
                    <a:pt x="8835" y="11051"/>
                    <a:pt x="9931" y="9955"/>
                  </a:cubicBezTo>
                  <a:cubicBezTo>
                    <a:pt x="11026" y="8884"/>
                    <a:pt x="11622" y="7407"/>
                    <a:pt x="11669" y="5859"/>
                  </a:cubicBezTo>
                  <a:cubicBezTo>
                    <a:pt x="11669" y="5812"/>
                    <a:pt x="11622" y="5740"/>
                    <a:pt x="11598" y="5693"/>
                  </a:cubicBezTo>
                  <a:cubicBezTo>
                    <a:pt x="11582" y="5700"/>
                    <a:pt x="11563" y="5703"/>
                    <a:pt x="11544" y="5703"/>
                  </a:cubicBezTo>
                  <a:cubicBezTo>
                    <a:pt x="11505" y="5703"/>
                    <a:pt x="11463" y="5693"/>
                    <a:pt x="11431" y="5693"/>
                  </a:cubicBezTo>
                  <a:lnTo>
                    <a:pt x="6001" y="5693"/>
                  </a:lnTo>
                  <a:lnTo>
                    <a:pt x="6001" y="287"/>
                  </a:lnTo>
                  <a:cubicBezTo>
                    <a:pt x="6001" y="215"/>
                    <a:pt x="6001" y="191"/>
                    <a:pt x="5977" y="120"/>
                  </a:cubicBezTo>
                  <a:cubicBezTo>
                    <a:pt x="5930" y="72"/>
                    <a:pt x="5858" y="1"/>
                    <a:pt x="57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54"/>
            <p:cNvSpPr/>
            <p:nvPr/>
          </p:nvSpPr>
          <p:spPr>
            <a:xfrm>
              <a:off x="4571357" y="4147482"/>
              <a:ext cx="157662" cy="156946"/>
            </a:xfrm>
            <a:custGeom>
              <a:rect b="b" l="l" r="r" t="t"/>
              <a:pathLst>
                <a:path extrusionOk="0" h="5264" w="5288">
                  <a:moveTo>
                    <a:pt x="238" y="0"/>
                  </a:moveTo>
                  <a:cubicBezTo>
                    <a:pt x="143" y="0"/>
                    <a:pt x="24" y="48"/>
                    <a:pt x="0" y="167"/>
                  </a:cubicBezTo>
                  <a:lnTo>
                    <a:pt x="0" y="238"/>
                  </a:lnTo>
                  <a:lnTo>
                    <a:pt x="0" y="3382"/>
                  </a:lnTo>
                  <a:cubicBezTo>
                    <a:pt x="0" y="3429"/>
                    <a:pt x="24" y="3477"/>
                    <a:pt x="48" y="3477"/>
                  </a:cubicBezTo>
                  <a:cubicBezTo>
                    <a:pt x="89" y="3504"/>
                    <a:pt x="132" y="3516"/>
                    <a:pt x="172" y="3516"/>
                  </a:cubicBezTo>
                  <a:cubicBezTo>
                    <a:pt x="272" y="3516"/>
                    <a:pt x="358" y="3443"/>
                    <a:pt x="358" y="3358"/>
                  </a:cubicBezTo>
                  <a:lnTo>
                    <a:pt x="358" y="357"/>
                  </a:lnTo>
                  <a:cubicBezTo>
                    <a:pt x="1548" y="381"/>
                    <a:pt x="2668" y="881"/>
                    <a:pt x="3525" y="1762"/>
                  </a:cubicBezTo>
                  <a:cubicBezTo>
                    <a:pt x="4406" y="2620"/>
                    <a:pt x="4882" y="3715"/>
                    <a:pt x="4930" y="4930"/>
                  </a:cubicBezTo>
                  <a:lnTo>
                    <a:pt x="381" y="4930"/>
                  </a:lnTo>
                  <a:lnTo>
                    <a:pt x="381" y="4144"/>
                  </a:lnTo>
                  <a:cubicBezTo>
                    <a:pt x="381" y="4096"/>
                    <a:pt x="358" y="4049"/>
                    <a:pt x="310" y="4049"/>
                  </a:cubicBezTo>
                  <a:cubicBezTo>
                    <a:pt x="269" y="4021"/>
                    <a:pt x="228" y="4010"/>
                    <a:pt x="191" y="4010"/>
                  </a:cubicBezTo>
                  <a:cubicBezTo>
                    <a:pt x="97" y="4010"/>
                    <a:pt x="24" y="4083"/>
                    <a:pt x="24" y="4168"/>
                  </a:cubicBezTo>
                  <a:lnTo>
                    <a:pt x="24" y="5144"/>
                  </a:lnTo>
                  <a:cubicBezTo>
                    <a:pt x="24" y="5216"/>
                    <a:pt x="72" y="5263"/>
                    <a:pt x="143" y="5263"/>
                  </a:cubicBezTo>
                  <a:lnTo>
                    <a:pt x="5120" y="5263"/>
                  </a:lnTo>
                  <a:cubicBezTo>
                    <a:pt x="5239" y="5239"/>
                    <a:pt x="5287" y="5144"/>
                    <a:pt x="5263" y="5025"/>
                  </a:cubicBezTo>
                  <a:cubicBezTo>
                    <a:pt x="5239" y="3691"/>
                    <a:pt x="4692" y="2429"/>
                    <a:pt x="3739" y="1477"/>
                  </a:cubicBezTo>
                  <a:cubicBezTo>
                    <a:pt x="2787" y="524"/>
                    <a:pt x="1548" y="24"/>
                    <a:pt x="2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7" name="Google Shape;3847;p54"/>
          <p:cNvGrpSpPr/>
          <p:nvPr/>
        </p:nvGrpSpPr>
        <p:grpSpPr>
          <a:xfrm>
            <a:off x="4767127" y="4147482"/>
            <a:ext cx="354321" cy="355037"/>
            <a:chOff x="4957614" y="4147482"/>
            <a:chExt cx="354321" cy="355037"/>
          </a:xfrm>
        </p:grpSpPr>
        <p:sp>
          <p:nvSpPr>
            <p:cNvPr id="3848" name="Google Shape;3848;p54"/>
            <p:cNvSpPr/>
            <p:nvPr/>
          </p:nvSpPr>
          <p:spPr>
            <a:xfrm>
              <a:off x="5049207" y="4280250"/>
              <a:ext cx="27012" cy="27012"/>
            </a:xfrm>
            <a:custGeom>
              <a:rect b="b" l="l" r="r" t="t"/>
              <a:pathLst>
                <a:path extrusionOk="0" h="906" w="906">
                  <a:moveTo>
                    <a:pt x="453" y="0"/>
                  </a:moveTo>
                  <a:cubicBezTo>
                    <a:pt x="215" y="0"/>
                    <a:pt x="0" y="215"/>
                    <a:pt x="0" y="453"/>
                  </a:cubicBezTo>
                  <a:cubicBezTo>
                    <a:pt x="0" y="691"/>
                    <a:pt x="215" y="905"/>
                    <a:pt x="453" y="905"/>
                  </a:cubicBezTo>
                  <a:cubicBezTo>
                    <a:pt x="691" y="905"/>
                    <a:pt x="905" y="691"/>
                    <a:pt x="905" y="453"/>
                  </a:cubicBezTo>
                  <a:cubicBezTo>
                    <a:pt x="905" y="215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54"/>
            <p:cNvSpPr/>
            <p:nvPr/>
          </p:nvSpPr>
          <p:spPr>
            <a:xfrm>
              <a:off x="5129440" y="4296589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91"/>
                    <a:pt x="191" y="881"/>
                    <a:pt x="429" y="881"/>
                  </a:cubicBezTo>
                  <a:cubicBezTo>
                    <a:pt x="691" y="881"/>
                    <a:pt x="882" y="691"/>
                    <a:pt x="882" y="429"/>
                  </a:cubicBezTo>
                  <a:cubicBezTo>
                    <a:pt x="882" y="191"/>
                    <a:pt x="691" y="0"/>
                    <a:pt x="429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54"/>
            <p:cNvSpPr/>
            <p:nvPr/>
          </p:nvSpPr>
          <p:spPr>
            <a:xfrm>
              <a:off x="5172046" y="4239791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0"/>
                  </a:moveTo>
                  <a:cubicBezTo>
                    <a:pt x="191" y="0"/>
                    <a:pt x="0" y="191"/>
                    <a:pt x="0" y="453"/>
                  </a:cubicBezTo>
                  <a:cubicBezTo>
                    <a:pt x="0" y="691"/>
                    <a:pt x="191" y="881"/>
                    <a:pt x="453" y="881"/>
                  </a:cubicBezTo>
                  <a:cubicBezTo>
                    <a:pt x="691" y="881"/>
                    <a:pt x="881" y="691"/>
                    <a:pt x="881" y="453"/>
                  </a:cubicBezTo>
                  <a:cubicBezTo>
                    <a:pt x="881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54"/>
            <p:cNvSpPr/>
            <p:nvPr/>
          </p:nvSpPr>
          <p:spPr>
            <a:xfrm>
              <a:off x="5208242" y="4190089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91"/>
                    <a:pt x="191" y="881"/>
                    <a:pt x="453" y="881"/>
                  </a:cubicBezTo>
                  <a:cubicBezTo>
                    <a:pt x="691" y="881"/>
                    <a:pt x="906" y="691"/>
                    <a:pt x="906" y="429"/>
                  </a:cubicBezTo>
                  <a:cubicBezTo>
                    <a:pt x="906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54"/>
            <p:cNvSpPr/>
            <p:nvPr/>
          </p:nvSpPr>
          <p:spPr>
            <a:xfrm>
              <a:off x="5272852" y="4168771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1"/>
                  </a:moveTo>
                  <a:cubicBezTo>
                    <a:pt x="215" y="1"/>
                    <a:pt x="1" y="191"/>
                    <a:pt x="1" y="453"/>
                  </a:cubicBezTo>
                  <a:cubicBezTo>
                    <a:pt x="1" y="691"/>
                    <a:pt x="215" y="882"/>
                    <a:pt x="453" y="882"/>
                  </a:cubicBezTo>
                  <a:cubicBezTo>
                    <a:pt x="692" y="882"/>
                    <a:pt x="906" y="691"/>
                    <a:pt x="906" y="453"/>
                  </a:cubicBezTo>
                  <a:cubicBezTo>
                    <a:pt x="906" y="191"/>
                    <a:pt x="692" y="1"/>
                    <a:pt x="45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54"/>
            <p:cNvSpPr/>
            <p:nvPr/>
          </p:nvSpPr>
          <p:spPr>
            <a:xfrm>
              <a:off x="5274999" y="4168771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381" y="1"/>
                  </a:moveTo>
                  <a:cubicBezTo>
                    <a:pt x="405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0" y="644"/>
                  </a:cubicBezTo>
                  <a:cubicBezTo>
                    <a:pt x="48" y="810"/>
                    <a:pt x="215" y="882"/>
                    <a:pt x="381" y="882"/>
                  </a:cubicBezTo>
                  <a:cubicBezTo>
                    <a:pt x="620" y="882"/>
                    <a:pt x="834" y="691"/>
                    <a:pt x="834" y="453"/>
                  </a:cubicBezTo>
                  <a:cubicBezTo>
                    <a:pt x="834" y="215"/>
                    <a:pt x="620" y="1"/>
                    <a:pt x="38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54"/>
            <p:cNvSpPr/>
            <p:nvPr/>
          </p:nvSpPr>
          <p:spPr>
            <a:xfrm>
              <a:off x="5210389" y="4190089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381" y="0"/>
                  </a:moveTo>
                  <a:cubicBezTo>
                    <a:pt x="405" y="48"/>
                    <a:pt x="429" y="119"/>
                    <a:pt x="429" y="214"/>
                  </a:cubicBezTo>
                  <a:cubicBezTo>
                    <a:pt x="429" y="453"/>
                    <a:pt x="238" y="643"/>
                    <a:pt x="0" y="643"/>
                  </a:cubicBezTo>
                  <a:cubicBezTo>
                    <a:pt x="48" y="810"/>
                    <a:pt x="191" y="881"/>
                    <a:pt x="381" y="881"/>
                  </a:cubicBezTo>
                  <a:cubicBezTo>
                    <a:pt x="619" y="881"/>
                    <a:pt x="834" y="691"/>
                    <a:pt x="834" y="453"/>
                  </a:cubicBezTo>
                  <a:cubicBezTo>
                    <a:pt x="834" y="214"/>
                    <a:pt x="643" y="0"/>
                    <a:pt x="381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54"/>
            <p:cNvSpPr/>
            <p:nvPr/>
          </p:nvSpPr>
          <p:spPr>
            <a:xfrm>
              <a:off x="5174879" y="4239791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382" y="0"/>
                  </a:moveTo>
                  <a:cubicBezTo>
                    <a:pt x="405" y="48"/>
                    <a:pt x="429" y="119"/>
                    <a:pt x="429" y="214"/>
                  </a:cubicBezTo>
                  <a:cubicBezTo>
                    <a:pt x="429" y="453"/>
                    <a:pt x="239" y="643"/>
                    <a:pt x="1" y="643"/>
                  </a:cubicBezTo>
                  <a:cubicBezTo>
                    <a:pt x="48" y="810"/>
                    <a:pt x="191" y="881"/>
                    <a:pt x="382" y="881"/>
                  </a:cubicBezTo>
                  <a:cubicBezTo>
                    <a:pt x="620" y="881"/>
                    <a:pt x="834" y="691"/>
                    <a:pt x="834" y="453"/>
                  </a:cubicBezTo>
                  <a:cubicBezTo>
                    <a:pt x="834" y="214"/>
                    <a:pt x="620" y="0"/>
                    <a:pt x="38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54"/>
            <p:cNvSpPr/>
            <p:nvPr/>
          </p:nvSpPr>
          <p:spPr>
            <a:xfrm>
              <a:off x="5130871" y="4296589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405" y="0"/>
                  </a:moveTo>
                  <a:cubicBezTo>
                    <a:pt x="429" y="48"/>
                    <a:pt x="453" y="119"/>
                    <a:pt x="453" y="215"/>
                  </a:cubicBezTo>
                  <a:cubicBezTo>
                    <a:pt x="453" y="453"/>
                    <a:pt x="238" y="643"/>
                    <a:pt x="0" y="643"/>
                  </a:cubicBezTo>
                  <a:cubicBezTo>
                    <a:pt x="72" y="810"/>
                    <a:pt x="214" y="881"/>
                    <a:pt x="405" y="881"/>
                  </a:cubicBezTo>
                  <a:cubicBezTo>
                    <a:pt x="643" y="881"/>
                    <a:pt x="834" y="691"/>
                    <a:pt x="834" y="453"/>
                  </a:cubicBezTo>
                  <a:cubicBezTo>
                    <a:pt x="834" y="215"/>
                    <a:pt x="643" y="0"/>
                    <a:pt x="40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54"/>
            <p:cNvSpPr/>
            <p:nvPr/>
          </p:nvSpPr>
          <p:spPr>
            <a:xfrm>
              <a:off x="5052040" y="4280250"/>
              <a:ext cx="24896" cy="27012"/>
            </a:xfrm>
            <a:custGeom>
              <a:rect b="b" l="l" r="r" t="t"/>
              <a:pathLst>
                <a:path extrusionOk="0" h="906" w="835">
                  <a:moveTo>
                    <a:pt x="382" y="0"/>
                  </a:moveTo>
                  <a:cubicBezTo>
                    <a:pt x="429" y="72"/>
                    <a:pt x="453" y="120"/>
                    <a:pt x="453" y="215"/>
                  </a:cubicBezTo>
                  <a:cubicBezTo>
                    <a:pt x="453" y="453"/>
                    <a:pt x="239" y="667"/>
                    <a:pt x="1" y="667"/>
                  </a:cubicBezTo>
                  <a:cubicBezTo>
                    <a:pt x="72" y="810"/>
                    <a:pt x="215" y="905"/>
                    <a:pt x="382" y="905"/>
                  </a:cubicBezTo>
                  <a:cubicBezTo>
                    <a:pt x="620" y="905"/>
                    <a:pt x="834" y="691"/>
                    <a:pt x="834" y="453"/>
                  </a:cubicBezTo>
                  <a:cubicBezTo>
                    <a:pt x="834" y="215"/>
                    <a:pt x="620" y="0"/>
                    <a:pt x="38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54"/>
            <p:cNvSpPr/>
            <p:nvPr/>
          </p:nvSpPr>
          <p:spPr>
            <a:xfrm>
              <a:off x="5272852" y="4269606"/>
              <a:ext cx="27012" cy="27012"/>
            </a:xfrm>
            <a:custGeom>
              <a:rect b="b" l="l" r="r" t="t"/>
              <a:pathLst>
                <a:path extrusionOk="0" h="906" w="906">
                  <a:moveTo>
                    <a:pt x="453" y="0"/>
                  </a:moveTo>
                  <a:cubicBezTo>
                    <a:pt x="215" y="0"/>
                    <a:pt x="1" y="215"/>
                    <a:pt x="1" y="453"/>
                  </a:cubicBezTo>
                  <a:cubicBezTo>
                    <a:pt x="1" y="691"/>
                    <a:pt x="215" y="905"/>
                    <a:pt x="453" y="905"/>
                  </a:cubicBezTo>
                  <a:cubicBezTo>
                    <a:pt x="692" y="905"/>
                    <a:pt x="906" y="691"/>
                    <a:pt x="906" y="453"/>
                  </a:cubicBezTo>
                  <a:cubicBezTo>
                    <a:pt x="906" y="215"/>
                    <a:pt x="692" y="0"/>
                    <a:pt x="45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54"/>
            <p:cNvSpPr/>
            <p:nvPr/>
          </p:nvSpPr>
          <p:spPr>
            <a:xfrm>
              <a:off x="5253711" y="4324973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91"/>
                    <a:pt x="191" y="882"/>
                    <a:pt x="429" y="882"/>
                  </a:cubicBezTo>
                  <a:cubicBezTo>
                    <a:pt x="691" y="882"/>
                    <a:pt x="881" y="691"/>
                    <a:pt x="881" y="429"/>
                  </a:cubicBezTo>
                  <a:cubicBezTo>
                    <a:pt x="881" y="191"/>
                    <a:pt x="691" y="1"/>
                    <a:pt x="429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54"/>
            <p:cNvSpPr/>
            <p:nvPr/>
          </p:nvSpPr>
          <p:spPr>
            <a:xfrm>
              <a:off x="5207557" y="4388182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91"/>
                    <a:pt x="191" y="881"/>
                    <a:pt x="453" y="881"/>
                  </a:cubicBezTo>
                  <a:cubicBezTo>
                    <a:pt x="691" y="881"/>
                    <a:pt x="881" y="691"/>
                    <a:pt x="881" y="429"/>
                  </a:cubicBezTo>
                  <a:cubicBezTo>
                    <a:pt x="881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54"/>
            <p:cNvSpPr/>
            <p:nvPr/>
          </p:nvSpPr>
          <p:spPr>
            <a:xfrm>
              <a:off x="5122344" y="4364031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1"/>
                  </a:moveTo>
                  <a:cubicBezTo>
                    <a:pt x="191" y="1"/>
                    <a:pt x="0" y="191"/>
                    <a:pt x="0" y="453"/>
                  </a:cubicBezTo>
                  <a:cubicBezTo>
                    <a:pt x="0" y="691"/>
                    <a:pt x="191" y="882"/>
                    <a:pt x="453" y="882"/>
                  </a:cubicBezTo>
                  <a:cubicBezTo>
                    <a:pt x="691" y="882"/>
                    <a:pt x="881" y="691"/>
                    <a:pt x="881" y="453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54"/>
            <p:cNvSpPr/>
            <p:nvPr/>
          </p:nvSpPr>
          <p:spPr>
            <a:xfrm>
              <a:off x="5042111" y="4374675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1"/>
                  </a:moveTo>
                  <a:cubicBezTo>
                    <a:pt x="215" y="1"/>
                    <a:pt x="0" y="191"/>
                    <a:pt x="0" y="453"/>
                  </a:cubicBezTo>
                  <a:cubicBezTo>
                    <a:pt x="0" y="691"/>
                    <a:pt x="215" y="882"/>
                    <a:pt x="453" y="882"/>
                  </a:cubicBezTo>
                  <a:cubicBezTo>
                    <a:pt x="691" y="882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54"/>
            <p:cNvSpPr/>
            <p:nvPr/>
          </p:nvSpPr>
          <p:spPr>
            <a:xfrm>
              <a:off x="5274999" y="4269606"/>
              <a:ext cx="24866" cy="27012"/>
            </a:xfrm>
            <a:custGeom>
              <a:rect b="b" l="l" r="r" t="t"/>
              <a:pathLst>
                <a:path extrusionOk="0" h="906" w="834">
                  <a:moveTo>
                    <a:pt x="381" y="0"/>
                  </a:moveTo>
                  <a:cubicBezTo>
                    <a:pt x="405" y="72"/>
                    <a:pt x="453" y="119"/>
                    <a:pt x="453" y="215"/>
                  </a:cubicBezTo>
                  <a:cubicBezTo>
                    <a:pt x="453" y="453"/>
                    <a:pt x="239" y="667"/>
                    <a:pt x="0" y="667"/>
                  </a:cubicBezTo>
                  <a:cubicBezTo>
                    <a:pt x="48" y="810"/>
                    <a:pt x="215" y="905"/>
                    <a:pt x="381" y="905"/>
                  </a:cubicBezTo>
                  <a:cubicBezTo>
                    <a:pt x="620" y="905"/>
                    <a:pt x="834" y="691"/>
                    <a:pt x="834" y="453"/>
                  </a:cubicBezTo>
                  <a:cubicBezTo>
                    <a:pt x="834" y="215"/>
                    <a:pt x="620" y="0"/>
                    <a:pt x="38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54"/>
            <p:cNvSpPr/>
            <p:nvPr/>
          </p:nvSpPr>
          <p:spPr>
            <a:xfrm>
              <a:off x="5255112" y="4324973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5" y="1"/>
                  </a:moveTo>
                  <a:cubicBezTo>
                    <a:pt x="429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72" y="810"/>
                    <a:pt x="215" y="882"/>
                    <a:pt x="405" y="882"/>
                  </a:cubicBezTo>
                  <a:cubicBezTo>
                    <a:pt x="644" y="882"/>
                    <a:pt x="834" y="668"/>
                    <a:pt x="834" y="453"/>
                  </a:cubicBezTo>
                  <a:cubicBezTo>
                    <a:pt x="834" y="215"/>
                    <a:pt x="667" y="1"/>
                    <a:pt x="405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54"/>
            <p:cNvSpPr/>
            <p:nvPr/>
          </p:nvSpPr>
          <p:spPr>
            <a:xfrm>
              <a:off x="5208958" y="4388182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6" y="0"/>
                  </a:moveTo>
                  <a:cubicBezTo>
                    <a:pt x="429" y="48"/>
                    <a:pt x="453" y="119"/>
                    <a:pt x="453" y="191"/>
                  </a:cubicBezTo>
                  <a:cubicBezTo>
                    <a:pt x="453" y="429"/>
                    <a:pt x="239" y="643"/>
                    <a:pt x="1" y="643"/>
                  </a:cubicBezTo>
                  <a:cubicBezTo>
                    <a:pt x="72" y="786"/>
                    <a:pt x="215" y="881"/>
                    <a:pt x="406" y="881"/>
                  </a:cubicBezTo>
                  <a:cubicBezTo>
                    <a:pt x="644" y="881"/>
                    <a:pt x="834" y="667"/>
                    <a:pt x="834" y="429"/>
                  </a:cubicBez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54"/>
            <p:cNvSpPr/>
            <p:nvPr/>
          </p:nvSpPr>
          <p:spPr>
            <a:xfrm>
              <a:off x="5123746" y="4364031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6" y="1"/>
                  </a:moveTo>
                  <a:cubicBezTo>
                    <a:pt x="430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72" y="810"/>
                    <a:pt x="215" y="882"/>
                    <a:pt x="406" y="882"/>
                  </a:cubicBezTo>
                  <a:cubicBezTo>
                    <a:pt x="644" y="882"/>
                    <a:pt x="834" y="691"/>
                    <a:pt x="834" y="453"/>
                  </a:cubicBezTo>
                  <a:cubicBezTo>
                    <a:pt x="834" y="215"/>
                    <a:pt x="668" y="1"/>
                    <a:pt x="406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54"/>
            <p:cNvSpPr/>
            <p:nvPr/>
          </p:nvSpPr>
          <p:spPr>
            <a:xfrm>
              <a:off x="5044228" y="4374675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382" y="1"/>
                  </a:moveTo>
                  <a:cubicBezTo>
                    <a:pt x="406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48" y="810"/>
                    <a:pt x="215" y="882"/>
                    <a:pt x="382" y="882"/>
                  </a:cubicBezTo>
                  <a:cubicBezTo>
                    <a:pt x="620" y="882"/>
                    <a:pt x="834" y="691"/>
                    <a:pt x="834" y="453"/>
                  </a:cubicBezTo>
                  <a:cubicBezTo>
                    <a:pt x="834" y="215"/>
                    <a:pt x="620" y="1"/>
                    <a:pt x="382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54"/>
            <p:cNvSpPr/>
            <p:nvPr/>
          </p:nvSpPr>
          <p:spPr>
            <a:xfrm>
              <a:off x="4963279" y="4471963"/>
              <a:ext cx="343707" cy="24180"/>
            </a:xfrm>
            <a:custGeom>
              <a:rect b="b" l="l" r="r" t="t"/>
              <a:pathLst>
                <a:path extrusionOk="0" h="811" w="11528">
                  <a:moveTo>
                    <a:pt x="120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20" y="810"/>
                  </a:cubicBezTo>
                  <a:lnTo>
                    <a:pt x="11408" y="810"/>
                  </a:lnTo>
                  <a:cubicBezTo>
                    <a:pt x="11456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56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54"/>
            <p:cNvSpPr/>
            <p:nvPr/>
          </p:nvSpPr>
          <p:spPr>
            <a:xfrm>
              <a:off x="5289191" y="4471963"/>
              <a:ext cx="17800" cy="24180"/>
            </a:xfrm>
            <a:custGeom>
              <a:rect b="b" l="l" r="r" t="t"/>
              <a:pathLst>
                <a:path extrusionOk="0" h="811" w="597">
                  <a:moveTo>
                    <a:pt x="1" y="0"/>
                  </a:moveTo>
                  <a:cubicBezTo>
                    <a:pt x="48" y="0"/>
                    <a:pt x="120" y="72"/>
                    <a:pt x="120" y="119"/>
                  </a:cubicBezTo>
                  <a:lnTo>
                    <a:pt x="120" y="691"/>
                  </a:lnTo>
                  <a:cubicBezTo>
                    <a:pt x="120" y="739"/>
                    <a:pt x="48" y="810"/>
                    <a:pt x="1" y="810"/>
                  </a:cubicBezTo>
                  <a:lnTo>
                    <a:pt x="477" y="810"/>
                  </a:lnTo>
                  <a:cubicBezTo>
                    <a:pt x="525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2"/>
                    <a:pt x="525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54"/>
            <p:cNvSpPr/>
            <p:nvPr/>
          </p:nvSpPr>
          <p:spPr>
            <a:xfrm>
              <a:off x="5002338" y="4163106"/>
              <a:ext cx="303934" cy="211597"/>
            </a:xfrm>
            <a:custGeom>
              <a:rect b="b" l="l" r="r" t="t"/>
              <a:pathLst>
                <a:path extrusionOk="0" h="7097" w="10194">
                  <a:moveTo>
                    <a:pt x="9526" y="334"/>
                  </a:moveTo>
                  <a:cubicBezTo>
                    <a:pt x="9669" y="334"/>
                    <a:pt x="9788" y="453"/>
                    <a:pt x="9788" y="595"/>
                  </a:cubicBezTo>
                  <a:cubicBezTo>
                    <a:pt x="9788" y="762"/>
                    <a:pt x="9669" y="881"/>
                    <a:pt x="9526" y="881"/>
                  </a:cubicBezTo>
                  <a:cubicBezTo>
                    <a:pt x="9384" y="881"/>
                    <a:pt x="9265" y="762"/>
                    <a:pt x="9265" y="595"/>
                  </a:cubicBezTo>
                  <a:cubicBezTo>
                    <a:pt x="9241" y="476"/>
                    <a:pt x="9384" y="334"/>
                    <a:pt x="9526" y="334"/>
                  </a:cubicBezTo>
                  <a:close/>
                  <a:moveTo>
                    <a:pt x="7359" y="1072"/>
                  </a:moveTo>
                  <a:cubicBezTo>
                    <a:pt x="7502" y="1072"/>
                    <a:pt x="7621" y="1191"/>
                    <a:pt x="7621" y="1358"/>
                  </a:cubicBezTo>
                  <a:cubicBezTo>
                    <a:pt x="7621" y="1500"/>
                    <a:pt x="7502" y="1619"/>
                    <a:pt x="7359" y="1619"/>
                  </a:cubicBezTo>
                  <a:cubicBezTo>
                    <a:pt x="7216" y="1619"/>
                    <a:pt x="7097" y="1500"/>
                    <a:pt x="7097" y="1358"/>
                  </a:cubicBezTo>
                  <a:cubicBezTo>
                    <a:pt x="7097" y="1191"/>
                    <a:pt x="7216" y="1072"/>
                    <a:pt x="7359" y="1072"/>
                  </a:cubicBezTo>
                  <a:close/>
                  <a:moveTo>
                    <a:pt x="6145" y="2739"/>
                  </a:moveTo>
                  <a:cubicBezTo>
                    <a:pt x="6288" y="2739"/>
                    <a:pt x="6407" y="2858"/>
                    <a:pt x="6407" y="3025"/>
                  </a:cubicBezTo>
                  <a:cubicBezTo>
                    <a:pt x="6407" y="3167"/>
                    <a:pt x="6288" y="3287"/>
                    <a:pt x="6145" y="3287"/>
                  </a:cubicBezTo>
                  <a:cubicBezTo>
                    <a:pt x="5978" y="3287"/>
                    <a:pt x="5859" y="3167"/>
                    <a:pt x="5859" y="3025"/>
                  </a:cubicBezTo>
                  <a:cubicBezTo>
                    <a:pt x="5859" y="2858"/>
                    <a:pt x="5978" y="2739"/>
                    <a:pt x="6145" y="2739"/>
                  </a:cubicBezTo>
                  <a:close/>
                  <a:moveTo>
                    <a:pt x="2025" y="4096"/>
                  </a:moveTo>
                  <a:cubicBezTo>
                    <a:pt x="2168" y="4096"/>
                    <a:pt x="2287" y="4215"/>
                    <a:pt x="2287" y="4358"/>
                  </a:cubicBezTo>
                  <a:cubicBezTo>
                    <a:pt x="2287" y="4501"/>
                    <a:pt x="2168" y="4620"/>
                    <a:pt x="2025" y="4620"/>
                  </a:cubicBezTo>
                  <a:cubicBezTo>
                    <a:pt x="1882" y="4620"/>
                    <a:pt x="1763" y="4501"/>
                    <a:pt x="1763" y="4358"/>
                  </a:cubicBezTo>
                  <a:cubicBezTo>
                    <a:pt x="1763" y="4239"/>
                    <a:pt x="1882" y="4096"/>
                    <a:pt x="2025" y="4096"/>
                  </a:cubicBezTo>
                  <a:close/>
                  <a:moveTo>
                    <a:pt x="4716" y="4644"/>
                  </a:moveTo>
                  <a:cubicBezTo>
                    <a:pt x="4859" y="4644"/>
                    <a:pt x="4978" y="4763"/>
                    <a:pt x="4978" y="4930"/>
                  </a:cubicBezTo>
                  <a:cubicBezTo>
                    <a:pt x="4978" y="5073"/>
                    <a:pt x="4859" y="5192"/>
                    <a:pt x="4716" y="5192"/>
                  </a:cubicBezTo>
                  <a:cubicBezTo>
                    <a:pt x="4549" y="5192"/>
                    <a:pt x="4430" y="5073"/>
                    <a:pt x="4430" y="4930"/>
                  </a:cubicBezTo>
                  <a:cubicBezTo>
                    <a:pt x="4406" y="4763"/>
                    <a:pt x="4525" y="4644"/>
                    <a:pt x="4716" y="4644"/>
                  </a:cubicBezTo>
                  <a:close/>
                  <a:moveTo>
                    <a:pt x="9526" y="0"/>
                  </a:moveTo>
                  <a:cubicBezTo>
                    <a:pt x="9169" y="0"/>
                    <a:pt x="8907" y="286"/>
                    <a:pt x="8907" y="643"/>
                  </a:cubicBezTo>
                  <a:lnTo>
                    <a:pt x="8907" y="691"/>
                  </a:lnTo>
                  <a:lnTo>
                    <a:pt x="7883" y="1024"/>
                  </a:lnTo>
                  <a:cubicBezTo>
                    <a:pt x="7764" y="834"/>
                    <a:pt x="7574" y="715"/>
                    <a:pt x="7336" y="715"/>
                  </a:cubicBezTo>
                  <a:cubicBezTo>
                    <a:pt x="7026" y="762"/>
                    <a:pt x="6764" y="1000"/>
                    <a:pt x="6740" y="1286"/>
                  </a:cubicBezTo>
                  <a:cubicBezTo>
                    <a:pt x="6740" y="1477"/>
                    <a:pt x="6764" y="1619"/>
                    <a:pt x="6883" y="1739"/>
                  </a:cubicBezTo>
                  <a:lnTo>
                    <a:pt x="6407" y="2429"/>
                  </a:lnTo>
                  <a:cubicBezTo>
                    <a:pt x="6337" y="2394"/>
                    <a:pt x="6255" y="2372"/>
                    <a:pt x="6178" y="2372"/>
                  </a:cubicBezTo>
                  <a:cubicBezTo>
                    <a:pt x="6150" y="2372"/>
                    <a:pt x="6123" y="2375"/>
                    <a:pt x="6097" y="2382"/>
                  </a:cubicBezTo>
                  <a:cubicBezTo>
                    <a:pt x="5811" y="2429"/>
                    <a:pt x="5573" y="2667"/>
                    <a:pt x="5549" y="2953"/>
                  </a:cubicBezTo>
                  <a:cubicBezTo>
                    <a:pt x="5502" y="3144"/>
                    <a:pt x="5573" y="3310"/>
                    <a:pt x="5692" y="3429"/>
                  </a:cubicBezTo>
                  <a:lnTo>
                    <a:pt x="5002" y="4382"/>
                  </a:lnTo>
                  <a:cubicBezTo>
                    <a:pt x="4906" y="4334"/>
                    <a:pt x="4835" y="4334"/>
                    <a:pt x="4716" y="4334"/>
                  </a:cubicBezTo>
                  <a:cubicBezTo>
                    <a:pt x="4430" y="4334"/>
                    <a:pt x="4240" y="4477"/>
                    <a:pt x="4121" y="4715"/>
                  </a:cubicBezTo>
                  <a:lnTo>
                    <a:pt x="2692" y="4382"/>
                  </a:lnTo>
                  <a:cubicBezTo>
                    <a:pt x="2692" y="4051"/>
                    <a:pt x="2406" y="3781"/>
                    <a:pt x="2060" y="3781"/>
                  </a:cubicBezTo>
                  <a:cubicBezTo>
                    <a:pt x="2033" y="3781"/>
                    <a:pt x="2005" y="3783"/>
                    <a:pt x="1977" y="3787"/>
                  </a:cubicBezTo>
                  <a:cubicBezTo>
                    <a:pt x="1668" y="3810"/>
                    <a:pt x="1430" y="4049"/>
                    <a:pt x="1406" y="4358"/>
                  </a:cubicBezTo>
                  <a:cubicBezTo>
                    <a:pt x="1382" y="4501"/>
                    <a:pt x="1430" y="4644"/>
                    <a:pt x="1501" y="4763"/>
                  </a:cubicBezTo>
                  <a:lnTo>
                    <a:pt x="24" y="6882"/>
                  </a:lnTo>
                  <a:cubicBezTo>
                    <a:pt x="1" y="6906"/>
                    <a:pt x="1" y="7002"/>
                    <a:pt x="96" y="7073"/>
                  </a:cubicBezTo>
                  <a:cubicBezTo>
                    <a:pt x="120" y="7097"/>
                    <a:pt x="144" y="7097"/>
                    <a:pt x="191" y="7097"/>
                  </a:cubicBezTo>
                  <a:cubicBezTo>
                    <a:pt x="239" y="7097"/>
                    <a:pt x="310" y="7073"/>
                    <a:pt x="334" y="7025"/>
                  </a:cubicBezTo>
                  <a:lnTo>
                    <a:pt x="1787" y="4954"/>
                  </a:lnTo>
                  <a:cubicBezTo>
                    <a:pt x="1882" y="4977"/>
                    <a:pt x="1977" y="5001"/>
                    <a:pt x="2049" y="5001"/>
                  </a:cubicBezTo>
                  <a:cubicBezTo>
                    <a:pt x="2287" y="5001"/>
                    <a:pt x="2501" y="4882"/>
                    <a:pt x="2596" y="4715"/>
                  </a:cubicBezTo>
                  <a:lnTo>
                    <a:pt x="4073" y="5049"/>
                  </a:lnTo>
                  <a:cubicBezTo>
                    <a:pt x="4141" y="5344"/>
                    <a:pt x="4404" y="5574"/>
                    <a:pt x="4718" y="5574"/>
                  </a:cubicBezTo>
                  <a:cubicBezTo>
                    <a:pt x="4733" y="5574"/>
                    <a:pt x="4748" y="5574"/>
                    <a:pt x="4764" y="5573"/>
                  </a:cubicBezTo>
                  <a:cubicBezTo>
                    <a:pt x="5073" y="5549"/>
                    <a:pt x="5264" y="5311"/>
                    <a:pt x="5335" y="5049"/>
                  </a:cubicBezTo>
                  <a:cubicBezTo>
                    <a:pt x="5359" y="4882"/>
                    <a:pt x="5335" y="4763"/>
                    <a:pt x="5240" y="4644"/>
                  </a:cubicBezTo>
                  <a:lnTo>
                    <a:pt x="5954" y="3644"/>
                  </a:lnTo>
                  <a:cubicBezTo>
                    <a:pt x="6050" y="3668"/>
                    <a:pt x="6097" y="3668"/>
                    <a:pt x="6192" y="3668"/>
                  </a:cubicBezTo>
                  <a:cubicBezTo>
                    <a:pt x="6502" y="3644"/>
                    <a:pt x="6740" y="3406"/>
                    <a:pt x="6764" y="3096"/>
                  </a:cubicBezTo>
                  <a:cubicBezTo>
                    <a:pt x="6764" y="2953"/>
                    <a:pt x="6740" y="2810"/>
                    <a:pt x="6645" y="2691"/>
                  </a:cubicBezTo>
                  <a:lnTo>
                    <a:pt x="7145" y="2001"/>
                  </a:lnTo>
                  <a:cubicBezTo>
                    <a:pt x="7216" y="2024"/>
                    <a:pt x="7264" y="2024"/>
                    <a:pt x="7359" y="2024"/>
                  </a:cubicBezTo>
                  <a:cubicBezTo>
                    <a:pt x="7717" y="2024"/>
                    <a:pt x="7979" y="1762"/>
                    <a:pt x="7979" y="1405"/>
                  </a:cubicBezTo>
                  <a:lnTo>
                    <a:pt x="9026" y="1048"/>
                  </a:lnTo>
                  <a:cubicBezTo>
                    <a:pt x="9131" y="1215"/>
                    <a:pt x="9308" y="1291"/>
                    <a:pt x="9511" y="1291"/>
                  </a:cubicBezTo>
                  <a:cubicBezTo>
                    <a:pt x="9540" y="1291"/>
                    <a:pt x="9569" y="1289"/>
                    <a:pt x="9598" y="1286"/>
                  </a:cubicBezTo>
                  <a:cubicBezTo>
                    <a:pt x="9884" y="1262"/>
                    <a:pt x="10122" y="1024"/>
                    <a:pt x="10146" y="715"/>
                  </a:cubicBezTo>
                  <a:cubicBezTo>
                    <a:pt x="10193" y="334"/>
                    <a:pt x="9884" y="0"/>
                    <a:pt x="952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54"/>
            <p:cNvSpPr/>
            <p:nvPr/>
          </p:nvSpPr>
          <p:spPr>
            <a:xfrm>
              <a:off x="5002338" y="4264627"/>
              <a:ext cx="302503" cy="181812"/>
            </a:xfrm>
            <a:custGeom>
              <a:rect b="b" l="l" r="r" t="t"/>
              <a:pathLst>
                <a:path extrusionOk="0" h="6098" w="10146">
                  <a:moveTo>
                    <a:pt x="9503" y="358"/>
                  </a:moveTo>
                  <a:cubicBezTo>
                    <a:pt x="9646" y="358"/>
                    <a:pt x="9765" y="477"/>
                    <a:pt x="9765" y="620"/>
                  </a:cubicBezTo>
                  <a:cubicBezTo>
                    <a:pt x="9765" y="763"/>
                    <a:pt x="9646" y="882"/>
                    <a:pt x="9503" y="882"/>
                  </a:cubicBezTo>
                  <a:cubicBezTo>
                    <a:pt x="9360" y="882"/>
                    <a:pt x="9241" y="763"/>
                    <a:pt x="9241" y="620"/>
                  </a:cubicBezTo>
                  <a:cubicBezTo>
                    <a:pt x="9241" y="477"/>
                    <a:pt x="9360" y="358"/>
                    <a:pt x="9503" y="358"/>
                  </a:cubicBezTo>
                  <a:close/>
                  <a:moveTo>
                    <a:pt x="4478" y="3549"/>
                  </a:moveTo>
                  <a:cubicBezTo>
                    <a:pt x="4621" y="3549"/>
                    <a:pt x="4740" y="3668"/>
                    <a:pt x="4740" y="3811"/>
                  </a:cubicBezTo>
                  <a:cubicBezTo>
                    <a:pt x="4764" y="3930"/>
                    <a:pt x="4621" y="4073"/>
                    <a:pt x="4478" y="4073"/>
                  </a:cubicBezTo>
                  <a:cubicBezTo>
                    <a:pt x="4311" y="4073"/>
                    <a:pt x="4192" y="3954"/>
                    <a:pt x="4192" y="3811"/>
                  </a:cubicBezTo>
                  <a:cubicBezTo>
                    <a:pt x="4192" y="3668"/>
                    <a:pt x="4311" y="3549"/>
                    <a:pt x="4478" y="3549"/>
                  </a:cubicBezTo>
                  <a:close/>
                  <a:moveTo>
                    <a:pt x="1787" y="3906"/>
                  </a:moveTo>
                  <a:cubicBezTo>
                    <a:pt x="1930" y="3906"/>
                    <a:pt x="2049" y="4025"/>
                    <a:pt x="2049" y="4168"/>
                  </a:cubicBezTo>
                  <a:cubicBezTo>
                    <a:pt x="2049" y="4287"/>
                    <a:pt x="1930" y="4430"/>
                    <a:pt x="1787" y="4430"/>
                  </a:cubicBezTo>
                  <a:cubicBezTo>
                    <a:pt x="1644" y="4430"/>
                    <a:pt x="1525" y="4311"/>
                    <a:pt x="1525" y="4168"/>
                  </a:cubicBezTo>
                  <a:cubicBezTo>
                    <a:pt x="1525" y="4025"/>
                    <a:pt x="1644" y="3906"/>
                    <a:pt x="1787" y="3906"/>
                  </a:cubicBezTo>
                  <a:close/>
                  <a:moveTo>
                    <a:pt x="7336" y="4335"/>
                  </a:moveTo>
                  <a:cubicBezTo>
                    <a:pt x="7478" y="4335"/>
                    <a:pt x="7597" y="4454"/>
                    <a:pt x="7597" y="4621"/>
                  </a:cubicBezTo>
                  <a:cubicBezTo>
                    <a:pt x="7597" y="4763"/>
                    <a:pt x="7478" y="4883"/>
                    <a:pt x="7336" y="4883"/>
                  </a:cubicBezTo>
                  <a:cubicBezTo>
                    <a:pt x="7169" y="4883"/>
                    <a:pt x="7050" y="4763"/>
                    <a:pt x="7050" y="4621"/>
                  </a:cubicBezTo>
                  <a:cubicBezTo>
                    <a:pt x="7050" y="4454"/>
                    <a:pt x="7169" y="4335"/>
                    <a:pt x="7336" y="4335"/>
                  </a:cubicBezTo>
                  <a:close/>
                  <a:moveTo>
                    <a:pt x="9526" y="1"/>
                  </a:moveTo>
                  <a:cubicBezTo>
                    <a:pt x="9169" y="1"/>
                    <a:pt x="8907" y="263"/>
                    <a:pt x="8907" y="620"/>
                  </a:cubicBezTo>
                  <a:cubicBezTo>
                    <a:pt x="8907" y="858"/>
                    <a:pt x="9026" y="1072"/>
                    <a:pt x="9193" y="1167"/>
                  </a:cubicBezTo>
                  <a:lnTo>
                    <a:pt x="8955" y="1834"/>
                  </a:lnTo>
                  <a:lnTo>
                    <a:pt x="8883" y="1834"/>
                  </a:lnTo>
                  <a:cubicBezTo>
                    <a:pt x="8788" y="1834"/>
                    <a:pt x="8693" y="1930"/>
                    <a:pt x="8693" y="2025"/>
                  </a:cubicBezTo>
                  <a:cubicBezTo>
                    <a:pt x="8693" y="2096"/>
                    <a:pt x="8788" y="2191"/>
                    <a:pt x="8883" y="2191"/>
                  </a:cubicBezTo>
                  <a:cubicBezTo>
                    <a:pt x="9026" y="2191"/>
                    <a:pt x="9145" y="2311"/>
                    <a:pt x="9145" y="2477"/>
                  </a:cubicBezTo>
                  <a:cubicBezTo>
                    <a:pt x="9145" y="2620"/>
                    <a:pt x="9026" y="2739"/>
                    <a:pt x="8883" y="2739"/>
                  </a:cubicBezTo>
                  <a:cubicBezTo>
                    <a:pt x="8764" y="2739"/>
                    <a:pt x="8645" y="2644"/>
                    <a:pt x="8598" y="2525"/>
                  </a:cubicBezTo>
                  <a:cubicBezTo>
                    <a:pt x="8578" y="2446"/>
                    <a:pt x="8509" y="2400"/>
                    <a:pt x="8446" y="2400"/>
                  </a:cubicBezTo>
                  <a:cubicBezTo>
                    <a:pt x="8432" y="2400"/>
                    <a:pt x="8419" y="2402"/>
                    <a:pt x="8407" y="2406"/>
                  </a:cubicBezTo>
                  <a:cubicBezTo>
                    <a:pt x="8312" y="2430"/>
                    <a:pt x="8240" y="2525"/>
                    <a:pt x="8288" y="2620"/>
                  </a:cubicBezTo>
                  <a:cubicBezTo>
                    <a:pt x="8312" y="2739"/>
                    <a:pt x="8360" y="2834"/>
                    <a:pt x="8455" y="2906"/>
                  </a:cubicBezTo>
                  <a:lnTo>
                    <a:pt x="7621" y="4025"/>
                  </a:lnTo>
                  <a:cubicBezTo>
                    <a:pt x="7526" y="3954"/>
                    <a:pt x="7455" y="3930"/>
                    <a:pt x="7336" y="3930"/>
                  </a:cubicBezTo>
                  <a:cubicBezTo>
                    <a:pt x="7050" y="3930"/>
                    <a:pt x="6859" y="4073"/>
                    <a:pt x="6764" y="4311"/>
                  </a:cubicBezTo>
                  <a:lnTo>
                    <a:pt x="5121" y="3787"/>
                  </a:lnTo>
                  <a:lnTo>
                    <a:pt x="5121" y="3739"/>
                  </a:lnTo>
                  <a:cubicBezTo>
                    <a:pt x="5121" y="3382"/>
                    <a:pt x="4859" y="3120"/>
                    <a:pt x="4502" y="3120"/>
                  </a:cubicBezTo>
                  <a:cubicBezTo>
                    <a:pt x="4192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7"/>
                    <a:pt x="1787" y="3477"/>
                  </a:cubicBezTo>
                  <a:cubicBezTo>
                    <a:pt x="1430" y="3477"/>
                    <a:pt x="1168" y="3739"/>
                    <a:pt x="1168" y="4097"/>
                  </a:cubicBezTo>
                  <a:cubicBezTo>
                    <a:pt x="1168" y="4216"/>
                    <a:pt x="1191" y="4335"/>
                    <a:pt x="1263" y="4430"/>
                  </a:cubicBezTo>
                  <a:lnTo>
                    <a:pt x="72" y="5835"/>
                  </a:lnTo>
                  <a:cubicBezTo>
                    <a:pt x="1" y="5883"/>
                    <a:pt x="1" y="6002"/>
                    <a:pt x="96" y="6073"/>
                  </a:cubicBezTo>
                  <a:cubicBezTo>
                    <a:pt x="120" y="6097"/>
                    <a:pt x="144" y="6097"/>
                    <a:pt x="215" y="6097"/>
                  </a:cubicBezTo>
                  <a:cubicBezTo>
                    <a:pt x="263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692" y="4692"/>
                    <a:pt x="1787" y="4692"/>
                  </a:cubicBezTo>
                  <a:cubicBezTo>
                    <a:pt x="2120" y="4692"/>
                    <a:pt x="2382" y="4430"/>
                    <a:pt x="2406" y="4097"/>
                  </a:cubicBezTo>
                  <a:lnTo>
                    <a:pt x="3906" y="3930"/>
                  </a:lnTo>
                  <a:cubicBezTo>
                    <a:pt x="4002" y="4168"/>
                    <a:pt x="4240" y="4311"/>
                    <a:pt x="4502" y="4311"/>
                  </a:cubicBezTo>
                  <a:cubicBezTo>
                    <a:pt x="4716" y="4311"/>
                    <a:pt x="4906" y="4192"/>
                    <a:pt x="5026" y="4049"/>
                  </a:cubicBezTo>
                  <a:lnTo>
                    <a:pt x="6740" y="4621"/>
                  </a:lnTo>
                  <a:cubicBezTo>
                    <a:pt x="6788" y="4906"/>
                    <a:pt x="7026" y="5121"/>
                    <a:pt x="7359" y="5121"/>
                  </a:cubicBezTo>
                  <a:cubicBezTo>
                    <a:pt x="7717" y="5121"/>
                    <a:pt x="7979" y="4859"/>
                    <a:pt x="7979" y="4501"/>
                  </a:cubicBezTo>
                  <a:cubicBezTo>
                    <a:pt x="7979" y="4382"/>
                    <a:pt x="7955" y="4287"/>
                    <a:pt x="7883" y="4192"/>
                  </a:cubicBezTo>
                  <a:lnTo>
                    <a:pt x="8788" y="3001"/>
                  </a:lnTo>
                  <a:lnTo>
                    <a:pt x="8907" y="3001"/>
                  </a:lnTo>
                  <a:cubicBezTo>
                    <a:pt x="9265" y="3001"/>
                    <a:pt x="9526" y="2739"/>
                    <a:pt x="9526" y="2382"/>
                  </a:cubicBezTo>
                  <a:cubicBezTo>
                    <a:pt x="9526" y="2168"/>
                    <a:pt x="9431" y="2025"/>
                    <a:pt x="9288" y="1906"/>
                  </a:cubicBezTo>
                  <a:lnTo>
                    <a:pt x="9550" y="1167"/>
                  </a:lnTo>
                  <a:cubicBezTo>
                    <a:pt x="9585" y="1175"/>
                    <a:pt x="9619" y="1179"/>
                    <a:pt x="9652" y="1179"/>
                  </a:cubicBezTo>
                  <a:cubicBezTo>
                    <a:pt x="9936" y="1179"/>
                    <a:pt x="10146" y="918"/>
                    <a:pt x="10146" y="620"/>
                  </a:cubicBezTo>
                  <a:cubicBezTo>
                    <a:pt x="10146" y="263"/>
                    <a:pt x="9884" y="1"/>
                    <a:pt x="952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54"/>
            <p:cNvSpPr/>
            <p:nvPr/>
          </p:nvSpPr>
          <p:spPr>
            <a:xfrm>
              <a:off x="4957614" y="4147482"/>
              <a:ext cx="354321" cy="355037"/>
            </a:xfrm>
            <a:custGeom>
              <a:rect b="b" l="l" r="r" t="t"/>
              <a:pathLst>
                <a:path extrusionOk="0" h="11908" w="11884"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24" y="977"/>
                  </a:lnTo>
                  <a:cubicBezTo>
                    <a:pt x="429" y="977"/>
                    <a:pt x="334" y="1048"/>
                    <a:pt x="334" y="1119"/>
                  </a:cubicBezTo>
                  <a:cubicBezTo>
                    <a:pt x="334" y="1239"/>
                    <a:pt x="405" y="1334"/>
                    <a:pt x="524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4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405" y="2596"/>
                    <a:pt x="524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24" y="3477"/>
                  </a:lnTo>
                  <a:cubicBezTo>
                    <a:pt x="429" y="3477"/>
                    <a:pt x="334" y="3549"/>
                    <a:pt x="334" y="3620"/>
                  </a:cubicBezTo>
                  <a:cubicBezTo>
                    <a:pt x="334" y="3739"/>
                    <a:pt x="405" y="3834"/>
                    <a:pt x="524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24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405" y="5096"/>
                    <a:pt x="524" y="5096"/>
                  </a:cubicBezTo>
                  <a:lnTo>
                    <a:pt x="715" y="5096"/>
                  </a:lnTo>
                  <a:lnTo>
                    <a:pt x="715" y="5978"/>
                  </a:lnTo>
                  <a:lnTo>
                    <a:pt x="524" y="5978"/>
                  </a:lnTo>
                  <a:cubicBezTo>
                    <a:pt x="429" y="5978"/>
                    <a:pt x="334" y="6049"/>
                    <a:pt x="334" y="6120"/>
                  </a:cubicBezTo>
                  <a:cubicBezTo>
                    <a:pt x="334" y="6240"/>
                    <a:pt x="405" y="6335"/>
                    <a:pt x="524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4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405" y="7597"/>
                    <a:pt x="524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24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405" y="8835"/>
                    <a:pt x="524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24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405" y="10097"/>
                    <a:pt x="524" y="10097"/>
                  </a:cubicBezTo>
                  <a:lnTo>
                    <a:pt x="715" y="10097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6" y="11884"/>
                    <a:pt x="191" y="11884"/>
                  </a:cubicBezTo>
                  <a:lnTo>
                    <a:pt x="1548" y="11884"/>
                  </a:lnTo>
                  <a:cubicBezTo>
                    <a:pt x="1596" y="11884"/>
                    <a:pt x="1620" y="11884"/>
                    <a:pt x="1644" y="11836"/>
                  </a:cubicBezTo>
                  <a:cubicBezTo>
                    <a:pt x="1763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03" y="11074"/>
                  </a:lnTo>
                  <a:lnTo>
                    <a:pt x="11503" y="11550"/>
                  </a:lnTo>
                  <a:lnTo>
                    <a:pt x="2310" y="11550"/>
                  </a:lnTo>
                  <a:cubicBezTo>
                    <a:pt x="2215" y="11550"/>
                    <a:pt x="2120" y="11598"/>
                    <a:pt x="2120" y="11693"/>
                  </a:cubicBezTo>
                  <a:cubicBezTo>
                    <a:pt x="2120" y="11812"/>
                    <a:pt x="2191" y="11907"/>
                    <a:pt x="2310" y="11907"/>
                  </a:cubicBezTo>
                  <a:lnTo>
                    <a:pt x="11550" y="11907"/>
                  </a:lnTo>
                  <a:cubicBezTo>
                    <a:pt x="11717" y="11907"/>
                    <a:pt x="11860" y="11788"/>
                    <a:pt x="11860" y="11598"/>
                  </a:cubicBezTo>
                  <a:lnTo>
                    <a:pt x="11860" y="11050"/>
                  </a:lnTo>
                  <a:cubicBezTo>
                    <a:pt x="11884" y="10836"/>
                    <a:pt x="11765" y="10717"/>
                    <a:pt x="11622" y="10717"/>
                  </a:cubicBezTo>
                  <a:lnTo>
                    <a:pt x="1096" y="10717"/>
                  </a:lnTo>
                  <a:lnTo>
                    <a:pt x="1096" y="167"/>
                  </a:lnTo>
                  <a:cubicBezTo>
                    <a:pt x="1096" y="95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3" name="Google Shape;3873;p54"/>
          <p:cNvGrpSpPr/>
          <p:nvPr/>
        </p:nvGrpSpPr>
        <p:grpSpPr>
          <a:xfrm>
            <a:off x="5518786" y="4147482"/>
            <a:ext cx="355037" cy="352207"/>
            <a:chOff x="5556873" y="4147482"/>
            <a:chExt cx="355037" cy="352207"/>
          </a:xfrm>
        </p:grpSpPr>
        <p:sp>
          <p:nvSpPr>
            <p:cNvPr id="3874" name="Google Shape;3874;p54"/>
            <p:cNvSpPr/>
            <p:nvPr/>
          </p:nvSpPr>
          <p:spPr>
            <a:xfrm>
              <a:off x="5563283" y="4410901"/>
              <a:ext cx="343678" cy="83810"/>
            </a:xfrm>
            <a:custGeom>
              <a:rect b="b" l="l" r="r" t="t"/>
              <a:pathLst>
                <a:path extrusionOk="0" h="2811" w="11527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810"/>
                    <a:pt x="191" y="2810"/>
                  </a:cubicBezTo>
                  <a:lnTo>
                    <a:pt x="10455" y="2810"/>
                  </a:lnTo>
                  <a:cubicBezTo>
                    <a:pt x="10502" y="2810"/>
                    <a:pt x="10574" y="2763"/>
                    <a:pt x="10598" y="2715"/>
                  </a:cubicBezTo>
                  <a:lnTo>
                    <a:pt x="11503" y="1501"/>
                  </a:lnTo>
                  <a:cubicBezTo>
                    <a:pt x="11526" y="1453"/>
                    <a:pt x="11526" y="1382"/>
                    <a:pt x="11503" y="1310"/>
                  </a:cubicBezTo>
                  <a:lnTo>
                    <a:pt x="10598" y="96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54"/>
            <p:cNvSpPr/>
            <p:nvPr/>
          </p:nvSpPr>
          <p:spPr>
            <a:xfrm>
              <a:off x="5563283" y="4289493"/>
              <a:ext cx="343678" cy="83094"/>
            </a:xfrm>
            <a:custGeom>
              <a:rect b="b" l="l" r="r" t="t"/>
              <a:pathLst>
                <a:path extrusionOk="0" h="2787" w="11527">
                  <a:moveTo>
                    <a:pt x="191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786"/>
                    <a:pt x="191" y="2786"/>
                  </a:cubicBezTo>
                  <a:lnTo>
                    <a:pt x="10455" y="2786"/>
                  </a:lnTo>
                  <a:cubicBezTo>
                    <a:pt x="10502" y="2786"/>
                    <a:pt x="10574" y="2763"/>
                    <a:pt x="10598" y="2715"/>
                  </a:cubicBezTo>
                  <a:lnTo>
                    <a:pt x="11503" y="1477"/>
                  </a:lnTo>
                  <a:cubicBezTo>
                    <a:pt x="11526" y="1453"/>
                    <a:pt x="11526" y="1357"/>
                    <a:pt x="11503" y="1310"/>
                  </a:cubicBezTo>
                  <a:lnTo>
                    <a:pt x="10598" y="95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54"/>
            <p:cNvSpPr/>
            <p:nvPr/>
          </p:nvSpPr>
          <p:spPr>
            <a:xfrm>
              <a:off x="5563283" y="4166654"/>
              <a:ext cx="343678" cy="83810"/>
            </a:xfrm>
            <a:custGeom>
              <a:rect b="b" l="l" r="r" t="t"/>
              <a:pathLst>
                <a:path extrusionOk="0" h="2811" w="11527"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810"/>
                    <a:pt x="191" y="2810"/>
                  </a:cubicBezTo>
                  <a:lnTo>
                    <a:pt x="10455" y="2810"/>
                  </a:lnTo>
                  <a:cubicBezTo>
                    <a:pt x="10502" y="2810"/>
                    <a:pt x="10574" y="2786"/>
                    <a:pt x="10598" y="2715"/>
                  </a:cubicBezTo>
                  <a:lnTo>
                    <a:pt x="11503" y="1500"/>
                  </a:lnTo>
                  <a:cubicBezTo>
                    <a:pt x="11526" y="1477"/>
                    <a:pt x="11526" y="1381"/>
                    <a:pt x="11503" y="1310"/>
                  </a:cubicBezTo>
                  <a:lnTo>
                    <a:pt x="10598" y="95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54"/>
            <p:cNvSpPr/>
            <p:nvPr/>
          </p:nvSpPr>
          <p:spPr>
            <a:xfrm>
              <a:off x="5860065" y="4411617"/>
              <a:ext cx="46183" cy="84526"/>
            </a:xfrm>
            <a:custGeom>
              <a:rect b="b" l="l" r="r" t="t"/>
              <a:pathLst>
                <a:path extrusionOk="0" h="2835" w="1549">
                  <a:moveTo>
                    <a:pt x="1" y="0"/>
                  </a:moveTo>
                  <a:cubicBezTo>
                    <a:pt x="48" y="0"/>
                    <a:pt x="120" y="48"/>
                    <a:pt x="143" y="95"/>
                  </a:cubicBezTo>
                  <a:lnTo>
                    <a:pt x="1025" y="1310"/>
                  </a:lnTo>
                  <a:cubicBezTo>
                    <a:pt x="1096" y="1381"/>
                    <a:pt x="1096" y="1477"/>
                    <a:pt x="1025" y="1524"/>
                  </a:cubicBezTo>
                  <a:lnTo>
                    <a:pt x="143" y="2739"/>
                  </a:lnTo>
                  <a:cubicBezTo>
                    <a:pt x="120" y="2810"/>
                    <a:pt x="48" y="2834"/>
                    <a:pt x="1" y="2834"/>
                  </a:cubicBezTo>
                  <a:lnTo>
                    <a:pt x="477" y="2834"/>
                  </a:lnTo>
                  <a:cubicBezTo>
                    <a:pt x="524" y="2834"/>
                    <a:pt x="596" y="2810"/>
                    <a:pt x="620" y="2739"/>
                  </a:cubicBezTo>
                  <a:lnTo>
                    <a:pt x="1501" y="1524"/>
                  </a:lnTo>
                  <a:cubicBezTo>
                    <a:pt x="1549" y="1429"/>
                    <a:pt x="1549" y="1358"/>
                    <a:pt x="1501" y="1310"/>
                  </a:cubicBezTo>
                  <a:lnTo>
                    <a:pt x="620" y="95"/>
                  </a:lnTo>
                  <a:cubicBezTo>
                    <a:pt x="596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54"/>
            <p:cNvSpPr/>
            <p:nvPr/>
          </p:nvSpPr>
          <p:spPr>
            <a:xfrm>
              <a:off x="5860065" y="4289493"/>
              <a:ext cx="46183" cy="84496"/>
            </a:xfrm>
            <a:custGeom>
              <a:rect b="b" l="l" r="r" t="t"/>
              <a:pathLst>
                <a:path extrusionOk="0" h="2834" w="1549">
                  <a:moveTo>
                    <a:pt x="1" y="0"/>
                  </a:moveTo>
                  <a:cubicBezTo>
                    <a:pt x="48" y="0"/>
                    <a:pt x="120" y="24"/>
                    <a:pt x="143" y="72"/>
                  </a:cubicBezTo>
                  <a:lnTo>
                    <a:pt x="1025" y="1310"/>
                  </a:lnTo>
                  <a:cubicBezTo>
                    <a:pt x="1096" y="1357"/>
                    <a:pt x="1096" y="1453"/>
                    <a:pt x="1025" y="1524"/>
                  </a:cubicBezTo>
                  <a:lnTo>
                    <a:pt x="143" y="2739"/>
                  </a:lnTo>
                  <a:cubicBezTo>
                    <a:pt x="120" y="2786"/>
                    <a:pt x="48" y="2834"/>
                    <a:pt x="1" y="2834"/>
                  </a:cubicBezTo>
                  <a:lnTo>
                    <a:pt x="477" y="2834"/>
                  </a:lnTo>
                  <a:cubicBezTo>
                    <a:pt x="524" y="2834"/>
                    <a:pt x="596" y="2786"/>
                    <a:pt x="620" y="2739"/>
                  </a:cubicBezTo>
                  <a:lnTo>
                    <a:pt x="1501" y="1524"/>
                  </a:lnTo>
                  <a:cubicBezTo>
                    <a:pt x="1549" y="1453"/>
                    <a:pt x="1549" y="1357"/>
                    <a:pt x="1501" y="1310"/>
                  </a:cubicBezTo>
                  <a:lnTo>
                    <a:pt x="620" y="72"/>
                  </a:lnTo>
                  <a:cubicBezTo>
                    <a:pt x="596" y="24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54"/>
            <p:cNvSpPr/>
            <p:nvPr/>
          </p:nvSpPr>
          <p:spPr>
            <a:xfrm>
              <a:off x="5860065" y="4167370"/>
              <a:ext cx="46183" cy="83810"/>
            </a:xfrm>
            <a:custGeom>
              <a:rect b="b" l="l" r="r" t="t"/>
              <a:pathLst>
                <a:path extrusionOk="0" h="2811" w="1549">
                  <a:moveTo>
                    <a:pt x="1" y="0"/>
                  </a:moveTo>
                  <a:cubicBezTo>
                    <a:pt x="48" y="0"/>
                    <a:pt x="120" y="0"/>
                    <a:pt x="143" y="71"/>
                  </a:cubicBezTo>
                  <a:lnTo>
                    <a:pt x="1025" y="1286"/>
                  </a:lnTo>
                  <a:cubicBezTo>
                    <a:pt x="1096" y="1357"/>
                    <a:pt x="1096" y="1453"/>
                    <a:pt x="1025" y="1500"/>
                  </a:cubicBezTo>
                  <a:lnTo>
                    <a:pt x="143" y="2715"/>
                  </a:lnTo>
                  <a:cubicBezTo>
                    <a:pt x="120" y="2786"/>
                    <a:pt x="48" y="2810"/>
                    <a:pt x="1" y="2810"/>
                  </a:cubicBezTo>
                  <a:lnTo>
                    <a:pt x="477" y="2810"/>
                  </a:lnTo>
                  <a:cubicBezTo>
                    <a:pt x="524" y="2810"/>
                    <a:pt x="596" y="2786"/>
                    <a:pt x="620" y="2715"/>
                  </a:cubicBezTo>
                  <a:lnTo>
                    <a:pt x="1501" y="1500"/>
                  </a:lnTo>
                  <a:cubicBezTo>
                    <a:pt x="1549" y="1453"/>
                    <a:pt x="1549" y="1357"/>
                    <a:pt x="1501" y="1286"/>
                  </a:cubicBezTo>
                  <a:lnTo>
                    <a:pt x="620" y="71"/>
                  </a:lnTo>
                  <a:cubicBezTo>
                    <a:pt x="596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54"/>
            <p:cNvSpPr/>
            <p:nvPr/>
          </p:nvSpPr>
          <p:spPr>
            <a:xfrm>
              <a:off x="5592383" y="4152432"/>
              <a:ext cx="55426" cy="64997"/>
            </a:xfrm>
            <a:custGeom>
              <a:rect b="b" l="l" r="r" t="t"/>
              <a:pathLst>
                <a:path extrusionOk="0" h="2180" w="185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620"/>
                  </a:lnTo>
                  <a:cubicBezTo>
                    <a:pt x="1" y="1668"/>
                    <a:pt x="48" y="1763"/>
                    <a:pt x="120" y="1787"/>
                  </a:cubicBezTo>
                  <a:lnTo>
                    <a:pt x="882" y="2144"/>
                  </a:lnTo>
                  <a:cubicBezTo>
                    <a:pt x="882" y="2168"/>
                    <a:pt x="894" y="2180"/>
                    <a:pt x="914" y="2180"/>
                  </a:cubicBezTo>
                  <a:cubicBezTo>
                    <a:pt x="935" y="2180"/>
                    <a:pt x="965" y="2168"/>
                    <a:pt x="1001" y="2144"/>
                  </a:cubicBezTo>
                  <a:lnTo>
                    <a:pt x="1739" y="1787"/>
                  </a:lnTo>
                  <a:cubicBezTo>
                    <a:pt x="1787" y="1763"/>
                    <a:pt x="1858" y="1716"/>
                    <a:pt x="1858" y="1620"/>
                  </a:cubicBezTo>
                  <a:lnTo>
                    <a:pt x="1858" y="191"/>
                  </a:lnTo>
                  <a:cubicBezTo>
                    <a:pt x="1858" y="96"/>
                    <a:pt x="1763" y="1"/>
                    <a:pt x="1668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54"/>
            <p:cNvSpPr/>
            <p:nvPr/>
          </p:nvSpPr>
          <p:spPr>
            <a:xfrm>
              <a:off x="5608722" y="4152432"/>
              <a:ext cx="38372" cy="64997"/>
            </a:xfrm>
            <a:custGeom>
              <a:rect b="b" l="l" r="r" t="t"/>
              <a:pathLst>
                <a:path extrusionOk="0" h="2180" w="1287">
                  <a:moveTo>
                    <a:pt x="762" y="1"/>
                  </a:moveTo>
                  <a:cubicBezTo>
                    <a:pt x="810" y="49"/>
                    <a:pt x="810" y="72"/>
                    <a:pt x="810" y="96"/>
                  </a:cubicBezTo>
                  <a:lnTo>
                    <a:pt x="810" y="1525"/>
                  </a:lnTo>
                  <a:cubicBezTo>
                    <a:pt x="810" y="1620"/>
                    <a:pt x="738" y="1668"/>
                    <a:pt x="691" y="1716"/>
                  </a:cubicBezTo>
                  <a:lnTo>
                    <a:pt x="0" y="2025"/>
                  </a:lnTo>
                  <a:lnTo>
                    <a:pt x="238" y="2144"/>
                  </a:lnTo>
                  <a:cubicBezTo>
                    <a:pt x="262" y="2168"/>
                    <a:pt x="292" y="2180"/>
                    <a:pt x="322" y="2180"/>
                  </a:cubicBezTo>
                  <a:cubicBezTo>
                    <a:pt x="352" y="2180"/>
                    <a:pt x="381" y="2168"/>
                    <a:pt x="405" y="2144"/>
                  </a:cubicBezTo>
                  <a:lnTo>
                    <a:pt x="1143" y="1787"/>
                  </a:lnTo>
                  <a:cubicBezTo>
                    <a:pt x="1239" y="1763"/>
                    <a:pt x="1286" y="1668"/>
                    <a:pt x="1286" y="1620"/>
                  </a:cubicBezTo>
                  <a:lnTo>
                    <a:pt x="1286" y="191"/>
                  </a:lnTo>
                  <a:cubicBezTo>
                    <a:pt x="1286" y="96"/>
                    <a:pt x="1191" y="1"/>
                    <a:pt x="1096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54"/>
            <p:cNvSpPr/>
            <p:nvPr/>
          </p:nvSpPr>
          <p:spPr>
            <a:xfrm>
              <a:off x="5592383" y="4275271"/>
              <a:ext cx="55426" cy="64460"/>
            </a:xfrm>
            <a:custGeom>
              <a:rect b="b" l="l" r="r" t="t"/>
              <a:pathLst>
                <a:path extrusionOk="0" h="2162" w="1859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1596"/>
                  </a:lnTo>
                  <a:cubicBezTo>
                    <a:pt x="1" y="1668"/>
                    <a:pt x="48" y="1739"/>
                    <a:pt x="120" y="1787"/>
                  </a:cubicBezTo>
                  <a:lnTo>
                    <a:pt x="882" y="2144"/>
                  </a:lnTo>
                  <a:cubicBezTo>
                    <a:pt x="882" y="2156"/>
                    <a:pt x="894" y="2162"/>
                    <a:pt x="914" y="2162"/>
                  </a:cubicBezTo>
                  <a:cubicBezTo>
                    <a:pt x="935" y="2162"/>
                    <a:pt x="965" y="2156"/>
                    <a:pt x="1001" y="2144"/>
                  </a:cubicBezTo>
                  <a:lnTo>
                    <a:pt x="1739" y="1787"/>
                  </a:lnTo>
                  <a:cubicBezTo>
                    <a:pt x="1787" y="1739"/>
                    <a:pt x="1858" y="1692"/>
                    <a:pt x="1858" y="1596"/>
                  </a:cubicBezTo>
                  <a:lnTo>
                    <a:pt x="1858" y="167"/>
                  </a:lnTo>
                  <a:cubicBezTo>
                    <a:pt x="1858" y="96"/>
                    <a:pt x="1763" y="1"/>
                    <a:pt x="1668" y="1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54"/>
            <p:cNvSpPr/>
            <p:nvPr/>
          </p:nvSpPr>
          <p:spPr>
            <a:xfrm>
              <a:off x="5609438" y="4275152"/>
              <a:ext cx="38372" cy="64579"/>
            </a:xfrm>
            <a:custGeom>
              <a:rect b="b" l="l" r="r" t="t"/>
              <a:pathLst>
                <a:path extrusionOk="0" h="2166" w="1287">
                  <a:moveTo>
                    <a:pt x="1117" y="0"/>
                  </a:moveTo>
                  <a:cubicBezTo>
                    <a:pt x="1102" y="0"/>
                    <a:pt x="1087" y="2"/>
                    <a:pt x="1072" y="5"/>
                  </a:cubicBezTo>
                  <a:lnTo>
                    <a:pt x="786" y="5"/>
                  </a:lnTo>
                  <a:cubicBezTo>
                    <a:pt x="810" y="29"/>
                    <a:pt x="810" y="52"/>
                    <a:pt x="810" y="100"/>
                  </a:cubicBezTo>
                  <a:lnTo>
                    <a:pt x="810" y="1529"/>
                  </a:lnTo>
                  <a:cubicBezTo>
                    <a:pt x="810" y="1600"/>
                    <a:pt x="738" y="1672"/>
                    <a:pt x="691" y="1696"/>
                  </a:cubicBezTo>
                  <a:lnTo>
                    <a:pt x="0" y="2029"/>
                  </a:lnTo>
                  <a:lnTo>
                    <a:pt x="238" y="2148"/>
                  </a:lnTo>
                  <a:cubicBezTo>
                    <a:pt x="262" y="2160"/>
                    <a:pt x="292" y="2166"/>
                    <a:pt x="325" y="2166"/>
                  </a:cubicBezTo>
                  <a:cubicBezTo>
                    <a:pt x="357" y="2166"/>
                    <a:pt x="393" y="2160"/>
                    <a:pt x="429" y="2148"/>
                  </a:cubicBezTo>
                  <a:lnTo>
                    <a:pt x="1167" y="1791"/>
                  </a:lnTo>
                  <a:cubicBezTo>
                    <a:pt x="1262" y="1743"/>
                    <a:pt x="1286" y="1672"/>
                    <a:pt x="1286" y="1600"/>
                  </a:cubicBezTo>
                  <a:lnTo>
                    <a:pt x="1286" y="171"/>
                  </a:lnTo>
                  <a:cubicBezTo>
                    <a:pt x="1286" y="68"/>
                    <a:pt x="1214" y="0"/>
                    <a:pt x="1117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54"/>
            <p:cNvSpPr/>
            <p:nvPr/>
          </p:nvSpPr>
          <p:spPr>
            <a:xfrm>
              <a:off x="5592383" y="4396709"/>
              <a:ext cx="55426" cy="64639"/>
            </a:xfrm>
            <a:custGeom>
              <a:rect b="b" l="l" r="r" t="t"/>
              <a:pathLst>
                <a:path extrusionOk="0" h="2168" w="1859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619"/>
                  </a:lnTo>
                  <a:cubicBezTo>
                    <a:pt x="1" y="1667"/>
                    <a:pt x="48" y="1762"/>
                    <a:pt x="120" y="1786"/>
                  </a:cubicBezTo>
                  <a:lnTo>
                    <a:pt x="882" y="2143"/>
                  </a:lnTo>
                  <a:cubicBezTo>
                    <a:pt x="882" y="2167"/>
                    <a:pt x="929" y="2167"/>
                    <a:pt x="1001" y="2167"/>
                  </a:cubicBezTo>
                  <a:lnTo>
                    <a:pt x="1739" y="1810"/>
                  </a:lnTo>
                  <a:cubicBezTo>
                    <a:pt x="1787" y="1786"/>
                    <a:pt x="1858" y="1738"/>
                    <a:pt x="1858" y="1643"/>
                  </a:cubicBezTo>
                  <a:lnTo>
                    <a:pt x="1858" y="191"/>
                  </a:lnTo>
                  <a:cubicBezTo>
                    <a:pt x="1858" y="95"/>
                    <a:pt x="1763" y="0"/>
                    <a:pt x="1668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54"/>
            <p:cNvSpPr/>
            <p:nvPr/>
          </p:nvSpPr>
          <p:spPr>
            <a:xfrm>
              <a:off x="5609438" y="4396709"/>
              <a:ext cx="38372" cy="64460"/>
            </a:xfrm>
            <a:custGeom>
              <a:rect b="b" l="l" r="r" t="t"/>
              <a:pathLst>
                <a:path extrusionOk="0" h="2162" w="1287">
                  <a:moveTo>
                    <a:pt x="786" y="0"/>
                  </a:moveTo>
                  <a:cubicBezTo>
                    <a:pt x="810" y="24"/>
                    <a:pt x="810" y="71"/>
                    <a:pt x="810" y="95"/>
                  </a:cubicBezTo>
                  <a:lnTo>
                    <a:pt x="810" y="1524"/>
                  </a:lnTo>
                  <a:cubicBezTo>
                    <a:pt x="810" y="1619"/>
                    <a:pt x="738" y="1667"/>
                    <a:pt x="691" y="1691"/>
                  </a:cubicBezTo>
                  <a:lnTo>
                    <a:pt x="0" y="2024"/>
                  </a:lnTo>
                  <a:lnTo>
                    <a:pt x="238" y="2143"/>
                  </a:lnTo>
                  <a:cubicBezTo>
                    <a:pt x="262" y="2155"/>
                    <a:pt x="292" y="2161"/>
                    <a:pt x="325" y="2161"/>
                  </a:cubicBezTo>
                  <a:cubicBezTo>
                    <a:pt x="357" y="2161"/>
                    <a:pt x="393" y="2155"/>
                    <a:pt x="429" y="2143"/>
                  </a:cubicBezTo>
                  <a:lnTo>
                    <a:pt x="1167" y="1786"/>
                  </a:lnTo>
                  <a:cubicBezTo>
                    <a:pt x="1262" y="1762"/>
                    <a:pt x="1286" y="1667"/>
                    <a:pt x="1286" y="1619"/>
                  </a:cubicBezTo>
                  <a:lnTo>
                    <a:pt x="1286" y="191"/>
                  </a:lnTo>
                  <a:cubicBezTo>
                    <a:pt x="1286" y="95"/>
                    <a:pt x="1191" y="0"/>
                    <a:pt x="1072" y="0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54"/>
            <p:cNvSpPr/>
            <p:nvPr/>
          </p:nvSpPr>
          <p:spPr>
            <a:xfrm>
              <a:off x="5558304" y="4147482"/>
              <a:ext cx="353606" cy="109361"/>
            </a:xfrm>
            <a:custGeom>
              <a:rect b="b" l="l" r="r" t="t"/>
              <a:pathLst>
                <a:path extrusionOk="0" h="3668" w="11860">
                  <a:moveTo>
                    <a:pt x="2787" y="357"/>
                  </a:moveTo>
                  <a:lnTo>
                    <a:pt x="2787" y="1786"/>
                  </a:lnTo>
                  <a:lnTo>
                    <a:pt x="2048" y="2143"/>
                  </a:lnTo>
                  <a:lnTo>
                    <a:pt x="1310" y="1786"/>
                  </a:lnTo>
                  <a:lnTo>
                    <a:pt x="1310" y="357"/>
                  </a:lnTo>
                  <a:close/>
                  <a:moveTo>
                    <a:pt x="1310" y="0"/>
                  </a:moveTo>
                  <a:cubicBezTo>
                    <a:pt x="1096" y="0"/>
                    <a:pt x="953" y="143"/>
                    <a:pt x="953" y="357"/>
                  </a:cubicBezTo>
                  <a:lnTo>
                    <a:pt x="953" y="476"/>
                  </a:lnTo>
                  <a:lnTo>
                    <a:pt x="358" y="476"/>
                  </a:lnTo>
                  <a:cubicBezTo>
                    <a:pt x="143" y="476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01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788" y="3596"/>
                    <a:pt x="10884" y="3501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43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43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03" y="2072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1977" y="2501"/>
                    <a:pt x="2048" y="2501"/>
                    <a:pt x="2072" y="2501"/>
                  </a:cubicBezTo>
                  <a:cubicBezTo>
                    <a:pt x="2096" y="2501"/>
                    <a:pt x="2191" y="2501"/>
                    <a:pt x="2215" y="2477"/>
                  </a:cubicBezTo>
                  <a:lnTo>
                    <a:pt x="2977" y="2120"/>
                  </a:lnTo>
                  <a:cubicBezTo>
                    <a:pt x="3096" y="2048"/>
                    <a:pt x="3168" y="1929"/>
                    <a:pt x="3168" y="1786"/>
                  </a:cubicBezTo>
                  <a:lnTo>
                    <a:pt x="3168" y="834"/>
                  </a:lnTo>
                  <a:lnTo>
                    <a:pt x="8264" y="834"/>
                  </a:lnTo>
                  <a:cubicBezTo>
                    <a:pt x="8359" y="834"/>
                    <a:pt x="8407" y="762"/>
                    <a:pt x="8455" y="691"/>
                  </a:cubicBezTo>
                  <a:cubicBezTo>
                    <a:pt x="8478" y="572"/>
                    <a:pt x="8383" y="476"/>
                    <a:pt x="8264" y="476"/>
                  </a:cubicBezTo>
                  <a:lnTo>
                    <a:pt x="3144" y="476"/>
                  </a:lnTo>
                  <a:lnTo>
                    <a:pt x="3144" y="357"/>
                  </a:lnTo>
                  <a:cubicBezTo>
                    <a:pt x="3144" y="143"/>
                    <a:pt x="3001" y="0"/>
                    <a:pt x="2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54"/>
            <p:cNvSpPr/>
            <p:nvPr/>
          </p:nvSpPr>
          <p:spPr>
            <a:xfrm>
              <a:off x="5558304" y="4271007"/>
              <a:ext cx="353606" cy="107960"/>
            </a:xfrm>
            <a:custGeom>
              <a:rect b="b" l="l" r="r" t="t"/>
              <a:pathLst>
                <a:path extrusionOk="0" h="3621" w="11860">
                  <a:moveTo>
                    <a:pt x="2787" y="310"/>
                  </a:moveTo>
                  <a:lnTo>
                    <a:pt x="2787" y="1739"/>
                  </a:lnTo>
                  <a:lnTo>
                    <a:pt x="2048" y="2097"/>
                  </a:lnTo>
                  <a:lnTo>
                    <a:pt x="1310" y="1739"/>
                  </a:lnTo>
                  <a:lnTo>
                    <a:pt x="1310" y="310"/>
                  </a:lnTo>
                  <a:close/>
                  <a:moveTo>
                    <a:pt x="10598" y="787"/>
                  </a:moveTo>
                  <a:lnTo>
                    <a:pt x="11479" y="2025"/>
                  </a:lnTo>
                  <a:lnTo>
                    <a:pt x="10598" y="3240"/>
                  </a:lnTo>
                  <a:lnTo>
                    <a:pt x="310" y="3240"/>
                  </a:lnTo>
                  <a:lnTo>
                    <a:pt x="310" y="787"/>
                  </a:lnTo>
                  <a:lnTo>
                    <a:pt x="953" y="834"/>
                  </a:lnTo>
                  <a:lnTo>
                    <a:pt x="953" y="1787"/>
                  </a:lnTo>
                  <a:cubicBezTo>
                    <a:pt x="953" y="1930"/>
                    <a:pt x="1024" y="2049"/>
                    <a:pt x="1144" y="2097"/>
                  </a:cubicBezTo>
                  <a:lnTo>
                    <a:pt x="1906" y="2454"/>
                  </a:lnTo>
                  <a:cubicBezTo>
                    <a:pt x="1953" y="2501"/>
                    <a:pt x="2025" y="2501"/>
                    <a:pt x="2048" y="2501"/>
                  </a:cubicBezTo>
                  <a:cubicBezTo>
                    <a:pt x="2072" y="2501"/>
                    <a:pt x="2168" y="2501"/>
                    <a:pt x="2191" y="2454"/>
                  </a:cubicBezTo>
                  <a:lnTo>
                    <a:pt x="2930" y="2097"/>
                  </a:lnTo>
                  <a:cubicBezTo>
                    <a:pt x="3049" y="2049"/>
                    <a:pt x="3144" y="1930"/>
                    <a:pt x="3144" y="1787"/>
                  </a:cubicBezTo>
                  <a:lnTo>
                    <a:pt x="3144" y="787"/>
                  </a:lnTo>
                  <a:close/>
                  <a:moveTo>
                    <a:pt x="1310" y="1"/>
                  </a:moveTo>
                  <a:cubicBezTo>
                    <a:pt x="1096" y="1"/>
                    <a:pt x="953" y="144"/>
                    <a:pt x="953" y="358"/>
                  </a:cubicBezTo>
                  <a:lnTo>
                    <a:pt x="953" y="477"/>
                  </a:lnTo>
                  <a:lnTo>
                    <a:pt x="358" y="477"/>
                  </a:lnTo>
                  <a:cubicBezTo>
                    <a:pt x="143" y="477"/>
                    <a:pt x="0" y="620"/>
                    <a:pt x="0" y="834"/>
                  </a:cubicBezTo>
                  <a:lnTo>
                    <a:pt x="0" y="3287"/>
                  </a:lnTo>
                  <a:cubicBezTo>
                    <a:pt x="0" y="3454"/>
                    <a:pt x="143" y="3621"/>
                    <a:pt x="358" y="3621"/>
                  </a:cubicBezTo>
                  <a:lnTo>
                    <a:pt x="10598" y="3621"/>
                  </a:lnTo>
                  <a:cubicBezTo>
                    <a:pt x="10717" y="3621"/>
                    <a:pt x="10788" y="3573"/>
                    <a:pt x="10884" y="3478"/>
                  </a:cubicBezTo>
                  <a:lnTo>
                    <a:pt x="11789" y="2263"/>
                  </a:lnTo>
                  <a:cubicBezTo>
                    <a:pt x="11860" y="2144"/>
                    <a:pt x="11860" y="1954"/>
                    <a:pt x="11789" y="1835"/>
                  </a:cubicBezTo>
                  <a:lnTo>
                    <a:pt x="10884" y="620"/>
                  </a:lnTo>
                  <a:cubicBezTo>
                    <a:pt x="10836" y="525"/>
                    <a:pt x="10598" y="477"/>
                    <a:pt x="10598" y="477"/>
                  </a:cubicBezTo>
                  <a:lnTo>
                    <a:pt x="3144" y="477"/>
                  </a:lnTo>
                  <a:lnTo>
                    <a:pt x="3144" y="358"/>
                  </a:lnTo>
                  <a:cubicBezTo>
                    <a:pt x="3144" y="144"/>
                    <a:pt x="3001" y="1"/>
                    <a:pt x="2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54"/>
            <p:cNvSpPr/>
            <p:nvPr/>
          </p:nvSpPr>
          <p:spPr>
            <a:xfrm>
              <a:off x="5556873" y="4392445"/>
              <a:ext cx="355037" cy="107245"/>
            </a:xfrm>
            <a:custGeom>
              <a:rect b="b" l="l" r="r" t="t"/>
              <a:pathLst>
                <a:path extrusionOk="0" h="3597" w="11908">
                  <a:moveTo>
                    <a:pt x="2835" y="381"/>
                  </a:moveTo>
                  <a:lnTo>
                    <a:pt x="2835" y="1786"/>
                  </a:lnTo>
                  <a:lnTo>
                    <a:pt x="2096" y="2167"/>
                  </a:lnTo>
                  <a:lnTo>
                    <a:pt x="1358" y="1810"/>
                  </a:lnTo>
                  <a:lnTo>
                    <a:pt x="1358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6"/>
                  </a:lnTo>
                  <a:lnTo>
                    <a:pt x="191" y="476"/>
                  </a:lnTo>
                  <a:cubicBezTo>
                    <a:pt x="96" y="476"/>
                    <a:pt x="1" y="572"/>
                    <a:pt x="1" y="643"/>
                  </a:cubicBezTo>
                  <a:lnTo>
                    <a:pt x="1" y="1429"/>
                  </a:lnTo>
                  <a:cubicBezTo>
                    <a:pt x="1" y="1453"/>
                    <a:pt x="1" y="1477"/>
                    <a:pt x="48" y="1477"/>
                  </a:cubicBezTo>
                  <a:cubicBezTo>
                    <a:pt x="97" y="1517"/>
                    <a:pt x="149" y="1536"/>
                    <a:pt x="196" y="1536"/>
                  </a:cubicBezTo>
                  <a:cubicBezTo>
                    <a:pt x="286" y="1536"/>
                    <a:pt x="358" y="1467"/>
                    <a:pt x="358" y="1358"/>
                  </a:cubicBezTo>
                  <a:lnTo>
                    <a:pt x="358" y="810"/>
                  </a:lnTo>
                  <a:lnTo>
                    <a:pt x="977" y="810"/>
                  </a:lnTo>
                  <a:lnTo>
                    <a:pt x="977" y="1762"/>
                  </a:lnTo>
                  <a:cubicBezTo>
                    <a:pt x="977" y="1905"/>
                    <a:pt x="1072" y="2024"/>
                    <a:pt x="1192" y="2072"/>
                  </a:cubicBezTo>
                  <a:lnTo>
                    <a:pt x="1930" y="2429"/>
                  </a:lnTo>
                  <a:cubicBezTo>
                    <a:pt x="2001" y="2477"/>
                    <a:pt x="2049" y="2477"/>
                    <a:pt x="2096" y="2477"/>
                  </a:cubicBezTo>
                  <a:cubicBezTo>
                    <a:pt x="2120" y="2477"/>
                    <a:pt x="2216" y="2477"/>
                    <a:pt x="2239" y="2429"/>
                  </a:cubicBezTo>
                  <a:lnTo>
                    <a:pt x="2978" y="2072"/>
                  </a:lnTo>
                  <a:cubicBezTo>
                    <a:pt x="3097" y="2024"/>
                    <a:pt x="3192" y="1905"/>
                    <a:pt x="3192" y="1762"/>
                  </a:cubicBezTo>
                  <a:lnTo>
                    <a:pt x="3192" y="810"/>
                  </a:lnTo>
                  <a:lnTo>
                    <a:pt x="10622" y="810"/>
                  </a:lnTo>
                  <a:lnTo>
                    <a:pt x="11527" y="2024"/>
                  </a:lnTo>
                  <a:lnTo>
                    <a:pt x="10622" y="3239"/>
                  </a:lnTo>
                  <a:lnTo>
                    <a:pt x="358" y="3239"/>
                  </a:lnTo>
                  <a:lnTo>
                    <a:pt x="358" y="2143"/>
                  </a:lnTo>
                  <a:cubicBezTo>
                    <a:pt x="358" y="2048"/>
                    <a:pt x="310" y="2001"/>
                    <a:pt x="215" y="1953"/>
                  </a:cubicBezTo>
                  <a:cubicBezTo>
                    <a:pt x="203" y="1950"/>
                    <a:pt x="191" y="1949"/>
                    <a:pt x="179" y="1949"/>
                  </a:cubicBezTo>
                  <a:cubicBezTo>
                    <a:pt x="77" y="1949"/>
                    <a:pt x="1" y="2037"/>
                    <a:pt x="1" y="2143"/>
                  </a:cubicBezTo>
                  <a:lnTo>
                    <a:pt x="1" y="3239"/>
                  </a:lnTo>
                  <a:cubicBezTo>
                    <a:pt x="1" y="3453"/>
                    <a:pt x="144" y="3596"/>
                    <a:pt x="358" y="3596"/>
                  </a:cubicBezTo>
                  <a:lnTo>
                    <a:pt x="10622" y="3596"/>
                  </a:lnTo>
                  <a:cubicBezTo>
                    <a:pt x="10765" y="3596"/>
                    <a:pt x="10836" y="3548"/>
                    <a:pt x="10932" y="3453"/>
                  </a:cubicBezTo>
                  <a:lnTo>
                    <a:pt x="11813" y="2239"/>
                  </a:lnTo>
                  <a:cubicBezTo>
                    <a:pt x="11908" y="2120"/>
                    <a:pt x="11908" y="1929"/>
                    <a:pt x="11813" y="1810"/>
                  </a:cubicBezTo>
                  <a:lnTo>
                    <a:pt x="10932" y="619"/>
                  </a:lnTo>
                  <a:cubicBezTo>
                    <a:pt x="10884" y="524"/>
                    <a:pt x="10765" y="476"/>
                    <a:pt x="10646" y="476"/>
                  </a:cubicBezTo>
                  <a:lnTo>
                    <a:pt x="3192" y="476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9" name="Google Shape;3889;p54"/>
          <p:cNvGrpSpPr/>
          <p:nvPr/>
        </p:nvGrpSpPr>
        <p:grpSpPr>
          <a:xfrm>
            <a:off x="6273306" y="4147482"/>
            <a:ext cx="361447" cy="354083"/>
            <a:chOff x="6158994" y="4147482"/>
            <a:chExt cx="361447" cy="354083"/>
          </a:xfrm>
        </p:grpSpPr>
        <p:sp>
          <p:nvSpPr>
            <p:cNvPr id="3890" name="Google Shape;3890;p54"/>
            <p:cNvSpPr/>
            <p:nvPr/>
          </p:nvSpPr>
          <p:spPr>
            <a:xfrm>
              <a:off x="6163257" y="4152432"/>
              <a:ext cx="342962" cy="342992"/>
            </a:xfrm>
            <a:custGeom>
              <a:rect b="b" l="l" r="r" t="t"/>
              <a:pathLst>
                <a:path extrusionOk="0" h="11504" w="11503">
                  <a:moveTo>
                    <a:pt x="5740" y="1620"/>
                  </a:moveTo>
                  <a:cubicBezTo>
                    <a:pt x="8050" y="1620"/>
                    <a:pt x="9883" y="3454"/>
                    <a:pt x="9883" y="5764"/>
                  </a:cubicBezTo>
                  <a:cubicBezTo>
                    <a:pt x="9883" y="8050"/>
                    <a:pt x="8050" y="9884"/>
                    <a:pt x="5740" y="9884"/>
                  </a:cubicBezTo>
                  <a:cubicBezTo>
                    <a:pt x="3453" y="9884"/>
                    <a:pt x="1620" y="8050"/>
                    <a:pt x="1620" y="5764"/>
                  </a:cubicBezTo>
                  <a:cubicBezTo>
                    <a:pt x="1620" y="3454"/>
                    <a:pt x="3453" y="1620"/>
                    <a:pt x="5740" y="1620"/>
                  </a:cubicBezTo>
                  <a:close/>
                  <a:moveTo>
                    <a:pt x="5740" y="1"/>
                  </a:moveTo>
                  <a:cubicBezTo>
                    <a:pt x="2572" y="1"/>
                    <a:pt x="0" y="2597"/>
                    <a:pt x="0" y="5764"/>
                  </a:cubicBezTo>
                  <a:cubicBezTo>
                    <a:pt x="0" y="8907"/>
                    <a:pt x="2596" y="11503"/>
                    <a:pt x="5740" y="11503"/>
                  </a:cubicBezTo>
                  <a:cubicBezTo>
                    <a:pt x="8907" y="11503"/>
                    <a:pt x="11503" y="8907"/>
                    <a:pt x="11503" y="5764"/>
                  </a:cubicBezTo>
                  <a:cubicBezTo>
                    <a:pt x="11503" y="2597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54"/>
            <p:cNvSpPr/>
            <p:nvPr/>
          </p:nvSpPr>
          <p:spPr>
            <a:xfrm>
              <a:off x="6254850" y="4165938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0"/>
                  </a:moveTo>
                  <a:cubicBezTo>
                    <a:pt x="6716" y="953"/>
                    <a:pt x="7978" y="2882"/>
                    <a:pt x="7978" y="5097"/>
                  </a:cubicBezTo>
                  <a:cubicBezTo>
                    <a:pt x="7978" y="8288"/>
                    <a:pt x="5383" y="10836"/>
                    <a:pt x="2239" y="10836"/>
                  </a:cubicBezTo>
                  <a:cubicBezTo>
                    <a:pt x="1429" y="10836"/>
                    <a:pt x="691" y="10693"/>
                    <a:pt x="0" y="10383"/>
                  </a:cubicBezTo>
                  <a:lnTo>
                    <a:pt x="0" y="10383"/>
                  </a:lnTo>
                  <a:cubicBezTo>
                    <a:pt x="810" y="10812"/>
                    <a:pt x="1715" y="11050"/>
                    <a:pt x="2668" y="11050"/>
                  </a:cubicBezTo>
                  <a:cubicBezTo>
                    <a:pt x="5859" y="11050"/>
                    <a:pt x="8431" y="8454"/>
                    <a:pt x="8431" y="5311"/>
                  </a:cubicBezTo>
                  <a:cubicBezTo>
                    <a:pt x="8455" y="2930"/>
                    <a:pt x="7002" y="858"/>
                    <a:pt x="490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54"/>
            <p:cNvSpPr/>
            <p:nvPr/>
          </p:nvSpPr>
          <p:spPr>
            <a:xfrm>
              <a:off x="6163973" y="4324973"/>
              <a:ext cx="342962" cy="171168"/>
            </a:xfrm>
            <a:custGeom>
              <a:rect b="b" l="l" r="r" t="t"/>
              <a:pathLst>
                <a:path extrusionOk="0" h="5741" w="11503">
                  <a:moveTo>
                    <a:pt x="0" y="1"/>
                  </a:moveTo>
                  <a:cubicBezTo>
                    <a:pt x="0" y="3144"/>
                    <a:pt x="2596" y="5740"/>
                    <a:pt x="5763" y="5740"/>
                  </a:cubicBezTo>
                  <a:cubicBezTo>
                    <a:pt x="8907" y="5740"/>
                    <a:pt x="11503" y="3192"/>
                    <a:pt x="11503" y="1"/>
                  </a:cubicBezTo>
                  <a:lnTo>
                    <a:pt x="9859" y="1"/>
                  </a:lnTo>
                  <a:cubicBezTo>
                    <a:pt x="9859" y="2287"/>
                    <a:pt x="8026" y="4144"/>
                    <a:pt x="5716" y="4144"/>
                  </a:cubicBezTo>
                  <a:cubicBezTo>
                    <a:pt x="3429" y="4144"/>
                    <a:pt x="1596" y="2287"/>
                    <a:pt x="159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54"/>
            <p:cNvSpPr/>
            <p:nvPr/>
          </p:nvSpPr>
          <p:spPr>
            <a:xfrm>
              <a:off x="6254850" y="4324973"/>
              <a:ext cx="251370" cy="171168"/>
            </a:xfrm>
            <a:custGeom>
              <a:rect b="b" l="l" r="r" t="t"/>
              <a:pathLst>
                <a:path extrusionOk="0" h="5741" w="8431">
                  <a:moveTo>
                    <a:pt x="7978" y="1"/>
                  </a:moveTo>
                  <a:cubicBezTo>
                    <a:pt x="7859" y="3049"/>
                    <a:pt x="5335" y="5526"/>
                    <a:pt x="2239" y="5526"/>
                  </a:cubicBezTo>
                  <a:cubicBezTo>
                    <a:pt x="1429" y="5526"/>
                    <a:pt x="691" y="5383"/>
                    <a:pt x="0" y="5097"/>
                  </a:cubicBezTo>
                  <a:lnTo>
                    <a:pt x="0" y="5097"/>
                  </a:lnTo>
                  <a:cubicBezTo>
                    <a:pt x="810" y="5502"/>
                    <a:pt x="1715" y="5740"/>
                    <a:pt x="2668" y="5740"/>
                  </a:cubicBezTo>
                  <a:cubicBezTo>
                    <a:pt x="5859" y="5740"/>
                    <a:pt x="8431" y="3144"/>
                    <a:pt x="843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54"/>
            <p:cNvSpPr/>
            <p:nvPr/>
          </p:nvSpPr>
          <p:spPr>
            <a:xfrm>
              <a:off x="6158994" y="4147482"/>
              <a:ext cx="361447" cy="354083"/>
            </a:xfrm>
            <a:custGeom>
              <a:rect b="b" l="l" r="r" t="t"/>
              <a:pathLst>
                <a:path extrusionOk="0" h="11876" w="12123">
                  <a:moveTo>
                    <a:pt x="5899" y="1981"/>
                  </a:moveTo>
                  <a:cubicBezTo>
                    <a:pt x="8099" y="1981"/>
                    <a:pt x="9883" y="3767"/>
                    <a:pt x="9883" y="5954"/>
                  </a:cubicBezTo>
                  <a:cubicBezTo>
                    <a:pt x="9883" y="7740"/>
                    <a:pt x="8669" y="9312"/>
                    <a:pt x="6930" y="9788"/>
                  </a:cubicBezTo>
                  <a:cubicBezTo>
                    <a:pt x="6835" y="9812"/>
                    <a:pt x="6788" y="9907"/>
                    <a:pt x="6811" y="10002"/>
                  </a:cubicBezTo>
                  <a:cubicBezTo>
                    <a:pt x="6832" y="10064"/>
                    <a:pt x="6906" y="10126"/>
                    <a:pt x="6988" y="10126"/>
                  </a:cubicBezTo>
                  <a:cubicBezTo>
                    <a:pt x="7000" y="10126"/>
                    <a:pt x="7013" y="10124"/>
                    <a:pt x="7026" y="10121"/>
                  </a:cubicBezTo>
                  <a:cubicBezTo>
                    <a:pt x="8836" y="9645"/>
                    <a:pt x="10145" y="8002"/>
                    <a:pt x="10217" y="6120"/>
                  </a:cubicBezTo>
                  <a:lnTo>
                    <a:pt x="11479" y="6120"/>
                  </a:lnTo>
                  <a:cubicBezTo>
                    <a:pt x="11431" y="7526"/>
                    <a:pt x="10860" y="8859"/>
                    <a:pt x="9860" y="9883"/>
                  </a:cubicBezTo>
                  <a:cubicBezTo>
                    <a:pt x="8812" y="10931"/>
                    <a:pt x="7383" y="11526"/>
                    <a:pt x="5883" y="11526"/>
                  </a:cubicBezTo>
                  <a:cubicBezTo>
                    <a:pt x="4406" y="11526"/>
                    <a:pt x="3001" y="10931"/>
                    <a:pt x="1929" y="9883"/>
                  </a:cubicBezTo>
                  <a:cubicBezTo>
                    <a:pt x="929" y="8859"/>
                    <a:pt x="358" y="7526"/>
                    <a:pt x="286" y="6097"/>
                  </a:cubicBezTo>
                  <a:lnTo>
                    <a:pt x="1572" y="6097"/>
                  </a:lnTo>
                  <a:cubicBezTo>
                    <a:pt x="1667" y="8383"/>
                    <a:pt x="3573" y="10240"/>
                    <a:pt x="5883" y="10240"/>
                  </a:cubicBezTo>
                  <a:lnTo>
                    <a:pt x="6168" y="10240"/>
                  </a:lnTo>
                  <a:cubicBezTo>
                    <a:pt x="6240" y="10240"/>
                    <a:pt x="6335" y="10169"/>
                    <a:pt x="6335" y="10097"/>
                  </a:cubicBezTo>
                  <a:cubicBezTo>
                    <a:pt x="6335" y="9978"/>
                    <a:pt x="6240" y="9907"/>
                    <a:pt x="6168" y="9907"/>
                  </a:cubicBezTo>
                  <a:lnTo>
                    <a:pt x="5930" y="9907"/>
                  </a:lnTo>
                  <a:cubicBezTo>
                    <a:pt x="3430" y="9907"/>
                    <a:pt x="1453" y="7597"/>
                    <a:pt x="2072" y="4954"/>
                  </a:cubicBezTo>
                  <a:cubicBezTo>
                    <a:pt x="2382" y="3715"/>
                    <a:pt x="3692" y="2405"/>
                    <a:pt x="4930" y="2096"/>
                  </a:cubicBezTo>
                  <a:cubicBezTo>
                    <a:pt x="5259" y="2018"/>
                    <a:pt x="5583" y="1981"/>
                    <a:pt x="5899" y="1981"/>
                  </a:cubicBezTo>
                  <a:close/>
                  <a:moveTo>
                    <a:pt x="5930" y="0"/>
                  </a:moveTo>
                  <a:cubicBezTo>
                    <a:pt x="5002" y="0"/>
                    <a:pt x="4097" y="215"/>
                    <a:pt x="3311" y="619"/>
                  </a:cubicBezTo>
                  <a:cubicBezTo>
                    <a:pt x="3215" y="643"/>
                    <a:pt x="3192" y="762"/>
                    <a:pt x="3215" y="858"/>
                  </a:cubicBezTo>
                  <a:cubicBezTo>
                    <a:pt x="3234" y="930"/>
                    <a:pt x="3307" y="961"/>
                    <a:pt x="3384" y="961"/>
                  </a:cubicBezTo>
                  <a:cubicBezTo>
                    <a:pt x="3407" y="961"/>
                    <a:pt x="3431" y="958"/>
                    <a:pt x="3454" y="953"/>
                  </a:cubicBezTo>
                  <a:cubicBezTo>
                    <a:pt x="4216" y="572"/>
                    <a:pt x="5049" y="381"/>
                    <a:pt x="5930" y="381"/>
                  </a:cubicBezTo>
                  <a:cubicBezTo>
                    <a:pt x="7407" y="381"/>
                    <a:pt x="8812" y="977"/>
                    <a:pt x="9883" y="2024"/>
                  </a:cubicBezTo>
                  <a:cubicBezTo>
                    <a:pt x="10884" y="3025"/>
                    <a:pt x="11455" y="4382"/>
                    <a:pt x="11527" y="5811"/>
                  </a:cubicBezTo>
                  <a:lnTo>
                    <a:pt x="10241" y="5811"/>
                  </a:lnTo>
                  <a:cubicBezTo>
                    <a:pt x="10145" y="3501"/>
                    <a:pt x="8240" y="1667"/>
                    <a:pt x="5930" y="1667"/>
                  </a:cubicBezTo>
                  <a:cubicBezTo>
                    <a:pt x="3596" y="1667"/>
                    <a:pt x="1691" y="3501"/>
                    <a:pt x="1596" y="5811"/>
                  </a:cubicBezTo>
                  <a:lnTo>
                    <a:pt x="334" y="5811"/>
                  </a:lnTo>
                  <a:cubicBezTo>
                    <a:pt x="382" y="4049"/>
                    <a:pt x="1286" y="2382"/>
                    <a:pt x="2739" y="1358"/>
                  </a:cubicBezTo>
                  <a:lnTo>
                    <a:pt x="2763" y="1334"/>
                  </a:lnTo>
                  <a:cubicBezTo>
                    <a:pt x="2834" y="1286"/>
                    <a:pt x="2858" y="1191"/>
                    <a:pt x="2834" y="1096"/>
                  </a:cubicBezTo>
                  <a:cubicBezTo>
                    <a:pt x="2791" y="1038"/>
                    <a:pt x="2730" y="1006"/>
                    <a:pt x="2679" y="1006"/>
                  </a:cubicBezTo>
                  <a:cubicBezTo>
                    <a:pt x="2645" y="1006"/>
                    <a:pt x="2615" y="1020"/>
                    <a:pt x="2596" y="1048"/>
                  </a:cubicBezTo>
                  <a:lnTo>
                    <a:pt x="2549" y="1072"/>
                  </a:lnTo>
                  <a:cubicBezTo>
                    <a:pt x="953" y="2167"/>
                    <a:pt x="0" y="4025"/>
                    <a:pt x="0" y="5954"/>
                  </a:cubicBezTo>
                  <a:cubicBezTo>
                    <a:pt x="0" y="7907"/>
                    <a:pt x="953" y="9764"/>
                    <a:pt x="2644" y="10883"/>
                  </a:cubicBezTo>
                  <a:cubicBezTo>
                    <a:pt x="3263" y="11312"/>
                    <a:pt x="3977" y="11598"/>
                    <a:pt x="4740" y="11764"/>
                  </a:cubicBezTo>
                  <a:cubicBezTo>
                    <a:pt x="5134" y="11839"/>
                    <a:pt x="5526" y="11875"/>
                    <a:pt x="5912" y="11875"/>
                  </a:cubicBezTo>
                  <a:cubicBezTo>
                    <a:pt x="7505" y="11875"/>
                    <a:pt x="8991" y="11257"/>
                    <a:pt x="10122" y="10145"/>
                  </a:cubicBezTo>
                  <a:cubicBezTo>
                    <a:pt x="11479" y="8716"/>
                    <a:pt x="12122" y="6763"/>
                    <a:pt x="11717" y="4739"/>
                  </a:cubicBezTo>
                  <a:cubicBezTo>
                    <a:pt x="11574" y="3977"/>
                    <a:pt x="11289" y="3263"/>
                    <a:pt x="10860" y="2644"/>
                  </a:cubicBezTo>
                  <a:cubicBezTo>
                    <a:pt x="9693" y="953"/>
                    <a:pt x="7883" y="0"/>
                    <a:pt x="5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54"/>
            <p:cNvSpPr/>
            <p:nvPr/>
          </p:nvSpPr>
          <p:spPr>
            <a:xfrm>
              <a:off x="6376974" y="4286392"/>
              <a:ext cx="38372" cy="74836"/>
            </a:xfrm>
            <a:custGeom>
              <a:rect b="b" l="l" r="r" t="t"/>
              <a:pathLst>
                <a:path extrusionOk="0" h="2510" w="1287">
                  <a:moveTo>
                    <a:pt x="1104" y="0"/>
                  </a:moveTo>
                  <a:cubicBezTo>
                    <a:pt x="1038" y="0"/>
                    <a:pt x="984" y="31"/>
                    <a:pt x="929" y="104"/>
                  </a:cubicBezTo>
                  <a:lnTo>
                    <a:pt x="48" y="2247"/>
                  </a:lnTo>
                  <a:cubicBezTo>
                    <a:pt x="1" y="2366"/>
                    <a:pt x="72" y="2462"/>
                    <a:pt x="167" y="2509"/>
                  </a:cubicBezTo>
                  <a:lnTo>
                    <a:pt x="215" y="2509"/>
                  </a:lnTo>
                  <a:cubicBezTo>
                    <a:pt x="286" y="2509"/>
                    <a:pt x="334" y="2486"/>
                    <a:pt x="358" y="2390"/>
                  </a:cubicBezTo>
                  <a:lnTo>
                    <a:pt x="1263" y="247"/>
                  </a:lnTo>
                  <a:cubicBezTo>
                    <a:pt x="1287" y="152"/>
                    <a:pt x="1263" y="80"/>
                    <a:pt x="1167" y="9"/>
                  </a:cubicBezTo>
                  <a:cubicBezTo>
                    <a:pt x="1145" y="3"/>
                    <a:pt x="1124" y="0"/>
                    <a:pt x="11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54"/>
            <p:cNvSpPr/>
            <p:nvPr/>
          </p:nvSpPr>
          <p:spPr>
            <a:xfrm>
              <a:off x="6241344" y="4286631"/>
              <a:ext cx="50447" cy="78861"/>
            </a:xfrm>
            <a:custGeom>
              <a:rect b="b" l="l" r="r" t="t"/>
              <a:pathLst>
                <a:path extrusionOk="0" h="2645" w="1692">
                  <a:moveTo>
                    <a:pt x="596" y="1"/>
                  </a:moveTo>
                  <a:cubicBezTo>
                    <a:pt x="501" y="1"/>
                    <a:pt x="453" y="72"/>
                    <a:pt x="430" y="144"/>
                  </a:cubicBezTo>
                  <a:lnTo>
                    <a:pt x="239" y="1168"/>
                  </a:lnTo>
                  <a:cubicBezTo>
                    <a:pt x="239" y="1215"/>
                    <a:pt x="263" y="1287"/>
                    <a:pt x="311" y="1334"/>
                  </a:cubicBezTo>
                  <a:cubicBezTo>
                    <a:pt x="334" y="1358"/>
                    <a:pt x="364" y="1370"/>
                    <a:pt x="394" y="1370"/>
                  </a:cubicBezTo>
                  <a:cubicBezTo>
                    <a:pt x="424" y="1370"/>
                    <a:pt x="453" y="1358"/>
                    <a:pt x="477" y="1334"/>
                  </a:cubicBezTo>
                  <a:lnTo>
                    <a:pt x="501" y="1334"/>
                  </a:lnTo>
                  <a:cubicBezTo>
                    <a:pt x="596" y="1311"/>
                    <a:pt x="692" y="1287"/>
                    <a:pt x="858" y="1287"/>
                  </a:cubicBezTo>
                  <a:cubicBezTo>
                    <a:pt x="1025" y="1287"/>
                    <a:pt x="1144" y="1334"/>
                    <a:pt x="1215" y="1430"/>
                  </a:cubicBezTo>
                  <a:cubicBezTo>
                    <a:pt x="1311" y="1525"/>
                    <a:pt x="1382" y="1668"/>
                    <a:pt x="1382" y="1811"/>
                  </a:cubicBezTo>
                  <a:cubicBezTo>
                    <a:pt x="1382" y="2073"/>
                    <a:pt x="1144" y="2287"/>
                    <a:pt x="858" y="2287"/>
                  </a:cubicBezTo>
                  <a:cubicBezTo>
                    <a:pt x="596" y="2287"/>
                    <a:pt x="382" y="2120"/>
                    <a:pt x="358" y="1858"/>
                  </a:cubicBezTo>
                  <a:lnTo>
                    <a:pt x="358" y="1787"/>
                  </a:lnTo>
                  <a:cubicBezTo>
                    <a:pt x="358" y="1692"/>
                    <a:pt x="311" y="1644"/>
                    <a:pt x="215" y="1596"/>
                  </a:cubicBezTo>
                  <a:cubicBezTo>
                    <a:pt x="203" y="1594"/>
                    <a:pt x="191" y="1593"/>
                    <a:pt x="179" y="1593"/>
                  </a:cubicBezTo>
                  <a:cubicBezTo>
                    <a:pt x="77" y="1593"/>
                    <a:pt x="1" y="1680"/>
                    <a:pt x="1" y="1787"/>
                  </a:cubicBezTo>
                  <a:lnTo>
                    <a:pt x="1" y="1906"/>
                  </a:lnTo>
                  <a:cubicBezTo>
                    <a:pt x="72" y="2311"/>
                    <a:pt x="430" y="2644"/>
                    <a:pt x="834" y="2644"/>
                  </a:cubicBezTo>
                  <a:lnTo>
                    <a:pt x="858" y="2644"/>
                  </a:lnTo>
                  <a:cubicBezTo>
                    <a:pt x="1311" y="2644"/>
                    <a:pt x="1668" y="2287"/>
                    <a:pt x="1692" y="1835"/>
                  </a:cubicBezTo>
                  <a:cubicBezTo>
                    <a:pt x="1692" y="1596"/>
                    <a:pt x="1644" y="1358"/>
                    <a:pt x="1454" y="1215"/>
                  </a:cubicBezTo>
                  <a:cubicBezTo>
                    <a:pt x="1382" y="977"/>
                    <a:pt x="1144" y="906"/>
                    <a:pt x="906" y="906"/>
                  </a:cubicBezTo>
                  <a:cubicBezTo>
                    <a:pt x="811" y="906"/>
                    <a:pt x="715" y="906"/>
                    <a:pt x="668" y="930"/>
                  </a:cubicBezTo>
                  <a:lnTo>
                    <a:pt x="739" y="358"/>
                  </a:lnTo>
                  <a:lnTo>
                    <a:pt x="1430" y="358"/>
                  </a:lnTo>
                  <a:cubicBezTo>
                    <a:pt x="1525" y="358"/>
                    <a:pt x="1620" y="310"/>
                    <a:pt x="1620" y="215"/>
                  </a:cubicBezTo>
                  <a:cubicBezTo>
                    <a:pt x="1620" y="96"/>
                    <a:pt x="1549" y="1"/>
                    <a:pt x="1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54"/>
            <p:cNvSpPr/>
            <p:nvPr/>
          </p:nvSpPr>
          <p:spPr>
            <a:xfrm>
              <a:off x="6302406" y="4283798"/>
              <a:ext cx="49731" cy="80679"/>
            </a:xfrm>
            <a:custGeom>
              <a:rect b="b" l="l" r="r" t="t"/>
              <a:pathLst>
                <a:path extrusionOk="0" h="2706" w="1668">
                  <a:moveTo>
                    <a:pt x="862" y="313"/>
                  </a:moveTo>
                  <a:cubicBezTo>
                    <a:pt x="1122" y="313"/>
                    <a:pt x="1311" y="524"/>
                    <a:pt x="1311" y="786"/>
                  </a:cubicBezTo>
                  <a:lnTo>
                    <a:pt x="1311" y="1882"/>
                  </a:lnTo>
                  <a:cubicBezTo>
                    <a:pt x="1311" y="2144"/>
                    <a:pt x="1105" y="2356"/>
                    <a:pt x="854" y="2356"/>
                  </a:cubicBezTo>
                  <a:cubicBezTo>
                    <a:pt x="809" y="2356"/>
                    <a:pt x="762" y="2349"/>
                    <a:pt x="715" y="2334"/>
                  </a:cubicBezTo>
                  <a:cubicBezTo>
                    <a:pt x="525" y="2263"/>
                    <a:pt x="358" y="2096"/>
                    <a:pt x="358" y="1858"/>
                  </a:cubicBezTo>
                  <a:lnTo>
                    <a:pt x="358" y="810"/>
                  </a:lnTo>
                  <a:cubicBezTo>
                    <a:pt x="358" y="596"/>
                    <a:pt x="525" y="405"/>
                    <a:pt x="715" y="334"/>
                  </a:cubicBezTo>
                  <a:cubicBezTo>
                    <a:pt x="766" y="319"/>
                    <a:pt x="815" y="313"/>
                    <a:pt x="862" y="313"/>
                  </a:cubicBezTo>
                  <a:close/>
                  <a:moveTo>
                    <a:pt x="835" y="1"/>
                  </a:moveTo>
                  <a:cubicBezTo>
                    <a:pt x="406" y="1"/>
                    <a:pt x="1" y="358"/>
                    <a:pt x="1" y="834"/>
                  </a:cubicBezTo>
                  <a:lnTo>
                    <a:pt x="1" y="1882"/>
                  </a:lnTo>
                  <a:cubicBezTo>
                    <a:pt x="1" y="2263"/>
                    <a:pt x="287" y="2620"/>
                    <a:pt x="668" y="2692"/>
                  </a:cubicBezTo>
                  <a:cubicBezTo>
                    <a:pt x="720" y="2701"/>
                    <a:pt x="771" y="2706"/>
                    <a:pt x="821" y="2706"/>
                  </a:cubicBezTo>
                  <a:cubicBezTo>
                    <a:pt x="1277" y="2706"/>
                    <a:pt x="1644" y="2332"/>
                    <a:pt x="1644" y="1882"/>
                  </a:cubicBezTo>
                  <a:lnTo>
                    <a:pt x="1644" y="834"/>
                  </a:lnTo>
                  <a:cubicBezTo>
                    <a:pt x="1668" y="405"/>
                    <a:pt x="1311" y="1"/>
                    <a:pt x="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54"/>
            <p:cNvSpPr/>
            <p:nvPr/>
          </p:nvSpPr>
          <p:spPr>
            <a:xfrm>
              <a:off x="6366330" y="4290179"/>
              <a:ext cx="17770" cy="17800"/>
            </a:xfrm>
            <a:custGeom>
              <a:rect b="b" l="l" r="r" t="t"/>
              <a:pathLst>
                <a:path extrusionOk="0" h="597" w="596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453"/>
                    <a:pt x="143" y="596"/>
                    <a:pt x="310" y="596"/>
                  </a:cubicBezTo>
                  <a:cubicBezTo>
                    <a:pt x="477" y="596"/>
                    <a:pt x="596" y="453"/>
                    <a:pt x="596" y="310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54"/>
            <p:cNvSpPr/>
            <p:nvPr/>
          </p:nvSpPr>
          <p:spPr>
            <a:xfrm>
              <a:off x="6410337" y="4340596"/>
              <a:ext cx="17800" cy="17800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20" y="1"/>
                    <a:pt x="1" y="120"/>
                    <a:pt x="1" y="310"/>
                  </a:cubicBezTo>
                  <a:cubicBezTo>
                    <a:pt x="1" y="453"/>
                    <a:pt x="120" y="596"/>
                    <a:pt x="287" y="596"/>
                  </a:cubicBezTo>
                  <a:cubicBezTo>
                    <a:pt x="477" y="596"/>
                    <a:pt x="596" y="477"/>
                    <a:pt x="596" y="310"/>
                  </a:cubicBezTo>
                  <a:cubicBezTo>
                    <a:pt x="596" y="120"/>
                    <a:pt x="477" y="1"/>
                    <a:pt x="2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0" name="Google Shape;3900;p54"/>
          <p:cNvGrpSpPr/>
          <p:nvPr/>
        </p:nvGrpSpPr>
        <p:grpSpPr>
          <a:xfrm>
            <a:off x="6999413" y="4148198"/>
            <a:ext cx="354321" cy="354321"/>
            <a:chOff x="6732701" y="4148198"/>
            <a:chExt cx="354321" cy="354321"/>
          </a:xfrm>
        </p:grpSpPr>
        <p:sp>
          <p:nvSpPr>
            <p:cNvPr id="3901" name="Google Shape;3901;p54"/>
            <p:cNvSpPr/>
            <p:nvPr/>
          </p:nvSpPr>
          <p:spPr>
            <a:xfrm>
              <a:off x="6780286" y="4184036"/>
              <a:ext cx="277637" cy="225461"/>
            </a:xfrm>
            <a:custGeom>
              <a:rect b="b" l="l" r="r" t="t"/>
              <a:pathLst>
                <a:path extrusionOk="0" h="7562" w="9312">
                  <a:moveTo>
                    <a:pt x="8570" y="1"/>
                  </a:moveTo>
                  <a:cubicBezTo>
                    <a:pt x="8550" y="1"/>
                    <a:pt x="8526" y="13"/>
                    <a:pt x="8502" y="36"/>
                  </a:cubicBezTo>
                  <a:lnTo>
                    <a:pt x="7549" y="1942"/>
                  </a:lnTo>
                  <a:cubicBezTo>
                    <a:pt x="7537" y="1977"/>
                    <a:pt x="7514" y="1995"/>
                    <a:pt x="7490" y="1995"/>
                  </a:cubicBezTo>
                  <a:cubicBezTo>
                    <a:pt x="7466" y="1995"/>
                    <a:pt x="7442" y="1977"/>
                    <a:pt x="7430" y="1942"/>
                  </a:cubicBezTo>
                  <a:lnTo>
                    <a:pt x="6906" y="1037"/>
                  </a:lnTo>
                  <a:cubicBezTo>
                    <a:pt x="6883" y="1001"/>
                    <a:pt x="6859" y="983"/>
                    <a:pt x="6838" y="983"/>
                  </a:cubicBezTo>
                  <a:cubicBezTo>
                    <a:pt x="6817" y="983"/>
                    <a:pt x="6799" y="1001"/>
                    <a:pt x="6787" y="1037"/>
                  </a:cubicBezTo>
                  <a:lnTo>
                    <a:pt x="5573" y="3466"/>
                  </a:lnTo>
                  <a:cubicBezTo>
                    <a:pt x="5525" y="3513"/>
                    <a:pt x="5501" y="3513"/>
                    <a:pt x="5477" y="3513"/>
                  </a:cubicBezTo>
                  <a:lnTo>
                    <a:pt x="4739" y="3204"/>
                  </a:lnTo>
                  <a:cubicBezTo>
                    <a:pt x="4725" y="3197"/>
                    <a:pt x="4713" y="3194"/>
                    <a:pt x="4703" y="3194"/>
                  </a:cubicBezTo>
                  <a:cubicBezTo>
                    <a:pt x="4678" y="3194"/>
                    <a:pt x="4661" y="3211"/>
                    <a:pt x="4644" y="3227"/>
                  </a:cubicBezTo>
                  <a:lnTo>
                    <a:pt x="3715" y="5180"/>
                  </a:lnTo>
                  <a:cubicBezTo>
                    <a:pt x="3715" y="5197"/>
                    <a:pt x="3691" y="5214"/>
                    <a:pt x="3661" y="5214"/>
                  </a:cubicBezTo>
                  <a:cubicBezTo>
                    <a:pt x="3648" y="5214"/>
                    <a:pt x="3634" y="5211"/>
                    <a:pt x="3620" y="5204"/>
                  </a:cubicBezTo>
                  <a:lnTo>
                    <a:pt x="2667" y="4728"/>
                  </a:lnTo>
                  <a:cubicBezTo>
                    <a:pt x="2644" y="4728"/>
                    <a:pt x="2620" y="4728"/>
                    <a:pt x="2596" y="4752"/>
                  </a:cubicBezTo>
                  <a:lnTo>
                    <a:pt x="1881" y="5776"/>
                  </a:lnTo>
                  <a:lnTo>
                    <a:pt x="596" y="4609"/>
                  </a:lnTo>
                  <a:cubicBezTo>
                    <a:pt x="589" y="4602"/>
                    <a:pt x="577" y="4599"/>
                    <a:pt x="565" y="4599"/>
                  </a:cubicBezTo>
                  <a:cubicBezTo>
                    <a:pt x="534" y="4599"/>
                    <a:pt x="493" y="4616"/>
                    <a:pt x="476" y="4633"/>
                  </a:cubicBezTo>
                  <a:lnTo>
                    <a:pt x="0" y="5657"/>
                  </a:lnTo>
                  <a:lnTo>
                    <a:pt x="0" y="5680"/>
                  </a:lnTo>
                  <a:lnTo>
                    <a:pt x="0" y="7562"/>
                  </a:lnTo>
                  <a:lnTo>
                    <a:pt x="9312" y="7562"/>
                  </a:lnTo>
                  <a:lnTo>
                    <a:pt x="9312" y="1441"/>
                  </a:lnTo>
                  <a:cubicBezTo>
                    <a:pt x="9312" y="1418"/>
                    <a:pt x="9312" y="1418"/>
                    <a:pt x="9288" y="1418"/>
                  </a:cubicBezTo>
                  <a:lnTo>
                    <a:pt x="8621" y="36"/>
                  </a:lnTo>
                  <a:cubicBezTo>
                    <a:pt x="8609" y="13"/>
                    <a:pt x="8591" y="1"/>
                    <a:pt x="8570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54"/>
            <p:cNvSpPr/>
            <p:nvPr/>
          </p:nvSpPr>
          <p:spPr>
            <a:xfrm>
              <a:off x="6780286" y="4212629"/>
              <a:ext cx="277637" cy="196868"/>
            </a:xfrm>
            <a:custGeom>
              <a:rect b="b" l="l" r="r" t="t"/>
              <a:pathLst>
                <a:path extrusionOk="0" h="6603" w="9312">
                  <a:moveTo>
                    <a:pt x="8481" y="0"/>
                  </a:moveTo>
                  <a:cubicBezTo>
                    <a:pt x="8460" y="0"/>
                    <a:pt x="8442" y="18"/>
                    <a:pt x="8430" y="54"/>
                  </a:cubicBezTo>
                  <a:lnTo>
                    <a:pt x="7406" y="1983"/>
                  </a:lnTo>
                  <a:cubicBezTo>
                    <a:pt x="7395" y="2007"/>
                    <a:pt x="7371" y="2018"/>
                    <a:pt x="7347" y="2018"/>
                  </a:cubicBezTo>
                  <a:cubicBezTo>
                    <a:pt x="7323" y="2018"/>
                    <a:pt x="7299" y="2007"/>
                    <a:pt x="7287" y="1983"/>
                  </a:cubicBezTo>
                  <a:lnTo>
                    <a:pt x="6763" y="1173"/>
                  </a:lnTo>
                  <a:cubicBezTo>
                    <a:pt x="6740" y="1137"/>
                    <a:pt x="6716" y="1119"/>
                    <a:pt x="6695" y="1119"/>
                  </a:cubicBezTo>
                  <a:cubicBezTo>
                    <a:pt x="6674" y="1119"/>
                    <a:pt x="6656" y="1137"/>
                    <a:pt x="6644" y="1173"/>
                  </a:cubicBezTo>
                  <a:lnTo>
                    <a:pt x="5335" y="3840"/>
                  </a:lnTo>
                  <a:cubicBezTo>
                    <a:pt x="5287" y="3888"/>
                    <a:pt x="5263" y="3888"/>
                    <a:pt x="5239" y="3888"/>
                  </a:cubicBezTo>
                  <a:lnTo>
                    <a:pt x="4501" y="3578"/>
                  </a:lnTo>
                  <a:cubicBezTo>
                    <a:pt x="4488" y="3572"/>
                    <a:pt x="4477" y="3569"/>
                    <a:pt x="4467" y="3569"/>
                  </a:cubicBezTo>
                  <a:cubicBezTo>
                    <a:pt x="4441" y="3569"/>
                    <a:pt x="4423" y="3591"/>
                    <a:pt x="4406" y="3626"/>
                  </a:cubicBezTo>
                  <a:lnTo>
                    <a:pt x="3429" y="5460"/>
                  </a:lnTo>
                  <a:cubicBezTo>
                    <a:pt x="3429" y="5476"/>
                    <a:pt x="3395" y="5504"/>
                    <a:pt x="3367" y="5504"/>
                  </a:cubicBezTo>
                  <a:cubicBezTo>
                    <a:pt x="3354" y="5504"/>
                    <a:pt x="3342" y="5498"/>
                    <a:pt x="3334" y="5483"/>
                  </a:cubicBezTo>
                  <a:lnTo>
                    <a:pt x="2429" y="5055"/>
                  </a:lnTo>
                  <a:cubicBezTo>
                    <a:pt x="2429" y="5007"/>
                    <a:pt x="2405" y="5007"/>
                    <a:pt x="2382" y="5007"/>
                  </a:cubicBezTo>
                  <a:lnTo>
                    <a:pt x="2358" y="5055"/>
                  </a:lnTo>
                  <a:lnTo>
                    <a:pt x="1786" y="5769"/>
                  </a:lnTo>
                  <a:cubicBezTo>
                    <a:pt x="1786" y="5781"/>
                    <a:pt x="1768" y="5787"/>
                    <a:pt x="1748" y="5787"/>
                  </a:cubicBezTo>
                  <a:cubicBezTo>
                    <a:pt x="1727" y="5787"/>
                    <a:pt x="1703" y="5781"/>
                    <a:pt x="1691" y="5769"/>
                  </a:cubicBezTo>
                  <a:lnTo>
                    <a:pt x="572" y="4817"/>
                  </a:lnTo>
                  <a:cubicBezTo>
                    <a:pt x="557" y="4802"/>
                    <a:pt x="542" y="4796"/>
                    <a:pt x="528" y="4796"/>
                  </a:cubicBezTo>
                  <a:cubicBezTo>
                    <a:pt x="497" y="4796"/>
                    <a:pt x="469" y="4824"/>
                    <a:pt x="453" y="4840"/>
                  </a:cubicBezTo>
                  <a:lnTo>
                    <a:pt x="0" y="5602"/>
                  </a:lnTo>
                  <a:lnTo>
                    <a:pt x="0" y="6603"/>
                  </a:lnTo>
                  <a:lnTo>
                    <a:pt x="9312" y="6603"/>
                  </a:lnTo>
                  <a:lnTo>
                    <a:pt x="9312" y="1387"/>
                  </a:lnTo>
                  <a:lnTo>
                    <a:pt x="8550" y="54"/>
                  </a:lnTo>
                  <a:cubicBezTo>
                    <a:pt x="8526" y="18"/>
                    <a:pt x="8502" y="0"/>
                    <a:pt x="848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54"/>
            <p:cNvSpPr/>
            <p:nvPr/>
          </p:nvSpPr>
          <p:spPr>
            <a:xfrm>
              <a:off x="6780286" y="4238896"/>
              <a:ext cx="277637" cy="233094"/>
            </a:xfrm>
            <a:custGeom>
              <a:rect b="b" l="l" r="r" t="t"/>
              <a:pathLst>
                <a:path extrusionOk="0" h="7818" w="9312">
                  <a:moveTo>
                    <a:pt x="8538" y="0"/>
                  </a:moveTo>
                  <a:cubicBezTo>
                    <a:pt x="8514" y="0"/>
                    <a:pt x="8490" y="18"/>
                    <a:pt x="8478" y="54"/>
                  </a:cubicBezTo>
                  <a:lnTo>
                    <a:pt x="7526" y="1959"/>
                  </a:lnTo>
                  <a:cubicBezTo>
                    <a:pt x="7514" y="1995"/>
                    <a:pt x="7490" y="2013"/>
                    <a:pt x="7466" y="2013"/>
                  </a:cubicBezTo>
                  <a:cubicBezTo>
                    <a:pt x="7442" y="2013"/>
                    <a:pt x="7418" y="1995"/>
                    <a:pt x="7406" y="1959"/>
                  </a:cubicBezTo>
                  <a:lnTo>
                    <a:pt x="6859" y="1030"/>
                  </a:lnTo>
                  <a:cubicBezTo>
                    <a:pt x="6847" y="1006"/>
                    <a:pt x="6829" y="995"/>
                    <a:pt x="6808" y="995"/>
                  </a:cubicBezTo>
                  <a:cubicBezTo>
                    <a:pt x="6787" y="995"/>
                    <a:pt x="6763" y="1006"/>
                    <a:pt x="6740" y="1030"/>
                  </a:cubicBezTo>
                  <a:lnTo>
                    <a:pt x="5525" y="3483"/>
                  </a:lnTo>
                  <a:cubicBezTo>
                    <a:pt x="5501" y="3507"/>
                    <a:pt x="5477" y="3507"/>
                    <a:pt x="5454" y="3507"/>
                  </a:cubicBezTo>
                  <a:lnTo>
                    <a:pt x="4692" y="3221"/>
                  </a:lnTo>
                  <a:cubicBezTo>
                    <a:pt x="4684" y="3206"/>
                    <a:pt x="4677" y="3201"/>
                    <a:pt x="4669" y="3201"/>
                  </a:cubicBezTo>
                  <a:cubicBezTo>
                    <a:pt x="4653" y="3201"/>
                    <a:pt x="4637" y="3229"/>
                    <a:pt x="4620" y="3245"/>
                  </a:cubicBezTo>
                  <a:lnTo>
                    <a:pt x="3691" y="5174"/>
                  </a:lnTo>
                  <a:cubicBezTo>
                    <a:pt x="3691" y="5190"/>
                    <a:pt x="3657" y="5218"/>
                    <a:pt x="3628" y="5218"/>
                  </a:cubicBezTo>
                  <a:cubicBezTo>
                    <a:pt x="3615" y="5218"/>
                    <a:pt x="3604" y="5213"/>
                    <a:pt x="3596" y="5198"/>
                  </a:cubicBezTo>
                  <a:lnTo>
                    <a:pt x="2644" y="4721"/>
                  </a:lnTo>
                  <a:cubicBezTo>
                    <a:pt x="2620" y="4721"/>
                    <a:pt x="2596" y="4721"/>
                    <a:pt x="2548" y="4769"/>
                  </a:cubicBezTo>
                  <a:lnTo>
                    <a:pt x="1905" y="5722"/>
                  </a:lnTo>
                  <a:cubicBezTo>
                    <a:pt x="1905" y="5734"/>
                    <a:pt x="1887" y="5740"/>
                    <a:pt x="1867" y="5740"/>
                  </a:cubicBezTo>
                  <a:cubicBezTo>
                    <a:pt x="1846" y="5740"/>
                    <a:pt x="1822" y="5734"/>
                    <a:pt x="1810" y="5722"/>
                  </a:cubicBezTo>
                  <a:lnTo>
                    <a:pt x="596" y="4602"/>
                  </a:lnTo>
                  <a:cubicBezTo>
                    <a:pt x="589" y="4596"/>
                    <a:pt x="579" y="4593"/>
                    <a:pt x="568" y="4593"/>
                  </a:cubicBezTo>
                  <a:cubicBezTo>
                    <a:pt x="537" y="4593"/>
                    <a:pt x="494" y="4615"/>
                    <a:pt x="476" y="4650"/>
                  </a:cubicBezTo>
                  <a:lnTo>
                    <a:pt x="0" y="5650"/>
                  </a:lnTo>
                  <a:lnTo>
                    <a:pt x="0" y="7817"/>
                  </a:lnTo>
                  <a:lnTo>
                    <a:pt x="9312" y="7817"/>
                  </a:lnTo>
                  <a:lnTo>
                    <a:pt x="9312" y="1459"/>
                  </a:lnTo>
                  <a:lnTo>
                    <a:pt x="8597" y="54"/>
                  </a:lnTo>
                  <a:cubicBezTo>
                    <a:pt x="8585" y="18"/>
                    <a:pt x="8561" y="0"/>
                    <a:pt x="853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54"/>
            <p:cNvSpPr/>
            <p:nvPr/>
          </p:nvSpPr>
          <p:spPr>
            <a:xfrm>
              <a:off x="7028081" y="4240119"/>
              <a:ext cx="29129" cy="231871"/>
            </a:xfrm>
            <a:custGeom>
              <a:rect b="b" l="l" r="r" t="t"/>
              <a:pathLst>
                <a:path extrusionOk="0" h="7777" w="977">
                  <a:moveTo>
                    <a:pt x="227" y="1"/>
                  </a:moveTo>
                  <a:cubicBezTo>
                    <a:pt x="203" y="1"/>
                    <a:pt x="179" y="13"/>
                    <a:pt x="167" y="37"/>
                  </a:cubicBezTo>
                  <a:lnTo>
                    <a:pt x="0" y="394"/>
                  </a:lnTo>
                  <a:lnTo>
                    <a:pt x="477" y="1394"/>
                  </a:lnTo>
                  <a:cubicBezTo>
                    <a:pt x="501" y="1394"/>
                    <a:pt x="501" y="1418"/>
                    <a:pt x="501" y="1442"/>
                  </a:cubicBezTo>
                  <a:lnTo>
                    <a:pt x="501" y="7776"/>
                  </a:lnTo>
                  <a:lnTo>
                    <a:pt x="977" y="7776"/>
                  </a:lnTo>
                  <a:lnTo>
                    <a:pt x="977" y="1418"/>
                  </a:lnTo>
                  <a:lnTo>
                    <a:pt x="286" y="37"/>
                  </a:lnTo>
                  <a:cubicBezTo>
                    <a:pt x="274" y="13"/>
                    <a:pt x="250" y="1"/>
                    <a:pt x="22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54"/>
            <p:cNvSpPr/>
            <p:nvPr/>
          </p:nvSpPr>
          <p:spPr>
            <a:xfrm>
              <a:off x="6736248" y="4471963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79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54"/>
            <p:cNvSpPr/>
            <p:nvPr/>
          </p:nvSpPr>
          <p:spPr>
            <a:xfrm>
              <a:off x="7062160" y="4471963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0" y="0"/>
                  </a:moveTo>
                  <a:cubicBezTo>
                    <a:pt x="72" y="0"/>
                    <a:pt x="120" y="72"/>
                    <a:pt x="120" y="119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0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2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54"/>
            <p:cNvSpPr/>
            <p:nvPr/>
          </p:nvSpPr>
          <p:spPr>
            <a:xfrm>
              <a:off x="6884640" y="4175867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30" y="358"/>
                  </a:lnTo>
                  <a:cubicBezTo>
                    <a:pt x="525" y="358"/>
                    <a:pt x="596" y="287"/>
                    <a:pt x="596" y="215"/>
                  </a:cubicBezTo>
                  <a:cubicBezTo>
                    <a:pt x="596" y="96"/>
                    <a:pt x="549" y="1"/>
                    <a:pt x="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54"/>
            <p:cNvSpPr/>
            <p:nvPr/>
          </p:nvSpPr>
          <p:spPr>
            <a:xfrm>
              <a:off x="6856255" y="4175867"/>
              <a:ext cx="19201" cy="10674"/>
            </a:xfrm>
            <a:custGeom>
              <a:rect b="b" l="l" r="r" t="t"/>
              <a:pathLst>
                <a:path extrusionOk="0" h="358" w="644">
                  <a:moveTo>
                    <a:pt x="215" y="1"/>
                  </a:moveTo>
                  <a:cubicBezTo>
                    <a:pt x="119" y="1"/>
                    <a:pt x="48" y="48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287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54"/>
            <p:cNvSpPr/>
            <p:nvPr/>
          </p:nvSpPr>
          <p:spPr>
            <a:xfrm>
              <a:off x="6994718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54"/>
            <p:cNvSpPr/>
            <p:nvPr/>
          </p:nvSpPr>
          <p:spPr>
            <a:xfrm>
              <a:off x="6940037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54"/>
            <p:cNvSpPr/>
            <p:nvPr/>
          </p:nvSpPr>
          <p:spPr>
            <a:xfrm>
              <a:off x="6967735" y="4175867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72" y="287"/>
                    <a:pt x="572" y="215"/>
                  </a:cubicBezTo>
                  <a:cubicBezTo>
                    <a:pt x="572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54"/>
            <p:cNvSpPr/>
            <p:nvPr/>
          </p:nvSpPr>
          <p:spPr>
            <a:xfrm>
              <a:off x="6912338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54"/>
            <p:cNvSpPr/>
            <p:nvPr/>
          </p:nvSpPr>
          <p:spPr>
            <a:xfrm>
              <a:off x="6774591" y="4175867"/>
              <a:ext cx="17084" cy="10674"/>
            </a:xfrm>
            <a:custGeom>
              <a:rect b="b" l="l" r="r" t="t"/>
              <a:pathLst>
                <a:path extrusionOk="0" h="358" w="573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5" y="358"/>
                  </a:lnTo>
                  <a:cubicBezTo>
                    <a:pt x="477" y="358"/>
                    <a:pt x="572" y="287"/>
                    <a:pt x="572" y="215"/>
                  </a:cubicBezTo>
                  <a:cubicBezTo>
                    <a:pt x="572" y="96"/>
                    <a:pt x="501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54"/>
            <p:cNvSpPr/>
            <p:nvPr/>
          </p:nvSpPr>
          <p:spPr>
            <a:xfrm>
              <a:off x="6801574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54"/>
            <p:cNvSpPr/>
            <p:nvPr/>
          </p:nvSpPr>
          <p:spPr>
            <a:xfrm>
              <a:off x="6829273" y="4175867"/>
              <a:ext cx="18485" cy="10674"/>
            </a:xfrm>
            <a:custGeom>
              <a:rect b="b" l="l" r="r" t="t"/>
              <a:pathLst>
                <a:path extrusionOk="0" h="358" w="620">
                  <a:moveTo>
                    <a:pt x="191" y="1"/>
                  </a:moveTo>
                  <a:cubicBezTo>
                    <a:pt x="119" y="1"/>
                    <a:pt x="24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287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54"/>
            <p:cNvSpPr/>
            <p:nvPr/>
          </p:nvSpPr>
          <p:spPr>
            <a:xfrm>
              <a:off x="6912338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310"/>
                    <a:pt x="120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54"/>
            <p:cNvSpPr/>
            <p:nvPr/>
          </p:nvSpPr>
          <p:spPr>
            <a:xfrm>
              <a:off x="6773876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72" y="310"/>
                    <a:pt x="120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5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54"/>
            <p:cNvSpPr/>
            <p:nvPr/>
          </p:nvSpPr>
          <p:spPr>
            <a:xfrm>
              <a:off x="6829988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24" y="310"/>
                    <a:pt x="119" y="357"/>
                    <a:pt x="214" y="357"/>
                  </a:cubicBezTo>
                  <a:lnTo>
                    <a:pt x="405" y="357"/>
                  </a:lnTo>
                  <a:cubicBezTo>
                    <a:pt x="500" y="357"/>
                    <a:pt x="596" y="286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54"/>
            <p:cNvSpPr/>
            <p:nvPr/>
          </p:nvSpPr>
          <p:spPr>
            <a:xfrm>
              <a:off x="6857657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68" y="0"/>
                  </a:moveTo>
                  <a:cubicBezTo>
                    <a:pt x="72" y="0"/>
                    <a:pt x="1" y="95"/>
                    <a:pt x="1" y="214"/>
                  </a:cubicBezTo>
                  <a:cubicBezTo>
                    <a:pt x="25" y="310"/>
                    <a:pt x="120" y="357"/>
                    <a:pt x="191" y="357"/>
                  </a:cubicBezTo>
                  <a:lnTo>
                    <a:pt x="406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5" y="0"/>
                    <a:pt x="4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54"/>
            <p:cNvSpPr/>
            <p:nvPr/>
          </p:nvSpPr>
          <p:spPr>
            <a:xfrm>
              <a:off x="6801574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48" y="310"/>
                    <a:pt x="120" y="357"/>
                    <a:pt x="215" y="357"/>
                  </a:cubicBezTo>
                  <a:lnTo>
                    <a:pt x="405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54"/>
            <p:cNvSpPr/>
            <p:nvPr/>
          </p:nvSpPr>
          <p:spPr>
            <a:xfrm>
              <a:off x="6884640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49" y="310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25" y="357"/>
                    <a:pt x="596" y="286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54"/>
            <p:cNvSpPr/>
            <p:nvPr/>
          </p:nvSpPr>
          <p:spPr>
            <a:xfrm>
              <a:off x="6732701" y="4148198"/>
              <a:ext cx="354321" cy="354321"/>
            </a:xfrm>
            <a:custGeom>
              <a:rect b="b" l="l" r="r" t="t"/>
              <a:pathLst>
                <a:path extrusionOk="0" h="11884" w="11884">
                  <a:moveTo>
                    <a:pt x="10169" y="1524"/>
                  </a:moveTo>
                  <a:lnTo>
                    <a:pt x="10741" y="2691"/>
                  </a:lnTo>
                  <a:lnTo>
                    <a:pt x="10741" y="3715"/>
                  </a:lnTo>
                  <a:lnTo>
                    <a:pt x="10384" y="3001"/>
                  </a:lnTo>
                  <a:cubicBezTo>
                    <a:pt x="10336" y="2929"/>
                    <a:pt x="10265" y="2858"/>
                    <a:pt x="10169" y="2858"/>
                  </a:cubicBezTo>
                  <a:cubicBezTo>
                    <a:pt x="10074" y="2858"/>
                    <a:pt x="9979" y="2929"/>
                    <a:pt x="9955" y="2977"/>
                  </a:cubicBezTo>
                  <a:lnTo>
                    <a:pt x="9074" y="4715"/>
                  </a:lnTo>
                  <a:lnTo>
                    <a:pt x="8621" y="3953"/>
                  </a:lnTo>
                  <a:cubicBezTo>
                    <a:pt x="8550" y="3882"/>
                    <a:pt x="8502" y="3834"/>
                    <a:pt x="8407" y="3834"/>
                  </a:cubicBezTo>
                  <a:cubicBezTo>
                    <a:pt x="8312" y="3834"/>
                    <a:pt x="8240" y="3906"/>
                    <a:pt x="8193" y="4001"/>
                  </a:cubicBezTo>
                  <a:lnTo>
                    <a:pt x="7050" y="6382"/>
                  </a:lnTo>
                  <a:lnTo>
                    <a:pt x="6383" y="6096"/>
                  </a:lnTo>
                  <a:cubicBezTo>
                    <a:pt x="6352" y="6084"/>
                    <a:pt x="6320" y="6078"/>
                    <a:pt x="6288" y="6078"/>
                  </a:cubicBezTo>
                  <a:cubicBezTo>
                    <a:pt x="6198" y="6078"/>
                    <a:pt x="6115" y="6127"/>
                    <a:pt x="6097" y="6216"/>
                  </a:cubicBezTo>
                  <a:lnTo>
                    <a:pt x="5216" y="8073"/>
                  </a:lnTo>
                  <a:lnTo>
                    <a:pt x="4359" y="7621"/>
                  </a:lnTo>
                  <a:cubicBezTo>
                    <a:pt x="4321" y="7606"/>
                    <a:pt x="4283" y="7598"/>
                    <a:pt x="4248" y="7598"/>
                  </a:cubicBezTo>
                  <a:cubicBezTo>
                    <a:pt x="4171" y="7598"/>
                    <a:pt x="4105" y="7635"/>
                    <a:pt x="4073" y="7716"/>
                  </a:cubicBezTo>
                  <a:lnTo>
                    <a:pt x="3477" y="8549"/>
                  </a:lnTo>
                  <a:lnTo>
                    <a:pt x="2334" y="7502"/>
                  </a:lnTo>
                  <a:cubicBezTo>
                    <a:pt x="2287" y="7430"/>
                    <a:pt x="2192" y="7430"/>
                    <a:pt x="2120" y="7430"/>
                  </a:cubicBezTo>
                  <a:cubicBezTo>
                    <a:pt x="2049" y="7430"/>
                    <a:pt x="1977" y="7502"/>
                    <a:pt x="1953" y="7597"/>
                  </a:cubicBezTo>
                  <a:lnTo>
                    <a:pt x="1810" y="7906"/>
                  </a:lnTo>
                  <a:lnTo>
                    <a:pt x="1763" y="6906"/>
                  </a:lnTo>
                  <a:lnTo>
                    <a:pt x="2192" y="6049"/>
                  </a:lnTo>
                  <a:lnTo>
                    <a:pt x="3382" y="7121"/>
                  </a:lnTo>
                  <a:cubicBezTo>
                    <a:pt x="3406" y="7144"/>
                    <a:pt x="3406" y="7144"/>
                    <a:pt x="3430" y="7144"/>
                  </a:cubicBezTo>
                  <a:cubicBezTo>
                    <a:pt x="3455" y="7151"/>
                    <a:pt x="3479" y="7154"/>
                    <a:pt x="3501" y="7154"/>
                  </a:cubicBezTo>
                  <a:cubicBezTo>
                    <a:pt x="3562" y="7154"/>
                    <a:pt x="3609" y="7132"/>
                    <a:pt x="3644" y="7097"/>
                  </a:cubicBezTo>
                  <a:lnTo>
                    <a:pt x="4311" y="6168"/>
                  </a:lnTo>
                  <a:lnTo>
                    <a:pt x="5168" y="6620"/>
                  </a:lnTo>
                  <a:cubicBezTo>
                    <a:pt x="5192" y="6632"/>
                    <a:pt x="5222" y="6638"/>
                    <a:pt x="5252" y="6638"/>
                  </a:cubicBezTo>
                  <a:cubicBezTo>
                    <a:pt x="5281" y="6638"/>
                    <a:pt x="5311" y="6632"/>
                    <a:pt x="5335" y="6620"/>
                  </a:cubicBezTo>
                  <a:cubicBezTo>
                    <a:pt x="5406" y="6573"/>
                    <a:pt x="5454" y="6549"/>
                    <a:pt x="5502" y="6501"/>
                  </a:cubicBezTo>
                  <a:lnTo>
                    <a:pt x="6359" y="4644"/>
                  </a:lnTo>
                  <a:lnTo>
                    <a:pt x="7002" y="4906"/>
                  </a:lnTo>
                  <a:cubicBezTo>
                    <a:pt x="7035" y="4925"/>
                    <a:pt x="7071" y="4934"/>
                    <a:pt x="7107" y="4934"/>
                  </a:cubicBezTo>
                  <a:cubicBezTo>
                    <a:pt x="7202" y="4934"/>
                    <a:pt x="7294" y="4873"/>
                    <a:pt x="7312" y="4787"/>
                  </a:cubicBezTo>
                  <a:lnTo>
                    <a:pt x="8431" y="2501"/>
                  </a:lnTo>
                  <a:lnTo>
                    <a:pt x="8883" y="3239"/>
                  </a:lnTo>
                  <a:cubicBezTo>
                    <a:pt x="8955" y="3334"/>
                    <a:pt x="9002" y="3358"/>
                    <a:pt x="9098" y="3358"/>
                  </a:cubicBezTo>
                  <a:cubicBezTo>
                    <a:pt x="9193" y="3358"/>
                    <a:pt x="9264" y="3310"/>
                    <a:pt x="9312" y="3239"/>
                  </a:cubicBezTo>
                  <a:lnTo>
                    <a:pt x="10169" y="1524"/>
                  </a:lnTo>
                  <a:close/>
                  <a:moveTo>
                    <a:pt x="10146" y="3334"/>
                  </a:moveTo>
                  <a:lnTo>
                    <a:pt x="10693" y="4501"/>
                  </a:lnTo>
                  <a:lnTo>
                    <a:pt x="10693" y="10669"/>
                  </a:lnTo>
                  <a:lnTo>
                    <a:pt x="1739" y="10669"/>
                  </a:lnTo>
                  <a:lnTo>
                    <a:pt x="1739" y="8716"/>
                  </a:lnTo>
                  <a:lnTo>
                    <a:pt x="1763" y="8716"/>
                  </a:lnTo>
                  <a:lnTo>
                    <a:pt x="2192" y="7859"/>
                  </a:lnTo>
                  <a:lnTo>
                    <a:pt x="3311" y="8883"/>
                  </a:lnTo>
                  <a:cubicBezTo>
                    <a:pt x="3382" y="8930"/>
                    <a:pt x="3430" y="8930"/>
                    <a:pt x="3501" y="8930"/>
                  </a:cubicBezTo>
                  <a:cubicBezTo>
                    <a:pt x="3549" y="8930"/>
                    <a:pt x="3620" y="8883"/>
                    <a:pt x="3668" y="8835"/>
                  </a:cubicBezTo>
                  <a:lnTo>
                    <a:pt x="4263" y="7978"/>
                  </a:lnTo>
                  <a:lnTo>
                    <a:pt x="5145" y="8430"/>
                  </a:lnTo>
                  <a:cubicBezTo>
                    <a:pt x="5168" y="8442"/>
                    <a:pt x="5198" y="8448"/>
                    <a:pt x="5228" y="8448"/>
                  </a:cubicBezTo>
                  <a:cubicBezTo>
                    <a:pt x="5258" y="8448"/>
                    <a:pt x="5287" y="8442"/>
                    <a:pt x="5311" y="8430"/>
                  </a:cubicBezTo>
                  <a:cubicBezTo>
                    <a:pt x="5383" y="8406"/>
                    <a:pt x="5430" y="8359"/>
                    <a:pt x="5454" y="8311"/>
                  </a:cubicBezTo>
                  <a:lnTo>
                    <a:pt x="6335" y="6454"/>
                  </a:lnTo>
                  <a:lnTo>
                    <a:pt x="6978" y="6739"/>
                  </a:lnTo>
                  <a:cubicBezTo>
                    <a:pt x="7009" y="6752"/>
                    <a:pt x="7041" y="6758"/>
                    <a:pt x="7073" y="6758"/>
                  </a:cubicBezTo>
                  <a:cubicBezTo>
                    <a:pt x="7165" y="6758"/>
                    <a:pt x="7252" y="6709"/>
                    <a:pt x="7288" y="6620"/>
                  </a:cubicBezTo>
                  <a:lnTo>
                    <a:pt x="8407" y="4310"/>
                  </a:lnTo>
                  <a:lnTo>
                    <a:pt x="8860" y="5072"/>
                  </a:lnTo>
                  <a:cubicBezTo>
                    <a:pt x="8907" y="5144"/>
                    <a:pt x="8979" y="5192"/>
                    <a:pt x="9074" y="5192"/>
                  </a:cubicBezTo>
                  <a:cubicBezTo>
                    <a:pt x="9145" y="5192"/>
                    <a:pt x="9241" y="5120"/>
                    <a:pt x="9264" y="5072"/>
                  </a:cubicBezTo>
                  <a:lnTo>
                    <a:pt x="10146" y="3334"/>
                  </a:lnTo>
                  <a:close/>
                  <a:moveTo>
                    <a:pt x="11479" y="11026"/>
                  </a:moveTo>
                  <a:lnTo>
                    <a:pt x="11479" y="11502"/>
                  </a:lnTo>
                  <a:lnTo>
                    <a:pt x="310" y="11502"/>
                  </a:lnTo>
                  <a:lnTo>
                    <a:pt x="310" y="11026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6"/>
                  </a:lnTo>
                  <a:lnTo>
                    <a:pt x="524" y="976"/>
                  </a:lnTo>
                  <a:cubicBezTo>
                    <a:pt x="429" y="976"/>
                    <a:pt x="334" y="1048"/>
                    <a:pt x="334" y="1119"/>
                  </a:cubicBezTo>
                  <a:cubicBezTo>
                    <a:pt x="334" y="1238"/>
                    <a:pt x="405" y="1334"/>
                    <a:pt x="524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4" y="2239"/>
                  </a:lnTo>
                  <a:cubicBezTo>
                    <a:pt x="429" y="2239"/>
                    <a:pt x="334" y="2286"/>
                    <a:pt x="334" y="2381"/>
                  </a:cubicBezTo>
                  <a:cubicBezTo>
                    <a:pt x="334" y="2501"/>
                    <a:pt x="405" y="2596"/>
                    <a:pt x="524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24" y="3477"/>
                  </a:lnTo>
                  <a:cubicBezTo>
                    <a:pt x="429" y="3477"/>
                    <a:pt x="334" y="3548"/>
                    <a:pt x="334" y="3620"/>
                  </a:cubicBezTo>
                  <a:cubicBezTo>
                    <a:pt x="334" y="3739"/>
                    <a:pt x="405" y="3834"/>
                    <a:pt x="524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24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405" y="5096"/>
                    <a:pt x="524" y="5096"/>
                  </a:cubicBezTo>
                  <a:lnTo>
                    <a:pt x="715" y="5096"/>
                  </a:lnTo>
                  <a:lnTo>
                    <a:pt x="715" y="5977"/>
                  </a:lnTo>
                  <a:lnTo>
                    <a:pt x="524" y="5977"/>
                  </a:lnTo>
                  <a:cubicBezTo>
                    <a:pt x="429" y="5977"/>
                    <a:pt x="334" y="6049"/>
                    <a:pt x="334" y="6144"/>
                  </a:cubicBezTo>
                  <a:cubicBezTo>
                    <a:pt x="334" y="6263"/>
                    <a:pt x="405" y="6335"/>
                    <a:pt x="524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4" y="7240"/>
                  </a:lnTo>
                  <a:cubicBezTo>
                    <a:pt x="429" y="7240"/>
                    <a:pt x="334" y="7287"/>
                    <a:pt x="334" y="7382"/>
                  </a:cubicBezTo>
                  <a:cubicBezTo>
                    <a:pt x="334" y="7502"/>
                    <a:pt x="405" y="7597"/>
                    <a:pt x="524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24" y="8478"/>
                  </a:lnTo>
                  <a:cubicBezTo>
                    <a:pt x="429" y="8478"/>
                    <a:pt x="334" y="8549"/>
                    <a:pt x="334" y="8645"/>
                  </a:cubicBezTo>
                  <a:cubicBezTo>
                    <a:pt x="334" y="8764"/>
                    <a:pt x="405" y="8835"/>
                    <a:pt x="524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24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405" y="10097"/>
                    <a:pt x="524" y="10097"/>
                  </a:cubicBezTo>
                  <a:lnTo>
                    <a:pt x="715" y="10097"/>
                  </a:lnTo>
                  <a:lnTo>
                    <a:pt x="715" y="10716"/>
                  </a:lnTo>
                  <a:lnTo>
                    <a:pt x="310" y="10716"/>
                  </a:lnTo>
                  <a:cubicBezTo>
                    <a:pt x="167" y="10716"/>
                    <a:pt x="1" y="10836"/>
                    <a:pt x="1" y="11026"/>
                  </a:cubicBezTo>
                  <a:lnTo>
                    <a:pt x="1" y="11574"/>
                  </a:lnTo>
                  <a:cubicBezTo>
                    <a:pt x="1" y="11740"/>
                    <a:pt x="120" y="11883"/>
                    <a:pt x="310" y="11883"/>
                  </a:cubicBezTo>
                  <a:lnTo>
                    <a:pt x="11598" y="11883"/>
                  </a:lnTo>
                  <a:cubicBezTo>
                    <a:pt x="11741" y="11883"/>
                    <a:pt x="11884" y="11764"/>
                    <a:pt x="11884" y="11574"/>
                  </a:cubicBezTo>
                  <a:lnTo>
                    <a:pt x="11884" y="11026"/>
                  </a:lnTo>
                  <a:cubicBezTo>
                    <a:pt x="11836" y="10812"/>
                    <a:pt x="11717" y="10693"/>
                    <a:pt x="11527" y="10693"/>
                  </a:cubicBezTo>
                  <a:lnTo>
                    <a:pt x="11050" y="10693"/>
                  </a:lnTo>
                  <a:lnTo>
                    <a:pt x="11050" y="4501"/>
                  </a:lnTo>
                  <a:lnTo>
                    <a:pt x="11050" y="2691"/>
                  </a:lnTo>
                  <a:cubicBezTo>
                    <a:pt x="11050" y="2643"/>
                    <a:pt x="11050" y="2620"/>
                    <a:pt x="11027" y="2572"/>
                  </a:cubicBezTo>
                  <a:lnTo>
                    <a:pt x="10384" y="1191"/>
                  </a:lnTo>
                  <a:cubicBezTo>
                    <a:pt x="10336" y="1095"/>
                    <a:pt x="10265" y="1048"/>
                    <a:pt x="10169" y="1048"/>
                  </a:cubicBezTo>
                  <a:cubicBezTo>
                    <a:pt x="10169" y="1048"/>
                    <a:pt x="9979" y="1095"/>
                    <a:pt x="9955" y="1191"/>
                  </a:cubicBezTo>
                  <a:lnTo>
                    <a:pt x="9098" y="2929"/>
                  </a:lnTo>
                  <a:lnTo>
                    <a:pt x="8645" y="2167"/>
                  </a:lnTo>
                  <a:cubicBezTo>
                    <a:pt x="8598" y="2096"/>
                    <a:pt x="8526" y="2048"/>
                    <a:pt x="8431" y="2048"/>
                  </a:cubicBezTo>
                  <a:cubicBezTo>
                    <a:pt x="8359" y="2048"/>
                    <a:pt x="8264" y="2119"/>
                    <a:pt x="8240" y="2215"/>
                  </a:cubicBezTo>
                  <a:lnTo>
                    <a:pt x="7073" y="4596"/>
                  </a:lnTo>
                  <a:lnTo>
                    <a:pt x="6407" y="4310"/>
                  </a:lnTo>
                  <a:cubicBezTo>
                    <a:pt x="6376" y="4298"/>
                    <a:pt x="6344" y="4292"/>
                    <a:pt x="6312" y="4292"/>
                  </a:cubicBezTo>
                  <a:cubicBezTo>
                    <a:pt x="6222" y="4292"/>
                    <a:pt x="6139" y="4341"/>
                    <a:pt x="6121" y="4429"/>
                  </a:cubicBezTo>
                  <a:lnTo>
                    <a:pt x="5240" y="6287"/>
                  </a:lnTo>
                  <a:lnTo>
                    <a:pt x="4382" y="5835"/>
                  </a:lnTo>
                  <a:cubicBezTo>
                    <a:pt x="4345" y="5819"/>
                    <a:pt x="4307" y="5812"/>
                    <a:pt x="4272" y="5812"/>
                  </a:cubicBezTo>
                  <a:cubicBezTo>
                    <a:pt x="4195" y="5812"/>
                    <a:pt x="4129" y="5848"/>
                    <a:pt x="4097" y="5930"/>
                  </a:cubicBezTo>
                  <a:lnTo>
                    <a:pt x="3501" y="6763"/>
                  </a:lnTo>
                  <a:lnTo>
                    <a:pt x="2358" y="5715"/>
                  </a:lnTo>
                  <a:cubicBezTo>
                    <a:pt x="2311" y="5644"/>
                    <a:pt x="2215" y="5644"/>
                    <a:pt x="2144" y="5644"/>
                  </a:cubicBezTo>
                  <a:cubicBezTo>
                    <a:pt x="2072" y="5644"/>
                    <a:pt x="2001" y="5715"/>
                    <a:pt x="1977" y="5763"/>
                  </a:cubicBezTo>
                  <a:lnTo>
                    <a:pt x="1501" y="6787"/>
                  </a:lnTo>
                  <a:cubicBezTo>
                    <a:pt x="1477" y="6811"/>
                    <a:pt x="1477" y="6835"/>
                    <a:pt x="1501" y="6906"/>
                  </a:cubicBezTo>
                  <a:lnTo>
                    <a:pt x="1501" y="10716"/>
                  </a:lnTo>
                  <a:lnTo>
                    <a:pt x="1072" y="10716"/>
                  </a:lnTo>
                  <a:lnTo>
                    <a:pt x="1072" y="167"/>
                  </a:lnTo>
                  <a:cubicBezTo>
                    <a:pt x="1072" y="95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3" name="Google Shape;3923;p54"/>
          <p:cNvGrpSpPr/>
          <p:nvPr/>
        </p:nvGrpSpPr>
        <p:grpSpPr>
          <a:xfrm>
            <a:off x="7734048" y="4149600"/>
            <a:ext cx="357184" cy="352205"/>
            <a:chOff x="7391135" y="4149600"/>
            <a:chExt cx="357184" cy="352205"/>
          </a:xfrm>
        </p:grpSpPr>
        <p:sp>
          <p:nvSpPr>
            <p:cNvPr id="3924" name="Google Shape;3924;p54"/>
            <p:cNvSpPr/>
            <p:nvPr/>
          </p:nvSpPr>
          <p:spPr>
            <a:xfrm>
              <a:off x="7497635" y="4251836"/>
              <a:ext cx="144156" cy="144185"/>
            </a:xfrm>
            <a:custGeom>
              <a:rect b="b" l="l" r="r" t="t"/>
              <a:pathLst>
                <a:path extrusionOk="0" h="4836" w="4835">
                  <a:moveTo>
                    <a:pt x="2430" y="1"/>
                  </a:moveTo>
                  <a:cubicBezTo>
                    <a:pt x="1096" y="1"/>
                    <a:pt x="1" y="1096"/>
                    <a:pt x="1" y="2430"/>
                  </a:cubicBezTo>
                  <a:cubicBezTo>
                    <a:pt x="1" y="3740"/>
                    <a:pt x="1096" y="4835"/>
                    <a:pt x="2430" y="4835"/>
                  </a:cubicBezTo>
                  <a:cubicBezTo>
                    <a:pt x="3763" y="4835"/>
                    <a:pt x="4835" y="3740"/>
                    <a:pt x="4835" y="2430"/>
                  </a:cubicBezTo>
                  <a:cubicBezTo>
                    <a:pt x="4835" y="1096"/>
                    <a:pt x="3763" y="1"/>
                    <a:pt x="2430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54"/>
            <p:cNvSpPr/>
            <p:nvPr/>
          </p:nvSpPr>
          <p:spPr>
            <a:xfrm>
              <a:off x="7533861" y="4256816"/>
              <a:ext cx="107930" cy="139206"/>
            </a:xfrm>
            <a:custGeom>
              <a:rect b="b" l="l" r="r" t="t"/>
              <a:pathLst>
                <a:path extrusionOk="0" h="4669" w="3620">
                  <a:moveTo>
                    <a:pt x="1977" y="1"/>
                  </a:moveTo>
                  <a:cubicBezTo>
                    <a:pt x="2667" y="405"/>
                    <a:pt x="3144" y="1191"/>
                    <a:pt x="3144" y="2049"/>
                  </a:cubicBezTo>
                  <a:cubicBezTo>
                    <a:pt x="3144" y="3382"/>
                    <a:pt x="2072" y="4454"/>
                    <a:pt x="738" y="4454"/>
                  </a:cubicBezTo>
                  <a:cubicBezTo>
                    <a:pt x="476" y="4454"/>
                    <a:pt x="238" y="4430"/>
                    <a:pt x="0" y="4335"/>
                  </a:cubicBezTo>
                  <a:lnTo>
                    <a:pt x="0" y="4335"/>
                  </a:lnTo>
                  <a:cubicBezTo>
                    <a:pt x="357" y="4549"/>
                    <a:pt x="762" y="4668"/>
                    <a:pt x="1215" y="4668"/>
                  </a:cubicBezTo>
                  <a:cubicBezTo>
                    <a:pt x="2548" y="4668"/>
                    <a:pt x="3620" y="3597"/>
                    <a:pt x="3620" y="2263"/>
                  </a:cubicBezTo>
                  <a:cubicBezTo>
                    <a:pt x="3620" y="1191"/>
                    <a:pt x="2929" y="286"/>
                    <a:pt x="19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54"/>
            <p:cNvSpPr/>
            <p:nvPr/>
          </p:nvSpPr>
          <p:spPr>
            <a:xfrm>
              <a:off x="7397516" y="4165938"/>
              <a:ext cx="172569" cy="200416"/>
            </a:xfrm>
            <a:custGeom>
              <a:rect b="b" l="l" r="r" t="t"/>
              <a:pathLst>
                <a:path extrusionOk="0" h="6722" w="5788">
                  <a:moveTo>
                    <a:pt x="5788" y="0"/>
                  </a:moveTo>
                  <a:cubicBezTo>
                    <a:pt x="3049" y="0"/>
                    <a:pt x="787" y="2120"/>
                    <a:pt x="596" y="4835"/>
                  </a:cubicBezTo>
                  <a:lnTo>
                    <a:pt x="191" y="4811"/>
                  </a:lnTo>
                  <a:cubicBezTo>
                    <a:pt x="72" y="4811"/>
                    <a:pt x="1" y="4954"/>
                    <a:pt x="72" y="5025"/>
                  </a:cubicBezTo>
                  <a:lnTo>
                    <a:pt x="1239" y="6668"/>
                  </a:lnTo>
                  <a:cubicBezTo>
                    <a:pt x="1263" y="6704"/>
                    <a:pt x="1299" y="6722"/>
                    <a:pt x="1334" y="6722"/>
                  </a:cubicBezTo>
                  <a:cubicBezTo>
                    <a:pt x="1370" y="6722"/>
                    <a:pt x="1406" y="6704"/>
                    <a:pt x="1430" y="6668"/>
                  </a:cubicBezTo>
                  <a:lnTo>
                    <a:pt x="2597" y="5025"/>
                  </a:lnTo>
                  <a:cubicBezTo>
                    <a:pt x="2668" y="4930"/>
                    <a:pt x="2597" y="4811"/>
                    <a:pt x="2478" y="4811"/>
                  </a:cubicBezTo>
                  <a:lnTo>
                    <a:pt x="2073" y="4811"/>
                  </a:lnTo>
                  <a:cubicBezTo>
                    <a:pt x="2239" y="2953"/>
                    <a:pt x="3859" y="1453"/>
                    <a:pt x="5788" y="1453"/>
                  </a:cubicBezTo>
                  <a:lnTo>
                    <a:pt x="5788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54"/>
            <p:cNvSpPr/>
            <p:nvPr/>
          </p:nvSpPr>
          <p:spPr>
            <a:xfrm>
              <a:off x="7525334" y="4153714"/>
              <a:ext cx="200953" cy="171287"/>
            </a:xfrm>
            <a:custGeom>
              <a:rect b="b" l="l" r="r" t="t"/>
              <a:pathLst>
                <a:path extrusionOk="0" h="5745" w="6740">
                  <a:moveTo>
                    <a:pt x="1781" y="1"/>
                  </a:moveTo>
                  <a:cubicBezTo>
                    <a:pt x="1758" y="1"/>
                    <a:pt x="1735" y="10"/>
                    <a:pt x="1715" y="29"/>
                  </a:cubicBezTo>
                  <a:lnTo>
                    <a:pt x="72" y="1172"/>
                  </a:lnTo>
                  <a:cubicBezTo>
                    <a:pt x="0" y="1244"/>
                    <a:pt x="0" y="1339"/>
                    <a:pt x="72" y="1387"/>
                  </a:cubicBezTo>
                  <a:lnTo>
                    <a:pt x="1715" y="2554"/>
                  </a:lnTo>
                  <a:cubicBezTo>
                    <a:pt x="1735" y="2573"/>
                    <a:pt x="1758" y="2582"/>
                    <a:pt x="1781" y="2582"/>
                  </a:cubicBezTo>
                  <a:cubicBezTo>
                    <a:pt x="1843" y="2582"/>
                    <a:pt x="1906" y="2521"/>
                    <a:pt x="1906" y="2435"/>
                  </a:cubicBezTo>
                  <a:lnTo>
                    <a:pt x="1906" y="2030"/>
                  </a:lnTo>
                  <a:cubicBezTo>
                    <a:pt x="3787" y="2196"/>
                    <a:pt x="5287" y="3816"/>
                    <a:pt x="5287" y="5745"/>
                  </a:cubicBezTo>
                  <a:lnTo>
                    <a:pt x="6740" y="5745"/>
                  </a:lnTo>
                  <a:cubicBezTo>
                    <a:pt x="6740" y="3006"/>
                    <a:pt x="4620" y="744"/>
                    <a:pt x="1906" y="553"/>
                  </a:cubicBezTo>
                  <a:lnTo>
                    <a:pt x="1906" y="148"/>
                  </a:lnTo>
                  <a:cubicBezTo>
                    <a:pt x="1906" y="62"/>
                    <a:pt x="1843" y="1"/>
                    <a:pt x="178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54"/>
            <p:cNvSpPr/>
            <p:nvPr/>
          </p:nvSpPr>
          <p:spPr>
            <a:xfrm>
              <a:off x="7584279" y="4171603"/>
              <a:ext cx="142724" cy="146302"/>
            </a:xfrm>
            <a:custGeom>
              <a:rect b="b" l="l" r="r" t="t"/>
              <a:pathLst>
                <a:path extrusionOk="0" h="4907" w="4787">
                  <a:moveTo>
                    <a:pt x="0" y="1"/>
                  </a:moveTo>
                  <a:lnTo>
                    <a:pt x="0" y="191"/>
                  </a:lnTo>
                  <a:cubicBezTo>
                    <a:pt x="0" y="310"/>
                    <a:pt x="48" y="406"/>
                    <a:pt x="167" y="406"/>
                  </a:cubicBezTo>
                  <a:cubicBezTo>
                    <a:pt x="2572" y="668"/>
                    <a:pt x="4477" y="2525"/>
                    <a:pt x="4787" y="4907"/>
                  </a:cubicBezTo>
                  <a:cubicBezTo>
                    <a:pt x="4644" y="2287"/>
                    <a:pt x="2596" y="191"/>
                    <a:pt x="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54"/>
            <p:cNvSpPr/>
            <p:nvPr/>
          </p:nvSpPr>
          <p:spPr>
            <a:xfrm>
              <a:off x="7525334" y="4154728"/>
              <a:ext cx="56827" cy="45319"/>
            </a:xfrm>
            <a:custGeom>
              <a:rect b="b" l="l" r="r" t="t"/>
              <a:pathLst>
                <a:path extrusionOk="0" h="1520" w="1906">
                  <a:moveTo>
                    <a:pt x="1780" y="0"/>
                  </a:moveTo>
                  <a:cubicBezTo>
                    <a:pt x="1757" y="0"/>
                    <a:pt x="1734" y="6"/>
                    <a:pt x="1715" y="19"/>
                  </a:cubicBezTo>
                  <a:lnTo>
                    <a:pt x="72" y="1186"/>
                  </a:lnTo>
                  <a:cubicBezTo>
                    <a:pt x="0" y="1234"/>
                    <a:pt x="0" y="1329"/>
                    <a:pt x="72" y="1400"/>
                  </a:cubicBezTo>
                  <a:lnTo>
                    <a:pt x="215" y="1519"/>
                  </a:lnTo>
                  <a:lnTo>
                    <a:pt x="1739" y="448"/>
                  </a:lnTo>
                  <a:cubicBezTo>
                    <a:pt x="1760" y="416"/>
                    <a:pt x="1792" y="403"/>
                    <a:pt x="1822" y="403"/>
                  </a:cubicBezTo>
                  <a:cubicBezTo>
                    <a:pt x="1858" y="403"/>
                    <a:pt x="1892" y="422"/>
                    <a:pt x="1906" y="448"/>
                  </a:cubicBezTo>
                  <a:lnTo>
                    <a:pt x="1906" y="114"/>
                  </a:lnTo>
                  <a:cubicBezTo>
                    <a:pt x="1906" y="45"/>
                    <a:pt x="1842" y="0"/>
                    <a:pt x="178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54"/>
            <p:cNvSpPr/>
            <p:nvPr/>
          </p:nvSpPr>
          <p:spPr>
            <a:xfrm>
              <a:off x="7570772" y="4282039"/>
              <a:ext cx="172569" cy="199880"/>
            </a:xfrm>
            <a:custGeom>
              <a:rect b="b" l="l" r="r" t="t"/>
              <a:pathLst>
                <a:path extrusionOk="0" h="6704" w="5788">
                  <a:moveTo>
                    <a:pt x="4451" y="0"/>
                  </a:moveTo>
                  <a:cubicBezTo>
                    <a:pt x="4412" y="0"/>
                    <a:pt x="4370" y="12"/>
                    <a:pt x="4335" y="36"/>
                  </a:cubicBezTo>
                  <a:lnTo>
                    <a:pt x="3192" y="1679"/>
                  </a:lnTo>
                  <a:cubicBezTo>
                    <a:pt x="3120" y="1774"/>
                    <a:pt x="3192" y="1893"/>
                    <a:pt x="3311" y="1893"/>
                  </a:cubicBezTo>
                  <a:lnTo>
                    <a:pt x="3716" y="1893"/>
                  </a:lnTo>
                  <a:cubicBezTo>
                    <a:pt x="3549" y="3751"/>
                    <a:pt x="1930" y="5251"/>
                    <a:pt x="1" y="5251"/>
                  </a:cubicBezTo>
                  <a:lnTo>
                    <a:pt x="1" y="6704"/>
                  </a:lnTo>
                  <a:cubicBezTo>
                    <a:pt x="2739" y="6704"/>
                    <a:pt x="5002" y="4584"/>
                    <a:pt x="5192" y="1893"/>
                  </a:cubicBezTo>
                  <a:lnTo>
                    <a:pt x="5597" y="1893"/>
                  </a:lnTo>
                  <a:cubicBezTo>
                    <a:pt x="5716" y="1893"/>
                    <a:pt x="5787" y="1774"/>
                    <a:pt x="5716" y="1679"/>
                  </a:cubicBezTo>
                  <a:lnTo>
                    <a:pt x="4549" y="36"/>
                  </a:lnTo>
                  <a:cubicBezTo>
                    <a:pt x="4525" y="12"/>
                    <a:pt x="4490" y="0"/>
                    <a:pt x="445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54"/>
            <p:cNvSpPr/>
            <p:nvPr/>
          </p:nvSpPr>
          <p:spPr>
            <a:xfrm>
              <a:off x="7580015" y="4339195"/>
              <a:ext cx="146272" cy="142724"/>
            </a:xfrm>
            <a:custGeom>
              <a:rect b="b" l="l" r="r" t="t"/>
              <a:pathLst>
                <a:path extrusionOk="0" h="4787" w="4906">
                  <a:moveTo>
                    <a:pt x="4668" y="0"/>
                  </a:moveTo>
                  <a:cubicBezTo>
                    <a:pt x="4549" y="0"/>
                    <a:pt x="4453" y="95"/>
                    <a:pt x="4477" y="167"/>
                  </a:cubicBezTo>
                  <a:cubicBezTo>
                    <a:pt x="4215" y="2596"/>
                    <a:pt x="2382" y="4501"/>
                    <a:pt x="0" y="4787"/>
                  </a:cubicBezTo>
                  <a:cubicBezTo>
                    <a:pt x="2620" y="4644"/>
                    <a:pt x="4692" y="2596"/>
                    <a:pt x="490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54"/>
            <p:cNvSpPr/>
            <p:nvPr/>
          </p:nvSpPr>
          <p:spPr>
            <a:xfrm>
              <a:off x="7697159" y="4281503"/>
              <a:ext cx="46183" cy="57006"/>
            </a:xfrm>
            <a:custGeom>
              <a:rect b="b" l="l" r="r" t="t"/>
              <a:pathLst>
                <a:path extrusionOk="0" h="1912" w="1549">
                  <a:moveTo>
                    <a:pt x="215" y="0"/>
                  </a:moveTo>
                  <a:cubicBezTo>
                    <a:pt x="179" y="0"/>
                    <a:pt x="143" y="18"/>
                    <a:pt x="120" y="54"/>
                  </a:cubicBezTo>
                  <a:lnTo>
                    <a:pt x="1" y="197"/>
                  </a:lnTo>
                  <a:lnTo>
                    <a:pt x="1072" y="1721"/>
                  </a:lnTo>
                  <a:cubicBezTo>
                    <a:pt x="1120" y="1792"/>
                    <a:pt x="1096" y="1864"/>
                    <a:pt x="1072" y="1911"/>
                  </a:cubicBezTo>
                  <a:lnTo>
                    <a:pt x="1382" y="1911"/>
                  </a:lnTo>
                  <a:cubicBezTo>
                    <a:pt x="1477" y="1911"/>
                    <a:pt x="1548" y="1792"/>
                    <a:pt x="1477" y="1697"/>
                  </a:cubicBezTo>
                  <a:lnTo>
                    <a:pt x="310" y="54"/>
                  </a:lnTo>
                  <a:cubicBezTo>
                    <a:pt x="286" y="18"/>
                    <a:pt x="251" y="0"/>
                    <a:pt x="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54"/>
            <p:cNvSpPr/>
            <p:nvPr/>
          </p:nvSpPr>
          <p:spPr>
            <a:xfrm>
              <a:off x="7726259" y="4338480"/>
              <a:ext cx="2892" cy="1431"/>
            </a:xfrm>
            <a:custGeom>
              <a:rect b="b" l="l" r="r" t="t"/>
              <a:pathLst>
                <a:path extrusionOk="0" h="48" w="97">
                  <a:moveTo>
                    <a:pt x="1" y="0"/>
                  </a:moveTo>
                  <a:lnTo>
                    <a:pt x="1" y="48"/>
                  </a:lnTo>
                  <a:cubicBezTo>
                    <a:pt x="25" y="24"/>
                    <a:pt x="49" y="24"/>
                    <a:pt x="9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54"/>
            <p:cNvSpPr/>
            <p:nvPr/>
          </p:nvSpPr>
          <p:spPr>
            <a:xfrm>
              <a:off x="7414570" y="4322856"/>
              <a:ext cx="200953" cy="171287"/>
            </a:xfrm>
            <a:custGeom>
              <a:rect b="b" l="l" r="r" t="t"/>
              <a:pathLst>
                <a:path extrusionOk="0" h="5745" w="6740">
                  <a:moveTo>
                    <a:pt x="0" y="0"/>
                  </a:moveTo>
                  <a:cubicBezTo>
                    <a:pt x="0" y="2739"/>
                    <a:pt x="2120" y="5001"/>
                    <a:pt x="4835" y="5192"/>
                  </a:cubicBezTo>
                  <a:lnTo>
                    <a:pt x="4835" y="5597"/>
                  </a:lnTo>
                  <a:cubicBezTo>
                    <a:pt x="4835" y="5683"/>
                    <a:pt x="4897" y="5744"/>
                    <a:pt x="4959" y="5744"/>
                  </a:cubicBezTo>
                  <a:cubicBezTo>
                    <a:pt x="4982" y="5744"/>
                    <a:pt x="5006" y="5735"/>
                    <a:pt x="5025" y="5716"/>
                  </a:cubicBezTo>
                  <a:lnTo>
                    <a:pt x="6668" y="4573"/>
                  </a:lnTo>
                  <a:cubicBezTo>
                    <a:pt x="6740" y="4501"/>
                    <a:pt x="6740" y="4406"/>
                    <a:pt x="6668" y="4358"/>
                  </a:cubicBezTo>
                  <a:lnTo>
                    <a:pt x="5025" y="3191"/>
                  </a:lnTo>
                  <a:cubicBezTo>
                    <a:pt x="5007" y="3179"/>
                    <a:pt x="4985" y="3173"/>
                    <a:pt x="4963" y="3173"/>
                  </a:cubicBezTo>
                  <a:cubicBezTo>
                    <a:pt x="4900" y="3173"/>
                    <a:pt x="4835" y="3222"/>
                    <a:pt x="4835" y="3311"/>
                  </a:cubicBezTo>
                  <a:lnTo>
                    <a:pt x="4835" y="3739"/>
                  </a:lnTo>
                  <a:cubicBezTo>
                    <a:pt x="2953" y="3549"/>
                    <a:pt x="1453" y="1953"/>
                    <a:pt x="145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54"/>
            <p:cNvSpPr/>
            <p:nvPr/>
          </p:nvSpPr>
          <p:spPr>
            <a:xfrm>
              <a:off x="7397516" y="4255384"/>
              <a:ext cx="79546" cy="111687"/>
            </a:xfrm>
            <a:custGeom>
              <a:rect b="b" l="l" r="r" t="t"/>
              <a:pathLst>
                <a:path extrusionOk="0" h="3746" w="2668">
                  <a:moveTo>
                    <a:pt x="1072" y="1"/>
                  </a:moveTo>
                  <a:cubicBezTo>
                    <a:pt x="810" y="573"/>
                    <a:pt x="668" y="1192"/>
                    <a:pt x="596" y="1859"/>
                  </a:cubicBezTo>
                  <a:lnTo>
                    <a:pt x="191" y="1859"/>
                  </a:lnTo>
                  <a:cubicBezTo>
                    <a:pt x="72" y="1859"/>
                    <a:pt x="1" y="1978"/>
                    <a:pt x="72" y="2073"/>
                  </a:cubicBezTo>
                  <a:lnTo>
                    <a:pt x="1239" y="3692"/>
                  </a:lnTo>
                  <a:cubicBezTo>
                    <a:pt x="1263" y="3728"/>
                    <a:pt x="1299" y="3746"/>
                    <a:pt x="1334" y="3746"/>
                  </a:cubicBezTo>
                  <a:cubicBezTo>
                    <a:pt x="1370" y="3746"/>
                    <a:pt x="1406" y="3728"/>
                    <a:pt x="1430" y="3692"/>
                  </a:cubicBezTo>
                  <a:lnTo>
                    <a:pt x="2597" y="2073"/>
                  </a:lnTo>
                  <a:cubicBezTo>
                    <a:pt x="2668" y="1978"/>
                    <a:pt x="2597" y="1859"/>
                    <a:pt x="2478" y="1859"/>
                  </a:cubicBezTo>
                  <a:lnTo>
                    <a:pt x="2073" y="1859"/>
                  </a:lnTo>
                  <a:cubicBezTo>
                    <a:pt x="2096" y="1358"/>
                    <a:pt x="2239" y="882"/>
                    <a:pt x="2478" y="45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54"/>
            <p:cNvSpPr/>
            <p:nvPr/>
          </p:nvSpPr>
          <p:spPr>
            <a:xfrm>
              <a:off x="7530313" y="4296589"/>
              <a:ext cx="80262" cy="10674"/>
            </a:xfrm>
            <a:custGeom>
              <a:rect b="b" l="l" r="r" t="t"/>
              <a:pathLst>
                <a:path extrusionOk="0" h="358" w="2692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2524" y="357"/>
                  </a:lnTo>
                  <a:cubicBezTo>
                    <a:pt x="2620" y="357"/>
                    <a:pt x="2691" y="286"/>
                    <a:pt x="2691" y="215"/>
                  </a:cubicBezTo>
                  <a:cubicBezTo>
                    <a:pt x="2691" y="95"/>
                    <a:pt x="2620" y="0"/>
                    <a:pt x="2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54"/>
            <p:cNvSpPr/>
            <p:nvPr/>
          </p:nvSpPr>
          <p:spPr>
            <a:xfrm>
              <a:off x="7530313" y="4319308"/>
              <a:ext cx="80262" cy="10674"/>
            </a:xfrm>
            <a:custGeom>
              <a:rect b="b" l="l" r="r" t="t"/>
              <a:pathLst>
                <a:path extrusionOk="0" h="358" w="269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2524" y="357"/>
                  </a:lnTo>
                  <a:cubicBezTo>
                    <a:pt x="2620" y="357"/>
                    <a:pt x="2691" y="310"/>
                    <a:pt x="2691" y="215"/>
                  </a:cubicBezTo>
                  <a:cubicBezTo>
                    <a:pt x="2691" y="96"/>
                    <a:pt x="2620" y="0"/>
                    <a:pt x="2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54"/>
            <p:cNvSpPr/>
            <p:nvPr/>
          </p:nvSpPr>
          <p:spPr>
            <a:xfrm>
              <a:off x="7548053" y="4342028"/>
              <a:ext cx="44752" cy="10674"/>
            </a:xfrm>
            <a:custGeom>
              <a:rect b="b" l="l" r="r" t="t"/>
              <a:pathLst>
                <a:path extrusionOk="0" h="358" w="1501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334" y="358"/>
                  </a:lnTo>
                  <a:cubicBezTo>
                    <a:pt x="1429" y="358"/>
                    <a:pt x="1501" y="286"/>
                    <a:pt x="1501" y="191"/>
                  </a:cubicBezTo>
                  <a:cubicBezTo>
                    <a:pt x="1501" y="72"/>
                    <a:pt x="1453" y="0"/>
                    <a:pt x="1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54"/>
            <p:cNvSpPr/>
            <p:nvPr/>
          </p:nvSpPr>
          <p:spPr>
            <a:xfrm>
              <a:off x="7492656" y="4247602"/>
              <a:ext cx="154829" cy="154799"/>
            </a:xfrm>
            <a:custGeom>
              <a:rect b="b" l="l" r="r" t="t"/>
              <a:pathLst>
                <a:path extrusionOk="0" h="5192" w="5193">
                  <a:moveTo>
                    <a:pt x="2597" y="333"/>
                  </a:moveTo>
                  <a:cubicBezTo>
                    <a:pt x="3811" y="333"/>
                    <a:pt x="4835" y="1334"/>
                    <a:pt x="4835" y="2572"/>
                  </a:cubicBezTo>
                  <a:cubicBezTo>
                    <a:pt x="4835" y="3787"/>
                    <a:pt x="3835" y="4787"/>
                    <a:pt x="2597" y="4787"/>
                  </a:cubicBezTo>
                  <a:cubicBezTo>
                    <a:pt x="1382" y="4787"/>
                    <a:pt x="358" y="3787"/>
                    <a:pt x="358" y="2572"/>
                  </a:cubicBezTo>
                  <a:cubicBezTo>
                    <a:pt x="358" y="1334"/>
                    <a:pt x="1382" y="333"/>
                    <a:pt x="2597" y="333"/>
                  </a:cubicBezTo>
                  <a:close/>
                  <a:moveTo>
                    <a:pt x="2597" y="0"/>
                  </a:moveTo>
                  <a:cubicBezTo>
                    <a:pt x="1168" y="0"/>
                    <a:pt x="1" y="1167"/>
                    <a:pt x="1" y="2596"/>
                  </a:cubicBezTo>
                  <a:cubicBezTo>
                    <a:pt x="1" y="4025"/>
                    <a:pt x="1168" y="5192"/>
                    <a:pt x="2597" y="5192"/>
                  </a:cubicBezTo>
                  <a:cubicBezTo>
                    <a:pt x="4026" y="5192"/>
                    <a:pt x="5192" y="4025"/>
                    <a:pt x="5192" y="2596"/>
                  </a:cubicBezTo>
                  <a:cubicBezTo>
                    <a:pt x="5192" y="1167"/>
                    <a:pt x="4026" y="0"/>
                    <a:pt x="259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54"/>
            <p:cNvSpPr/>
            <p:nvPr/>
          </p:nvSpPr>
          <p:spPr>
            <a:xfrm>
              <a:off x="7391135" y="4149600"/>
              <a:ext cx="357184" cy="352205"/>
            </a:xfrm>
            <a:custGeom>
              <a:rect b="b" l="l" r="r" t="t"/>
              <a:pathLst>
                <a:path extrusionOk="0" h="11813" w="11980">
                  <a:moveTo>
                    <a:pt x="6287" y="382"/>
                  </a:moveTo>
                  <a:lnTo>
                    <a:pt x="6287" y="691"/>
                  </a:lnTo>
                  <a:cubicBezTo>
                    <a:pt x="6287" y="787"/>
                    <a:pt x="6359" y="882"/>
                    <a:pt x="6454" y="882"/>
                  </a:cubicBezTo>
                  <a:cubicBezTo>
                    <a:pt x="7716" y="977"/>
                    <a:pt x="8883" y="1525"/>
                    <a:pt x="9741" y="2454"/>
                  </a:cubicBezTo>
                  <a:cubicBezTo>
                    <a:pt x="10312" y="3073"/>
                    <a:pt x="10741" y="3835"/>
                    <a:pt x="10931" y="4621"/>
                  </a:cubicBezTo>
                  <a:lnTo>
                    <a:pt x="10765" y="4359"/>
                  </a:lnTo>
                  <a:cubicBezTo>
                    <a:pt x="10691" y="4266"/>
                    <a:pt x="10588" y="4231"/>
                    <a:pt x="10490" y="4231"/>
                  </a:cubicBezTo>
                  <a:cubicBezTo>
                    <a:pt x="10462" y="4231"/>
                    <a:pt x="10434" y="4234"/>
                    <a:pt x="10407" y="4240"/>
                  </a:cubicBezTo>
                  <a:cubicBezTo>
                    <a:pt x="10336" y="4263"/>
                    <a:pt x="10312" y="4311"/>
                    <a:pt x="10265" y="4359"/>
                  </a:cubicBezTo>
                  <a:lnTo>
                    <a:pt x="9860" y="4930"/>
                  </a:lnTo>
                  <a:cubicBezTo>
                    <a:pt x="9717" y="4311"/>
                    <a:pt x="9383" y="3740"/>
                    <a:pt x="8979" y="3263"/>
                  </a:cubicBezTo>
                  <a:cubicBezTo>
                    <a:pt x="8312" y="2549"/>
                    <a:pt x="7431" y="2096"/>
                    <a:pt x="6478" y="2001"/>
                  </a:cubicBezTo>
                  <a:cubicBezTo>
                    <a:pt x="6383" y="2001"/>
                    <a:pt x="6335" y="2049"/>
                    <a:pt x="6287" y="2120"/>
                  </a:cubicBezTo>
                  <a:lnTo>
                    <a:pt x="6287" y="2192"/>
                  </a:lnTo>
                  <a:lnTo>
                    <a:pt x="6287" y="2525"/>
                  </a:lnTo>
                  <a:lnTo>
                    <a:pt x="4787" y="1453"/>
                  </a:lnTo>
                  <a:lnTo>
                    <a:pt x="6287" y="382"/>
                  </a:lnTo>
                  <a:close/>
                  <a:moveTo>
                    <a:pt x="4954" y="882"/>
                  </a:moveTo>
                  <a:lnTo>
                    <a:pt x="4454" y="1239"/>
                  </a:lnTo>
                  <a:cubicBezTo>
                    <a:pt x="4430" y="1263"/>
                    <a:pt x="4359" y="1287"/>
                    <a:pt x="4359" y="1358"/>
                  </a:cubicBezTo>
                  <a:cubicBezTo>
                    <a:pt x="4311" y="1501"/>
                    <a:pt x="4335" y="1644"/>
                    <a:pt x="4454" y="1739"/>
                  </a:cubicBezTo>
                  <a:lnTo>
                    <a:pt x="4906" y="2025"/>
                  </a:lnTo>
                  <a:cubicBezTo>
                    <a:pt x="4430" y="2192"/>
                    <a:pt x="3977" y="2382"/>
                    <a:pt x="3596" y="2715"/>
                  </a:cubicBezTo>
                  <a:cubicBezTo>
                    <a:pt x="3501" y="2787"/>
                    <a:pt x="3501" y="2906"/>
                    <a:pt x="3549" y="2954"/>
                  </a:cubicBezTo>
                  <a:cubicBezTo>
                    <a:pt x="3590" y="2995"/>
                    <a:pt x="3648" y="3021"/>
                    <a:pt x="3698" y="3021"/>
                  </a:cubicBezTo>
                  <a:cubicBezTo>
                    <a:pt x="3735" y="3021"/>
                    <a:pt x="3767" y="3007"/>
                    <a:pt x="3787" y="2977"/>
                  </a:cubicBezTo>
                  <a:cubicBezTo>
                    <a:pt x="4239" y="2620"/>
                    <a:pt x="4740" y="2430"/>
                    <a:pt x="5287" y="2311"/>
                  </a:cubicBezTo>
                  <a:lnTo>
                    <a:pt x="6097" y="2858"/>
                  </a:lnTo>
                  <a:cubicBezTo>
                    <a:pt x="6151" y="2912"/>
                    <a:pt x="6218" y="2939"/>
                    <a:pt x="6288" y="2939"/>
                  </a:cubicBezTo>
                  <a:cubicBezTo>
                    <a:pt x="6311" y="2939"/>
                    <a:pt x="6335" y="2936"/>
                    <a:pt x="6359" y="2930"/>
                  </a:cubicBezTo>
                  <a:cubicBezTo>
                    <a:pt x="6478" y="2906"/>
                    <a:pt x="6573" y="2787"/>
                    <a:pt x="6573" y="2620"/>
                  </a:cubicBezTo>
                  <a:lnTo>
                    <a:pt x="6573" y="2430"/>
                  </a:lnTo>
                  <a:cubicBezTo>
                    <a:pt x="7359" y="2549"/>
                    <a:pt x="8121" y="2930"/>
                    <a:pt x="8645" y="3549"/>
                  </a:cubicBezTo>
                  <a:cubicBezTo>
                    <a:pt x="9121" y="4049"/>
                    <a:pt x="9431" y="4716"/>
                    <a:pt x="9550" y="5407"/>
                  </a:cubicBezTo>
                  <a:lnTo>
                    <a:pt x="9098" y="6026"/>
                  </a:lnTo>
                  <a:cubicBezTo>
                    <a:pt x="9002" y="6145"/>
                    <a:pt x="9002" y="6264"/>
                    <a:pt x="9098" y="6383"/>
                  </a:cubicBezTo>
                  <a:cubicBezTo>
                    <a:pt x="9145" y="6478"/>
                    <a:pt x="9240" y="6502"/>
                    <a:pt x="9360" y="6502"/>
                  </a:cubicBezTo>
                  <a:lnTo>
                    <a:pt x="9574" y="6502"/>
                  </a:lnTo>
                  <a:cubicBezTo>
                    <a:pt x="9455" y="7312"/>
                    <a:pt x="9074" y="8050"/>
                    <a:pt x="8431" y="8621"/>
                  </a:cubicBezTo>
                  <a:cubicBezTo>
                    <a:pt x="7955" y="9074"/>
                    <a:pt x="7359" y="9360"/>
                    <a:pt x="6740" y="9479"/>
                  </a:cubicBezTo>
                  <a:lnTo>
                    <a:pt x="5906" y="8883"/>
                  </a:lnTo>
                  <a:cubicBezTo>
                    <a:pt x="5850" y="8838"/>
                    <a:pt x="5789" y="8815"/>
                    <a:pt x="5727" y="8815"/>
                  </a:cubicBezTo>
                  <a:cubicBezTo>
                    <a:pt x="5658" y="8815"/>
                    <a:pt x="5588" y="8844"/>
                    <a:pt x="5525" y="8907"/>
                  </a:cubicBezTo>
                  <a:cubicBezTo>
                    <a:pt x="5454" y="8979"/>
                    <a:pt x="5406" y="9074"/>
                    <a:pt x="5406" y="9145"/>
                  </a:cubicBezTo>
                  <a:lnTo>
                    <a:pt x="5406" y="9336"/>
                  </a:lnTo>
                  <a:cubicBezTo>
                    <a:pt x="4597" y="9217"/>
                    <a:pt x="3858" y="8836"/>
                    <a:pt x="3311" y="8193"/>
                  </a:cubicBezTo>
                  <a:cubicBezTo>
                    <a:pt x="2834" y="7693"/>
                    <a:pt x="2549" y="7074"/>
                    <a:pt x="2430" y="6383"/>
                  </a:cubicBezTo>
                  <a:lnTo>
                    <a:pt x="2906" y="5692"/>
                  </a:lnTo>
                  <a:cubicBezTo>
                    <a:pt x="2953" y="5621"/>
                    <a:pt x="3001" y="5526"/>
                    <a:pt x="2953" y="5430"/>
                  </a:cubicBezTo>
                  <a:cubicBezTo>
                    <a:pt x="2930" y="5311"/>
                    <a:pt x="2811" y="5216"/>
                    <a:pt x="2668" y="5216"/>
                  </a:cubicBezTo>
                  <a:lnTo>
                    <a:pt x="2453" y="5216"/>
                  </a:lnTo>
                  <a:cubicBezTo>
                    <a:pt x="2453" y="5097"/>
                    <a:pt x="2692" y="4335"/>
                    <a:pt x="2953" y="3859"/>
                  </a:cubicBezTo>
                  <a:cubicBezTo>
                    <a:pt x="3025" y="3763"/>
                    <a:pt x="3049" y="3716"/>
                    <a:pt x="3120" y="3644"/>
                  </a:cubicBezTo>
                  <a:cubicBezTo>
                    <a:pt x="3144" y="3573"/>
                    <a:pt x="3192" y="3549"/>
                    <a:pt x="3239" y="3501"/>
                  </a:cubicBezTo>
                  <a:cubicBezTo>
                    <a:pt x="3287" y="3430"/>
                    <a:pt x="3287" y="3358"/>
                    <a:pt x="3239" y="3287"/>
                  </a:cubicBezTo>
                  <a:cubicBezTo>
                    <a:pt x="3204" y="3239"/>
                    <a:pt x="3150" y="3216"/>
                    <a:pt x="3096" y="3216"/>
                  </a:cubicBezTo>
                  <a:cubicBezTo>
                    <a:pt x="3043" y="3216"/>
                    <a:pt x="2989" y="3239"/>
                    <a:pt x="2953" y="3287"/>
                  </a:cubicBezTo>
                  <a:cubicBezTo>
                    <a:pt x="2549" y="3787"/>
                    <a:pt x="2287" y="4359"/>
                    <a:pt x="2120" y="4978"/>
                  </a:cubicBezTo>
                  <a:cubicBezTo>
                    <a:pt x="2120" y="5049"/>
                    <a:pt x="2072" y="5264"/>
                    <a:pt x="2072" y="5407"/>
                  </a:cubicBezTo>
                  <a:lnTo>
                    <a:pt x="2072" y="5430"/>
                  </a:lnTo>
                  <a:cubicBezTo>
                    <a:pt x="2072" y="5502"/>
                    <a:pt x="2096" y="5573"/>
                    <a:pt x="2191" y="5621"/>
                  </a:cubicBezTo>
                  <a:lnTo>
                    <a:pt x="2572" y="5621"/>
                  </a:lnTo>
                  <a:lnTo>
                    <a:pt x="1501" y="7121"/>
                  </a:lnTo>
                  <a:lnTo>
                    <a:pt x="429" y="5621"/>
                  </a:lnTo>
                  <a:lnTo>
                    <a:pt x="763" y="5621"/>
                  </a:lnTo>
                  <a:cubicBezTo>
                    <a:pt x="858" y="5621"/>
                    <a:pt x="929" y="5549"/>
                    <a:pt x="929" y="5454"/>
                  </a:cubicBezTo>
                  <a:cubicBezTo>
                    <a:pt x="929" y="5407"/>
                    <a:pt x="977" y="5025"/>
                    <a:pt x="1048" y="4692"/>
                  </a:cubicBezTo>
                  <a:cubicBezTo>
                    <a:pt x="1215" y="4025"/>
                    <a:pt x="1477" y="3406"/>
                    <a:pt x="1858" y="2882"/>
                  </a:cubicBezTo>
                  <a:cubicBezTo>
                    <a:pt x="2049" y="2596"/>
                    <a:pt x="2287" y="2358"/>
                    <a:pt x="2525" y="2120"/>
                  </a:cubicBezTo>
                  <a:cubicBezTo>
                    <a:pt x="3192" y="1477"/>
                    <a:pt x="4025" y="1048"/>
                    <a:pt x="4954" y="882"/>
                  </a:cubicBezTo>
                  <a:close/>
                  <a:moveTo>
                    <a:pt x="2215" y="6740"/>
                  </a:moveTo>
                  <a:cubicBezTo>
                    <a:pt x="2358" y="7359"/>
                    <a:pt x="2692" y="7931"/>
                    <a:pt x="3120" y="8407"/>
                  </a:cubicBezTo>
                  <a:cubicBezTo>
                    <a:pt x="3763" y="9122"/>
                    <a:pt x="4668" y="9574"/>
                    <a:pt x="5621" y="9669"/>
                  </a:cubicBezTo>
                  <a:cubicBezTo>
                    <a:pt x="5668" y="9669"/>
                    <a:pt x="5764" y="9622"/>
                    <a:pt x="5787" y="9550"/>
                  </a:cubicBezTo>
                  <a:lnTo>
                    <a:pt x="5787" y="9479"/>
                  </a:lnTo>
                  <a:lnTo>
                    <a:pt x="5787" y="9145"/>
                  </a:lnTo>
                  <a:lnTo>
                    <a:pt x="7312" y="10265"/>
                  </a:lnTo>
                  <a:lnTo>
                    <a:pt x="5787" y="11336"/>
                  </a:lnTo>
                  <a:lnTo>
                    <a:pt x="5787" y="11003"/>
                  </a:lnTo>
                  <a:cubicBezTo>
                    <a:pt x="5787" y="10908"/>
                    <a:pt x="5740" y="10812"/>
                    <a:pt x="5645" y="10812"/>
                  </a:cubicBezTo>
                  <a:cubicBezTo>
                    <a:pt x="4359" y="10741"/>
                    <a:pt x="3192" y="10169"/>
                    <a:pt x="2334" y="9241"/>
                  </a:cubicBezTo>
                  <a:cubicBezTo>
                    <a:pt x="1763" y="8621"/>
                    <a:pt x="1358" y="7883"/>
                    <a:pt x="1144" y="7074"/>
                  </a:cubicBezTo>
                  <a:lnTo>
                    <a:pt x="1144" y="7074"/>
                  </a:lnTo>
                  <a:lnTo>
                    <a:pt x="1334" y="7312"/>
                  </a:lnTo>
                  <a:cubicBezTo>
                    <a:pt x="1358" y="7359"/>
                    <a:pt x="1406" y="7407"/>
                    <a:pt x="1477" y="7431"/>
                  </a:cubicBezTo>
                  <a:cubicBezTo>
                    <a:pt x="1514" y="7443"/>
                    <a:pt x="1551" y="7449"/>
                    <a:pt x="1586" y="7449"/>
                  </a:cubicBezTo>
                  <a:cubicBezTo>
                    <a:pt x="1689" y="7449"/>
                    <a:pt x="1781" y="7400"/>
                    <a:pt x="1834" y="7312"/>
                  </a:cubicBezTo>
                  <a:lnTo>
                    <a:pt x="2215" y="6740"/>
                  </a:lnTo>
                  <a:close/>
                  <a:moveTo>
                    <a:pt x="6252" y="1"/>
                  </a:moveTo>
                  <a:cubicBezTo>
                    <a:pt x="6192" y="1"/>
                    <a:pt x="6133" y="24"/>
                    <a:pt x="6073" y="72"/>
                  </a:cubicBezTo>
                  <a:lnTo>
                    <a:pt x="5573" y="429"/>
                  </a:lnTo>
                  <a:cubicBezTo>
                    <a:pt x="4359" y="525"/>
                    <a:pt x="3192" y="1025"/>
                    <a:pt x="2310" y="1858"/>
                  </a:cubicBezTo>
                  <a:cubicBezTo>
                    <a:pt x="1477" y="2644"/>
                    <a:pt x="929" y="3620"/>
                    <a:pt x="691" y="4716"/>
                  </a:cubicBezTo>
                  <a:cubicBezTo>
                    <a:pt x="643" y="4954"/>
                    <a:pt x="596" y="5264"/>
                    <a:pt x="596" y="5264"/>
                  </a:cubicBezTo>
                  <a:lnTo>
                    <a:pt x="334" y="5264"/>
                  </a:lnTo>
                  <a:cubicBezTo>
                    <a:pt x="239" y="5264"/>
                    <a:pt x="167" y="5287"/>
                    <a:pt x="96" y="5383"/>
                  </a:cubicBezTo>
                  <a:cubicBezTo>
                    <a:pt x="0" y="5502"/>
                    <a:pt x="0" y="5645"/>
                    <a:pt x="72" y="5764"/>
                  </a:cubicBezTo>
                  <a:lnTo>
                    <a:pt x="572" y="6478"/>
                  </a:lnTo>
                  <a:cubicBezTo>
                    <a:pt x="691" y="7645"/>
                    <a:pt x="1191" y="8717"/>
                    <a:pt x="2001" y="9526"/>
                  </a:cubicBezTo>
                  <a:cubicBezTo>
                    <a:pt x="2906" y="10503"/>
                    <a:pt x="4097" y="11098"/>
                    <a:pt x="5406" y="11217"/>
                  </a:cubicBezTo>
                  <a:lnTo>
                    <a:pt x="5406" y="11479"/>
                  </a:lnTo>
                  <a:cubicBezTo>
                    <a:pt x="5406" y="11551"/>
                    <a:pt x="5454" y="11693"/>
                    <a:pt x="5525" y="11741"/>
                  </a:cubicBezTo>
                  <a:cubicBezTo>
                    <a:pt x="5573" y="11765"/>
                    <a:pt x="5645" y="11813"/>
                    <a:pt x="5692" y="11813"/>
                  </a:cubicBezTo>
                  <a:cubicBezTo>
                    <a:pt x="5764" y="11813"/>
                    <a:pt x="5811" y="11765"/>
                    <a:pt x="5883" y="11741"/>
                  </a:cubicBezTo>
                  <a:lnTo>
                    <a:pt x="6383" y="11384"/>
                  </a:lnTo>
                  <a:cubicBezTo>
                    <a:pt x="7264" y="11312"/>
                    <a:pt x="8169" y="11027"/>
                    <a:pt x="8907" y="10527"/>
                  </a:cubicBezTo>
                  <a:cubicBezTo>
                    <a:pt x="9741" y="9979"/>
                    <a:pt x="10431" y="9217"/>
                    <a:pt x="10836" y="8288"/>
                  </a:cubicBezTo>
                  <a:lnTo>
                    <a:pt x="10884" y="8264"/>
                  </a:lnTo>
                  <a:cubicBezTo>
                    <a:pt x="10908" y="8169"/>
                    <a:pt x="10908" y="8074"/>
                    <a:pt x="10812" y="8050"/>
                  </a:cubicBezTo>
                  <a:cubicBezTo>
                    <a:pt x="10779" y="8025"/>
                    <a:pt x="10743" y="8015"/>
                    <a:pt x="10708" y="8015"/>
                  </a:cubicBezTo>
                  <a:cubicBezTo>
                    <a:pt x="10643" y="8015"/>
                    <a:pt x="10581" y="8051"/>
                    <a:pt x="10550" y="8098"/>
                  </a:cubicBezTo>
                  <a:lnTo>
                    <a:pt x="10526" y="8169"/>
                  </a:lnTo>
                  <a:cubicBezTo>
                    <a:pt x="10122" y="9026"/>
                    <a:pt x="9479" y="9741"/>
                    <a:pt x="8693" y="10241"/>
                  </a:cubicBezTo>
                  <a:cubicBezTo>
                    <a:pt x="8169" y="10622"/>
                    <a:pt x="7597" y="10836"/>
                    <a:pt x="6978" y="10955"/>
                  </a:cubicBezTo>
                  <a:lnTo>
                    <a:pt x="7478" y="10598"/>
                  </a:lnTo>
                  <a:cubicBezTo>
                    <a:pt x="7550" y="10574"/>
                    <a:pt x="7573" y="10527"/>
                    <a:pt x="7597" y="10455"/>
                  </a:cubicBezTo>
                  <a:cubicBezTo>
                    <a:pt x="7669" y="10312"/>
                    <a:pt x="7597" y="10169"/>
                    <a:pt x="7478" y="10098"/>
                  </a:cubicBezTo>
                  <a:lnTo>
                    <a:pt x="7026" y="9812"/>
                  </a:lnTo>
                  <a:cubicBezTo>
                    <a:pt x="7597" y="9622"/>
                    <a:pt x="8145" y="9360"/>
                    <a:pt x="8574" y="8931"/>
                  </a:cubicBezTo>
                  <a:cubicBezTo>
                    <a:pt x="9312" y="8288"/>
                    <a:pt x="9741" y="7383"/>
                    <a:pt x="9836" y="6431"/>
                  </a:cubicBezTo>
                  <a:cubicBezTo>
                    <a:pt x="9836" y="6359"/>
                    <a:pt x="9812" y="6288"/>
                    <a:pt x="9717" y="6264"/>
                  </a:cubicBezTo>
                  <a:lnTo>
                    <a:pt x="9336" y="6264"/>
                  </a:lnTo>
                  <a:lnTo>
                    <a:pt x="10407" y="4740"/>
                  </a:lnTo>
                  <a:lnTo>
                    <a:pt x="11479" y="6264"/>
                  </a:lnTo>
                  <a:lnTo>
                    <a:pt x="11146" y="6264"/>
                  </a:lnTo>
                  <a:cubicBezTo>
                    <a:pt x="11050" y="6264"/>
                    <a:pt x="10955" y="6311"/>
                    <a:pt x="10955" y="6407"/>
                  </a:cubicBezTo>
                  <a:cubicBezTo>
                    <a:pt x="10931" y="6740"/>
                    <a:pt x="10884" y="7097"/>
                    <a:pt x="10788" y="7431"/>
                  </a:cubicBezTo>
                  <a:cubicBezTo>
                    <a:pt x="10765" y="7502"/>
                    <a:pt x="10812" y="7597"/>
                    <a:pt x="10908" y="7621"/>
                  </a:cubicBezTo>
                  <a:cubicBezTo>
                    <a:pt x="10928" y="7632"/>
                    <a:pt x="10949" y="7636"/>
                    <a:pt x="10969" y="7636"/>
                  </a:cubicBezTo>
                  <a:cubicBezTo>
                    <a:pt x="11041" y="7636"/>
                    <a:pt x="11103" y="7577"/>
                    <a:pt x="11122" y="7502"/>
                  </a:cubicBezTo>
                  <a:cubicBezTo>
                    <a:pt x="11217" y="7216"/>
                    <a:pt x="11265" y="6907"/>
                    <a:pt x="11289" y="6597"/>
                  </a:cubicBezTo>
                  <a:lnTo>
                    <a:pt x="11574" y="6597"/>
                  </a:lnTo>
                  <a:cubicBezTo>
                    <a:pt x="11693" y="6597"/>
                    <a:pt x="11765" y="6526"/>
                    <a:pt x="11836" y="6407"/>
                  </a:cubicBezTo>
                  <a:cubicBezTo>
                    <a:pt x="11979" y="6240"/>
                    <a:pt x="11979" y="6121"/>
                    <a:pt x="11884" y="6026"/>
                  </a:cubicBezTo>
                  <a:lnTo>
                    <a:pt x="11384" y="5311"/>
                  </a:lnTo>
                  <a:cubicBezTo>
                    <a:pt x="11265" y="4144"/>
                    <a:pt x="10765" y="3073"/>
                    <a:pt x="9955" y="2239"/>
                  </a:cubicBezTo>
                  <a:cubicBezTo>
                    <a:pt x="9074" y="1287"/>
                    <a:pt x="7883" y="691"/>
                    <a:pt x="6573" y="572"/>
                  </a:cubicBezTo>
                  <a:lnTo>
                    <a:pt x="6573" y="310"/>
                  </a:lnTo>
                  <a:cubicBezTo>
                    <a:pt x="6573" y="215"/>
                    <a:pt x="6526" y="96"/>
                    <a:pt x="6430" y="72"/>
                  </a:cubicBezTo>
                  <a:cubicBezTo>
                    <a:pt x="6371" y="24"/>
                    <a:pt x="6311" y="1"/>
                    <a:pt x="625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1" name="Google Shape;3941;p54"/>
          <p:cNvGrpSpPr/>
          <p:nvPr/>
        </p:nvGrpSpPr>
        <p:grpSpPr>
          <a:xfrm>
            <a:off x="1098221" y="3572345"/>
            <a:ext cx="291147" cy="355755"/>
            <a:chOff x="1745908" y="3572345"/>
            <a:chExt cx="291147" cy="355755"/>
          </a:xfrm>
        </p:grpSpPr>
        <p:sp>
          <p:nvSpPr>
            <p:cNvPr id="3942" name="Google Shape;3942;p54"/>
            <p:cNvSpPr/>
            <p:nvPr/>
          </p:nvSpPr>
          <p:spPr>
            <a:xfrm>
              <a:off x="1750172" y="3658272"/>
              <a:ext cx="118604" cy="265026"/>
            </a:xfrm>
            <a:custGeom>
              <a:rect b="b" l="l" r="r" t="t"/>
              <a:pathLst>
                <a:path extrusionOk="0" h="8889" w="3978">
                  <a:moveTo>
                    <a:pt x="1906" y="0"/>
                  </a:moveTo>
                  <a:cubicBezTo>
                    <a:pt x="1668" y="0"/>
                    <a:pt x="1" y="119"/>
                    <a:pt x="1" y="1905"/>
                  </a:cubicBezTo>
                  <a:lnTo>
                    <a:pt x="1" y="3763"/>
                  </a:lnTo>
                  <a:cubicBezTo>
                    <a:pt x="1" y="3787"/>
                    <a:pt x="1" y="3810"/>
                    <a:pt x="25" y="3810"/>
                  </a:cubicBezTo>
                  <a:cubicBezTo>
                    <a:pt x="150" y="3936"/>
                    <a:pt x="282" y="3988"/>
                    <a:pt x="400" y="3988"/>
                  </a:cubicBezTo>
                  <a:cubicBezTo>
                    <a:pt x="617" y="3988"/>
                    <a:pt x="787" y="3812"/>
                    <a:pt x="787" y="3596"/>
                  </a:cubicBezTo>
                  <a:lnTo>
                    <a:pt x="787" y="8526"/>
                  </a:lnTo>
                  <a:cubicBezTo>
                    <a:pt x="787" y="8549"/>
                    <a:pt x="834" y="8573"/>
                    <a:pt x="834" y="8597"/>
                  </a:cubicBezTo>
                  <a:cubicBezTo>
                    <a:pt x="1021" y="8792"/>
                    <a:pt x="1219" y="8872"/>
                    <a:pt x="1398" y="8872"/>
                  </a:cubicBezTo>
                  <a:cubicBezTo>
                    <a:pt x="1680" y="8872"/>
                    <a:pt x="1912" y="8671"/>
                    <a:pt x="1966" y="8405"/>
                  </a:cubicBezTo>
                  <a:lnTo>
                    <a:pt x="1966" y="8405"/>
                  </a:lnTo>
                  <a:cubicBezTo>
                    <a:pt x="2024" y="8680"/>
                    <a:pt x="2282" y="8888"/>
                    <a:pt x="2585" y="8888"/>
                  </a:cubicBezTo>
                  <a:cubicBezTo>
                    <a:pt x="2612" y="8888"/>
                    <a:pt x="2640" y="8886"/>
                    <a:pt x="2668" y="8883"/>
                  </a:cubicBezTo>
                  <a:cubicBezTo>
                    <a:pt x="2930" y="8811"/>
                    <a:pt x="3168" y="8549"/>
                    <a:pt x="3168" y="8288"/>
                  </a:cubicBezTo>
                  <a:lnTo>
                    <a:pt x="3168" y="3596"/>
                  </a:lnTo>
                  <a:cubicBezTo>
                    <a:pt x="3168" y="3809"/>
                    <a:pt x="3340" y="3984"/>
                    <a:pt x="3564" y="3984"/>
                  </a:cubicBezTo>
                  <a:cubicBezTo>
                    <a:pt x="3590" y="3984"/>
                    <a:pt x="3617" y="3982"/>
                    <a:pt x="3644" y="3977"/>
                  </a:cubicBezTo>
                  <a:cubicBezTo>
                    <a:pt x="3835" y="3953"/>
                    <a:pt x="3978" y="3787"/>
                    <a:pt x="3978" y="3596"/>
                  </a:cubicBezTo>
                  <a:lnTo>
                    <a:pt x="3978" y="2001"/>
                  </a:lnTo>
                  <a:cubicBezTo>
                    <a:pt x="3954" y="857"/>
                    <a:pt x="3073" y="0"/>
                    <a:pt x="195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54"/>
            <p:cNvSpPr/>
            <p:nvPr/>
          </p:nvSpPr>
          <p:spPr>
            <a:xfrm>
              <a:off x="1784251" y="3903921"/>
              <a:ext cx="17800" cy="17800"/>
            </a:xfrm>
            <a:custGeom>
              <a:rect b="b" l="l" r="r" t="t"/>
              <a:pathLst>
                <a:path extrusionOk="0" h="597" w="597">
                  <a:moveTo>
                    <a:pt x="358" y="1"/>
                  </a:moveTo>
                  <a:cubicBezTo>
                    <a:pt x="358" y="168"/>
                    <a:pt x="310" y="310"/>
                    <a:pt x="191" y="430"/>
                  </a:cubicBezTo>
                  <a:cubicBezTo>
                    <a:pt x="144" y="477"/>
                    <a:pt x="72" y="501"/>
                    <a:pt x="1" y="549"/>
                  </a:cubicBezTo>
                  <a:cubicBezTo>
                    <a:pt x="96" y="572"/>
                    <a:pt x="168" y="596"/>
                    <a:pt x="239" y="596"/>
                  </a:cubicBezTo>
                  <a:cubicBezTo>
                    <a:pt x="382" y="596"/>
                    <a:pt x="525" y="572"/>
                    <a:pt x="596" y="477"/>
                  </a:cubicBezTo>
                  <a:cubicBezTo>
                    <a:pt x="501" y="358"/>
                    <a:pt x="382" y="191"/>
                    <a:pt x="358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54"/>
            <p:cNvSpPr/>
            <p:nvPr/>
          </p:nvSpPr>
          <p:spPr>
            <a:xfrm>
              <a:off x="1821192" y="3707975"/>
              <a:ext cx="24150" cy="213028"/>
            </a:xfrm>
            <a:custGeom>
              <a:rect b="b" l="l" r="r" t="t"/>
              <a:pathLst>
                <a:path extrusionOk="0" h="7145" w="810">
                  <a:moveTo>
                    <a:pt x="810" y="0"/>
                  </a:moveTo>
                  <a:cubicBezTo>
                    <a:pt x="548" y="0"/>
                    <a:pt x="357" y="214"/>
                    <a:pt x="357" y="453"/>
                  </a:cubicBezTo>
                  <a:lnTo>
                    <a:pt x="357" y="6549"/>
                  </a:lnTo>
                  <a:cubicBezTo>
                    <a:pt x="357" y="6787"/>
                    <a:pt x="215" y="7002"/>
                    <a:pt x="0" y="7073"/>
                  </a:cubicBezTo>
                  <a:cubicBezTo>
                    <a:pt x="48" y="7121"/>
                    <a:pt x="143" y="7144"/>
                    <a:pt x="238" y="7144"/>
                  </a:cubicBezTo>
                  <a:cubicBezTo>
                    <a:pt x="524" y="7144"/>
                    <a:pt x="810" y="6882"/>
                    <a:pt x="810" y="6549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54"/>
            <p:cNvSpPr/>
            <p:nvPr/>
          </p:nvSpPr>
          <p:spPr>
            <a:xfrm>
              <a:off x="1802021" y="3658272"/>
              <a:ext cx="66040" cy="117889"/>
            </a:xfrm>
            <a:custGeom>
              <a:rect b="b" l="l" r="r" t="t"/>
              <a:pathLst>
                <a:path extrusionOk="0" h="3954" w="2215">
                  <a:moveTo>
                    <a:pt x="0" y="0"/>
                  </a:moveTo>
                  <a:cubicBezTo>
                    <a:pt x="1000" y="119"/>
                    <a:pt x="1739" y="953"/>
                    <a:pt x="1739" y="1977"/>
                  </a:cubicBezTo>
                  <a:lnTo>
                    <a:pt x="1739" y="3572"/>
                  </a:lnTo>
                  <a:cubicBezTo>
                    <a:pt x="1739" y="3668"/>
                    <a:pt x="1667" y="3787"/>
                    <a:pt x="1620" y="3834"/>
                  </a:cubicBezTo>
                  <a:lnTo>
                    <a:pt x="1596" y="3882"/>
                  </a:lnTo>
                  <a:cubicBezTo>
                    <a:pt x="1643" y="3929"/>
                    <a:pt x="1739" y="3953"/>
                    <a:pt x="1834" y="3953"/>
                  </a:cubicBezTo>
                  <a:cubicBezTo>
                    <a:pt x="1929" y="3953"/>
                    <a:pt x="2024" y="3906"/>
                    <a:pt x="2096" y="3834"/>
                  </a:cubicBezTo>
                  <a:cubicBezTo>
                    <a:pt x="2191" y="3787"/>
                    <a:pt x="2215" y="3691"/>
                    <a:pt x="2215" y="3572"/>
                  </a:cubicBezTo>
                  <a:lnTo>
                    <a:pt x="2215" y="1977"/>
                  </a:lnTo>
                  <a:cubicBezTo>
                    <a:pt x="2215" y="857"/>
                    <a:pt x="1358" y="0"/>
                    <a:pt x="238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54"/>
            <p:cNvSpPr/>
            <p:nvPr/>
          </p:nvSpPr>
          <p:spPr>
            <a:xfrm>
              <a:off x="1914901" y="3796019"/>
              <a:ext cx="113625" cy="124984"/>
            </a:xfrm>
            <a:custGeom>
              <a:rect b="b" l="l" r="r" t="t"/>
              <a:pathLst>
                <a:path extrusionOk="0" h="4192" w="3811">
                  <a:moveTo>
                    <a:pt x="72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4191"/>
                  </a:lnTo>
                  <a:lnTo>
                    <a:pt x="3811" y="4191"/>
                  </a:lnTo>
                  <a:lnTo>
                    <a:pt x="3811" y="48"/>
                  </a:lnTo>
                  <a:cubicBezTo>
                    <a:pt x="3811" y="24"/>
                    <a:pt x="3787" y="0"/>
                    <a:pt x="376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54"/>
            <p:cNvSpPr/>
            <p:nvPr/>
          </p:nvSpPr>
          <p:spPr>
            <a:xfrm>
              <a:off x="2012904" y="3796019"/>
              <a:ext cx="15623" cy="124984"/>
            </a:xfrm>
            <a:custGeom>
              <a:rect b="b" l="l" r="r" t="t"/>
              <a:pathLst>
                <a:path extrusionOk="0" h="4192" w="524">
                  <a:moveTo>
                    <a:pt x="0" y="0"/>
                  </a:moveTo>
                  <a:cubicBezTo>
                    <a:pt x="24" y="0"/>
                    <a:pt x="48" y="24"/>
                    <a:pt x="48" y="48"/>
                  </a:cubicBezTo>
                  <a:lnTo>
                    <a:pt x="48" y="4191"/>
                  </a:lnTo>
                  <a:lnTo>
                    <a:pt x="524" y="4191"/>
                  </a:lnTo>
                  <a:lnTo>
                    <a:pt x="524" y="48"/>
                  </a:lnTo>
                  <a:cubicBezTo>
                    <a:pt x="524" y="24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54"/>
            <p:cNvSpPr/>
            <p:nvPr/>
          </p:nvSpPr>
          <p:spPr>
            <a:xfrm>
              <a:off x="1779987" y="3578725"/>
              <a:ext cx="58974" cy="58259"/>
            </a:xfrm>
            <a:custGeom>
              <a:rect b="b" l="l" r="r" t="t"/>
              <a:pathLst>
                <a:path extrusionOk="0" h="1954" w="1978">
                  <a:moveTo>
                    <a:pt x="1001" y="1"/>
                  </a:moveTo>
                  <a:cubicBezTo>
                    <a:pt x="453" y="1"/>
                    <a:pt x="1" y="430"/>
                    <a:pt x="1" y="977"/>
                  </a:cubicBezTo>
                  <a:cubicBezTo>
                    <a:pt x="1" y="1525"/>
                    <a:pt x="453" y="1954"/>
                    <a:pt x="1001" y="1954"/>
                  </a:cubicBezTo>
                  <a:cubicBezTo>
                    <a:pt x="1525" y="1954"/>
                    <a:pt x="1978" y="1525"/>
                    <a:pt x="1978" y="977"/>
                  </a:cubicBezTo>
                  <a:cubicBezTo>
                    <a:pt x="1978" y="430"/>
                    <a:pt x="1525" y="1"/>
                    <a:pt x="100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54"/>
            <p:cNvSpPr/>
            <p:nvPr/>
          </p:nvSpPr>
          <p:spPr>
            <a:xfrm>
              <a:off x="1789230" y="3579441"/>
              <a:ext cx="49731" cy="57543"/>
            </a:xfrm>
            <a:custGeom>
              <a:rect b="b" l="l" r="r" t="t"/>
              <a:pathLst>
                <a:path extrusionOk="0" h="1930" w="1668">
                  <a:moveTo>
                    <a:pt x="929" y="1"/>
                  </a:moveTo>
                  <a:cubicBezTo>
                    <a:pt x="1120" y="167"/>
                    <a:pt x="1239" y="406"/>
                    <a:pt x="1239" y="715"/>
                  </a:cubicBezTo>
                  <a:cubicBezTo>
                    <a:pt x="1239" y="1239"/>
                    <a:pt x="810" y="1692"/>
                    <a:pt x="263" y="1692"/>
                  </a:cubicBezTo>
                  <a:cubicBezTo>
                    <a:pt x="167" y="1692"/>
                    <a:pt x="96" y="1692"/>
                    <a:pt x="1" y="1668"/>
                  </a:cubicBezTo>
                  <a:lnTo>
                    <a:pt x="1" y="1668"/>
                  </a:lnTo>
                  <a:cubicBezTo>
                    <a:pt x="167" y="1834"/>
                    <a:pt x="405" y="1930"/>
                    <a:pt x="691" y="1930"/>
                  </a:cubicBezTo>
                  <a:cubicBezTo>
                    <a:pt x="1215" y="1930"/>
                    <a:pt x="1668" y="1477"/>
                    <a:pt x="1668" y="953"/>
                  </a:cubicBezTo>
                  <a:cubicBezTo>
                    <a:pt x="1668" y="501"/>
                    <a:pt x="1358" y="120"/>
                    <a:pt x="92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54"/>
            <p:cNvSpPr/>
            <p:nvPr/>
          </p:nvSpPr>
          <p:spPr>
            <a:xfrm>
              <a:off x="1909952" y="3791756"/>
              <a:ext cx="124984" cy="136344"/>
            </a:xfrm>
            <a:custGeom>
              <a:rect b="b" l="l" r="r" t="t"/>
              <a:pathLst>
                <a:path extrusionOk="0" h="4573" w="4192"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4406"/>
                  </a:lnTo>
                  <a:cubicBezTo>
                    <a:pt x="0" y="4477"/>
                    <a:pt x="95" y="4573"/>
                    <a:pt x="167" y="4573"/>
                  </a:cubicBezTo>
                  <a:lnTo>
                    <a:pt x="762" y="4573"/>
                  </a:lnTo>
                  <a:cubicBezTo>
                    <a:pt x="857" y="4573"/>
                    <a:pt x="929" y="4525"/>
                    <a:pt x="953" y="4430"/>
                  </a:cubicBezTo>
                  <a:cubicBezTo>
                    <a:pt x="976" y="4311"/>
                    <a:pt x="881" y="4215"/>
                    <a:pt x="762" y="4215"/>
                  </a:cubicBezTo>
                  <a:lnTo>
                    <a:pt x="357" y="4215"/>
                  </a:lnTo>
                  <a:lnTo>
                    <a:pt x="357" y="357"/>
                  </a:lnTo>
                  <a:lnTo>
                    <a:pt x="3834" y="357"/>
                  </a:lnTo>
                  <a:lnTo>
                    <a:pt x="3834" y="4215"/>
                  </a:lnTo>
                  <a:lnTo>
                    <a:pt x="1572" y="4215"/>
                  </a:lnTo>
                  <a:cubicBezTo>
                    <a:pt x="1477" y="4215"/>
                    <a:pt x="1429" y="4287"/>
                    <a:pt x="1405" y="4358"/>
                  </a:cubicBezTo>
                  <a:cubicBezTo>
                    <a:pt x="1357" y="4477"/>
                    <a:pt x="1453" y="4573"/>
                    <a:pt x="1572" y="4573"/>
                  </a:cubicBezTo>
                  <a:lnTo>
                    <a:pt x="4025" y="4573"/>
                  </a:lnTo>
                  <a:cubicBezTo>
                    <a:pt x="4096" y="4573"/>
                    <a:pt x="4191" y="4477"/>
                    <a:pt x="4191" y="4406"/>
                  </a:cubicBezTo>
                  <a:lnTo>
                    <a:pt x="4191" y="238"/>
                  </a:lnTo>
                  <a:cubicBezTo>
                    <a:pt x="4168" y="72"/>
                    <a:pt x="4072" y="0"/>
                    <a:pt x="3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54"/>
            <p:cNvSpPr/>
            <p:nvPr/>
          </p:nvSpPr>
          <p:spPr>
            <a:xfrm>
              <a:off x="1946148" y="3714295"/>
              <a:ext cx="35539" cy="54770"/>
            </a:xfrm>
            <a:custGeom>
              <a:rect b="b" l="l" r="r" t="t"/>
              <a:pathLst>
                <a:path extrusionOk="0" h="1837" w="1192">
                  <a:moveTo>
                    <a:pt x="557" y="325"/>
                  </a:moveTo>
                  <a:cubicBezTo>
                    <a:pt x="577" y="325"/>
                    <a:pt x="598" y="329"/>
                    <a:pt x="620" y="336"/>
                  </a:cubicBezTo>
                  <a:cubicBezTo>
                    <a:pt x="739" y="336"/>
                    <a:pt x="834" y="455"/>
                    <a:pt x="834" y="574"/>
                  </a:cubicBezTo>
                  <a:lnTo>
                    <a:pt x="834" y="1217"/>
                  </a:lnTo>
                  <a:cubicBezTo>
                    <a:pt x="834" y="1336"/>
                    <a:pt x="739" y="1455"/>
                    <a:pt x="620" y="1455"/>
                  </a:cubicBezTo>
                  <a:cubicBezTo>
                    <a:pt x="477" y="1455"/>
                    <a:pt x="358" y="1360"/>
                    <a:pt x="358" y="1217"/>
                  </a:cubicBezTo>
                  <a:lnTo>
                    <a:pt x="358" y="574"/>
                  </a:lnTo>
                  <a:cubicBezTo>
                    <a:pt x="358" y="432"/>
                    <a:pt x="444" y="325"/>
                    <a:pt x="557" y="325"/>
                  </a:cubicBezTo>
                  <a:close/>
                  <a:moveTo>
                    <a:pt x="614" y="1"/>
                  </a:moveTo>
                  <a:cubicBezTo>
                    <a:pt x="600" y="1"/>
                    <a:pt x="586" y="1"/>
                    <a:pt x="572" y="2"/>
                  </a:cubicBezTo>
                  <a:cubicBezTo>
                    <a:pt x="263" y="26"/>
                    <a:pt x="1" y="264"/>
                    <a:pt x="1" y="598"/>
                  </a:cubicBezTo>
                  <a:lnTo>
                    <a:pt x="1" y="1241"/>
                  </a:lnTo>
                  <a:cubicBezTo>
                    <a:pt x="1" y="1550"/>
                    <a:pt x="239" y="1812"/>
                    <a:pt x="572" y="1836"/>
                  </a:cubicBezTo>
                  <a:cubicBezTo>
                    <a:pt x="905" y="1836"/>
                    <a:pt x="1191" y="1574"/>
                    <a:pt x="1191" y="1217"/>
                  </a:cubicBezTo>
                  <a:lnTo>
                    <a:pt x="1191" y="598"/>
                  </a:lnTo>
                  <a:cubicBezTo>
                    <a:pt x="1191" y="256"/>
                    <a:pt x="929" y="1"/>
                    <a:pt x="61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54"/>
            <p:cNvSpPr/>
            <p:nvPr/>
          </p:nvSpPr>
          <p:spPr>
            <a:xfrm>
              <a:off x="1902826" y="3714087"/>
              <a:ext cx="37686" cy="52832"/>
            </a:xfrm>
            <a:custGeom>
              <a:rect b="b" l="l" r="r" t="t"/>
              <a:pathLst>
                <a:path extrusionOk="0" h="1772" w="1264">
                  <a:moveTo>
                    <a:pt x="715" y="533"/>
                  </a:moveTo>
                  <a:lnTo>
                    <a:pt x="715" y="986"/>
                  </a:lnTo>
                  <a:lnTo>
                    <a:pt x="477" y="986"/>
                  </a:lnTo>
                  <a:cubicBezTo>
                    <a:pt x="572" y="843"/>
                    <a:pt x="644" y="652"/>
                    <a:pt x="715" y="533"/>
                  </a:cubicBezTo>
                  <a:close/>
                  <a:moveTo>
                    <a:pt x="811" y="1"/>
                  </a:moveTo>
                  <a:cubicBezTo>
                    <a:pt x="733" y="1"/>
                    <a:pt x="651" y="32"/>
                    <a:pt x="596" y="105"/>
                  </a:cubicBezTo>
                  <a:cubicBezTo>
                    <a:pt x="501" y="176"/>
                    <a:pt x="144" y="867"/>
                    <a:pt x="25" y="1081"/>
                  </a:cubicBezTo>
                  <a:cubicBezTo>
                    <a:pt x="1" y="1105"/>
                    <a:pt x="1" y="1129"/>
                    <a:pt x="1" y="1200"/>
                  </a:cubicBezTo>
                  <a:cubicBezTo>
                    <a:pt x="1" y="1272"/>
                    <a:pt x="72" y="1343"/>
                    <a:pt x="168" y="1343"/>
                  </a:cubicBezTo>
                  <a:lnTo>
                    <a:pt x="715" y="1343"/>
                  </a:lnTo>
                  <a:lnTo>
                    <a:pt x="715" y="1581"/>
                  </a:lnTo>
                  <a:cubicBezTo>
                    <a:pt x="715" y="1676"/>
                    <a:pt x="787" y="1772"/>
                    <a:pt x="882" y="1772"/>
                  </a:cubicBezTo>
                  <a:cubicBezTo>
                    <a:pt x="977" y="1772"/>
                    <a:pt x="1073" y="1676"/>
                    <a:pt x="1073" y="1581"/>
                  </a:cubicBezTo>
                  <a:lnTo>
                    <a:pt x="1073" y="1343"/>
                  </a:lnTo>
                  <a:cubicBezTo>
                    <a:pt x="1144" y="1343"/>
                    <a:pt x="1215" y="1295"/>
                    <a:pt x="1239" y="1200"/>
                  </a:cubicBezTo>
                  <a:cubicBezTo>
                    <a:pt x="1263" y="1081"/>
                    <a:pt x="1192" y="986"/>
                    <a:pt x="1073" y="986"/>
                  </a:cubicBezTo>
                  <a:lnTo>
                    <a:pt x="1073" y="248"/>
                  </a:lnTo>
                  <a:cubicBezTo>
                    <a:pt x="1073" y="129"/>
                    <a:pt x="977" y="33"/>
                    <a:pt x="882" y="9"/>
                  </a:cubicBezTo>
                  <a:cubicBezTo>
                    <a:pt x="860" y="4"/>
                    <a:pt x="836" y="1"/>
                    <a:pt x="81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54"/>
            <p:cNvSpPr/>
            <p:nvPr/>
          </p:nvSpPr>
          <p:spPr>
            <a:xfrm>
              <a:off x="2000114" y="3711970"/>
              <a:ext cx="29129" cy="55665"/>
            </a:xfrm>
            <a:custGeom>
              <a:rect b="b" l="l" r="r" t="t"/>
              <a:pathLst>
                <a:path extrusionOk="0" h="1867" w="977">
                  <a:moveTo>
                    <a:pt x="815" y="0"/>
                  </a:moveTo>
                  <a:cubicBezTo>
                    <a:pt x="744" y="0"/>
                    <a:pt x="680" y="31"/>
                    <a:pt x="643" y="104"/>
                  </a:cubicBezTo>
                  <a:lnTo>
                    <a:pt x="0" y="1605"/>
                  </a:lnTo>
                  <a:cubicBezTo>
                    <a:pt x="0" y="1747"/>
                    <a:pt x="48" y="1843"/>
                    <a:pt x="120" y="1867"/>
                  </a:cubicBezTo>
                  <a:lnTo>
                    <a:pt x="191" y="1867"/>
                  </a:lnTo>
                  <a:cubicBezTo>
                    <a:pt x="239" y="1867"/>
                    <a:pt x="310" y="1843"/>
                    <a:pt x="334" y="1747"/>
                  </a:cubicBezTo>
                  <a:lnTo>
                    <a:pt x="953" y="247"/>
                  </a:lnTo>
                  <a:cubicBezTo>
                    <a:pt x="977" y="176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54"/>
            <p:cNvSpPr/>
            <p:nvPr/>
          </p:nvSpPr>
          <p:spPr>
            <a:xfrm>
              <a:off x="1994419" y="3717903"/>
              <a:ext cx="12105" cy="12105"/>
            </a:xfrm>
            <a:custGeom>
              <a:rect b="b" l="l" r="r" t="t"/>
              <a:pathLst>
                <a:path extrusionOk="0" h="406" w="406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cubicBezTo>
                    <a:pt x="311" y="405"/>
                    <a:pt x="406" y="310"/>
                    <a:pt x="406" y="191"/>
                  </a:cubicBezTo>
                  <a:cubicBezTo>
                    <a:pt x="406" y="96"/>
                    <a:pt x="311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54"/>
            <p:cNvSpPr/>
            <p:nvPr/>
          </p:nvSpPr>
          <p:spPr>
            <a:xfrm>
              <a:off x="2024264" y="3752698"/>
              <a:ext cx="12791" cy="12105"/>
            </a:xfrm>
            <a:custGeom>
              <a:rect b="b" l="l" r="r" t="t"/>
              <a:pathLst>
                <a:path extrusionOk="0" h="406" w="429">
                  <a:moveTo>
                    <a:pt x="214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310"/>
                    <a:pt x="95" y="405"/>
                    <a:pt x="214" y="405"/>
                  </a:cubicBezTo>
                  <a:cubicBezTo>
                    <a:pt x="334" y="405"/>
                    <a:pt x="429" y="310"/>
                    <a:pt x="429" y="191"/>
                  </a:cubicBezTo>
                  <a:cubicBezTo>
                    <a:pt x="429" y="72"/>
                    <a:pt x="334" y="0"/>
                    <a:pt x="21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54"/>
            <p:cNvSpPr/>
            <p:nvPr/>
          </p:nvSpPr>
          <p:spPr>
            <a:xfrm>
              <a:off x="1745908" y="3653293"/>
              <a:ext cx="128562" cy="274417"/>
            </a:xfrm>
            <a:custGeom>
              <a:rect b="b" l="l" r="r" t="t"/>
              <a:pathLst>
                <a:path extrusionOk="0" h="9204" w="4312">
                  <a:moveTo>
                    <a:pt x="2073" y="0"/>
                  </a:moveTo>
                  <a:cubicBezTo>
                    <a:pt x="1358" y="0"/>
                    <a:pt x="25" y="429"/>
                    <a:pt x="25" y="2048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8"/>
                  </a:cubicBezTo>
                  <a:cubicBezTo>
                    <a:pt x="43" y="4139"/>
                    <a:pt x="312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1"/>
                    <a:pt x="1406" y="9193"/>
                  </a:cubicBezTo>
                  <a:cubicBezTo>
                    <a:pt x="1452" y="9200"/>
                    <a:pt x="1497" y="9203"/>
                    <a:pt x="1541" y="9203"/>
                  </a:cubicBezTo>
                  <a:cubicBezTo>
                    <a:pt x="1792" y="9203"/>
                    <a:pt x="2006" y="9093"/>
                    <a:pt x="2168" y="8931"/>
                  </a:cubicBezTo>
                  <a:cubicBezTo>
                    <a:pt x="2310" y="9093"/>
                    <a:pt x="2521" y="9203"/>
                    <a:pt x="2771" y="9203"/>
                  </a:cubicBezTo>
                  <a:cubicBezTo>
                    <a:pt x="2815" y="9203"/>
                    <a:pt x="2860" y="9200"/>
                    <a:pt x="2906" y="9193"/>
                  </a:cubicBezTo>
                  <a:cubicBezTo>
                    <a:pt x="3263" y="9121"/>
                    <a:pt x="3525" y="8812"/>
                    <a:pt x="3525" y="8407"/>
                  </a:cubicBezTo>
                  <a:lnTo>
                    <a:pt x="3525" y="5549"/>
                  </a:lnTo>
                  <a:cubicBezTo>
                    <a:pt x="3525" y="5478"/>
                    <a:pt x="3478" y="5406"/>
                    <a:pt x="3383" y="5382"/>
                  </a:cubicBezTo>
                  <a:cubicBezTo>
                    <a:pt x="3361" y="5374"/>
                    <a:pt x="3340" y="5370"/>
                    <a:pt x="3321" y="5370"/>
                  </a:cubicBezTo>
                  <a:cubicBezTo>
                    <a:pt x="3232" y="5370"/>
                    <a:pt x="3168" y="5452"/>
                    <a:pt x="3168" y="5549"/>
                  </a:cubicBezTo>
                  <a:lnTo>
                    <a:pt x="3168" y="8407"/>
                  </a:lnTo>
                  <a:cubicBezTo>
                    <a:pt x="3168" y="8645"/>
                    <a:pt x="3001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20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45"/>
                    <a:pt x="1739" y="8836"/>
                    <a:pt x="1525" y="8836"/>
                  </a:cubicBezTo>
                  <a:cubicBezTo>
                    <a:pt x="1287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29"/>
                    <a:pt x="1096" y="1858"/>
                    <a:pt x="1001" y="1834"/>
                  </a:cubicBezTo>
                  <a:cubicBezTo>
                    <a:pt x="989" y="1832"/>
                    <a:pt x="976" y="1830"/>
                    <a:pt x="965" y="1830"/>
                  </a:cubicBezTo>
                  <a:cubicBezTo>
                    <a:pt x="863" y="1830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3" y="3956"/>
                    <a:pt x="586" y="3957"/>
                    <a:pt x="570" y="3957"/>
                  </a:cubicBezTo>
                  <a:cubicBezTo>
                    <a:pt x="430" y="3957"/>
                    <a:pt x="334" y="3867"/>
                    <a:pt x="334" y="3739"/>
                  </a:cubicBezTo>
                  <a:lnTo>
                    <a:pt x="334" y="2144"/>
                  </a:lnTo>
                  <a:cubicBezTo>
                    <a:pt x="334" y="1143"/>
                    <a:pt x="1144" y="358"/>
                    <a:pt x="2120" y="358"/>
                  </a:cubicBezTo>
                  <a:lnTo>
                    <a:pt x="2216" y="358"/>
                  </a:lnTo>
                  <a:cubicBezTo>
                    <a:pt x="3716" y="358"/>
                    <a:pt x="3954" y="1667"/>
                    <a:pt x="3954" y="2072"/>
                  </a:cubicBezTo>
                  <a:lnTo>
                    <a:pt x="3954" y="3858"/>
                  </a:lnTo>
                  <a:lnTo>
                    <a:pt x="3954" y="3882"/>
                  </a:lnTo>
                  <a:cubicBezTo>
                    <a:pt x="3883" y="3962"/>
                    <a:pt x="3803" y="3995"/>
                    <a:pt x="3730" y="3995"/>
                  </a:cubicBezTo>
                  <a:cubicBezTo>
                    <a:pt x="3605" y="3995"/>
                    <a:pt x="3502" y="3898"/>
                    <a:pt x="3502" y="3763"/>
                  </a:cubicBezTo>
                  <a:lnTo>
                    <a:pt x="3502" y="2072"/>
                  </a:lnTo>
                  <a:cubicBezTo>
                    <a:pt x="3502" y="1977"/>
                    <a:pt x="3430" y="1882"/>
                    <a:pt x="3359" y="1882"/>
                  </a:cubicBezTo>
                  <a:cubicBezTo>
                    <a:pt x="3240" y="1882"/>
                    <a:pt x="3144" y="1953"/>
                    <a:pt x="3144" y="2072"/>
                  </a:cubicBezTo>
                  <a:lnTo>
                    <a:pt x="3144" y="4787"/>
                  </a:lnTo>
                  <a:cubicBezTo>
                    <a:pt x="3144" y="4859"/>
                    <a:pt x="3192" y="4954"/>
                    <a:pt x="3287" y="4954"/>
                  </a:cubicBezTo>
                  <a:cubicBezTo>
                    <a:pt x="3406" y="4954"/>
                    <a:pt x="3502" y="4906"/>
                    <a:pt x="3502" y="4787"/>
                  </a:cubicBezTo>
                  <a:lnTo>
                    <a:pt x="3502" y="4263"/>
                  </a:lnTo>
                  <a:cubicBezTo>
                    <a:pt x="3571" y="4298"/>
                    <a:pt x="3654" y="4320"/>
                    <a:pt x="3740" y="4320"/>
                  </a:cubicBezTo>
                  <a:cubicBezTo>
                    <a:pt x="3771" y="4320"/>
                    <a:pt x="3803" y="4317"/>
                    <a:pt x="3835" y="4311"/>
                  </a:cubicBezTo>
                  <a:cubicBezTo>
                    <a:pt x="4097" y="4239"/>
                    <a:pt x="4311" y="4001"/>
                    <a:pt x="4311" y="3739"/>
                  </a:cubicBezTo>
                  <a:lnTo>
                    <a:pt x="4311" y="2144"/>
                  </a:lnTo>
                  <a:cubicBezTo>
                    <a:pt x="4264" y="429"/>
                    <a:pt x="3335" y="0"/>
                    <a:pt x="21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54"/>
            <p:cNvSpPr/>
            <p:nvPr/>
          </p:nvSpPr>
          <p:spPr>
            <a:xfrm>
              <a:off x="1775038" y="3572345"/>
              <a:ext cx="68902" cy="68902"/>
            </a:xfrm>
            <a:custGeom>
              <a:rect b="b" l="l" r="r" t="t"/>
              <a:pathLst>
                <a:path extrusionOk="0" h="2311" w="2311">
                  <a:moveTo>
                    <a:pt x="1167" y="358"/>
                  </a:moveTo>
                  <a:cubicBezTo>
                    <a:pt x="1596" y="358"/>
                    <a:pt x="1953" y="715"/>
                    <a:pt x="1953" y="1167"/>
                  </a:cubicBezTo>
                  <a:cubicBezTo>
                    <a:pt x="1953" y="1596"/>
                    <a:pt x="1596" y="1953"/>
                    <a:pt x="1167" y="1953"/>
                  </a:cubicBezTo>
                  <a:cubicBezTo>
                    <a:pt x="715" y="1953"/>
                    <a:pt x="357" y="1596"/>
                    <a:pt x="357" y="1167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0" y="501"/>
                    <a:pt x="0" y="1167"/>
                  </a:cubicBezTo>
                  <a:cubicBezTo>
                    <a:pt x="0" y="1810"/>
                    <a:pt x="524" y="2311"/>
                    <a:pt x="1167" y="2311"/>
                  </a:cubicBezTo>
                  <a:cubicBezTo>
                    <a:pt x="1786" y="2311"/>
                    <a:pt x="2310" y="1810"/>
                    <a:pt x="2310" y="1167"/>
                  </a:cubicBezTo>
                  <a:cubicBezTo>
                    <a:pt x="2310" y="524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8" name="Google Shape;3958;p54"/>
          <p:cNvGrpSpPr/>
          <p:nvPr/>
        </p:nvGrpSpPr>
        <p:grpSpPr>
          <a:xfrm>
            <a:off x="4019702" y="1922930"/>
            <a:ext cx="356470" cy="353636"/>
            <a:chOff x="4362590" y="1922930"/>
            <a:chExt cx="356470" cy="353636"/>
          </a:xfrm>
        </p:grpSpPr>
        <p:sp>
          <p:nvSpPr>
            <p:cNvPr id="3959" name="Google Shape;3959;p54"/>
            <p:cNvSpPr/>
            <p:nvPr/>
          </p:nvSpPr>
          <p:spPr>
            <a:xfrm>
              <a:off x="4455614" y="2013121"/>
              <a:ext cx="172569" cy="171854"/>
            </a:xfrm>
            <a:custGeom>
              <a:rect b="b" l="l" r="r" t="t"/>
              <a:pathLst>
                <a:path extrusionOk="0" h="5764" w="5788">
                  <a:moveTo>
                    <a:pt x="2882" y="0"/>
                  </a:moveTo>
                  <a:cubicBezTo>
                    <a:pt x="1287" y="0"/>
                    <a:pt x="1" y="1286"/>
                    <a:pt x="1" y="2882"/>
                  </a:cubicBezTo>
                  <a:cubicBezTo>
                    <a:pt x="1" y="4477"/>
                    <a:pt x="1287" y="5763"/>
                    <a:pt x="2882" y="5763"/>
                  </a:cubicBezTo>
                  <a:cubicBezTo>
                    <a:pt x="4478" y="5763"/>
                    <a:pt x="5787" y="4477"/>
                    <a:pt x="5787" y="2882"/>
                  </a:cubicBezTo>
                  <a:cubicBezTo>
                    <a:pt x="5787" y="1286"/>
                    <a:pt x="4478" y="0"/>
                    <a:pt x="28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54"/>
            <p:cNvSpPr/>
            <p:nvPr/>
          </p:nvSpPr>
          <p:spPr>
            <a:xfrm>
              <a:off x="4501052" y="2018071"/>
              <a:ext cx="127131" cy="166904"/>
            </a:xfrm>
            <a:custGeom>
              <a:rect b="b" l="l" r="r" t="t"/>
              <a:pathLst>
                <a:path extrusionOk="0" h="5598" w="4264">
                  <a:moveTo>
                    <a:pt x="2287" y="1"/>
                  </a:moveTo>
                  <a:lnTo>
                    <a:pt x="2287" y="1"/>
                  </a:lnTo>
                  <a:cubicBezTo>
                    <a:pt x="3192" y="477"/>
                    <a:pt x="3811" y="1430"/>
                    <a:pt x="3811" y="2525"/>
                  </a:cubicBezTo>
                  <a:cubicBezTo>
                    <a:pt x="3811" y="4145"/>
                    <a:pt x="2501" y="5431"/>
                    <a:pt x="929" y="5431"/>
                  </a:cubicBezTo>
                  <a:cubicBezTo>
                    <a:pt x="596" y="5431"/>
                    <a:pt x="286" y="5359"/>
                    <a:pt x="1" y="5264"/>
                  </a:cubicBezTo>
                  <a:lnTo>
                    <a:pt x="1" y="5264"/>
                  </a:lnTo>
                  <a:cubicBezTo>
                    <a:pt x="405" y="5478"/>
                    <a:pt x="882" y="5597"/>
                    <a:pt x="1358" y="5597"/>
                  </a:cubicBezTo>
                  <a:cubicBezTo>
                    <a:pt x="2977" y="5597"/>
                    <a:pt x="4263" y="4288"/>
                    <a:pt x="4263" y="2716"/>
                  </a:cubicBezTo>
                  <a:cubicBezTo>
                    <a:pt x="4263" y="1454"/>
                    <a:pt x="3430" y="382"/>
                    <a:pt x="228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54"/>
            <p:cNvSpPr/>
            <p:nvPr/>
          </p:nvSpPr>
          <p:spPr>
            <a:xfrm>
              <a:off x="4555018" y="1929340"/>
              <a:ext cx="159063" cy="341531"/>
            </a:xfrm>
            <a:custGeom>
              <a:rect b="b" l="l" r="r" t="t"/>
              <a:pathLst>
                <a:path extrusionOk="0" h="11455" w="5335">
                  <a:moveTo>
                    <a:pt x="215" y="0"/>
                  </a:moveTo>
                  <a:cubicBezTo>
                    <a:pt x="143" y="0"/>
                    <a:pt x="120" y="24"/>
                    <a:pt x="120" y="72"/>
                  </a:cubicBezTo>
                  <a:lnTo>
                    <a:pt x="120" y="1596"/>
                  </a:lnTo>
                  <a:cubicBezTo>
                    <a:pt x="120" y="1643"/>
                    <a:pt x="143" y="1667"/>
                    <a:pt x="191" y="1667"/>
                  </a:cubicBezTo>
                  <a:cubicBezTo>
                    <a:pt x="2168" y="1953"/>
                    <a:pt x="3692" y="3668"/>
                    <a:pt x="3692" y="5739"/>
                  </a:cubicBezTo>
                  <a:cubicBezTo>
                    <a:pt x="3692" y="7859"/>
                    <a:pt x="2120" y="9621"/>
                    <a:pt x="72" y="9859"/>
                  </a:cubicBezTo>
                  <a:cubicBezTo>
                    <a:pt x="24" y="9859"/>
                    <a:pt x="1" y="9883"/>
                    <a:pt x="1" y="9907"/>
                  </a:cubicBezTo>
                  <a:lnTo>
                    <a:pt x="1" y="11407"/>
                  </a:lnTo>
                  <a:cubicBezTo>
                    <a:pt x="1" y="11431"/>
                    <a:pt x="72" y="11455"/>
                    <a:pt x="96" y="11455"/>
                  </a:cubicBezTo>
                  <a:cubicBezTo>
                    <a:pt x="3001" y="11193"/>
                    <a:pt x="5335" y="8716"/>
                    <a:pt x="5335" y="5716"/>
                  </a:cubicBezTo>
                  <a:cubicBezTo>
                    <a:pt x="5335" y="2763"/>
                    <a:pt x="3049" y="357"/>
                    <a:pt x="21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54"/>
            <p:cNvSpPr/>
            <p:nvPr/>
          </p:nvSpPr>
          <p:spPr>
            <a:xfrm>
              <a:off x="4554302" y="1954177"/>
              <a:ext cx="159093" cy="316009"/>
            </a:xfrm>
            <a:custGeom>
              <a:rect b="b" l="l" r="r" t="t"/>
              <a:pathLst>
                <a:path extrusionOk="0" h="10599" w="5336">
                  <a:moveTo>
                    <a:pt x="2525" y="1"/>
                  </a:moveTo>
                  <a:cubicBezTo>
                    <a:pt x="3954" y="1048"/>
                    <a:pt x="4883" y="2715"/>
                    <a:pt x="4883" y="4573"/>
                  </a:cubicBezTo>
                  <a:cubicBezTo>
                    <a:pt x="4883" y="7478"/>
                    <a:pt x="2763" y="9860"/>
                    <a:pt x="1" y="10265"/>
                  </a:cubicBezTo>
                  <a:lnTo>
                    <a:pt x="1" y="10527"/>
                  </a:lnTo>
                  <a:cubicBezTo>
                    <a:pt x="1" y="10574"/>
                    <a:pt x="48" y="10598"/>
                    <a:pt x="96" y="10598"/>
                  </a:cubicBezTo>
                  <a:cubicBezTo>
                    <a:pt x="3001" y="10336"/>
                    <a:pt x="5335" y="7859"/>
                    <a:pt x="5335" y="4859"/>
                  </a:cubicBezTo>
                  <a:cubicBezTo>
                    <a:pt x="5335" y="2811"/>
                    <a:pt x="4216" y="977"/>
                    <a:pt x="252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54"/>
            <p:cNvSpPr/>
            <p:nvPr/>
          </p:nvSpPr>
          <p:spPr>
            <a:xfrm>
              <a:off x="4369686" y="1929340"/>
              <a:ext cx="159093" cy="341531"/>
            </a:xfrm>
            <a:custGeom>
              <a:rect b="b" l="l" r="r" t="t"/>
              <a:pathLst>
                <a:path extrusionOk="0" h="11455" w="5336">
                  <a:moveTo>
                    <a:pt x="5121" y="0"/>
                  </a:moveTo>
                  <a:cubicBezTo>
                    <a:pt x="2287" y="357"/>
                    <a:pt x="1" y="2763"/>
                    <a:pt x="1" y="5716"/>
                  </a:cubicBezTo>
                  <a:cubicBezTo>
                    <a:pt x="1" y="8716"/>
                    <a:pt x="2311" y="11193"/>
                    <a:pt x="5240" y="11455"/>
                  </a:cubicBezTo>
                  <a:cubicBezTo>
                    <a:pt x="5264" y="11455"/>
                    <a:pt x="5335" y="11431"/>
                    <a:pt x="5335" y="11407"/>
                  </a:cubicBezTo>
                  <a:lnTo>
                    <a:pt x="5335" y="9907"/>
                  </a:lnTo>
                  <a:cubicBezTo>
                    <a:pt x="5335" y="9883"/>
                    <a:pt x="5288" y="9859"/>
                    <a:pt x="5264" y="9859"/>
                  </a:cubicBezTo>
                  <a:cubicBezTo>
                    <a:pt x="3216" y="9621"/>
                    <a:pt x="1620" y="7859"/>
                    <a:pt x="1620" y="5739"/>
                  </a:cubicBezTo>
                  <a:cubicBezTo>
                    <a:pt x="1620" y="3668"/>
                    <a:pt x="3144" y="1953"/>
                    <a:pt x="5145" y="1667"/>
                  </a:cubicBezTo>
                  <a:cubicBezTo>
                    <a:pt x="5169" y="1667"/>
                    <a:pt x="5193" y="1643"/>
                    <a:pt x="5193" y="1596"/>
                  </a:cubicBezTo>
                  <a:lnTo>
                    <a:pt x="5193" y="72"/>
                  </a:lnTo>
                  <a:lnTo>
                    <a:pt x="5216" y="72"/>
                  </a:lnTo>
                  <a:cubicBezTo>
                    <a:pt x="5216" y="24"/>
                    <a:pt x="5169" y="0"/>
                    <a:pt x="512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54"/>
            <p:cNvSpPr/>
            <p:nvPr/>
          </p:nvSpPr>
          <p:spPr>
            <a:xfrm>
              <a:off x="4548638" y="1922930"/>
              <a:ext cx="170423" cy="350803"/>
            </a:xfrm>
            <a:custGeom>
              <a:rect b="b" l="l" r="r" t="t"/>
              <a:pathLst>
                <a:path extrusionOk="0" h="11766" w="5716">
                  <a:moveTo>
                    <a:pt x="357" y="1"/>
                  </a:moveTo>
                  <a:cubicBezTo>
                    <a:pt x="310" y="1"/>
                    <a:pt x="215" y="1"/>
                    <a:pt x="191" y="72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39"/>
                  </a:lnTo>
                  <a:cubicBezTo>
                    <a:pt x="119" y="1739"/>
                    <a:pt x="191" y="1954"/>
                    <a:pt x="334" y="1977"/>
                  </a:cubicBezTo>
                  <a:cubicBezTo>
                    <a:pt x="1262" y="2120"/>
                    <a:pt x="2120" y="2597"/>
                    <a:pt x="2715" y="3287"/>
                  </a:cubicBezTo>
                  <a:cubicBezTo>
                    <a:pt x="3334" y="4002"/>
                    <a:pt x="3691" y="4907"/>
                    <a:pt x="3691" y="5883"/>
                  </a:cubicBezTo>
                  <a:cubicBezTo>
                    <a:pt x="3691" y="7860"/>
                    <a:pt x="2215" y="9550"/>
                    <a:pt x="215" y="9812"/>
                  </a:cubicBezTo>
                  <a:cubicBezTo>
                    <a:pt x="95" y="9812"/>
                    <a:pt x="0" y="10050"/>
                    <a:pt x="0" y="10050"/>
                  </a:cubicBezTo>
                  <a:lnTo>
                    <a:pt x="0" y="11527"/>
                  </a:lnTo>
                  <a:cubicBezTo>
                    <a:pt x="0" y="11527"/>
                    <a:pt x="48" y="11646"/>
                    <a:pt x="72" y="11717"/>
                  </a:cubicBezTo>
                  <a:cubicBezTo>
                    <a:pt x="119" y="11741"/>
                    <a:pt x="167" y="11765"/>
                    <a:pt x="238" y="11765"/>
                  </a:cubicBezTo>
                  <a:lnTo>
                    <a:pt x="286" y="11765"/>
                  </a:lnTo>
                  <a:cubicBezTo>
                    <a:pt x="1334" y="11670"/>
                    <a:pt x="2382" y="11289"/>
                    <a:pt x="3287" y="10646"/>
                  </a:cubicBezTo>
                  <a:cubicBezTo>
                    <a:pt x="3358" y="10574"/>
                    <a:pt x="3358" y="10455"/>
                    <a:pt x="3310" y="10408"/>
                  </a:cubicBezTo>
                  <a:cubicBezTo>
                    <a:pt x="3269" y="10352"/>
                    <a:pt x="3210" y="10329"/>
                    <a:pt x="3160" y="10329"/>
                  </a:cubicBezTo>
                  <a:cubicBezTo>
                    <a:pt x="3124" y="10329"/>
                    <a:pt x="3092" y="10340"/>
                    <a:pt x="3072" y="10360"/>
                  </a:cubicBezTo>
                  <a:cubicBezTo>
                    <a:pt x="2263" y="10955"/>
                    <a:pt x="357" y="11408"/>
                    <a:pt x="357" y="11408"/>
                  </a:cubicBezTo>
                  <a:lnTo>
                    <a:pt x="357" y="10122"/>
                  </a:lnTo>
                  <a:cubicBezTo>
                    <a:pt x="357" y="10122"/>
                    <a:pt x="4144" y="9860"/>
                    <a:pt x="4096" y="5883"/>
                  </a:cubicBezTo>
                  <a:cubicBezTo>
                    <a:pt x="4049" y="4835"/>
                    <a:pt x="3691" y="3811"/>
                    <a:pt x="3048" y="3049"/>
                  </a:cubicBezTo>
                  <a:cubicBezTo>
                    <a:pt x="2382" y="2311"/>
                    <a:pt x="524" y="1620"/>
                    <a:pt x="524" y="1620"/>
                  </a:cubicBezTo>
                  <a:lnTo>
                    <a:pt x="524" y="334"/>
                  </a:lnTo>
                  <a:cubicBezTo>
                    <a:pt x="524" y="334"/>
                    <a:pt x="2358" y="358"/>
                    <a:pt x="3906" y="2144"/>
                  </a:cubicBezTo>
                  <a:cubicBezTo>
                    <a:pt x="4835" y="3192"/>
                    <a:pt x="5358" y="4502"/>
                    <a:pt x="5358" y="5835"/>
                  </a:cubicBezTo>
                  <a:cubicBezTo>
                    <a:pt x="5358" y="7359"/>
                    <a:pt x="4763" y="8788"/>
                    <a:pt x="3691" y="9836"/>
                  </a:cubicBezTo>
                  <a:cubicBezTo>
                    <a:pt x="3644" y="9884"/>
                    <a:pt x="3644" y="10003"/>
                    <a:pt x="3691" y="10074"/>
                  </a:cubicBezTo>
                  <a:cubicBezTo>
                    <a:pt x="3727" y="10098"/>
                    <a:pt x="3775" y="10110"/>
                    <a:pt x="3819" y="10110"/>
                  </a:cubicBezTo>
                  <a:cubicBezTo>
                    <a:pt x="3864" y="10110"/>
                    <a:pt x="3906" y="10098"/>
                    <a:pt x="3930" y="10074"/>
                  </a:cubicBezTo>
                  <a:cubicBezTo>
                    <a:pt x="5097" y="8931"/>
                    <a:pt x="5716" y="7455"/>
                    <a:pt x="5716" y="5812"/>
                  </a:cubicBezTo>
                  <a:cubicBezTo>
                    <a:pt x="5597" y="4454"/>
                    <a:pt x="5073" y="3049"/>
                    <a:pt x="4096" y="1977"/>
                  </a:cubicBezTo>
                  <a:cubicBezTo>
                    <a:pt x="3096" y="906"/>
                    <a:pt x="1786" y="215"/>
                    <a:pt x="35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54"/>
            <p:cNvSpPr/>
            <p:nvPr/>
          </p:nvSpPr>
          <p:spPr>
            <a:xfrm>
              <a:off x="4362590" y="1923646"/>
              <a:ext cx="170452" cy="352920"/>
            </a:xfrm>
            <a:custGeom>
              <a:rect b="b" l="l" r="r" t="t"/>
              <a:pathLst>
                <a:path extrusionOk="0" h="11837" w="5717">
                  <a:moveTo>
                    <a:pt x="5145" y="382"/>
                  </a:moveTo>
                  <a:lnTo>
                    <a:pt x="5145" y="1644"/>
                  </a:lnTo>
                  <a:cubicBezTo>
                    <a:pt x="4168" y="1834"/>
                    <a:pt x="3311" y="2334"/>
                    <a:pt x="2644" y="3073"/>
                  </a:cubicBezTo>
                  <a:cubicBezTo>
                    <a:pt x="1954" y="3859"/>
                    <a:pt x="1596" y="4859"/>
                    <a:pt x="1596" y="5907"/>
                  </a:cubicBezTo>
                  <a:cubicBezTo>
                    <a:pt x="1596" y="8050"/>
                    <a:pt x="3192" y="9860"/>
                    <a:pt x="5288" y="10169"/>
                  </a:cubicBezTo>
                  <a:lnTo>
                    <a:pt x="5288" y="11455"/>
                  </a:lnTo>
                  <a:cubicBezTo>
                    <a:pt x="3954" y="11289"/>
                    <a:pt x="2716" y="10669"/>
                    <a:pt x="1787" y="9669"/>
                  </a:cubicBezTo>
                  <a:cubicBezTo>
                    <a:pt x="834" y="8621"/>
                    <a:pt x="287" y="7288"/>
                    <a:pt x="287" y="5883"/>
                  </a:cubicBezTo>
                  <a:cubicBezTo>
                    <a:pt x="287" y="4502"/>
                    <a:pt x="811" y="3192"/>
                    <a:pt x="1763" y="2192"/>
                  </a:cubicBezTo>
                  <a:cubicBezTo>
                    <a:pt x="2644" y="1215"/>
                    <a:pt x="3835" y="548"/>
                    <a:pt x="5145" y="382"/>
                  </a:cubicBezTo>
                  <a:close/>
                  <a:moveTo>
                    <a:pt x="5264" y="1"/>
                  </a:moveTo>
                  <a:cubicBezTo>
                    <a:pt x="3835" y="191"/>
                    <a:pt x="2525" y="882"/>
                    <a:pt x="1549" y="1977"/>
                  </a:cubicBezTo>
                  <a:cubicBezTo>
                    <a:pt x="572" y="3073"/>
                    <a:pt x="1" y="4478"/>
                    <a:pt x="1" y="5907"/>
                  </a:cubicBezTo>
                  <a:cubicBezTo>
                    <a:pt x="1" y="7407"/>
                    <a:pt x="572" y="8836"/>
                    <a:pt x="1573" y="9931"/>
                  </a:cubicBezTo>
                  <a:cubicBezTo>
                    <a:pt x="2597" y="11027"/>
                    <a:pt x="3954" y="11693"/>
                    <a:pt x="5407" y="11836"/>
                  </a:cubicBezTo>
                  <a:lnTo>
                    <a:pt x="5454" y="11836"/>
                  </a:lnTo>
                  <a:cubicBezTo>
                    <a:pt x="5502" y="11836"/>
                    <a:pt x="5573" y="11813"/>
                    <a:pt x="5621" y="11765"/>
                  </a:cubicBezTo>
                  <a:cubicBezTo>
                    <a:pt x="5692" y="11717"/>
                    <a:pt x="5716" y="11646"/>
                    <a:pt x="5716" y="11598"/>
                  </a:cubicBezTo>
                  <a:lnTo>
                    <a:pt x="5716" y="10098"/>
                  </a:lnTo>
                  <a:cubicBezTo>
                    <a:pt x="5645" y="9931"/>
                    <a:pt x="5573" y="9836"/>
                    <a:pt x="5454" y="9812"/>
                  </a:cubicBezTo>
                  <a:cubicBezTo>
                    <a:pt x="3454" y="9574"/>
                    <a:pt x="1954" y="7883"/>
                    <a:pt x="1954" y="5883"/>
                  </a:cubicBezTo>
                  <a:cubicBezTo>
                    <a:pt x="1954" y="4930"/>
                    <a:pt x="2311" y="4001"/>
                    <a:pt x="2954" y="3287"/>
                  </a:cubicBezTo>
                  <a:cubicBezTo>
                    <a:pt x="3573" y="2573"/>
                    <a:pt x="4407" y="2096"/>
                    <a:pt x="5335" y="1977"/>
                  </a:cubicBezTo>
                  <a:cubicBezTo>
                    <a:pt x="5454" y="1953"/>
                    <a:pt x="5526" y="1858"/>
                    <a:pt x="5526" y="1739"/>
                  </a:cubicBezTo>
                  <a:lnTo>
                    <a:pt x="5526" y="263"/>
                  </a:lnTo>
                  <a:cubicBezTo>
                    <a:pt x="5526" y="191"/>
                    <a:pt x="5502" y="96"/>
                    <a:pt x="5454" y="72"/>
                  </a:cubicBezTo>
                  <a:cubicBezTo>
                    <a:pt x="5383" y="1"/>
                    <a:pt x="5335" y="1"/>
                    <a:pt x="5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54"/>
            <p:cNvSpPr/>
            <p:nvPr/>
          </p:nvSpPr>
          <p:spPr>
            <a:xfrm>
              <a:off x="4448518" y="2007427"/>
              <a:ext cx="181782" cy="183929"/>
            </a:xfrm>
            <a:custGeom>
              <a:rect b="b" l="l" r="r" t="t"/>
              <a:pathLst>
                <a:path extrusionOk="0" h="6169" w="6097">
                  <a:moveTo>
                    <a:pt x="3049" y="1"/>
                  </a:moveTo>
                  <a:cubicBezTo>
                    <a:pt x="2453" y="1"/>
                    <a:pt x="1882" y="191"/>
                    <a:pt x="1405" y="477"/>
                  </a:cubicBezTo>
                  <a:lnTo>
                    <a:pt x="1382" y="477"/>
                  </a:lnTo>
                  <a:cubicBezTo>
                    <a:pt x="1286" y="548"/>
                    <a:pt x="1263" y="620"/>
                    <a:pt x="1310" y="715"/>
                  </a:cubicBezTo>
                  <a:cubicBezTo>
                    <a:pt x="1358" y="779"/>
                    <a:pt x="1405" y="810"/>
                    <a:pt x="1460" y="810"/>
                  </a:cubicBezTo>
                  <a:cubicBezTo>
                    <a:pt x="1487" y="810"/>
                    <a:pt x="1517" y="802"/>
                    <a:pt x="1548" y="787"/>
                  </a:cubicBezTo>
                  <a:lnTo>
                    <a:pt x="1572" y="787"/>
                  </a:lnTo>
                  <a:cubicBezTo>
                    <a:pt x="2025" y="501"/>
                    <a:pt x="2501" y="358"/>
                    <a:pt x="3049" y="358"/>
                  </a:cubicBezTo>
                  <a:cubicBezTo>
                    <a:pt x="4525" y="358"/>
                    <a:pt x="5740" y="1572"/>
                    <a:pt x="5740" y="3073"/>
                  </a:cubicBezTo>
                  <a:cubicBezTo>
                    <a:pt x="5740" y="4549"/>
                    <a:pt x="4525" y="5788"/>
                    <a:pt x="3049" y="5788"/>
                  </a:cubicBezTo>
                  <a:cubicBezTo>
                    <a:pt x="1548" y="5788"/>
                    <a:pt x="334" y="4549"/>
                    <a:pt x="334" y="3073"/>
                  </a:cubicBezTo>
                  <a:cubicBezTo>
                    <a:pt x="334" y="2406"/>
                    <a:pt x="572" y="1787"/>
                    <a:pt x="1024" y="1287"/>
                  </a:cubicBezTo>
                  <a:cubicBezTo>
                    <a:pt x="1072" y="1215"/>
                    <a:pt x="1072" y="1096"/>
                    <a:pt x="977" y="1049"/>
                  </a:cubicBezTo>
                  <a:cubicBezTo>
                    <a:pt x="955" y="1015"/>
                    <a:pt x="917" y="998"/>
                    <a:pt x="876" y="998"/>
                  </a:cubicBezTo>
                  <a:cubicBezTo>
                    <a:pt x="829" y="998"/>
                    <a:pt x="777" y="1021"/>
                    <a:pt x="739" y="1072"/>
                  </a:cubicBezTo>
                  <a:cubicBezTo>
                    <a:pt x="262" y="1644"/>
                    <a:pt x="0" y="2358"/>
                    <a:pt x="0" y="3097"/>
                  </a:cubicBezTo>
                  <a:cubicBezTo>
                    <a:pt x="0" y="4787"/>
                    <a:pt x="1382" y="6169"/>
                    <a:pt x="3072" y="6169"/>
                  </a:cubicBezTo>
                  <a:cubicBezTo>
                    <a:pt x="4716" y="6121"/>
                    <a:pt x="6097" y="4764"/>
                    <a:pt x="6097" y="3073"/>
                  </a:cubicBezTo>
                  <a:cubicBezTo>
                    <a:pt x="6097" y="1358"/>
                    <a:pt x="4739" y="1"/>
                    <a:pt x="30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54"/>
            <p:cNvSpPr/>
            <p:nvPr/>
          </p:nvSpPr>
          <p:spPr>
            <a:xfrm>
              <a:off x="4498935" y="2072037"/>
              <a:ext cx="80262" cy="10704"/>
            </a:xfrm>
            <a:custGeom>
              <a:rect b="b" l="l" r="r" t="t"/>
              <a:pathLst>
                <a:path extrusionOk="0" h="359" w="2692">
                  <a:moveTo>
                    <a:pt x="215" y="1"/>
                  </a:moveTo>
                  <a:cubicBezTo>
                    <a:pt x="119" y="1"/>
                    <a:pt x="72" y="72"/>
                    <a:pt x="48" y="168"/>
                  </a:cubicBezTo>
                  <a:cubicBezTo>
                    <a:pt x="0" y="239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310"/>
                    <a:pt x="2644" y="215"/>
                  </a:cubicBezTo>
                  <a:cubicBezTo>
                    <a:pt x="2691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54"/>
            <p:cNvSpPr/>
            <p:nvPr/>
          </p:nvSpPr>
          <p:spPr>
            <a:xfrm>
              <a:off x="4498935" y="2094756"/>
              <a:ext cx="80262" cy="10704"/>
            </a:xfrm>
            <a:custGeom>
              <a:rect b="b" l="l" r="r" t="t"/>
              <a:pathLst>
                <a:path extrusionOk="0" h="359" w="2692">
                  <a:moveTo>
                    <a:pt x="215" y="1"/>
                  </a:moveTo>
                  <a:cubicBezTo>
                    <a:pt x="119" y="1"/>
                    <a:pt x="72" y="49"/>
                    <a:pt x="48" y="144"/>
                  </a:cubicBezTo>
                  <a:cubicBezTo>
                    <a:pt x="0" y="215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287"/>
                    <a:pt x="2644" y="191"/>
                  </a:cubicBezTo>
                  <a:cubicBezTo>
                    <a:pt x="2691" y="72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54"/>
            <p:cNvSpPr/>
            <p:nvPr/>
          </p:nvSpPr>
          <p:spPr>
            <a:xfrm>
              <a:off x="4515960" y="2116074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96" y="0"/>
                    <a:pt x="1" y="72"/>
                    <a:pt x="25" y="191"/>
                  </a:cubicBezTo>
                  <a:cubicBezTo>
                    <a:pt x="72" y="286"/>
                    <a:pt x="120" y="358"/>
                    <a:pt x="215" y="358"/>
                  </a:cubicBezTo>
                  <a:lnTo>
                    <a:pt x="1334" y="358"/>
                  </a:lnTo>
                  <a:cubicBezTo>
                    <a:pt x="1430" y="358"/>
                    <a:pt x="1501" y="286"/>
                    <a:pt x="1525" y="191"/>
                  </a:cubicBezTo>
                  <a:cubicBezTo>
                    <a:pt x="1549" y="72"/>
                    <a:pt x="1453" y="0"/>
                    <a:pt x="1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55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5" name="Google Shape;3975;p55"/>
          <p:cNvGrpSpPr/>
          <p:nvPr/>
        </p:nvGrpSpPr>
        <p:grpSpPr>
          <a:xfrm>
            <a:off x="1050309" y="1923560"/>
            <a:ext cx="343827" cy="342422"/>
            <a:chOff x="1393209" y="1923560"/>
            <a:chExt cx="343827" cy="342422"/>
          </a:xfrm>
        </p:grpSpPr>
        <p:sp>
          <p:nvSpPr>
            <p:cNvPr id="3976" name="Google Shape;3976;p55"/>
            <p:cNvSpPr/>
            <p:nvPr/>
          </p:nvSpPr>
          <p:spPr>
            <a:xfrm>
              <a:off x="1555513" y="2117876"/>
              <a:ext cx="20654" cy="55566"/>
            </a:xfrm>
            <a:custGeom>
              <a:rect b="b" l="l" r="r" t="t"/>
              <a:pathLst>
                <a:path extrusionOk="0" h="1859" w="691">
                  <a:moveTo>
                    <a:pt x="0" y="1"/>
                  </a:moveTo>
                  <a:lnTo>
                    <a:pt x="0" y="1858"/>
                  </a:lnTo>
                  <a:lnTo>
                    <a:pt x="691" y="185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55"/>
            <p:cNvSpPr/>
            <p:nvPr/>
          </p:nvSpPr>
          <p:spPr>
            <a:xfrm>
              <a:off x="1565466" y="2117876"/>
              <a:ext cx="9296" cy="55566"/>
            </a:xfrm>
            <a:custGeom>
              <a:rect b="b" l="l" r="r" t="t"/>
              <a:pathLst>
                <a:path extrusionOk="0" h="1859" w="311">
                  <a:moveTo>
                    <a:pt x="1" y="1"/>
                  </a:moveTo>
                  <a:lnTo>
                    <a:pt x="1" y="1858"/>
                  </a:lnTo>
                  <a:lnTo>
                    <a:pt x="310" y="185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55"/>
            <p:cNvSpPr/>
            <p:nvPr/>
          </p:nvSpPr>
          <p:spPr>
            <a:xfrm>
              <a:off x="1642344" y="2016100"/>
              <a:ext cx="20684" cy="56253"/>
            </a:xfrm>
            <a:custGeom>
              <a:rect b="b" l="l" r="r" t="t"/>
              <a:pathLst>
                <a:path extrusionOk="0" h="1882" w="692">
                  <a:moveTo>
                    <a:pt x="1" y="0"/>
                  </a:moveTo>
                  <a:lnTo>
                    <a:pt x="1" y="1882"/>
                  </a:lnTo>
                  <a:lnTo>
                    <a:pt x="691" y="188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55"/>
            <p:cNvSpPr/>
            <p:nvPr/>
          </p:nvSpPr>
          <p:spPr>
            <a:xfrm>
              <a:off x="1467964" y="2016100"/>
              <a:ext cx="20654" cy="56253"/>
            </a:xfrm>
            <a:custGeom>
              <a:rect b="b" l="l" r="r" t="t"/>
              <a:pathLst>
                <a:path extrusionOk="0" h="1882" w="691">
                  <a:moveTo>
                    <a:pt x="0" y="0"/>
                  </a:moveTo>
                  <a:lnTo>
                    <a:pt x="0" y="1882"/>
                  </a:lnTo>
                  <a:lnTo>
                    <a:pt x="691" y="188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55"/>
            <p:cNvSpPr/>
            <p:nvPr/>
          </p:nvSpPr>
          <p:spPr>
            <a:xfrm>
              <a:off x="1393209" y="2084429"/>
              <a:ext cx="62679" cy="20684"/>
            </a:xfrm>
            <a:custGeom>
              <a:rect b="b" l="l" r="r" t="t"/>
              <a:pathLst>
                <a:path extrusionOk="0" h="692" w="2097">
                  <a:moveTo>
                    <a:pt x="1" y="1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55"/>
            <p:cNvSpPr/>
            <p:nvPr/>
          </p:nvSpPr>
          <p:spPr>
            <a:xfrm>
              <a:off x="1673669" y="2084429"/>
              <a:ext cx="63367" cy="20684"/>
            </a:xfrm>
            <a:custGeom>
              <a:rect b="b" l="l" r="r" t="t"/>
              <a:pathLst>
                <a:path extrusionOk="0" h="692" w="2120">
                  <a:moveTo>
                    <a:pt x="0" y="1"/>
                  </a:moveTo>
                  <a:lnTo>
                    <a:pt x="0" y="691"/>
                  </a:lnTo>
                  <a:lnTo>
                    <a:pt x="2120" y="691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55"/>
            <p:cNvSpPr/>
            <p:nvPr/>
          </p:nvSpPr>
          <p:spPr>
            <a:xfrm>
              <a:off x="1586838" y="2084429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55"/>
            <p:cNvSpPr/>
            <p:nvPr/>
          </p:nvSpPr>
          <p:spPr>
            <a:xfrm>
              <a:off x="1499977" y="2084429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55"/>
            <p:cNvSpPr/>
            <p:nvPr/>
          </p:nvSpPr>
          <p:spPr>
            <a:xfrm>
              <a:off x="1534859" y="2064492"/>
              <a:ext cx="60527" cy="60557"/>
            </a:xfrm>
            <a:custGeom>
              <a:rect b="b" l="l" r="r" t="t"/>
              <a:pathLst>
                <a:path extrusionOk="0" h="2026" w="2025">
                  <a:moveTo>
                    <a:pt x="1025" y="1"/>
                  </a:moveTo>
                  <a:cubicBezTo>
                    <a:pt x="453" y="1"/>
                    <a:pt x="1" y="453"/>
                    <a:pt x="1" y="1001"/>
                  </a:cubicBezTo>
                  <a:cubicBezTo>
                    <a:pt x="1" y="1549"/>
                    <a:pt x="453" y="2025"/>
                    <a:pt x="1025" y="2025"/>
                  </a:cubicBezTo>
                  <a:cubicBezTo>
                    <a:pt x="1572" y="2025"/>
                    <a:pt x="2025" y="1549"/>
                    <a:pt x="2025" y="1001"/>
                  </a:cubicBezTo>
                  <a:cubicBezTo>
                    <a:pt x="2025" y="453"/>
                    <a:pt x="1572" y="1"/>
                    <a:pt x="1025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55"/>
            <p:cNvSpPr/>
            <p:nvPr/>
          </p:nvSpPr>
          <p:spPr>
            <a:xfrm>
              <a:off x="1447310" y="2064492"/>
              <a:ext cx="60527" cy="60557"/>
            </a:xfrm>
            <a:custGeom>
              <a:rect b="b" l="l" r="r" t="t"/>
              <a:pathLst>
                <a:path extrusionOk="0" h="2026" w="2025">
                  <a:moveTo>
                    <a:pt x="1024" y="1"/>
                  </a:moveTo>
                  <a:cubicBezTo>
                    <a:pt x="477" y="1"/>
                    <a:pt x="0" y="453"/>
                    <a:pt x="0" y="1001"/>
                  </a:cubicBezTo>
                  <a:cubicBezTo>
                    <a:pt x="0" y="1549"/>
                    <a:pt x="477" y="2025"/>
                    <a:pt x="1024" y="2025"/>
                  </a:cubicBezTo>
                  <a:cubicBezTo>
                    <a:pt x="1572" y="2025"/>
                    <a:pt x="2025" y="1549"/>
                    <a:pt x="2025" y="1001"/>
                  </a:cubicBezTo>
                  <a:cubicBezTo>
                    <a:pt x="2025" y="453"/>
                    <a:pt x="1572" y="1"/>
                    <a:pt x="1024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55"/>
            <p:cNvSpPr/>
            <p:nvPr/>
          </p:nvSpPr>
          <p:spPr>
            <a:xfrm>
              <a:off x="1622407" y="2064492"/>
              <a:ext cx="60557" cy="60557"/>
            </a:xfrm>
            <a:custGeom>
              <a:rect b="b" l="l" r="r" t="t"/>
              <a:pathLst>
                <a:path extrusionOk="0" h="2026" w="2026">
                  <a:moveTo>
                    <a:pt x="1001" y="1"/>
                  </a:moveTo>
                  <a:cubicBezTo>
                    <a:pt x="453" y="1"/>
                    <a:pt x="1" y="453"/>
                    <a:pt x="1" y="1001"/>
                  </a:cubicBezTo>
                  <a:cubicBezTo>
                    <a:pt x="1" y="1549"/>
                    <a:pt x="453" y="2025"/>
                    <a:pt x="1001" y="2025"/>
                  </a:cubicBezTo>
                  <a:cubicBezTo>
                    <a:pt x="1549" y="2025"/>
                    <a:pt x="2025" y="1549"/>
                    <a:pt x="2025" y="1001"/>
                  </a:cubicBezTo>
                  <a:cubicBezTo>
                    <a:pt x="2025" y="453"/>
                    <a:pt x="1549" y="1"/>
                    <a:pt x="100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55"/>
            <p:cNvSpPr/>
            <p:nvPr/>
          </p:nvSpPr>
          <p:spPr>
            <a:xfrm>
              <a:off x="1428808" y="1923560"/>
              <a:ext cx="98248" cy="98248"/>
            </a:xfrm>
            <a:custGeom>
              <a:rect b="b" l="l" r="r" t="t"/>
              <a:pathLst>
                <a:path extrusionOk="0" h="3287" w="3287">
                  <a:moveTo>
                    <a:pt x="1643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43" y="3287"/>
                  </a:cubicBezTo>
                  <a:cubicBezTo>
                    <a:pt x="2548" y="3287"/>
                    <a:pt x="3287" y="2549"/>
                    <a:pt x="3287" y="1644"/>
                  </a:cubicBezTo>
                  <a:cubicBezTo>
                    <a:pt x="3287" y="739"/>
                    <a:pt x="2548" y="1"/>
                    <a:pt x="1643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55"/>
            <p:cNvSpPr/>
            <p:nvPr/>
          </p:nvSpPr>
          <p:spPr>
            <a:xfrm>
              <a:off x="1603188" y="1923560"/>
              <a:ext cx="98278" cy="98248"/>
            </a:xfrm>
            <a:custGeom>
              <a:rect b="b" l="l" r="r" t="t"/>
              <a:pathLst>
                <a:path extrusionOk="0" h="3287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55"/>
            <p:cNvSpPr/>
            <p:nvPr/>
          </p:nvSpPr>
          <p:spPr>
            <a:xfrm>
              <a:off x="1516357" y="2168421"/>
              <a:ext cx="97561" cy="97561"/>
            </a:xfrm>
            <a:custGeom>
              <a:rect b="b" l="l" r="r" t="t"/>
              <a:pathLst>
                <a:path extrusionOk="0" h="3264" w="3264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55"/>
            <p:cNvSpPr/>
            <p:nvPr/>
          </p:nvSpPr>
          <p:spPr>
            <a:xfrm>
              <a:off x="1565466" y="2063805"/>
              <a:ext cx="29920" cy="61245"/>
            </a:xfrm>
            <a:custGeom>
              <a:rect b="b" l="l" r="r" t="t"/>
              <a:pathLst>
                <a:path extrusionOk="0" h="2049" w="1001">
                  <a:moveTo>
                    <a:pt x="1" y="0"/>
                  </a:moveTo>
                  <a:lnTo>
                    <a:pt x="1" y="2048"/>
                  </a:lnTo>
                  <a:cubicBezTo>
                    <a:pt x="548" y="2048"/>
                    <a:pt x="1001" y="1596"/>
                    <a:pt x="1001" y="1024"/>
                  </a:cubicBezTo>
                  <a:cubicBezTo>
                    <a:pt x="1001" y="453"/>
                    <a:pt x="548" y="0"/>
                    <a:pt x="1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55"/>
            <p:cNvSpPr/>
            <p:nvPr/>
          </p:nvSpPr>
          <p:spPr>
            <a:xfrm>
              <a:off x="1565466" y="2167703"/>
              <a:ext cx="48452" cy="98278"/>
            </a:xfrm>
            <a:custGeom>
              <a:rect b="b" l="l" r="r" t="t"/>
              <a:pathLst>
                <a:path extrusionOk="0" h="3288" w="1621">
                  <a:moveTo>
                    <a:pt x="1" y="1"/>
                  </a:moveTo>
                  <a:lnTo>
                    <a:pt x="1" y="3287"/>
                  </a:lnTo>
                  <a:cubicBezTo>
                    <a:pt x="882" y="3287"/>
                    <a:pt x="1620" y="2573"/>
                    <a:pt x="1620" y="1668"/>
                  </a:cubicBezTo>
                  <a:cubicBezTo>
                    <a:pt x="1620" y="739"/>
                    <a:pt x="906" y="25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2" name="Google Shape;3992;p55"/>
          <p:cNvGrpSpPr/>
          <p:nvPr/>
        </p:nvGrpSpPr>
        <p:grpSpPr>
          <a:xfrm>
            <a:off x="1799229" y="1938505"/>
            <a:ext cx="343108" cy="312532"/>
            <a:chOff x="2065929" y="1938505"/>
            <a:chExt cx="343108" cy="312532"/>
          </a:xfrm>
        </p:grpSpPr>
        <p:sp>
          <p:nvSpPr>
            <p:cNvPr id="3993" name="Google Shape;3993;p55"/>
            <p:cNvSpPr/>
            <p:nvPr/>
          </p:nvSpPr>
          <p:spPr>
            <a:xfrm>
              <a:off x="2119313" y="2194754"/>
              <a:ext cx="64084" cy="20684"/>
            </a:xfrm>
            <a:custGeom>
              <a:rect b="b" l="l" r="r" t="t"/>
              <a:pathLst>
                <a:path extrusionOk="0" h="692" w="2144">
                  <a:moveTo>
                    <a:pt x="0" y="1"/>
                  </a:moveTo>
                  <a:lnTo>
                    <a:pt x="0" y="691"/>
                  </a:lnTo>
                  <a:lnTo>
                    <a:pt x="2143" y="691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55"/>
            <p:cNvSpPr/>
            <p:nvPr/>
          </p:nvSpPr>
          <p:spPr>
            <a:xfrm>
              <a:off x="2119313" y="2204737"/>
              <a:ext cx="64084" cy="9983"/>
            </a:xfrm>
            <a:custGeom>
              <a:rect b="b" l="l" r="r" t="t"/>
              <a:pathLst>
                <a:path extrusionOk="0" h="334" w="2144">
                  <a:moveTo>
                    <a:pt x="0" y="0"/>
                  </a:moveTo>
                  <a:lnTo>
                    <a:pt x="0" y="334"/>
                  </a:lnTo>
                  <a:lnTo>
                    <a:pt x="2143" y="33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55"/>
            <p:cNvSpPr/>
            <p:nvPr/>
          </p:nvSpPr>
          <p:spPr>
            <a:xfrm>
              <a:off x="2119313" y="1976944"/>
              <a:ext cx="64084" cy="20684"/>
            </a:xfrm>
            <a:custGeom>
              <a:rect b="b" l="l" r="r" t="t"/>
              <a:pathLst>
                <a:path extrusionOk="0" h="692" w="2144">
                  <a:moveTo>
                    <a:pt x="0" y="1"/>
                  </a:moveTo>
                  <a:lnTo>
                    <a:pt x="0" y="691"/>
                  </a:lnTo>
                  <a:lnTo>
                    <a:pt x="2143" y="691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55"/>
            <p:cNvSpPr/>
            <p:nvPr/>
          </p:nvSpPr>
          <p:spPr>
            <a:xfrm>
              <a:off x="2119313" y="1986927"/>
              <a:ext cx="64084" cy="9983"/>
            </a:xfrm>
            <a:custGeom>
              <a:rect b="b" l="l" r="r" t="t"/>
              <a:pathLst>
                <a:path extrusionOk="0" h="334" w="2144">
                  <a:moveTo>
                    <a:pt x="0" y="0"/>
                  </a:moveTo>
                  <a:lnTo>
                    <a:pt x="0" y="333"/>
                  </a:lnTo>
                  <a:lnTo>
                    <a:pt x="2143" y="33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55"/>
            <p:cNvSpPr/>
            <p:nvPr/>
          </p:nvSpPr>
          <p:spPr>
            <a:xfrm>
              <a:off x="2119313" y="2085864"/>
              <a:ext cx="64084" cy="19967"/>
            </a:xfrm>
            <a:custGeom>
              <a:rect b="b" l="l" r="r" t="t"/>
              <a:pathLst>
                <a:path extrusionOk="0" h="668" w="2144">
                  <a:moveTo>
                    <a:pt x="0" y="0"/>
                  </a:moveTo>
                  <a:lnTo>
                    <a:pt x="0" y="667"/>
                  </a:lnTo>
                  <a:lnTo>
                    <a:pt x="2143" y="6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55"/>
            <p:cNvSpPr/>
            <p:nvPr/>
          </p:nvSpPr>
          <p:spPr>
            <a:xfrm>
              <a:off x="2065929" y="195488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55"/>
            <p:cNvSpPr/>
            <p:nvPr/>
          </p:nvSpPr>
          <p:spPr>
            <a:xfrm>
              <a:off x="2153477" y="1938505"/>
              <a:ext cx="150915" cy="96126"/>
            </a:xfrm>
            <a:custGeom>
              <a:rect b="b" l="l" r="r" t="t"/>
              <a:pathLst>
                <a:path extrusionOk="0" h="3216" w="5049">
                  <a:moveTo>
                    <a:pt x="2763" y="1"/>
                  </a:moveTo>
                  <a:lnTo>
                    <a:pt x="2763" y="810"/>
                  </a:lnTo>
                  <a:lnTo>
                    <a:pt x="0" y="810"/>
                  </a:lnTo>
                  <a:lnTo>
                    <a:pt x="0" y="2430"/>
                  </a:lnTo>
                  <a:lnTo>
                    <a:pt x="2763" y="2430"/>
                  </a:lnTo>
                  <a:lnTo>
                    <a:pt x="2763" y="3216"/>
                  </a:lnTo>
                  <a:lnTo>
                    <a:pt x="5049" y="1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55"/>
            <p:cNvSpPr/>
            <p:nvPr/>
          </p:nvSpPr>
          <p:spPr>
            <a:xfrm>
              <a:off x="2065929" y="2064492"/>
              <a:ext cx="64084" cy="63397"/>
            </a:xfrm>
            <a:custGeom>
              <a:rect b="b" l="l" r="r" t="t"/>
              <a:pathLst>
                <a:path extrusionOk="0" h="2121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44"/>
                    <a:pt x="476" y="2120"/>
                    <a:pt x="1072" y="2120"/>
                  </a:cubicBezTo>
                  <a:cubicBezTo>
                    <a:pt x="1667" y="2120"/>
                    <a:pt x="2143" y="1644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55"/>
            <p:cNvSpPr/>
            <p:nvPr/>
          </p:nvSpPr>
          <p:spPr>
            <a:xfrm>
              <a:off x="2154882" y="2048830"/>
              <a:ext cx="202923" cy="94004"/>
            </a:xfrm>
            <a:custGeom>
              <a:rect b="b" l="l" r="r" t="t"/>
              <a:pathLst>
                <a:path extrusionOk="0" h="3145" w="6789">
                  <a:moveTo>
                    <a:pt x="4549" y="1"/>
                  </a:moveTo>
                  <a:lnTo>
                    <a:pt x="4549" y="787"/>
                  </a:lnTo>
                  <a:lnTo>
                    <a:pt x="1" y="787"/>
                  </a:lnTo>
                  <a:lnTo>
                    <a:pt x="1" y="2359"/>
                  </a:lnTo>
                  <a:lnTo>
                    <a:pt x="4549" y="2359"/>
                  </a:lnTo>
                  <a:lnTo>
                    <a:pt x="4549" y="3144"/>
                  </a:lnTo>
                  <a:lnTo>
                    <a:pt x="6788" y="1549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55"/>
            <p:cNvSpPr/>
            <p:nvPr/>
          </p:nvSpPr>
          <p:spPr>
            <a:xfrm>
              <a:off x="2065929" y="217269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55"/>
            <p:cNvSpPr/>
            <p:nvPr/>
          </p:nvSpPr>
          <p:spPr>
            <a:xfrm>
              <a:off x="2154882" y="2158467"/>
              <a:ext cx="254155" cy="92569"/>
            </a:xfrm>
            <a:custGeom>
              <a:rect b="b" l="l" r="r" t="t"/>
              <a:pathLst>
                <a:path extrusionOk="0" h="3097" w="8503">
                  <a:moveTo>
                    <a:pt x="6336" y="0"/>
                  </a:moveTo>
                  <a:lnTo>
                    <a:pt x="6336" y="786"/>
                  </a:lnTo>
                  <a:lnTo>
                    <a:pt x="1" y="786"/>
                  </a:lnTo>
                  <a:lnTo>
                    <a:pt x="1" y="2334"/>
                  </a:lnTo>
                  <a:lnTo>
                    <a:pt x="6336" y="2334"/>
                  </a:lnTo>
                  <a:lnTo>
                    <a:pt x="6336" y="3096"/>
                  </a:lnTo>
                  <a:lnTo>
                    <a:pt x="8503" y="1548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55"/>
            <p:cNvSpPr/>
            <p:nvPr/>
          </p:nvSpPr>
          <p:spPr>
            <a:xfrm>
              <a:off x="2065929" y="1986927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5"/>
                    <a:pt x="476" y="1072"/>
                    <a:pt x="1072" y="1072"/>
                  </a:cubicBezTo>
                  <a:cubicBezTo>
                    <a:pt x="1667" y="1072"/>
                    <a:pt x="2143" y="595"/>
                    <a:pt x="2143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55"/>
            <p:cNvSpPr/>
            <p:nvPr/>
          </p:nvSpPr>
          <p:spPr>
            <a:xfrm>
              <a:off x="2153477" y="1986927"/>
              <a:ext cx="150915" cy="47704"/>
            </a:xfrm>
            <a:custGeom>
              <a:rect b="b" l="l" r="r" t="t"/>
              <a:pathLst>
                <a:path extrusionOk="0" h="1596" w="5049">
                  <a:moveTo>
                    <a:pt x="0" y="0"/>
                  </a:moveTo>
                  <a:lnTo>
                    <a:pt x="0" y="810"/>
                  </a:lnTo>
                  <a:lnTo>
                    <a:pt x="2763" y="810"/>
                  </a:lnTo>
                  <a:lnTo>
                    <a:pt x="2763" y="159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55"/>
            <p:cNvSpPr/>
            <p:nvPr/>
          </p:nvSpPr>
          <p:spPr>
            <a:xfrm>
              <a:off x="2119313" y="2095100"/>
              <a:ext cx="64084" cy="10013"/>
            </a:xfrm>
            <a:custGeom>
              <a:rect b="b" l="l" r="r" t="t"/>
              <a:pathLst>
                <a:path extrusionOk="0" h="335" w="2144">
                  <a:moveTo>
                    <a:pt x="0" y="1"/>
                  </a:moveTo>
                  <a:lnTo>
                    <a:pt x="0" y="334"/>
                  </a:lnTo>
                  <a:lnTo>
                    <a:pt x="2143" y="33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55"/>
            <p:cNvSpPr/>
            <p:nvPr/>
          </p:nvSpPr>
          <p:spPr>
            <a:xfrm>
              <a:off x="2065929" y="2095100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6" y="1073"/>
                    <a:pt x="1072" y="1073"/>
                  </a:cubicBezTo>
                  <a:cubicBezTo>
                    <a:pt x="1667" y="1073"/>
                    <a:pt x="2143" y="596"/>
                    <a:pt x="2143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55"/>
            <p:cNvSpPr/>
            <p:nvPr/>
          </p:nvSpPr>
          <p:spPr>
            <a:xfrm>
              <a:off x="2154882" y="2094703"/>
              <a:ext cx="202923" cy="46300"/>
            </a:xfrm>
            <a:custGeom>
              <a:rect b="b" l="l" r="r" t="t"/>
              <a:pathLst>
                <a:path extrusionOk="0" h="1549" w="6789">
                  <a:moveTo>
                    <a:pt x="1" y="0"/>
                  </a:moveTo>
                  <a:lnTo>
                    <a:pt x="1" y="763"/>
                  </a:lnTo>
                  <a:lnTo>
                    <a:pt x="4549" y="763"/>
                  </a:lnTo>
                  <a:lnTo>
                    <a:pt x="4549" y="1548"/>
                  </a:lnTo>
                  <a:lnTo>
                    <a:pt x="6788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55"/>
            <p:cNvSpPr/>
            <p:nvPr/>
          </p:nvSpPr>
          <p:spPr>
            <a:xfrm>
              <a:off x="2065929" y="2204737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55"/>
            <p:cNvSpPr/>
            <p:nvPr/>
          </p:nvSpPr>
          <p:spPr>
            <a:xfrm>
              <a:off x="2154882" y="2204737"/>
              <a:ext cx="254155" cy="45582"/>
            </a:xfrm>
            <a:custGeom>
              <a:rect b="b" l="l" r="r" t="t"/>
              <a:pathLst>
                <a:path extrusionOk="0" h="1525" w="8503">
                  <a:moveTo>
                    <a:pt x="1" y="0"/>
                  </a:moveTo>
                  <a:lnTo>
                    <a:pt x="1" y="786"/>
                  </a:lnTo>
                  <a:lnTo>
                    <a:pt x="6336" y="786"/>
                  </a:lnTo>
                  <a:lnTo>
                    <a:pt x="6336" y="1524"/>
                  </a:lnTo>
                  <a:lnTo>
                    <a:pt x="8503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1" name="Google Shape;4011;p55"/>
          <p:cNvGrpSpPr/>
          <p:nvPr/>
        </p:nvGrpSpPr>
        <p:grpSpPr>
          <a:xfrm>
            <a:off x="2574452" y="1922842"/>
            <a:ext cx="308973" cy="344544"/>
            <a:chOff x="2764952" y="1922842"/>
            <a:chExt cx="308973" cy="344544"/>
          </a:xfrm>
        </p:grpSpPr>
        <p:sp>
          <p:nvSpPr>
            <p:cNvPr id="4012" name="Google Shape;4012;p55"/>
            <p:cNvSpPr/>
            <p:nvPr/>
          </p:nvSpPr>
          <p:spPr>
            <a:xfrm>
              <a:off x="2883825" y="1922842"/>
              <a:ext cx="69793" cy="90447"/>
            </a:xfrm>
            <a:custGeom>
              <a:rect b="b" l="l" r="r" t="t"/>
              <a:pathLst>
                <a:path extrusionOk="0" h="3026" w="2335">
                  <a:moveTo>
                    <a:pt x="1168" y="1"/>
                  </a:moveTo>
                  <a:lnTo>
                    <a:pt x="1" y="2597"/>
                  </a:lnTo>
                  <a:lnTo>
                    <a:pt x="1168" y="3025"/>
                  </a:lnTo>
                  <a:lnTo>
                    <a:pt x="2335" y="259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55"/>
            <p:cNvSpPr/>
            <p:nvPr/>
          </p:nvSpPr>
          <p:spPr>
            <a:xfrm>
              <a:off x="2918707" y="1922842"/>
              <a:ext cx="34912" cy="90447"/>
            </a:xfrm>
            <a:custGeom>
              <a:rect b="b" l="l" r="r" t="t"/>
              <a:pathLst>
                <a:path extrusionOk="0" h="3026" w="1168">
                  <a:moveTo>
                    <a:pt x="1" y="1"/>
                  </a:moveTo>
                  <a:lnTo>
                    <a:pt x="1" y="3025"/>
                  </a:lnTo>
                  <a:lnTo>
                    <a:pt x="116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55"/>
            <p:cNvSpPr/>
            <p:nvPr/>
          </p:nvSpPr>
          <p:spPr>
            <a:xfrm>
              <a:off x="2852500" y="2000438"/>
              <a:ext cx="132443" cy="82616"/>
            </a:xfrm>
            <a:custGeom>
              <a:rect b="b" l="l" r="r" t="t"/>
              <a:pathLst>
                <a:path extrusionOk="0" h="2764" w="4431">
                  <a:moveTo>
                    <a:pt x="1049" y="1"/>
                  </a:moveTo>
                  <a:lnTo>
                    <a:pt x="1" y="2311"/>
                  </a:lnTo>
                  <a:lnTo>
                    <a:pt x="2216" y="2763"/>
                  </a:lnTo>
                  <a:lnTo>
                    <a:pt x="4430" y="231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55"/>
            <p:cNvSpPr/>
            <p:nvPr/>
          </p:nvSpPr>
          <p:spPr>
            <a:xfrm>
              <a:off x="2918707" y="2000438"/>
              <a:ext cx="66236" cy="82616"/>
            </a:xfrm>
            <a:custGeom>
              <a:rect b="b" l="l" r="r" t="t"/>
              <a:pathLst>
                <a:path extrusionOk="0" h="2764" w="2216">
                  <a:moveTo>
                    <a:pt x="1" y="1"/>
                  </a:moveTo>
                  <a:lnTo>
                    <a:pt x="1" y="2763"/>
                  </a:lnTo>
                  <a:lnTo>
                    <a:pt x="2215" y="231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55"/>
            <p:cNvSpPr/>
            <p:nvPr/>
          </p:nvSpPr>
          <p:spPr>
            <a:xfrm>
              <a:off x="2821892" y="2069484"/>
              <a:ext cx="193657" cy="82616"/>
            </a:xfrm>
            <a:custGeom>
              <a:rect b="b" l="l" r="r" t="t"/>
              <a:pathLst>
                <a:path extrusionOk="0" h="2764" w="6479">
                  <a:moveTo>
                    <a:pt x="1025" y="1"/>
                  </a:moveTo>
                  <a:lnTo>
                    <a:pt x="1" y="2334"/>
                  </a:lnTo>
                  <a:lnTo>
                    <a:pt x="3240" y="2763"/>
                  </a:lnTo>
                  <a:lnTo>
                    <a:pt x="6478" y="2334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55"/>
            <p:cNvSpPr/>
            <p:nvPr/>
          </p:nvSpPr>
          <p:spPr>
            <a:xfrm>
              <a:off x="2918707" y="2069484"/>
              <a:ext cx="96844" cy="82616"/>
            </a:xfrm>
            <a:custGeom>
              <a:rect b="b" l="l" r="r" t="t"/>
              <a:pathLst>
                <a:path extrusionOk="0" h="2764" w="3240">
                  <a:moveTo>
                    <a:pt x="1" y="1"/>
                  </a:moveTo>
                  <a:lnTo>
                    <a:pt x="1" y="2763"/>
                  </a:lnTo>
                  <a:lnTo>
                    <a:pt x="3239" y="2334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55"/>
            <p:cNvSpPr/>
            <p:nvPr/>
          </p:nvSpPr>
          <p:spPr>
            <a:xfrm>
              <a:off x="2790597" y="2139248"/>
              <a:ext cx="256277" cy="82586"/>
            </a:xfrm>
            <a:custGeom>
              <a:rect b="b" l="l" r="r" t="t"/>
              <a:pathLst>
                <a:path extrusionOk="0" h="2763" w="8574">
                  <a:moveTo>
                    <a:pt x="1048" y="0"/>
                  </a:moveTo>
                  <a:lnTo>
                    <a:pt x="0" y="2310"/>
                  </a:lnTo>
                  <a:lnTo>
                    <a:pt x="4287" y="2763"/>
                  </a:lnTo>
                  <a:lnTo>
                    <a:pt x="8573" y="2310"/>
                  </a:lnTo>
                  <a:lnTo>
                    <a:pt x="752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55"/>
            <p:cNvSpPr/>
            <p:nvPr/>
          </p:nvSpPr>
          <p:spPr>
            <a:xfrm>
              <a:off x="2918707" y="2139248"/>
              <a:ext cx="128168" cy="82586"/>
            </a:xfrm>
            <a:custGeom>
              <a:rect b="b" l="l" r="r" t="t"/>
              <a:pathLst>
                <a:path extrusionOk="0" h="2763" w="4288">
                  <a:moveTo>
                    <a:pt x="1" y="0"/>
                  </a:moveTo>
                  <a:lnTo>
                    <a:pt x="1" y="2763"/>
                  </a:lnTo>
                  <a:lnTo>
                    <a:pt x="4287" y="2310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55"/>
            <p:cNvSpPr/>
            <p:nvPr/>
          </p:nvSpPr>
          <p:spPr>
            <a:xfrm>
              <a:off x="2764952" y="2208294"/>
              <a:ext cx="308973" cy="59093"/>
            </a:xfrm>
            <a:custGeom>
              <a:rect b="b" l="l" r="r" t="t"/>
              <a:pathLst>
                <a:path extrusionOk="0" h="1977" w="10337">
                  <a:moveTo>
                    <a:pt x="882" y="0"/>
                  </a:moveTo>
                  <a:lnTo>
                    <a:pt x="1" y="1977"/>
                  </a:lnTo>
                  <a:lnTo>
                    <a:pt x="10336" y="1977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55"/>
            <p:cNvSpPr/>
            <p:nvPr/>
          </p:nvSpPr>
          <p:spPr>
            <a:xfrm>
              <a:off x="2918707" y="2208294"/>
              <a:ext cx="153784" cy="59093"/>
            </a:xfrm>
            <a:custGeom>
              <a:rect b="b" l="l" r="r" t="t"/>
              <a:pathLst>
                <a:path extrusionOk="0" h="1977" w="5145">
                  <a:moveTo>
                    <a:pt x="1" y="0"/>
                  </a:moveTo>
                  <a:lnTo>
                    <a:pt x="1" y="1977"/>
                  </a:lnTo>
                  <a:lnTo>
                    <a:pt x="5145" y="1977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2" name="Google Shape;4022;p55"/>
          <p:cNvGrpSpPr/>
          <p:nvPr/>
        </p:nvGrpSpPr>
        <p:grpSpPr>
          <a:xfrm>
            <a:off x="3264996" y="1922842"/>
            <a:ext cx="343826" cy="344544"/>
            <a:chOff x="3379296" y="1922842"/>
            <a:chExt cx="343826" cy="344544"/>
          </a:xfrm>
        </p:grpSpPr>
        <p:sp>
          <p:nvSpPr>
            <p:cNvPr id="4023" name="Google Shape;4023;p55"/>
            <p:cNvSpPr/>
            <p:nvPr/>
          </p:nvSpPr>
          <p:spPr>
            <a:xfrm>
              <a:off x="3540165" y="1984058"/>
              <a:ext cx="20684" cy="55566"/>
            </a:xfrm>
            <a:custGeom>
              <a:rect b="b" l="l" r="r" t="t"/>
              <a:pathLst>
                <a:path extrusionOk="0" h="1859" w="692">
                  <a:moveTo>
                    <a:pt x="1" y="1"/>
                  </a:moveTo>
                  <a:lnTo>
                    <a:pt x="1" y="1858"/>
                  </a:lnTo>
                  <a:lnTo>
                    <a:pt x="691" y="185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55"/>
            <p:cNvSpPr/>
            <p:nvPr/>
          </p:nvSpPr>
          <p:spPr>
            <a:xfrm>
              <a:off x="3478232" y="2023931"/>
              <a:ext cx="145236" cy="53413"/>
            </a:xfrm>
            <a:custGeom>
              <a:rect b="b" l="l" r="r" t="t"/>
              <a:pathLst>
                <a:path extrusionOk="0" h="1787" w="4859">
                  <a:moveTo>
                    <a:pt x="1" y="0"/>
                  </a:moveTo>
                  <a:lnTo>
                    <a:pt x="1" y="1787"/>
                  </a:lnTo>
                  <a:lnTo>
                    <a:pt x="4859" y="1787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55"/>
            <p:cNvSpPr/>
            <p:nvPr/>
          </p:nvSpPr>
          <p:spPr>
            <a:xfrm>
              <a:off x="3550836" y="1984058"/>
              <a:ext cx="10013" cy="55566"/>
            </a:xfrm>
            <a:custGeom>
              <a:rect b="b" l="l" r="r" t="t"/>
              <a:pathLst>
                <a:path extrusionOk="0" h="1859" w="335">
                  <a:moveTo>
                    <a:pt x="1" y="1"/>
                  </a:moveTo>
                  <a:lnTo>
                    <a:pt x="1" y="1858"/>
                  </a:lnTo>
                  <a:lnTo>
                    <a:pt x="334" y="185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55"/>
            <p:cNvSpPr/>
            <p:nvPr/>
          </p:nvSpPr>
          <p:spPr>
            <a:xfrm>
              <a:off x="3550836" y="2023931"/>
              <a:ext cx="73350" cy="53413"/>
            </a:xfrm>
            <a:custGeom>
              <a:rect b="b" l="l" r="r" t="t"/>
              <a:pathLst>
                <a:path extrusionOk="0" h="1787" w="2454">
                  <a:moveTo>
                    <a:pt x="1" y="0"/>
                  </a:moveTo>
                  <a:lnTo>
                    <a:pt x="1" y="1787"/>
                  </a:lnTo>
                  <a:lnTo>
                    <a:pt x="2454" y="178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55"/>
            <p:cNvSpPr/>
            <p:nvPr/>
          </p:nvSpPr>
          <p:spPr>
            <a:xfrm>
              <a:off x="3540165" y="1922842"/>
              <a:ext cx="104675" cy="63397"/>
            </a:xfrm>
            <a:custGeom>
              <a:rect b="b" l="l" r="r" t="t"/>
              <a:pathLst>
                <a:path extrusionOk="0" h="2121" w="3502">
                  <a:moveTo>
                    <a:pt x="1" y="1"/>
                  </a:moveTo>
                  <a:lnTo>
                    <a:pt x="1" y="2120"/>
                  </a:lnTo>
                  <a:lnTo>
                    <a:pt x="3501" y="212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55"/>
            <p:cNvSpPr/>
            <p:nvPr/>
          </p:nvSpPr>
          <p:spPr>
            <a:xfrm>
              <a:off x="3452616" y="2073041"/>
              <a:ext cx="196497" cy="52009"/>
            </a:xfrm>
            <a:custGeom>
              <a:rect b="b" l="l" r="r" t="t"/>
              <a:pathLst>
                <a:path extrusionOk="0" h="1740" w="6574">
                  <a:moveTo>
                    <a:pt x="0" y="1"/>
                  </a:moveTo>
                  <a:lnTo>
                    <a:pt x="0" y="1739"/>
                  </a:lnTo>
                  <a:lnTo>
                    <a:pt x="6573" y="1739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55"/>
            <p:cNvSpPr/>
            <p:nvPr/>
          </p:nvSpPr>
          <p:spPr>
            <a:xfrm>
              <a:off x="3550836" y="2073041"/>
              <a:ext cx="98966" cy="52009"/>
            </a:xfrm>
            <a:custGeom>
              <a:rect b="b" l="l" r="r" t="t"/>
              <a:pathLst>
                <a:path extrusionOk="0" h="1740" w="3311">
                  <a:moveTo>
                    <a:pt x="1" y="1"/>
                  </a:moveTo>
                  <a:lnTo>
                    <a:pt x="1" y="1739"/>
                  </a:lnTo>
                  <a:lnTo>
                    <a:pt x="3311" y="1739"/>
                  </a:lnTo>
                  <a:lnTo>
                    <a:pt x="33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55"/>
            <p:cNvSpPr/>
            <p:nvPr/>
          </p:nvSpPr>
          <p:spPr>
            <a:xfrm>
              <a:off x="3427000" y="2121433"/>
              <a:ext cx="247011" cy="52009"/>
            </a:xfrm>
            <a:custGeom>
              <a:rect b="b" l="l" r="r" t="t"/>
              <a:pathLst>
                <a:path extrusionOk="0" h="1740" w="8264">
                  <a:moveTo>
                    <a:pt x="0" y="1"/>
                  </a:moveTo>
                  <a:lnTo>
                    <a:pt x="0" y="1739"/>
                  </a:lnTo>
                  <a:lnTo>
                    <a:pt x="8264" y="1739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55"/>
            <p:cNvSpPr/>
            <p:nvPr/>
          </p:nvSpPr>
          <p:spPr>
            <a:xfrm>
              <a:off x="3550118" y="2121433"/>
              <a:ext cx="123894" cy="52009"/>
            </a:xfrm>
            <a:custGeom>
              <a:rect b="b" l="l" r="r" t="t"/>
              <a:pathLst>
                <a:path extrusionOk="0" h="1740" w="4145">
                  <a:moveTo>
                    <a:pt x="1" y="1"/>
                  </a:moveTo>
                  <a:lnTo>
                    <a:pt x="1" y="1739"/>
                  </a:lnTo>
                  <a:lnTo>
                    <a:pt x="4145" y="1739"/>
                  </a:lnTo>
                  <a:lnTo>
                    <a:pt x="414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55"/>
            <p:cNvSpPr/>
            <p:nvPr/>
          </p:nvSpPr>
          <p:spPr>
            <a:xfrm>
              <a:off x="3404224" y="2169855"/>
              <a:ext cx="292563" cy="52696"/>
            </a:xfrm>
            <a:custGeom>
              <a:rect b="b" l="l" r="r" t="t"/>
              <a:pathLst>
                <a:path extrusionOk="0" h="1763" w="9788">
                  <a:moveTo>
                    <a:pt x="0" y="0"/>
                  </a:moveTo>
                  <a:lnTo>
                    <a:pt x="0" y="1763"/>
                  </a:lnTo>
                  <a:lnTo>
                    <a:pt x="9788" y="1763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55"/>
            <p:cNvSpPr/>
            <p:nvPr/>
          </p:nvSpPr>
          <p:spPr>
            <a:xfrm>
              <a:off x="3550836" y="2169855"/>
              <a:ext cx="147388" cy="52696"/>
            </a:xfrm>
            <a:custGeom>
              <a:rect b="b" l="l" r="r" t="t"/>
              <a:pathLst>
                <a:path extrusionOk="0" h="1763" w="4931">
                  <a:moveTo>
                    <a:pt x="1" y="0"/>
                  </a:moveTo>
                  <a:lnTo>
                    <a:pt x="1" y="1763"/>
                  </a:lnTo>
                  <a:lnTo>
                    <a:pt x="4930" y="1763"/>
                  </a:lnTo>
                  <a:lnTo>
                    <a:pt x="493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55"/>
            <p:cNvSpPr/>
            <p:nvPr/>
          </p:nvSpPr>
          <p:spPr>
            <a:xfrm>
              <a:off x="3379296" y="2218965"/>
              <a:ext cx="343825" cy="48422"/>
            </a:xfrm>
            <a:custGeom>
              <a:rect b="b" l="l" r="r" t="t"/>
              <a:pathLst>
                <a:path extrusionOk="0" h="1620" w="11503">
                  <a:moveTo>
                    <a:pt x="1" y="1"/>
                  </a:moveTo>
                  <a:lnTo>
                    <a:pt x="1" y="1620"/>
                  </a:lnTo>
                  <a:lnTo>
                    <a:pt x="11503" y="1620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55"/>
            <p:cNvSpPr/>
            <p:nvPr/>
          </p:nvSpPr>
          <p:spPr>
            <a:xfrm>
              <a:off x="3550836" y="2218965"/>
              <a:ext cx="172286" cy="48422"/>
            </a:xfrm>
            <a:custGeom>
              <a:rect b="b" l="l" r="r" t="t"/>
              <a:pathLst>
                <a:path extrusionOk="0" h="1620" w="5764">
                  <a:moveTo>
                    <a:pt x="1" y="1"/>
                  </a:moveTo>
                  <a:lnTo>
                    <a:pt x="1" y="1620"/>
                  </a:lnTo>
                  <a:lnTo>
                    <a:pt x="5764" y="1620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6" name="Google Shape;4036;p55"/>
          <p:cNvGrpSpPr/>
          <p:nvPr/>
        </p:nvGrpSpPr>
        <p:grpSpPr>
          <a:xfrm>
            <a:off x="4038814" y="1922125"/>
            <a:ext cx="343826" cy="345261"/>
            <a:chOff x="4076914" y="1922125"/>
            <a:chExt cx="343826" cy="345261"/>
          </a:xfrm>
        </p:grpSpPr>
        <p:sp>
          <p:nvSpPr>
            <p:cNvPr id="4037" name="Google Shape;4037;p55"/>
            <p:cNvSpPr/>
            <p:nvPr/>
          </p:nvSpPr>
          <p:spPr>
            <a:xfrm>
              <a:off x="4076914" y="1922125"/>
              <a:ext cx="181552" cy="179430"/>
            </a:xfrm>
            <a:custGeom>
              <a:rect b="b" l="l" r="r" t="t"/>
              <a:pathLst>
                <a:path extrusionOk="0" h="6003" w="6074">
                  <a:moveTo>
                    <a:pt x="1" y="1"/>
                  </a:moveTo>
                  <a:lnTo>
                    <a:pt x="1" y="1858"/>
                  </a:lnTo>
                  <a:cubicBezTo>
                    <a:pt x="1" y="4049"/>
                    <a:pt x="1739" y="5764"/>
                    <a:pt x="3882" y="5764"/>
                  </a:cubicBezTo>
                  <a:lnTo>
                    <a:pt x="4335" y="5764"/>
                  </a:lnTo>
                  <a:lnTo>
                    <a:pt x="5121" y="6002"/>
                  </a:lnTo>
                  <a:lnTo>
                    <a:pt x="5764" y="5764"/>
                  </a:lnTo>
                  <a:lnTo>
                    <a:pt x="6073" y="5026"/>
                  </a:lnTo>
                  <a:lnTo>
                    <a:pt x="5764" y="4335"/>
                  </a:lnTo>
                  <a:lnTo>
                    <a:pt x="5764" y="3883"/>
                  </a:lnTo>
                  <a:cubicBezTo>
                    <a:pt x="5764" y="1716"/>
                    <a:pt x="4001" y="1"/>
                    <a:pt x="1858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55"/>
            <p:cNvSpPr/>
            <p:nvPr/>
          </p:nvSpPr>
          <p:spPr>
            <a:xfrm>
              <a:off x="4235661" y="2085864"/>
              <a:ext cx="185079" cy="181522"/>
            </a:xfrm>
            <a:custGeom>
              <a:rect b="b" l="l" r="r" t="t"/>
              <a:pathLst>
                <a:path extrusionOk="0" h="6073" w="6192">
                  <a:moveTo>
                    <a:pt x="1167" y="0"/>
                  </a:moveTo>
                  <a:lnTo>
                    <a:pt x="429" y="286"/>
                  </a:lnTo>
                  <a:lnTo>
                    <a:pt x="0" y="1000"/>
                  </a:lnTo>
                  <a:lnTo>
                    <a:pt x="429" y="1691"/>
                  </a:lnTo>
                  <a:lnTo>
                    <a:pt x="429" y="2167"/>
                  </a:lnTo>
                  <a:cubicBezTo>
                    <a:pt x="429" y="4334"/>
                    <a:pt x="2191" y="6073"/>
                    <a:pt x="4334" y="6073"/>
                  </a:cubicBezTo>
                  <a:lnTo>
                    <a:pt x="6192" y="6073"/>
                  </a:lnTo>
                  <a:lnTo>
                    <a:pt x="6192" y="4192"/>
                  </a:lnTo>
                  <a:cubicBezTo>
                    <a:pt x="6192" y="2048"/>
                    <a:pt x="4454" y="286"/>
                    <a:pt x="2310" y="286"/>
                  </a:cubicBezTo>
                  <a:lnTo>
                    <a:pt x="1834" y="286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55"/>
            <p:cNvSpPr/>
            <p:nvPr/>
          </p:nvSpPr>
          <p:spPr>
            <a:xfrm>
              <a:off x="4249171" y="2086581"/>
              <a:ext cx="171569" cy="180805"/>
            </a:xfrm>
            <a:custGeom>
              <a:rect b="b" l="l" r="r" t="t"/>
              <a:pathLst>
                <a:path extrusionOk="0" h="6049" w="5740">
                  <a:moveTo>
                    <a:pt x="739" y="0"/>
                  </a:moveTo>
                  <a:lnTo>
                    <a:pt x="1" y="286"/>
                  </a:lnTo>
                  <a:lnTo>
                    <a:pt x="5740" y="6049"/>
                  </a:lnTo>
                  <a:lnTo>
                    <a:pt x="5740" y="4168"/>
                  </a:lnTo>
                  <a:cubicBezTo>
                    <a:pt x="5740" y="2039"/>
                    <a:pt x="4025" y="286"/>
                    <a:pt x="1924" y="286"/>
                  </a:cubicBezTo>
                  <a:cubicBezTo>
                    <a:pt x="1910" y="286"/>
                    <a:pt x="1896" y="286"/>
                    <a:pt x="1882" y="286"/>
                  </a:cubicBezTo>
                  <a:lnTo>
                    <a:pt x="1406" y="28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55"/>
            <p:cNvSpPr/>
            <p:nvPr/>
          </p:nvSpPr>
          <p:spPr>
            <a:xfrm>
              <a:off x="4077631" y="1922842"/>
              <a:ext cx="180835" cy="171598"/>
            </a:xfrm>
            <a:custGeom>
              <a:rect b="b" l="l" r="r" t="t"/>
              <a:pathLst>
                <a:path extrusionOk="0" h="5741" w="6050">
                  <a:moveTo>
                    <a:pt x="0" y="1"/>
                  </a:moveTo>
                  <a:lnTo>
                    <a:pt x="5740" y="5740"/>
                  </a:lnTo>
                  <a:lnTo>
                    <a:pt x="6049" y="5002"/>
                  </a:lnTo>
                  <a:lnTo>
                    <a:pt x="5763" y="4335"/>
                  </a:lnTo>
                  <a:lnTo>
                    <a:pt x="5763" y="3906"/>
                  </a:lnTo>
                  <a:cubicBezTo>
                    <a:pt x="5763" y="1715"/>
                    <a:pt x="4025" y="1"/>
                    <a:pt x="1882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55"/>
            <p:cNvSpPr/>
            <p:nvPr/>
          </p:nvSpPr>
          <p:spPr>
            <a:xfrm>
              <a:off x="4248454" y="1961281"/>
              <a:ext cx="134565" cy="133847"/>
            </a:xfrm>
            <a:custGeom>
              <a:rect b="b" l="l" r="r" t="t"/>
              <a:pathLst>
                <a:path extrusionOk="0" h="4478" w="4502">
                  <a:moveTo>
                    <a:pt x="3097" y="1"/>
                  </a:moveTo>
                  <a:cubicBezTo>
                    <a:pt x="1358" y="1"/>
                    <a:pt x="1" y="1382"/>
                    <a:pt x="1" y="3097"/>
                  </a:cubicBezTo>
                  <a:lnTo>
                    <a:pt x="1" y="4478"/>
                  </a:lnTo>
                  <a:lnTo>
                    <a:pt x="1406" y="4478"/>
                  </a:lnTo>
                  <a:cubicBezTo>
                    <a:pt x="3121" y="4478"/>
                    <a:pt x="4502" y="3097"/>
                    <a:pt x="4502" y="1382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55"/>
            <p:cNvSpPr/>
            <p:nvPr/>
          </p:nvSpPr>
          <p:spPr>
            <a:xfrm>
              <a:off x="4114635" y="2094412"/>
              <a:ext cx="134565" cy="134535"/>
            </a:xfrm>
            <a:custGeom>
              <a:rect b="b" l="l" r="r" t="t"/>
              <a:pathLst>
                <a:path extrusionOk="0" h="4501" w="4502">
                  <a:moveTo>
                    <a:pt x="3097" y="0"/>
                  </a:moveTo>
                  <a:cubicBezTo>
                    <a:pt x="1382" y="0"/>
                    <a:pt x="1" y="1405"/>
                    <a:pt x="1" y="3096"/>
                  </a:cubicBezTo>
                  <a:lnTo>
                    <a:pt x="1" y="4501"/>
                  </a:lnTo>
                  <a:lnTo>
                    <a:pt x="1406" y="4501"/>
                  </a:lnTo>
                  <a:cubicBezTo>
                    <a:pt x="3144" y="4501"/>
                    <a:pt x="4502" y="3096"/>
                    <a:pt x="4502" y="1405"/>
                  </a:cubicBezTo>
                  <a:lnTo>
                    <a:pt x="450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55"/>
            <p:cNvSpPr/>
            <p:nvPr/>
          </p:nvSpPr>
          <p:spPr>
            <a:xfrm>
              <a:off x="4139564" y="1979096"/>
              <a:ext cx="52696" cy="19937"/>
            </a:xfrm>
            <a:custGeom>
              <a:rect b="b" l="l" r="r" t="t"/>
              <a:pathLst>
                <a:path extrusionOk="0" h="667" w="1763">
                  <a:moveTo>
                    <a:pt x="0" y="0"/>
                  </a:moveTo>
                  <a:lnTo>
                    <a:pt x="0" y="667"/>
                  </a:lnTo>
                  <a:lnTo>
                    <a:pt x="1763" y="66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55"/>
            <p:cNvSpPr/>
            <p:nvPr/>
          </p:nvSpPr>
          <p:spPr>
            <a:xfrm>
              <a:off x="4139564" y="2021779"/>
              <a:ext cx="52696" cy="19967"/>
            </a:xfrm>
            <a:custGeom>
              <a:rect b="b" l="l" r="r" t="t"/>
              <a:pathLst>
                <a:path extrusionOk="0" h="668" w="1763">
                  <a:moveTo>
                    <a:pt x="0" y="1"/>
                  </a:moveTo>
                  <a:lnTo>
                    <a:pt x="0" y="668"/>
                  </a:lnTo>
                  <a:lnTo>
                    <a:pt x="1763" y="668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55"/>
            <p:cNvSpPr/>
            <p:nvPr/>
          </p:nvSpPr>
          <p:spPr>
            <a:xfrm>
              <a:off x="4304707" y="2147079"/>
              <a:ext cx="51979" cy="20654"/>
            </a:xfrm>
            <a:custGeom>
              <a:rect b="b" l="l" r="r" t="t"/>
              <a:pathLst>
                <a:path extrusionOk="0" h="691" w="1739">
                  <a:moveTo>
                    <a:pt x="0" y="0"/>
                  </a:moveTo>
                  <a:lnTo>
                    <a:pt x="0" y="691"/>
                  </a:lnTo>
                  <a:lnTo>
                    <a:pt x="1739" y="6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55"/>
            <p:cNvSpPr/>
            <p:nvPr/>
          </p:nvSpPr>
          <p:spPr>
            <a:xfrm>
              <a:off x="4304707" y="2190480"/>
              <a:ext cx="51979" cy="20684"/>
            </a:xfrm>
            <a:custGeom>
              <a:rect b="b" l="l" r="r" t="t"/>
              <a:pathLst>
                <a:path extrusionOk="0" h="692" w="1739">
                  <a:moveTo>
                    <a:pt x="0" y="1"/>
                  </a:moveTo>
                  <a:lnTo>
                    <a:pt x="0" y="692"/>
                  </a:lnTo>
                  <a:lnTo>
                    <a:pt x="1739" y="69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55"/>
            <p:cNvSpPr/>
            <p:nvPr/>
          </p:nvSpPr>
          <p:spPr>
            <a:xfrm>
              <a:off x="4114635" y="2094412"/>
              <a:ext cx="134565" cy="134535"/>
            </a:xfrm>
            <a:custGeom>
              <a:rect b="b" l="l" r="r" t="t"/>
              <a:pathLst>
                <a:path extrusionOk="0" h="4501" w="4502">
                  <a:moveTo>
                    <a:pt x="4502" y="0"/>
                  </a:moveTo>
                  <a:lnTo>
                    <a:pt x="1" y="4501"/>
                  </a:lnTo>
                  <a:lnTo>
                    <a:pt x="1406" y="4501"/>
                  </a:lnTo>
                  <a:cubicBezTo>
                    <a:pt x="3144" y="4501"/>
                    <a:pt x="4502" y="3096"/>
                    <a:pt x="4502" y="1405"/>
                  </a:cubicBezTo>
                  <a:lnTo>
                    <a:pt x="450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55"/>
            <p:cNvSpPr/>
            <p:nvPr/>
          </p:nvSpPr>
          <p:spPr>
            <a:xfrm>
              <a:off x="4248454" y="1961281"/>
              <a:ext cx="134565" cy="133847"/>
            </a:xfrm>
            <a:custGeom>
              <a:rect b="b" l="l" r="r" t="t"/>
              <a:pathLst>
                <a:path extrusionOk="0" h="4478" w="4502">
                  <a:moveTo>
                    <a:pt x="4502" y="1"/>
                  </a:moveTo>
                  <a:lnTo>
                    <a:pt x="1" y="4478"/>
                  </a:lnTo>
                  <a:lnTo>
                    <a:pt x="1406" y="4478"/>
                  </a:lnTo>
                  <a:cubicBezTo>
                    <a:pt x="3121" y="4478"/>
                    <a:pt x="4502" y="3097"/>
                    <a:pt x="4502" y="1382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55"/>
            <p:cNvSpPr/>
            <p:nvPr/>
          </p:nvSpPr>
          <p:spPr>
            <a:xfrm>
              <a:off x="4139564" y="1979096"/>
              <a:ext cx="52696" cy="19937"/>
            </a:xfrm>
            <a:custGeom>
              <a:rect b="b" l="l" r="r" t="t"/>
              <a:pathLst>
                <a:path extrusionOk="0" h="667" w="1763">
                  <a:moveTo>
                    <a:pt x="0" y="0"/>
                  </a:moveTo>
                  <a:lnTo>
                    <a:pt x="0" y="262"/>
                  </a:lnTo>
                  <a:lnTo>
                    <a:pt x="429" y="667"/>
                  </a:lnTo>
                  <a:lnTo>
                    <a:pt x="1763" y="66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55"/>
            <p:cNvSpPr/>
            <p:nvPr/>
          </p:nvSpPr>
          <p:spPr>
            <a:xfrm>
              <a:off x="4175133" y="2021779"/>
              <a:ext cx="17127" cy="16410"/>
            </a:xfrm>
            <a:custGeom>
              <a:rect b="b" l="l" r="r" t="t"/>
              <a:pathLst>
                <a:path extrusionOk="0" h="549" w="573">
                  <a:moveTo>
                    <a:pt x="1" y="1"/>
                  </a:moveTo>
                  <a:lnTo>
                    <a:pt x="573" y="54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55"/>
            <p:cNvSpPr/>
            <p:nvPr/>
          </p:nvSpPr>
          <p:spPr>
            <a:xfrm>
              <a:off x="4304707" y="2147079"/>
              <a:ext cx="51979" cy="20654"/>
            </a:xfrm>
            <a:custGeom>
              <a:rect b="b" l="l" r="r" t="t"/>
              <a:pathLst>
                <a:path extrusionOk="0" h="691" w="1739">
                  <a:moveTo>
                    <a:pt x="0" y="0"/>
                  </a:moveTo>
                  <a:lnTo>
                    <a:pt x="0" y="119"/>
                  </a:lnTo>
                  <a:lnTo>
                    <a:pt x="548" y="691"/>
                  </a:lnTo>
                  <a:lnTo>
                    <a:pt x="1739" y="6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55"/>
            <p:cNvSpPr/>
            <p:nvPr/>
          </p:nvSpPr>
          <p:spPr>
            <a:xfrm>
              <a:off x="4343834" y="2190480"/>
              <a:ext cx="12853" cy="13570"/>
            </a:xfrm>
            <a:custGeom>
              <a:rect b="b" l="l" r="r" t="t"/>
              <a:pathLst>
                <a:path extrusionOk="0" h="454" w="430">
                  <a:moveTo>
                    <a:pt x="1" y="1"/>
                  </a:moveTo>
                  <a:lnTo>
                    <a:pt x="430" y="453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3" name="Google Shape;4053;p55"/>
          <p:cNvGrpSpPr/>
          <p:nvPr/>
        </p:nvGrpSpPr>
        <p:grpSpPr>
          <a:xfrm>
            <a:off x="4782742" y="1922842"/>
            <a:ext cx="343827" cy="344544"/>
            <a:chOff x="4744642" y="1922842"/>
            <a:chExt cx="343827" cy="344544"/>
          </a:xfrm>
        </p:grpSpPr>
        <p:sp>
          <p:nvSpPr>
            <p:cNvPr id="4054" name="Google Shape;4054;p55"/>
            <p:cNvSpPr/>
            <p:nvPr/>
          </p:nvSpPr>
          <p:spPr>
            <a:xfrm>
              <a:off x="4798743" y="1984775"/>
              <a:ext cx="237775" cy="220708"/>
            </a:xfrm>
            <a:custGeom>
              <a:rect b="b" l="l" r="r" t="t"/>
              <a:pathLst>
                <a:path extrusionOk="0" h="7384" w="7955">
                  <a:moveTo>
                    <a:pt x="6668" y="1"/>
                  </a:moveTo>
                  <a:cubicBezTo>
                    <a:pt x="5978" y="1"/>
                    <a:pt x="5359" y="405"/>
                    <a:pt x="5025" y="1001"/>
                  </a:cubicBezTo>
                  <a:lnTo>
                    <a:pt x="4001" y="2930"/>
                  </a:lnTo>
                  <a:lnTo>
                    <a:pt x="2286" y="6073"/>
                  </a:lnTo>
                  <a:cubicBezTo>
                    <a:pt x="2096" y="6478"/>
                    <a:pt x="1691" y="6716"/>
                    <a:pt x="1262" y="6716"/>
                  </a:cubicBezTo>
                  <a:lnTo>
                    <a:pt x="0" y="6716"/>
                  </a:lnTo>
                  <a:lnTo>
                    <a:pt x="0" y="7383"/>
                  </a:lnTo>
                  <a:lnTo>
                    <a:pt x="1262" y="7383"/>
                  </a:lnTo>
                  <a:cubicBezTo>
                    <a:pt x="1929" y="7383"/>
                    <a:pt x="2572" y="7002"/>
                    <a:pt x="2882" y="6407"/>
                  </a:cubicBezTo>
                  <a:lnTo>
                    <a:pt x="4001" y="4359"/>
                  </a:lnTo>
                  <a:lnTo>
                    <a:pt x="5621" y="1287"/>
                  </a:lnTo>
                  <a:cubicBezTo>
                    <a:pt x="5835" y="906"/>
                    <a:pt x="6216" y="667"/>
                    <a:pt x="6668" y="667"/>
                  </a:cubicBezTo>
                  <a:lnTo>
                    <a:pt x="7954" y="667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55"/>
            <p:cNvSpPr/>
            <p:nvPr/>
          </p:nvSpPr>
          <p:spPr>
            <a:xfrm>
              <a:off x="4918334" y="1984775"/>
              <a:ext cx="118185" cy="130291"/>
            </a:xfrm>
            <a:custGeom>
              <a:rect b="b" l="l" r="r" t="t"/>
              <a:pathLst>
                <a:path extrusionOk="0" h="4359" w="3954">
                  <a:moveTo>
                    <a:pt x="2667" y="1"/>
                  </a:moveTo>
                  <a:cubicBezTo>
                    <a:pt x="1977" y="1"/>
                    <a:pt x="1358" y="405"/>
                    <a:pt x="1024" y="1001"/>
                  </a:cubicBezTo>
                  <a:lnTo>
                    <a:pt x="0" y="2930"/>
                  </a:lnTo>
                  <a:lnTo>
                    <a:pt x="0" y="4359"/>
                  </a:lnTo>
                  <a:lnTo>
                    <a:pt x="1620" y="1287"/>
                  </a:lnTo>
                  <a:cubicBezTo>
                    <a:pt x="1834" y="906"/>
                    <a:pt x="2215" y="667"/>
                    <a:pt x="2667" y="667"/>
                  </a:cubicBezTo>
                  <a:lnTo>
                    <a:pt x="3953" y="667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55"/>
            <p:cNvSpPr/>
            <p:nvPr/>
          </p:nvSpPr>
          <p:spPr>
            <a:xfrm>
              <a:off x="4766701" y="2116471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55"/>
            <p:cNvSpPr/>
            <p:nvPr/>
          </p:nvSpPr>
          <p:spPr>
            <a:xfrm>
              <a:off x="4766701" y="1922842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55"/>
            <p:cNvSpPr/>
            <p:nvPr/>
          </p:nvSpPr>
          <p:spPr>
            <a:xfrm>
              <a:off x="4766701" y="2016100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6"/>
                  </a:lnTo>
                  <a:lnTo>
                    <a:pt x="691" y="1906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55"/>
            <p:cNvSpPr/>
            <p:nvPr/>
          </p:nvSpPr>
          <p:spPr>
            <a:xfrm>
              <a:off x="4766701" y="2217530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55"/>
            <p:cNvSpPr/>
            <p:nvPr/>
          </p:nvSpPr>
          <p:spPr>
            <a:xfrm>
              <a:off x="5046444" y="2116471"/>
              <a:ext cx="19967" cy="56970"/>
            </a:xfrm>
            <a:custGeom>
              <a:rect b="b" l="l" r="r" t="t"/>
              <a:pathLst>
                <a:path extrusionOk="0" h="1906" w="668">
                  <a:moveTo>
                    <a:pt x="1" y="0"/>
                  </a:moveTo>
                  <a:lnTo>
                    <a:pt x="1" y="1905"/>
                  </a:lnTo>
                  <a:lnTo>
                    <a:pt x="668" y="1905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55"/>
            <p:cNvSpPr/>
            <p:nvPr/>
          </p:nvSpPr>
          <p:spPr>
            <a:xfrm>
              <a:off x="5046444" y="1922842"/>
              <a:ext cx="19967" cy="49857"/>
            </a:xfrm>
            <a:custGeom>
              <a:rect b="b" l="l" r="r" t="t"/>
              <a:pathLst>
                <a:path extrusionOk="0" h="1668" w="668">
                  <a:moveTo>
                    <a:pt x="1" y="1"/>
                  </a:moveTo>
                  <a:lnTo>
                    <a:pt x="1" y="1668"/>
                  </a:lnTo>
                  <a:lnTo>
                    <a:pt x="668" y="1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55"/>
            <p:cNvSpPr/>
            <p:nvPr/>
          </p:nvSpPr>
          <p:spPr>
            <a:xfrm>
              <a:off x="5046444" y="2016100"/>
              <a:ext cx="19967" cy="56970"/>
            </a:xfrm>
            <a:custGeom>
              <a:rect b="b" l="l" r="r" t="t"/>
              <a:pathLst>
                <a:path extrusionOk="0" h="1906" w="668">
                  <a:moveTo>
                    <a:pt x="1" y="0"/>
                  </a:moveTo>
                  <a:lnTo>
                    <a:pt x="1" y="1906"/>
                  </a:lnTo>
                  <a:lnTo>
                    <a:pt x="668" y="1906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55"/>
            <p:cNvSpPr/>
            <p:nvPr/>
          </p:nvSpPr>
          <p:spPr>
            <a:xfrm>
              <a:off x="5046444" y="2217530"/>
              <a:ext cx="19967" cy="49857"/>
            </a:xfrm>
            <a:custGeom>
              <a:rect b="b" l="l" r="r" t="t"/>
              <a:pathLst>
                <a:path extrusionOk="0" h="1668" w="668">
                  <a:moveTo>
                    <a:pt x="1" y="1"/>
                  </a:moveTo>
                  <a:lnTo>
                    <a:pt x="1" y="1668"/>
                  </a:lnTo>
                  <a:lnTo>
                    <a:pt x="668" y="1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55"/>
            <p:cNvSpPr/>
            <p:nvPr/>
          </p:nvSpPr>
          <p:spPr>
            <a:xfrm>
              <a:off x="4799461" y="1983370"/>
              <a:ext cx="236340" cy="121742"/>
            </a:xfrm>
            <a:custGeom>
              <a:rect b="b" l="l" r="r" t="t"/>
              <a:pathLst>
                <a:path extrusionOk="0" h="4073" w="7907">
                  <a:moveTo>
                    <a:pt x="0" y="0"/>
                  </a:moveTo>
                  <a:lnTo>
                    <a:pt x="0" y="667"/>
                  </a:lnTo>
                  <a:lnTo>
                    <a:pt x="1477" y="667"/>
                  </a:lnTo>
                  <a:cubicBezTo>
                    <a:pt x="1834" y="667"/>
                    <a:pt x="2143" y="834"/>
                    <a:pt x="2429" y="1072"/>
                  </a:cubicBezTo>
                  <a:lnTo>
                    <a:pt x="3977" y="2524"/>
                  </a:lnTo>
                  <a:lnTo>
                    <a:pt x="5001" y="3501"/>
                  </a:lnTo>
                  <a:cubicBezTo>
                    <a:pt x="5406" y="3858"/>
                    <a:pt x="5906" y="4072"/>
                    <a:pt x="6430" y="4072"/>
                  </a:cubicBezTo>
                  <a:lnTo>
                    <a:pt x="7907" y="4072"/>
                  </a:lnTo>
                  <a:lnTo>
                    <a:pt x="7907" y="3382"/>
                  </a:lnTo>
                  <a:lnTo>
                    <a:pt x="6430" y="3358"/>
                  </a:lnTo>
                  <a:cubicBezTo>
                    <a:pt x="6073" y="3358"/>
                    <a:pt x="5763" y="3215"/>
                    <a:pt x="5477" y="2977"/>
                  </a:cubicBezTo>
                  <a:lnTo>
                    <a:pt x="4001" y="1572"/>
                  </a:lnTo>
                  <a:lnTo>
                    <a:pt x="2905" y="548"/>
                  </a:lnTo>
                  <a:cubicBezTo>
                    <a:pt x="2501" y="191"/>
                    <a:pt x="2001" y="0"/>
                    <a:pt x="1477" y="0"/>
                  </a:cubicBezTo>
                  <a:close/>
                </a:path>
              </a:pathLst>
            </a:custGeom>
            <a:solidFill>
              <a:srgbClr val="DB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55"/>
            <p:cNvSpPr/>
            <p:nvPr/>
          </p:nvSpPr>
          <p:spPr>
            <a:xfrm>
              <a:off x="4802300" y="2083712"/>
              <a:ext cx="233501" cy="121772"/>
            </a:xfrm>
            <a:custGeom>
              <a:rect b="b" l="l" r="r" t="t"/>
              <a:pathLst>
                <a:path extrusionOk="0" h="4074" w="7812">
                  <a:moveTo>
                    <a:pt x="0" y="1"/>
                  </a:moveTo>
                  <a:lnTo>
                    <a:pt x="0" y="691"/>
                  </a:lnTo>
                  <a:lnTo>
                    <a:pt x="1334" y="691"/>
                  </a:lnTo>
                  <a:cubicBezTo>
                    <a:pt x="1739" y="691"/>
                    <a:pt x="2048" y="834"/>
                    <a:pt x="2334" y="1072"/>
                  </a:cubicBezTo>
                  <a:lnTo>
                    <a:pt x="3882" y="2525"/>
                  </a:lnTo>
                  <a:lnTo>
                    <a:pt x="4906" y="3525"/>
                  </a:lnTo>
                  <a:cubicBezTo>
                    <a:pt x="5311" y="3883"/>
                    <a:pt x="5811" y="4073"/>
                    <a:pt x="6335" y="4073"/>
                  </a:cubicBezTo>
                  <a:lnTo>
                    <a:pt x="7812" y="4073"/>
                  </a:lnTo>
                  <a:lnTo>
                    <a:pt x="7812" y="3406"/>
                  </a:lnTo>
                  <a:lnTo>
                    <a:pt x="7812" y="3359"/>
                  </a:lnTo>
                  <a:lnTo>
                    <a:pt x="6335" y="3359"/>
                  </a:lnTo>
                  <a:cubicBezTo>
                    <a:pt x="5954" y="3359"/>
                    <a:pt x="5621" y="3216"/>
                    <a:pt x="5359" y="2978"/>
                  </a:cubicBezTo>
                  <a:lnTo>
                    <a:pt x="3882" y="1573"/>
                  </a:lnTo>
                  <a:lnTo>
                    <a:pt x="2763" y="572"/>
                  </a:lnTo>
                  <a:cubicBezTo>
                    <a:pt x="2382" y="215"/>
                    <a:pt x="1882" y="1"/>
                    <a:pt x="1334" y="1"/>
                  </a:cubicBezTo>
                  <a:close/>
                </a:path>
              </a:pathLst>
            </a:custGeom>
            <a:solidFill>
              <a:srgbClr val="9BA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55"/>
            <p:cNvSpPr/>
            <p:nvPr/>
          </p:nvSpPr>
          <p:spPr>
            <a:xfrm>
              <a:off x="4744642" y="196199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55"/>
            <p:cNvSpPr/>
            <p:nvPr/>
          </p:nvSpPr>
          <p:spPr>
            <a:xfrm>
              <a:off x="4744642" y="206237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55"/>
            <p:cNvSpPr/>
            <p:nvPr/>
          </p:nvSpPr>
          <p:spPr>
            <a:xfrm>
              <a:off x="4744642" y="21634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55"/>
            <p:cNvSpPr/>
            <p:nvPr/>
          </p:nvSpPr>
          <p:spPr>
            <a:xfrm>
              <a:off x="5024385" y="196199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501" y="1"/>
                    <a:pt x="0" y="477"/>
                    <a:pt x="0" y="1072"/>
                  </a:cubicBezTo>
                  <a:cubicBezTo>
                    <a:pt x="0" y="1668"/>
                    <a:pt x="501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55"/>
            <p:cNvSpPr/>
            <p:nvPr/>
          </p:nvSpPr>
          <p:spPr>
            <a:xfrm>
              <a:off x="4918334" y="2031045"/>
              <a:ext cx="117468" cy="74067"/>
            </a:xfrm>
            <a:custGeom>
              <a:rect b="b" l="l" r="r" t="t"/>
              <a:pathLst>
                <a:path extrusionOk="0" h="2478" w="3930">
                  <a:moveTo>
                    <a:pt x="0" y="1"/>
                  </a:moveTo>
                  <a:lnTo>
                    <a:pt x="0" y="929"/>
                  </a:lnTo>
                  <a:lnTo>
                    <a:pt x="1024" y="1906"/>
                  </a:lnTo>
                  <a:cubicBezTo>
                    <a:pt x="1429" y="2263"/>
                    <a:pt x="1929" y="2477"/>
                    <a:pt x="2453" y="2477"/>
                  </a:cubicBezTo>
                  <a:lnTo>
                    <a:pt x="3930" y="2477"/>
                  </a:lnTo>
                  <a:lnTo>
                    <a:pt x="3930" y="1787"/>
                  </a:lnTo>
                  <a:lnTo>
                    <a:pt x="2453" y="1787"/>
                  </a:lnTo>
                  <a:cubicBezTo>
                    <a:pt x="2072" y="1787"/>
                    <a:pt x="1739" y="1644"/>
                    <a:pt x="1477" y="1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55"/>
            <p:cNvSpPr/>
            <p:nvPr/>
          </p:nvSpPr>
          <p:spPr>
            <a:xfrm>
              <a:off x="4916899" y="2132134"/>
              <a:ext cx="117468" cy="73350"/>
            </a:xfrm>
            <a:custGeom>
              <a:rect b="b" l="l" r="r" t="t"/>
              <a:pathLst>
                <a:path extrusionOk="0" h="2454" w="3930">
                  <a:moveTo>
                    <a:pt x="1" y="0"/>
                  </a:moveTo>
                  <a:lnTo>
                    <a:pt x="1" y="905"/>
                  </a:lnTo>
                  <a:lnTo>
                    <a:pt x="1048" y="1905"/>
                  </a:lnTo>
                  <a:cubicBezTo>
                    <a:pt x="1429" y="2263"/>
                    <a:pt x="1953" y="2453"/>
                    <a:pt x="2477" y="2453"/>
                  </a:cubicBezTo>
                  <a:lnTo>
                    <a:pt x="3930" y="2453"/>
                  </a:lnTo>
                  <a:lnTo>
                    <a:pt x="3930" y="1786"/>
                  </a:lnTo>
                  <a:lnTo>
                    <a:pt x="2477" y="1786"/>
                  </a:lnTo>
                  <a:cubicBezTo>
                    <a:pt x="2120" y="1786"/>
                    <a:pt x="1787" y="1667"/>
                    <a:pt x="1501" y="13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55"/>
            <p:cNvSpPr/>
            <p:nvPr/>
          </p:nvSpPr>
          <p:spPr>
            <a:xfrm>
              <a:off x="5024385" y="206237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501" y="0"/>
                    <a:pt x="0" y="477"/>
                    <a:pt x="0" y="1072"/>
                  </a:cubicBezTo>
                  <a:cubicBezTo>
                    <a:pt x="0" y="1667"/>
                    <a:pt x="501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55"/>
            <p:cNvSpPr/>
            <p:nvPr/>
          </p:nvSpPr>
          <p:spPr>
            <a:xfrm>
              <a:off x="5024385" y="21634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501" y="0"/>
                    <a:pt x="0" y="500"/>
                    <a:pt x="0" y="1072"/>
                  </a:cubicBezTo>
                  <a:cubicBezTo>
                    <a:pt x="0" y="1667"/>
                    <a:pt x="501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4" name="Google Shape;4074;p55"/>
          <p:cNvGrpSpPr/>
          <p:nvPr/>
        </p:nvGrpSpPr>
        <p:grpSpPr>
          <a:xfrm>
            <a:off x="5523800" y="1922842"/>
            <a:ext cx="343856" cy="344545"/>
            <a:chOff x="5409500" y="1922842"/>
            <a:chExt cx="343856" cy="344545"/>
          </a:xfrm>
        </p:grpSpPr>
        <p:sp>
          <p:nvSpPr>
            <p:cNvPr id="4075" name="Google Shape;4075;p55"/>
            <p:cNvSpPr/>
            <p:nvPr/>
          </p:nvSpPr>
          <p:spPr>
            <a:xfrm>
              <a:off x="5441543" y="2066644"/>
              <a:ext cx="56253" cy="190071"/>
            </a:xfrm>
            <a:custGeom>
              <a:rect b="b" l="l" r="r" t="t"/>
              <a:pathLst>
                <a:path extrusionOk="0" h="6359" w="1882">
                  <a:moveTo>
                    <a:pt x="1" y="0"/>
                  </a:moveTo>
                  <a:lnTo>
                    <a:pt x="1" y="6359"/>
                  </a:lnTo>
                  <a:lnTo>
                    <a:pt x="1882" y="63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55"/>
            <p:cNvSpPr/>
            <p:nvPr/>
          </p:nvSpPr>
          <p:spPr>
            <a:xfrm>
              <a:off x="5469311" y="2066644"/>
              <a:ext cx="28485" cy="190071"/>
            </a:xfrm>
            <a:custGeom>
              <a:rect b="b" l="l" r="r" t="t"/>
              <a:pathLst>
                <a:path extrusionOk="0" h="6359" w="953">
                  <a:moveTo>
                    <a:pt x="0" y="0"/>
                  </a:moveTo>
                  <a:lnTo>
                    <a:pt x="0" y="6359"/>
                  </a:lnTo>
                  <a:lnTo>
                    <a:pt x="953" y="635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55"/>
            <p:cNvSpPr/>
            <p:nvPr/>
          </p:nvSpPr>
          <p:spPr>
            <a:xfrm>
              <a:off x="5553302" y="2022496"/>
              <a:ext cx="55566" cy="234218"/>
            </a:xfrm>
            <a:custGeom>
              <a:rect b="b" l="l" r="r" t="t"/>
              <a:pathLst>
                <a:path extrusionOk="0" h="7836" w="1859">
                  <a:moveTo>
                    <a:pt x="1" y="1"/>
                  </a:moveTo>
                  <a:lnTo>
                    <a:pt x="1" y="7836"/>
                  </a:lnTo>
                  <a:lnTo>
                    <a:pt x="1858" y="7836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55"/>
            <p:cNvSpPr/>
            <p:nvPr/>
          </p:nvSpPr>
          <p:spPr>
            <a:xfrm>
              <a:off x="5580353" y="2022496"/>
              <a:ext cx="28515" cy="234218"/>
            </a:xfrm>
            <a:custGeom>
              <a:rect b="b" l="l" r="r" t="t"/>
              <a:pathLst>
                <a:path extrusionOk="0" h="7836" w="954">
                  <a:moveTo>
                    <a:pt x="0" y="1"/>
                  </a:moveTo>
                  <a:lnTo>
                    <a:pt x="0" y="7836"/>
                  </a:lnTo>
                  <a:lnTo>
                    <a:pt x="953" y="783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55"/>
            <p:cNvSpPr/>
            <p:nvPr/>
          </p:nvSpPr>
          <p:spPr>
            <a:xfrm>
              <a:off x="5665062" y="1976944"/>
              <a:ext cx="56253" cy="279770"/>
            </a:xfrm>
            <a:custGeom>
              <a:rect b="b" l="l" r="r" t="t"/>
              <a:pathLst>
                <a:path extrusionOk="0" h="9360" w="1882">
                  <a:moveTo>
                    <a:pt x="0" y="1"/>
                  </a:moveTo>
                  <a:lnTo>
                    <a:pt x="0" y="9360"/>
                  </a:lnTo>
                  <a:lnTo>
                    <a:pt x="1882" y="936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55"/>
            <p:cNvSpPr/>
            <p:nvPr/>
          </p:nvSpPr>
          <p:spPr>
            <a:xfrm>
              <a:off x="5692830" y="1976944"/>
              <a:ext cx="28485" cy="279770"/>
            </a:xfrm>
            <a:custGeom>
              <a:rect b="b" l="l" r="r" t="t"/>
              <a:pathLst>
                <a:path extrusionOk="0" h="9360" w="953">
                  <a:moveTo>
                    <a:pt x="0" y="1"/>
                  </a:moveTo>
                  <a:lnTo>
                    <a:pt x="0" y="9360"/>
                  </a:lnTo>
                  <a:lnTo>
                    <a:pt x="953" y="936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55"/>
            <p:cNvSpPr/>
            <p:nvPr/>
          </p:nvSpPr>
          <p:spPr>
            <a:xfrm>
              <a:off x="5497766" y="1976944"/>
              <a:ext cx="56283" cy="279770"/>
            </a:xfrm>
            <a:custGeom>
              <a:rect b="b" l="l" r="r" t="t"/>
              <a:pathLst>
                <a:path extrusionOk="0" h="9360" w="1883">
                  <a:moveTo>
                    <a:pt x="1" y="1"/>
                  </a:moveTo>
                  <a:lnTo>
                    <a:pt x="1" y="9360"/>
                  </a:lnTo>
                  <a:lnTo>
                    <a:pt x="1882" y="936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55"/>
            <p:cNvSpPr/>
            <p:nvPr/>
          </p:nvSpPr>
          <p:spPr>
            <a:xfrm>
              <a:off x="5525534" y="1976944"/>
              <a:ext cx="28515" cy="279770"/>
            </a:xfrm>
            <a:custGeom>
              <a:rect b="b" l="l" r="r" t="t"/>
              <a:pathLst>
                <a:path extrusionOk="0" h="9360" w="954">
                  <a:moveTo>
                    <a:pt x="1" y="1"/>
                  </a:moveTo>
                  <a:lnTo>
                    <a:pt x="1" y="9360"/>
                  </a:lnTo>
                  <a:lnTo>
                    <a:pt x="953" y="936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55"/>
            <p:cNvSpPr/>
            <p:nvPr/>
          </p:nvSpPr>
          <p:spPr>
            <a:xfrm>
              <a:off x="5608838" y="1922842"/>
              <a:ext cx="56253" cy="333871"/>
            </a:xfrm>
            <a:custGeom>
              <a:rect b="b" l="l" r="r" t="t"/>
              <a:pathLst>
                <a:path extrusionOk="0" h="11170" w="1882">
                  <a:moveTo>
                    <a:pt x="0" y="1"/>
                  </a:moveTo>
                  <a:lnTo>
                    <a:pt x="0" y="11170"/>
                  </a:lnTo>
                  <a:lnTo>
                    <a:pt x="1881" y="11170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55"/>
            <p:cNvSpPr/>
            <p:nvPr/>
          </p:nvSpPr>
          <p:spPr>
            <a:xfrm>
              <a:off x="5637294" y="1922842"/>
              <a:ext cx="28515" cy="333871"/>
            </a:xfrm>
            <a:custGeom>
              <a:rect b="b" l="l" r="r" t="t"/>
              <a:pathLst>
                <a:path extrusionOk="0" h="11170" w="954">
                  <a:moveTo>
                    <a:pt x="1" y="1"/>
                  </a:moveTo>
                  <a:lnTo>
                    <a:pt x="1" y="11170"/>
                  </a:lnTo>
                  <a:lnTo>
                    <a:pt x="953" y="1117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55"/>
            <p:cNvSpPr/>
            <p:nvPr/>
          </p:nvSpPr>
          <p:spPr>
            <a:xfrm>
              <a:off x="5409500" y="2246733"/>
              <a:ext cx="343855" cy="20654"/>
            </a:xfrm>
            <a:custGeom>
              <a:rect b="b" l="l" r="r" t="t"/>
              <a:pathLst>
                <a:path extrusionOk="0" h="691" w="11504">
                  <a:moveTo>
                    <a:pt x="1" y="0"/>
                  </a:moveTo>
                  <a:lnTo>
                    <a:pt x="1" y="691"/>
                  </a:lnTo>
                  <a:lnTo>
                    <a:pt x="11503" y="691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55"/>
            <p:cNvSpPr/>
            <p:nvPr/>
          </p:nvSpPr>
          <p:spPr>
            <a:xfrm>
              <a:off x="5581788" y="2246733"/>
              <a:ext cx="171569" cy="20654"/>
            </a:xfrm>
            <a:custGeom>
              <a:rect b="b" l="l" r="r" t="t"/>
              <a:pathLst>
                <a:path extrusionOk="0" h="691" w="5740">
                  <a:moveTo>
                    <a:pt x="0" y="0"/>
                  </a:moveTo>
                  <a:lnTo>
                    <a:pt x="0" y="691"/>
                  </a:lnTo>
                  <a:lnTo>
                    <a:pt x="5739" y="691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7" name="Google Shape;4087;p55"/>
          <p:cNvGrpSpPr/>
          <p:nvPr/>
        </p:nvGrpSpPr>
        <p:grpSpPr>
          <a:xfrm>
            <a:off x="6272720" y="1934948"/>
            <a:ext cx="344544" cy="319646"/>
            <a:chOff x="6082220" y="1934948"/>
            <a:chExt cx="344544" cy="319646"/>
          </a:xfrm>
        </p:grpSpPr>
        <p:sp>
          <p:nvSpPr>
            <p:cNvPr id="4088" name="Google Shape;4088;p55"/>
            <p:cNvSpPr/>
            <p:nvPr/>
          </p:nvSpPr>
          <p:spPr>
            <a:xfrm>
              <a:off x="6211047" y="2190480"/>
              <a:ext cx="215716" cy="64114"/>
            </a:xfrm>
            <a:custGeom>
              <a:rect b="b" l="l" r="r" t="t"/>
              <a:pathLst>
                <a:path extrusionOk="0" h="2145" w="7217">
                  <a:moveTo>
                    <a:pt x="1" y="1"/>
                  </a:moveTo>
                  <a:lnTo>
                    <a:pt x="1" y="2144"/>
                  </a:lnTo>
                  <a:lnTo>
                    <a:pt x="7217" y="2144"/>
                  </a:lnTo>
                  <a:lnTo>
                    <a:pt x="721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55"/>
            <p:cNvSpPr/>
            <p:nvPr/>
          </p:nvSpPr>
          <p:spPr>
            <a:xfrm>
              <a:off x="6211047" y="2222522"/>
              <a:ext cx="215716" cy="32072"/>
            </a:xfrm>
            <a:custGeom>
              <a:rect b="b" l="l" r="r" t="t"/>
              <a:pathLst>
                <a:path extrusionOk="0" h="1073" w="7217">
                  <a:moveTo>
                    <a:pt x="1" y="1"/>
                  </a:moveTo>
                  <a:lnTo>
                    <a:pt x="1" y="1072"/>
                  </a:lnTo>
                  <a:lnTo>
                    <a:pt x="7217" y="1072"/>
                  </a:lnTo>
                  <a:lnTo>
                    <a:pt x="7217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55"/>
            <p:cNvSpPr/>
            <p:nvPr/>
          </p:nvSpPr>
          <p:spPr>
            <a:xfrm>
              <a:off x="6267300" y="2102244"/>
              <a:ext cx="159463" cy="64084"/>
            </a:xfrm>
            <a:custGeom>
              <a:rect b="b" l="l" r="r" t="t"/>
              <a:pathLst>
                <a:path extrusionOk="0" h="2144" w="5335">
                  <a:moveTo>
                    <a:pt x="0" y="0"/>
                  </a:moveTo>
                  <a:lnTo>
                    <a:pt x="0" y="2143"/>
                  </a:lnTo>
                  <a:lnTo>
                    <a:pt x="5335" y="2143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55"/>
            <p:cNvSpPr/>
            <p:nvPr/>
          </p:nvSpPr>
          <p:spPr>
            <a:xfrm>
              <a:off x="6267300" y="2135691"/>
              <a:ext cx="159463" cy="32042"/>
            </a:xfrm>
            <a:custGeom>
              <a:rect b="b" l="l" r="r" t="t"/>
              <a:pathLst>
                <a:path extrusionOk="0" h="1072" w="5335">
                  <a:moveTo>
                    <a:pt x="0" y="0"/>
                  </a:moveTo>
                  <a:lnTo>
                    <a:pt x="0" y="1072"/>
                  </a:lnTo>
                  <a:lnTo>
                    <a:pt x="5335" y="1072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55"/>
            <p:cNvSpPr/>
            <p:nvPr/>
          </p:nvSpPr>
          <p:spPr>
            <a:xfrm>
              <a:off x="6320684" y="2015383"/>
              <a:ext cx="106080" cy="64084"/>
            </a:xfrm>
            <a:custGeom>
              <a:rect b="b" l="l" r="r" t="t"/>
              <a:pathLst>
                <a:path extrusionOk="0" h="2144" w="3549">
                  <a:moveTo>
                    <a:pt x="0" y="1"/>
                  </a:moveTo>
                  <a:lnTo>
                    <a:pt x="0" y="2144"/>
                  </a:lnTo>
                  <a:lnTo>
                    <a:pt x="3549" y="2144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55"/>
            <p:cNvSpPr/>
            <p:nvPr/>
          </p:nvSpPr>
          <p:spPr>
            <a:xfrm>
              <a:off x="6320684" y="2048142"/>
              <a:ext cx="106080" cy="32042"/>
            </a:xfrm>
            <a:custGeom>
              <a:rect b="b" l="l" r="r" t="t"/>
              <a:pathLst>
                <a:path extrusionOk="0" h="1072" w="3549">
                  <a:moveTo>
                    <a:pt x="0" y="0"/>
                  </a:moveTo>
                  <a:lnTo>
                    <a:pt x="0" y="1072"/>
                  </a:lnTo>
                  <a:lnTo>
                    <a:pt x="3549" y="1072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55"/>
            <p:cNvSpPr/>
            <p:nvPr/>
          </p:nvSpPr>
          <p:spPr>
            <a:xfrm>
              <a:off x="6082220" y="2015383"/>
              <a:ext cx="270505" cy="64084"/>
            </a:xfrm>
            <a:custGeom>
              <a:rect b="b" l="l" r="r" t="t"/>
              <a:pathLst>
                <a:path extrusionOk="0" h="2144" w="9050">
                  <a:moveTo>
                    <a:pt x="1" y="1"/>
                  </a:moveTo>
                  <a:lnTo>
                    <a:pt x="1" y="2144"/>
                  </a:lnTo>
                  <a:lnTo>
                    <a:pt x="7978" y="2144"/>
                  </a:lnTo>
                  <a:lnTo>
                    <a:pt x="9050" y="10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55"/>
            <p:cNvSpPr/>
            <p:nvPr/>
          </p:nvSpPr>
          <p:spPr>
            <a:xfrm>
              <a:off x="6082938" y="2102244"/>
              <a:ext cx="219273" cy="64084"/>
            </a:xfrm>
            <a:custGeom>
              <a:rect b="b" l="l" r="r" t="t"/>
              <a:pathLst>
                <a:path extrusionOk="0" h="2144" w="7336">
                  <a:moveTo>
                    <a:pt x="0" y="0"/>
                  </a:moveTo>
                  <a:lnTo>
                    <a:pt x="0" y="2143"/>
                  </a:lnTo>
                  <a:lnTo>
                    <a:pt x="6264" y="2143"/>
                  </a:lnTo>
                  <a:lnTo>
                    <a:pt x="7335" y="1072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55"/>
            <p:cNvSpPr/>
            <p:nvPr/>
          </p:nvSpPr>
          <p:spPr>
            <a:xfrm>
              <a:off x="6082220" y="2189792"/>
              <a:ext cx="160898" cy="64084"/>
            </a:xfrm>
            <a:custGeom>
              <a:rect b="b" l="l" r="r" t="t"/>
              <a:pathLst>
                <a:path extrusionOk="0" h="2144" w="5383">
                  <a:moveTo>
                    <a:pt x="1" y="0"/>
                  </a:moveTo>
                  <a:lnTo>
                    <a:pt x="1" y="2143"/>
                  </a:lnTo>
                  <a:lnTo>
                    <a:pt x="4311" y="2143"/>
                  </a:lnTo>
                  <a:lnTo>
                    <a:pt x="5383" y="107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55"/>
            <p:cNvSpPr/>
            <p:nvPr/>
          </p:nvSpPr>
          <p:spPr>
            <a:xfrm>
              <a:off x="6364802" y="1974104"/>
              <a:ext cx="61962" cy="20684"/>
            </a:xfrm>
            <a:custGeom>
              <a:rect b="b" l="l" r="r" t="t"/>
              <a:pathLst>
                <a:path extrusionOk="0" h="692" w="2073">
                  <a:moveTo>
                    <a:pt x="1" y="0"/>
                  </a:moveTo>
                  <a:lnTo>
                    <a:pt x="1" y="691"/>
                  </a:lnTo>
                  <a:lnTo>
                    <a:pt x="2073" y="691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55"/>
            <p:cNvSpPr/>
            <p:nvPr/>
          </p:nvSpPr>
          <p:spPr>
            <a:xfrm>
              <a:off x="6364802" y="1934948"/>
              <a:ext cx="61962" cy="20684"/>
            </a:xfrm>
            <a:custGeom>
              <a:rect b="b" l="l" r="r" t="t"/>
              <a:pathLst>
                <a:path extrusionOk="0" h="692" w="2073">
                  <a:moveTo>
                    <a:pt x="1" y="1"/>
                  </a:moveTo>
                  <a:lnTo>
                    <a:pt x="1" y="691"/>
                  </a:lnTo>
                  <a:lnTo>
                    <a:pt x="2073" y="691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55"/>
            <p:cNvSpPr/>
            <p:nvPr/>
          </p:nvSpPr>
          <p:spPr>
            <a:xfrm>
              <a:off x="6324241" y="1974104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55"/>
            <p:cNvSpPr/>
            <p:nvPr/>
          </p:nvSpPr>
          <p:spPr>
            <a:xfrm>
              <a:off x="6324241" y="1934948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55"/>
            <p:cNvSpPr/>
            <p:nvPr/>
          </p:nvSpPr>
          <p:spPr>
            <a:xfrm>
              <a:off x="6082220" y="2048142"/>
              <a:ext cx="270505" cy="32042"/>
            </a:xfrm>
            <a:custGeom>
              <a:rect b="b" l="l" r="r" t="t"/>
              <a:pathLst>
                <a:path extrusionOk="0" h="1072" w="9050">
                  <a:moveTo>
                    <a:pt x="1" y="0"/>
                  </a:moveTo>
                  <a:lnTo>
                    <a:pt x="1" y="1072"/>
                  </a:lnTo>
                  <a:lnTo>
                    <a:pt x="7978" y="1072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55"/>
            <p:cNvSpPr/>
            <p:nvPr/>
          </p:nvSpPr>
          <p:spPr>
            <a:xfrm>
              <a:off x="6082938" y="2135691"/>
              <a:ext cx="219273" cy="32042"/>
            </a:xfrm>
            <a:custGeom>
              <a:rect b="b" l="l" r="r" t="t"/>
              <a:pathLst>
                <a:path extrusionOk="0" h="1072" w="7336">
                  <a:moveTo>
                    <a:pt x="0" y="0"/>
                  </a:moveTo>
                  <a:lnTo>
                    <a:pt x="0" y="1072"/>
                  </a:lnTo>
                  <a:lnTo>
                    <a:pt x="6264" y="1072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55"/>
            <p:cNvSpPr/>
            <p:nvPr/>
          </p:nvSpPr>
          <p:spPr>
            <a:xfrm>
              <a:off x="6082938" y="2222522"/>
              <a:ext cx="162333" cy="32072"/>
            </a:xfrm>
            <a:custGeom>
              <a:rect b="b" l="l" r="r" t="t"/>
              <a:pathLst>
                <a:path extrusionOk="0" h="1073" w="5431">
                  <a:moveTo>
                    <a:pt x="0" y="1"/>
                  </a:moveTo>
                  <a:lnTo>
                    <a:pt x="0" y="1072"/>
                  </a:lnTo>
                  <a:lnTo>
                    <a:pt x="4358" y="1072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4" name="Google Shape;4104;p55"/>
          <p:cNvGrpSpPr/>
          <p:nvPr/>
        </p:nvGrpSpPr>
        <p:grpSpPr>
          <a:xfrm>
            <a:off x="7008816" y="1922842"/>
            <a:ext cx="343109" cy="344544"/>
            <a:chOff x="6742116" y="1922842"/>
            <a:chExt cx="343109" cy="344544"/>
          </a:xfrm>
        </p:grpSpPr>
        <p:sp>
          <p:nvSpPr>
            <p:cNvPr id="4105" name="Google Shape;4105;p55"/>
            <p:cNvSpPr/>
            <p:nvPr/>
          </p:nvSpPr>
          <p:spPr>
            <a:xfrm>
              <a:off x="6770572" y="2078750"/>
              <a:ext cx="20684" cy="125299"/>
            </a:xfrm>
            <a:custGeom>
              <a:rect b="b" l="l" r="r" t="t"/>
              <a:pathLst>
                <a:path extrusionOk="0" h="4192" w="692">
                  <a:moveTo>
                    <a:pt x="1" y="0"/>
                  </a:moveTo>
                  <a:lnTo>
                    <a:pt x="1" y="4191"/>
                  </a:lnTo>
                  <a:lnTo>
                    <a:pt x="692" y="41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55"/>
            <p:cNvSpPr/>
            <p:nvPr/>
          </p:nvSpPr>
          <p:spPr>
            <a:xfrm>
              <a:off x="6859555" y="1991171"/>
              <a:ext cx="20684" cy="217868"/>
            </a:xfrm>
            <a:custGeom>
              <a:rect b="b" l="l" r="r" t="t"/>
              <a:pathLst>
                <a:path extrusionOk="0" h="7289" w="692">
                  <a:moveTo>
                    <a:pt x="1" y="1"/>
                  </a:moveTo>
                  <a:lnTo>
                    <a:pt x="1" y="7288"/>
                  </a:lnTo>
                  <a:lnTo>
                    <a:pt x="691" y="728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55"/>
            <p:cNvSpPr/>
            <p:nvPr/>
          </p:nvSpPr>
          <p:spPr>
            <a:xfrm>
              <a:off x="6947821" y="2101526"/>
              <a:ext cx="19967" cy="102523"/>
            </a:xfrm>
            <a:custGeom>
              <a:rect b="b" l="l" r="r" t="t"/>
              <a:pathLst>
                <a:path extrusionOk="0" h="3430" w="668">
                  <a:moveTo>
                    <a:pt x="1" y="0"/>
                  </a:moveTo>
                  <a:lnTo>
                    <a:pt x="1" y="3429"/>
                  </a:lnTo>
                  <a:lnTo>
                    <a:pt x="668" y="342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55"/>
            <p:cNvSpPr/>
            <p:nvPr/>
          </p:nvSpPr>
          <p:spPr>
            <a:xfrm>
              <a:off x="7036805" y="2019657"/>
              <a:ext cx="19967" cy="188666"/>
            </a:xfrm>
            <a:custGeom>
              <a:rect b="b" l="l" r="r" t="t"/>
              <a:pathLst>
                <a:path extrusionOk="0" h="6312" w="668">
                  <a:moveTo>
                    <a:pt x="1" y="1"/>
                  </a:moveTo>
                  <a:lnTo>
                    <a:pt x="1" y="6311"/>
                  </a:lnTo>
                  <a:lnTo>
                    <a:pt x="667" y="631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55"/>
            <p:cNvSpPr/>
            <p:nvPr/>
          </p:nvSpPr>
          <p:spPr>
            <a:xfrm>
              <a:off x="6742116" y="2009704"/>
              <a:ext cx="78312" cy="78312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72" y="0"/>
                    <a:pt x="0" y="595"/>
                    <a:pt x="0" y="1310"/>
                  </a:cubicBezTo>
                  <a:cubicBezTo>
                    <a:pt x="0" y="2048"/>
                    <a:pt x="572" y="2620"/>
                    <a:pt x="1310" y="2620"/>
                  </a:cubicBezTo>
                  <a:cubicBezTo>
                    <a:pt x="2025" y="2620"/>
                    <a:pt x="2620" y="2048"/>
                    <a:pt x="2620" y="1310"/>
                  </a:cubicBezTo>
                  <a:cubicBezTo>
                    <a:pt x="2620" y="595"/>
                    <a:pt x="2025" y="0"/>
                    <a:pt x="131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55"/>
            <p:cNvSpPr/>
            <p:nvPr/>
          </p:nvSpPr>
          <p:spPr>
            <a:xfrm>
              <a:off x="6829666" y="1922842"/>
              <a:ext cx="78342" cy="78342"/>
            </a:xfrm>
            <a:custGeom>
              <a:rect b="b" l="l" r="r" t="t"/>
              <a:pathLst>
                <a:path extrusionOk="0" h="2621" w="2621">
                  <a:moveTo>
                    <a:pt x="1310" y="1"/>
                  </a:moveTo>
                  <a:cubicBezTo>
                    <a:pt x="596" y="1"/>
                    <a:pt x="1" y="572"/>
                    <a:pt x="1" y="1311"/>
                  </a:cubicBezTo>
                  <a:cubicBezTo>
                    <a:pt x="1" y="2025"/>
                    <a:pt x="596" y="2620"/>
                    <a:pt x="1310" y="2620"/>
                  </a:cubicBezTo>
                  <a:cubicBezTo>
                    <a:pt x="2049" y="2620"/>
                    <a:pt x="2620" y="2025"/>
                    <a:pt x="2620" y="1311"/>
                  </a:cubicBezTo>
                  <a:cubicBezTo>
                    <a:pt x="2620" y="572"/>
                    <a:pt x="2049" y="1"/>
                    <a:pt x="13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55"/>
            <p:cNvSpPr/>
            <p:nvPr/>
          </p:nvSpPr>
          <p:spPr>
            <a:xfrm>
              <a:off x="6918648" y="2033885"/>
              <a:ext cx="78312" cy="78342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96" y="1"/>
                    <a:pt x="0" y="596"/>
                    <a:pt x="0" y="1311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1"/>
                  </a:cubicBezTo>
                  <a:cubicBezTo>
                    <a:pt x="2620" y="596"/>
                    <a:pt x="2048" y="1"/>
                    <a:pt x="131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55"/>
            <p:cNvSpPr/>
            <p:nvPr/>
          </p:nvSpPr>
          <p:spPr>
            <a:xfrm>
              <a:off x="7006914" y="1951328"/>
              <a:ext cx="78312" cy="78312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96" y="0"/>
                    <a:pt x="0" y="572"/>
                    <a:pt x="0" y="1310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0"/>
                  </a:cubicBezTo>
                  <a:cubicBezTo>
                    <a:pt x="2620" y="572"/>
                    <a:pt x="2048" y="0"/>
                    <a:pt x="131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55"/>
            <p:cNvSpPr/>
            <p:nvPr/>
          </p:nvSpPr>
          <p:spPr>
            <a:xfrm>
              <a:off x="6742116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55"/>
            <p:cNvSpPr/>
            <p:nvPr/>
          </p:nvSpPr>
          <p:spPr>
            <a:xfrm>
              <a:off x="6827543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55"/>
            <p:cNvSpPr/>
            <p:nvPr/>
          </p:nvSpPr>
          <p:spPr>
            <a:xfrm>
              <a:off x="6913657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1" y="0"/>
                  </a:moveTo>
                  <a:lnTo>
                    <a:pt x="1" y="2120"/>
                  </a:lnTo>
                  <a:lnTo>
                    <a:pt x="2882" y="2120"/>
                  </a:lnTo>
                  <a:lnTo>
                    <a:pt x="3335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55"/>
            <p:cNvSpPr/>
            <p:nvPr/>
          </p:nvSpPr>
          <p:spPr>
            <a:xfrm>
              <a:off x="6999083" y="2204020"/>
              <a:ext cx="86143" cy="63367"/>
            </a:xfrm>
            <a:custGeom>
              <a:rect b="b" l="l" r="r" t="t"/>
              <a:pathLst>
                <a:path extrusionOk="0" h="2120" w="2882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7" name="Google Shape;4117;p55"/>
          <p:cNvGrpSpPr/>
          <p:nvPr/>
        </p:nvGrpSpPr>
        <p:grpSpPr>
          <a:xfrm>
            <a:off x="7749875" y="1922842"/>
            <a:ext cx="344573" cy="344543"/>
            <a:chOff x="7406975" y="1922842"/>
            <a:chExt cx="344573" cy="344543"/>
          </a:xfrm>
        </p:grpSpPr>
        <p:sp>
          <p:nvSpPr>
            <p:cNvPr id="4118" name="Google Shape;4118;p55"/>
            <p:cNvSpPr/>
            <p:nvPr/>
          </p:nvSpPr>
          <p:spPr>
            <a:xfrm>
              <a:off x="7406975" y="1923739"/>
              <a:ext cx="344572" cy="177816"/>
            </a:xfrm>
            <a:custGeom>
              <a:rect b="b" l="l" r="r" t="t"/>
              <a:pathLst>
                <a:path extrusionOk="0" h="5949" w="11528">
                  <a:moveTo>
                    <a:pt x="5748" y="1"/>
                  </a:moveTo>
                  <a:cubicBezTo>
                    <a:pt x="4217" y="1"/>
                    <a:pt x="2783" y="599"/>
                    <a:pt x="1716" y="1685"/>
                  </a:cubicBezTo>
                  <a:cubicBezTo>
                    <a:pt x="644" y="2757"/>
                    <a:pt x="1" y="4234"/>
                    <a:pt x="1" y="5781"/>
                  </a:cubicBezTo>
                  <a:lnTo>
                    <a:pt x="1" y="5948"/>
                  </a:lnTo>
                  <a:lnTo>
                    <a:pt x="11527" y="5948"/>
                  </a:lnTo>
                  <a:lnTo>
                    <a:pt x="11527" y="5924"/>
                  </a:lnTo>
                  <a:lnTo>
                    <a:pt x="11527" y="5734"/>
                  </a:lnTo>
                  <a:cubicBezTo>
                    <a:pt x="11527" y="3829"/>
                    <a:pt x="10598" y="2043"/>
                    <a:pt x="8931" y="947"/>
                  </a:cubicBezTo>
                  <a:cubicBezTo>
                    <a:pt x="8336" y="542"/>
                    <a:pt x="7669" y="257"/>
                    <a:pt x="6907" y="114"/>
                  </a:cubicBezTo>
                  <a:cubicBezTo>
                    <a:pt x="6518" y="38"/>
                    <a:pt x="6130" y="1"/>
                    <a:pt x="5748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55"/>
            <p:cNvSpPr/>
            <p:nvPr/>
          </p:nvSpPr>
          <p:spPr>
            <a:xfrm>
              <a:off x="7579263" y="1922842"/>
              <a:ext cx="172286" cy="177278"/>
            </a:xfrm>
            <a:custGeom>
              <a:rect b="b" l="l" r="r" t="t"/>
              <a:pathLst>
                <a:path extrusionOk="0" h="5931" w="5764">
                  <a:moveTo>
                    <a:pt x="0" y="1"/>
                  </a:moveTo>
                  <a:lnTo>
                    <a:pt x="0" y="5931"/>
                  </a:lnTo>
                  <a:lnTo>
                    <a:pt x="5763" y="5931"/>
                  </a:lnTo>
                  <a:lnTo>
                    <a:pt x="5763" y="5764"/>
                  </a:lnTo>
                  <a:cubicBezTo>
                    <a:pt x="5763" y="4216"/>
                    <a:pt x="5168" y="2787"/>
                    <a:pt x="4072" y="1692"/>
                  </a:cubicBezTo>
                  <a:cubicBezTo>
                    <a:pt x="2977" y="596"/>
                    <a:pt x="1548" y="1"/>
                    <a:pt x="0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55"/>
            <p:cNvSpPr/>
            <p:nvPr/>
          </p:nvSpPr>
          <p:spPr>
            <a:xfrm>
              <a:off x="7406975" y="2093695"/>
              <a:ext cx="344572" cy="172435"/>
            </a:xfrm>
            <a:custGeom>
              <a:rect b="b" l="l" r="r" t="t"/>
              <a:pathLst>
                <a:path extrusionOk="0" h="5769" w="11528">
                  <a:moveTo>
                    <a:pt x="1" y="0"/>
                  </a:moveTo>
                  <a:cubicBezTo>
                    <a:pt x="1" y="1548"/>
                    <a:pt x="644" y="3001"/>
                    <a:pt x="1716" y="4072"/>
                  </a:cubicBezTo>
                  <a:cubicBezTo>
                    <a:pt x="2773" y="5168"/>
                    <a:pt x="4190" y="5769"/>
                    <a:pt x="5705" y="5769"/>
                  </a:cubicBezTo>
                  <a:cubicBezTo>
                    <a:pt x="6101" y="5769"/>
                    <a:pt x="6503" y="5728"/>
                    <a:pt x="6907" y="5644"/>
                  </a:cubicBezTo>
                  <a:cubicBezTo>
                    <a:pt x="7669" y="5501"/>
                    <a:pt x="8336" y="5239"/>
                    <a:pt x="8931" y="4811"/>
                  </a:cubicBezTo>
                  <a:cubicBezTo>
                    <a:pt x="10598" y="3715"/>
                    <a:pt x="11527" y="1929"/>
                    <a:pt x="11527" y="24"/>
                  </a:cubicBezTo>
                  <a:lnTo>
                    <a:pt x="11527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55"/>
            <p:cNvSpPr/>
            <p:nvPr/>
          </p:nvSpPr>
          <p:spPr>
            <a:xfrm>
              <a:off x="7579263" y="2094412"/>
              <a:ext cx="172286" cy="172973"/>
            </a:xfrm>
            <a:custGeom>
              <a:rect b="b" l="l" r="r" t="t"/>
              <a:pathLst>
                <a:path extrusionOk="0" h="5787" w="5764">
                  <a:moveTo>
                    <a:pt x="5763" y="0"/>
                  </a:moveTo>
                  <a:cubicBezTo>
                    <a:pt x="5763" y="8"/>
                    <a:pt x="5763" y="16"/>
                    <a:pt x="5763" y="24"/>
                  </a:cubicBezTo>
                  <a:lnTo>
                    <a:pt x="5763" y="24"/>
                  </a:lnTo>
                  <a:lnTo>
                    <a:pt x="5763" y="0"/>
                  </a:lnTo>
                  <a:close/>
                  <a:moveTo>
                    <a:pt x="0" y="24"/>
                  </a:moveTo>
                  <a:lnTo>
                    <a:pt x="0" y="5787"/>
                  </a:lnTo>
                  <a:cubicBezTo>
                    <a:pt x="1548" y="5787"/>
                    <a:pt x="2977" y="5192"/>
                    <a:pt x="4072" y="4072"/>
                  </a:cubicBezTo>
                  <a:cubicBezTo>
                    <a:pt x="5162" y="2982"/>
                    <a:pt x="5757" y="1563"/>
                    <a:pt x="5763" y="24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55"/>
            <p:cNvSpPr/>
            <p:nvPr/>
          </p:nvSpPr>
          <p:spPr>
            <a:xfrm>
              <a:off x="7455398" y="1969830"/>
              <a:ext cx="131725" cy="249163"/>
            </a:xfrm>
            <a:custGeom>
              <a:rect b="b" l="l" r="r" t="t"/>
              <a:pathLst>
                <a:path extrusionOk="0" h="8336" w="4407">
                  <a:moveTo>
                    <a:pt x="4168" y="1"/>
                  </a:moveTo>
                  <a:cubicBezTo>
                    <a:pt x="1882" y="1"/>
                    <a:pt x="0" y="1882"/>
                    <a:pt x="0" y="4168"/>
                  </a:cubicBezTo>
                  <a:cubicBezTo>
                    <a:pt x="0" y="6454"/>
                    <a:pt x="1882" y="8336"/>
                    <a:pt x="4168" y="8336"/>
                  </a:cubicBezTo>
                  <a:cubicBezTo>
                    <a:pt x="4263" y="8336"/>
                    <a:pt x="4335" y="8097"/>
                    <a:pt x="4406" y="8097"/>
                  </a:cubicBezTo>
                  <a:lnTo>
                    <a:pt x="4406" y="239"/>
                  </a:lnTo>
                  <a:cubicBezTo>
                    <a:pt x="4311" y="239"/>
                    <a:pt x="4216" y="1"/>
                    <a:pt x="416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55"/>
            <p:cNvSpPr/>
            <p:nvPr/>
          </p:nvSpPr>
          <p:spPr>
            <a:xfrm>
              <a:off x="7579950" y="1969113"/>
              <a:ext cx="124611" cy="249880"/>
            </a:xfrm>
            <a:custGeom>
              <a:rect b="b" l="l" r="r" t="t"/>
              <a:pathLst>
                <a:path extrusionOk="0" h="8360" w="4169">
                  <a:moveTo>
                    <a:pt x="1" y="1"/>
                  </a:moveTo>
                  <a:lnTo>
                    <a:pt x="1" y="8360"/>
                  </a:lnTo>
                  <a:cubicBezTo>
                    <a:pt x="2287" y="8360"/>
                    <a:pt x="4168" y="6478"/>
                    <a:pt x="4168" y="4192"/>
                  </a:cubicBezTo>
                  <a:cubicBezTo>
                    <a:pt x="4168" y="1906"/>
                    <a:pt x="2287" y="25"/>
                    <a:pt x="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55"/>
            <p:cNvSpPr/>
            <p:nvPr/>
          </p:nvSpPr>
          <p:spPr>
            <a:xfrm>
              <a:off x="7500950" y="2015383"/>
              <a:ext cx="158058" cy="158058"/>
            </a:xfrm>
            <a:custGeom>
              <a:rect b="b" l="l" r="r" t="t"/>
              <a:pathLst>
                <a:path extrusionOk="0" h="5288" w="5288">
                  <a:moveTo>
                    <a:pt x="2644" y="1"/>
                  </a:moveTo>
                  <a:cubicBezTo>
                    <a:pt x="1167" y="1"/>
                    <a:pt x="0" y="1191"/>
                    <a:pt x="0" y="2644"/>
                  </a:cubicBezTo>
                  <a:cubicBezTo>
                    <a:pt x="0" y="4097"/>
                    <a:pt x="1167" y="5287"/>
                    <a:pt x="2644" y="5287"/>
                  </a:cubicBezTo>
                  <a:cubicBezTo>
                    <a:pt x="4097" y="5287"/>
                    <a:pt x="5287" y="4097"/>
                    <a:pt x="5287" y="2644"/>
                  </a:cubicBezTo>
                  <a:cubicBezTo>
                    <a:pt x="5287" y="1191"/>
                    <a:pt x="4097" y="1"/>
                    <a:pt x="2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55"/>
            <p:cNvSpPr/>
            <p:nvPr/>
          </p:nvSpPr>
          <p:spPr>
            <a:xfrm>
              <a:off x="7579850" y="2015475"/>
              <a:ext cx="79750" cy="158802"/>
            </a:xfrm>
            <a:custGeom>
              <a:rect b="b" l="l" r="r" t="t"/>
              <a:pathLst>
                <a:path extrusionOk="0" h="5264" w="2644">
                  <a:moveTo>
                    <a:pt x="0" y="0"/>
                  </a:moveTo>
                  <a:lnTo>
                    <a:pt x="0" y="5263"/>
                  </a:lnTo>
                  <a:cubicBezTo>
                    <a:pt x="1453" y="5263"/>
                    <a:pt x="2643" y="4073"/>
                    <a:pt x="2643" y="2620"/>
                  </a:cubicBezTo>
                  <a:cubicBezTo>
                    <a:pt x="2643" y="1167"/>
                    <a:pt x="1477" y="0"/>
                    <a:pt x="0" y="0"/>
                  </a:cubicBez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55"/>
            <p:cNvSpPr/>
            <p:nvPr/>
          </p:nvSpPr>
          <p:spPr>
            <a:xfrm>
              <a:off x="7554334" y="2062370"/>
              <a:ext cx="50574" cy="20684"/>
            </a:xfrm>
            <a:custGeom>
              <a:rect b="b" l="l" r="r" t="t"/>
              <a:pathLst>
                <a:path extrusionOk="0" h="692" w="1692">
                  <a:moveTo>
                    <a:pt x="1" y="0"/>
                  </a:moveTo>
                  <a:lnTo>
                    <a:pt x="1" y="691"/>
                  </a:lnTo>
                  <a:lnTo>
                    <a:pt x="1691" y="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55"/>
            <p:cNvSpPr/>
            <p:nvPr/>
          </p:nvSpPr>
          <p:spPr>
            <a:xfrm>
              <a:off x="7554334" y="2105801"/>
              <a:ext cx="50574" cy="20654"/>
            </a:xfrm>
            <a:custGeom>
              <a:rect b="b" l="l" r="r" t="t"/>
              <a:pathLst>
                <a:path extrusionOk="0" h="691" w="1692">
                  <a:moveTo>
                    <a:pt x="1" y="0"/>
                  </a:moveTo>
                  <a:lnTo>
                    <a:pt x="1" y="691"/>
                  </a:lnTo>
                  <a:lnTo>
                    <a:pt x="1691" y="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55"/>
            <p:cNvSpPr/>
            <p:nvPr/>
          </p:nvSpPr>
          <p:spPr>
            <a:xfrm>
              <a:off x="7579950" y="2062370"/>
              <a:ext cx="25676" cy="20684"/>
            </a:xfrm>
            <a:custGeom>
              <a:rect b="b" l="l" r="r" t="t"/>
              <a:pathLst>
                <a:path extrusionOk="0" h="692" w="859">
                  <a:moveTo>
                    <a:pt x="1" y="0"/>
                  </a:moveTo>
                  <a:lnTo>
                    <a:pt x="1" y="691"/>
                  </a:lnTo>
                  <a:lnTo>
                    <a:pt x="858" y="69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55"/>
            <p:cNvSpPr/>
            <p:nvPr/>
          </p:nvSpPr>
          <p:spPr>
            <a:xfrm>
              <a:off x="7579950" y="2105801"/>
              <a:ext cx="25676" cy="20654"/>
            </a:xfrm>
            <a:custGeom>
              <a:rect b="b" l="l" r="r" t="t"/>
              <a:pathLst>
                <a:path extrusionOk="0" h="691" w="859">
                  <a:moveTo>
                    <a:pt x="1" y="0"/>
                  </a:moveTo>
                  <a:lnTo>
                    <a:pt x="1" y="691"/>
                  </a:lnTo>
                  <a:lnTo>
                    <a:pt x="858" y="69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0" name="Google Shape;4130;p55"/>
          <p:cNvGrpSpPr/>
          <p:nvPr/>
        </p:nvGrpSpPr>
        <p:grpSpPr>
          <a:xfrm>
            <a:off x="7749875" y="2453872"/>
            <a:ext cx="344573" cy="344545"/>
            <a:chOff x="7406975" y="2453872"/>
            <a:chExt cx="344573" cy="344545"/>
          </a:xfrm>
        </p:grpSpPr>
        <p:sp>
          <p:nvSpPr>
            <p:cNvPr id="4131" name="Google Shape;4131;p55"/>
            <p:cNvSpPr/>
            <p:nvPr/>
          </p:nvSpPr>
          <p:spPr>
            <a:xfrm>
              <a:off x="7547938" y="2497273"/>
              <a:ext cx="64084" cy="133160"/>
            </a:xfrm>
            <a:custGeom>
              <a:rect b="b" l="l" r="r" t="t"/>
              <a:pathLst>
                <a:path extrusionOk="0" h="4455" w="2144">
                  <a:moveTo>
                    <a:pt x="0" y="1"/>
                  </a:moveTo>
                  <a:lnTo>
                    <a:pt x="0" y="4454"/>
                  </a:lnTo>
                  <a:lnTo>
                    <a:pt x="2144" y="4454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55"/>
            <p:cNvSpPr/>
            <p:nvPr/>
          </p:nvSpPr>
          <p:spPr>
            <a:xfrm>
              <a:off x="7579950" y="2497273"/>
              <a:ext cx="32072" cy="133160"/>
            </a:xfrm>
            <a:custGeom>
              <a:rect b="b" l="l" r="r" t="t"/>
              <a:pathLst>
                <a:path extrusionOk="0" h="4455" w="1073">
                  <a:moveTo>
                    <a:pt x="1" y="1"/>
                  </a:moveTo>
                  <a:lnTo>
                    <a:pt x="1" y="4454"/>
                  </a:lnTo>
                  <a:lnTo>
                    <a:pt x="1073" y="4454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55"/>
            <p:cNvSpPr/>
            <p:nvPr/>
          </p:nvSpPr>
          <p:spPr>
            <a:xfrm>
              <a:off x="7634769" y="2453872"/>
              <a:ext cx="64084" cy="134565"/>
            </a:xfrm>
            <a:custGeom>
              <a:rect b="b" l="l" r="r" t="t"/>
              <a:pathLst>
                <a:path extrusionOk="0" h="4502" w="2144">
                  <a:moveTo>
                    <a:pt x="1" y="0"/>
                  </a:moveTo>
                  <a:lnTo>
                    <a:pt x="1" y="4501"/>
                  </a:lnTo>
                  <a:lnTo>
                    <a:pt x="2144" y="450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55"/>
            <p:cNvSpPr/>
            <p:nvPr/>
          </p:nvSpPr>
          <p:spPr>
            <a:xfrm>
              <a:off x="7665377" y="2453872"/>
              <a:ext cx="33477" cy="134565"/>
            </a:xfrm>
            <a:custGeom>
              <a:rect b="b" l="l" r="r" t="t"/>
              <a:pathLst>
                <a:path extrusionOk="0" h="4502" w="1120">
                  <a:moveTo>
                    <a:pt x="1" y="0"/>
                  </a:moveTo>
                  <a:lnTo>
                    <a:pt x="1" y="4501"/>
                  </a:lnTo>
                  <a:lnTo>
                    <a:pt x="1120" y="4501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55"/>
            <p:cNvSpPr/>
            <p:nvPr/>
          </p:nvSpPr>
          <p:spPr>
            <a:xfrm>
              <a:off x="7459794" y="2541421"/>
              <a:ext cx="64084" cy="133847"/>
            </a:xfrm>
            <a:custGeom>
              <a:rect b="b" l="l" r="r" t="t"/>
              <a:pathLst>
                <a:path extrusionOk="0" h="4478" w="2144">
                  <a:moveTo>
                    <a:pt x="0" y="0"/>
                  </a:moveTo>
                  <a:lnTo>
                    <a:pt x="0" y="4478"/>
                  </a:lnTo>
                  <a:lnTo>
                    <a:pt x="2143" y="4478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55"/>
            <p:cNvSpPr/>
            <p:nvPr/>
          </p:nvSpPr>
          <p:spPr>
            <a:xfrm>
              <a:off x="7492280" y="2541421"/>
              <a:ext cx="32072" cy="133847"/>
            </a:xfrm>
            <a:custGeom>
              <a:rect b="b" l="l" r="r" t="t"/>
              <a:pathLst>
                <a:path extrusionOk="0" h="4478" w="1073">
                  <a:moveTo>
                    <a:pt x="1" y="0"/>
                  </a:moveTo>
                  <a:lnTo>
                    <a:pt x="1" y="4478"/>
                  </a:lnTo>
                  <a:lnTo>
                    <a:pt x="1073" y="447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55"/>
            <p:cNvSpPr/>
            <p:nvPr/>
          </p:nvSpPr>
          <p:spPr>
            <a:xfrm>
              <a:off x="7547938" y="2628252"/>
              <a:ext cx="64084" cy="116780"/>
            </a:xfrm>
            <a:custGeom>
              <a:rect b="b" l="l" r="r" t="t"/>
              <a:pathLst>
                <a:path extrusionOk="0" h="3907" w="2144">
                  <a:moveTo>
                    <a:pt x="0" y="1"/>
                  </a:moveTo>
                  <a:lnTo>
                    <a:pt x="0" y="3906"/>
                  </a:lnTo>
                  <a:lnTo>
                    <a:pt x="2144" y="3906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55"/>
            <p:cNvSpPr/>
            <p:nvPr/>
          </p:nvSpPr>
          <p:spPr>
            <a:xfrm>
              <a:off x="7634769" y="2584852"/>
              <a:ext cx="64084" cy="160181"/>
            </a:xfrm>
            <a:custGeom>
              <a:rect b="b" l="l" r="r" t="t"/>
              <a:pathLst>
                <a:path extrusionOk="0" h="5359" w="2144">
                  <a:moveTo>
                    <a:pt x="1" y="0"/>
                  </a:moveTo>
                  <a:lnTo>
                    <a:pt x="1" y="5358"/>
                  </a:lnTo>
                  <a:lnTo>
                    <a:pt x="2144" y="5358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55"/>
            <p:cNvSpPr/>
            <p:nvPr/>
          </p:nvSpPr>
          <p:spPr>
            <a:xfrm>
              <a:off x="7579950" y="2628252"/>
              <a:ext cx="32072" cy="116780"/>
            </a:xfrm>
            <a:custGeom>
              <a:rect b="b" l="l" r="r" t="t"/>
              <a:pathLst>
                <a:path extrusionOk="0" h="3907" w="1073">
                  <a:moveTo>
                    <a:pt x="1" y="1"/>
                  </a:moveTo>
                  <a:lnTo>
                    <a:pt x="1" y="3906"/>
                  </a:lnTo>
                  <a:lnTo>
                    <a:pt x="1073" y="390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55"/>
            <p:cNvSpPr/>
            <p:nvPr/>
          </p:nvSpPr>
          <p:spPr>
            <a:xfrm>
              <a:off x="7665377" y="2584852"/>
              <a:ext cx="33477" cy="160181"/>
            </a:xfrm>
            <a:custGeom>
              <a:rect b="b" l="l" r="r" t="t"/>
              <a:pathLst>
                <a:path extrusionOk="0" h="5359" w="1120">
                  <a:moveTo>
                    <a:pt x="1" y="0"/>
                  </a:moveTo>
                  <a:lnTo>
                    <a:pt x="1" y="5358"/>
                  </a:lnTo>
                  <a:lnTo>
                    <a:pt x="1120" y="535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55"/>
            <p:cNvSpPr/>
            <p:nvPr/>
          </p:nvSpPr>
          <p:spPr>
            <a:xfrm>
              <a:off x="7459794" y="2671683"/>
              <a:ext cx="64084" cy="73350"/>
            </a:xfrm>
            <a:custGeom>
              <a:rect b="b" l="l" r="r" t="t"/>
              <a:pathLst>
                <a:path extrusionOk="0" h="2454" w="2144">
                  <a:moveTo>
                    <a:pt x="0" y="0"/>
                  </a:moveTo>
                  <a:lnTo>
                    <a:pt x="0" y="2453"/>
                  </a:lnTo>
                  <a:lnTo>
                    <a:pt x="2143" y="245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55"/>
            <p:cNvSpPr/>
            <p:nvPr/>
          </p:nvSpPr>
          <p:spPr>
            <a:xfrm>
              <a:off x="7492280" y="2671683"/>
              <a:ext cx="32072" cy="73350"/>
            </a:xfrm>
            <a:custGeom>
              <a:rect b="b" l="l" r="r" t="t"/>
              <a:pathLst>
                <a:path extrusionOk="0" h="2454" w="1073">
                  <a:moveTo>
                    <a:pt x="1" y="0"/>
                  </a:moveTo>
                  <a:lnTo>
                    <a:pt x="1" y="2453"/>
                  </a:lnTo>
                  <a:lnTo>
                    <a:pt x="1073" y="245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55"/>
            <p:cNvSpPr/>
            <p:nvPr/>
          </p:nvSpPr>
          <p:spPr>
            <a:xfrm>
              <a:off x="7470342" y="2777733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55"/>
            <p:cNvSpPr/>
            <p:nvPr/>
          </p:nvSpPr>
          <p:spPr>
            <a:xfrm>
              <a:off x="7557891" y="2777733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55"/>
            <p:cNvSpPr/>
            <p:nvPr/>
          </p:nvSpPr>
          <p:spPr>
            <a:xfrm>
              <a:off x="7645440" y="2777733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55"/>
            <p:cNvSpPr/>
            <p:nvPr/>
          </p:nvSpPr>
          <p:spPr>
            <a:xfrm>
              <a:off x="7491684" y="2777733"/>
              <a:ext cx="22119" cy="20684"/>
            </a:xfrm>
            <a:custGeom>
              <a:rect b="b" l="l" r="r" t="t"/>
              <a:pathLst>
                <a:path extrusionOk="0" h="692" w="74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55"/>
            <p:cNvSpPr/>
            <p:nvPr/>
          </p:nvSpPr>
          <p:spPr>
            <a:xfrm>
              <a:off x="7579950" y="2777733"/>
              <a:ext cx="22119" cy="20684"/>
            </a:xfrm>
            <a:custGeom>
              <a:rect b="b" l="l" r="r" t="t"/>
              <a:pathLst>
                <a:path extrusionOk="0" h="692" w="74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55"/>
            <p:cNvSpPr/>
            <p:nvPr/>
          </p:nvSpPr>
          <p:spPr>
            <a:xfrm>
              <a:off x="7406975" y="2731463"/>
              <a:ext cx="343855" cy="20684"/>
            </a:xfrm>
            <a:custGeom>
              <a:rect b="b" l="l" r="r" t="t"/>
              <a:pathLst>
                <a:path extrusionOk="0" h="692" w="11504">
                  <a:moveTo>
                    <a:pt x="1" y="1"/>
                  </a:moveTo>
                  <a:lnTo>
                    <a:pt x="1" y="692"/>
                  </a:lnTo>
                  <a:lnTo>
                    <a:pt x="11503" y="692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55"/>
            <p:cNvSpPr/>
            <p:nvPr/>
          </p:nvSpPr>
          <p:spPr>
            <a:xfrm>
              <a:off x="7579950" y="2731463"/>
              <a:ext cx="171598" cy="20684"/>
            </a:xfrm>
            <a:custGeom>
              <a:rect b="b" l="l" r="r" t="t"/>
              <a:pathLst>
                <a:path extrusionOk="0" h="692" w="5741">
                  <a:moveTo>
                    <a:pt x="1" y="1"/>
                  </a:moveTo>
                  <a:lnTo>
                    <a:pt x="1" y="692"/>
                  </a:lnTo>
                  <a:lnTo>
                    <a:pt x="5740" y="692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55"/>
            <p:cNvSpPr/>
            <p:nvPr/>
          </p:nvSpPr>
          <p:spPr>
            <a:xfrm>
              <a:off x="7665377" y="2777733"/>
              <a:ext cx="22806" cy="20684"/>
            </a:xfrm>
            <a:custGeom>
              <a:rect b="b" l="l" r="r" t="t"/>
              <a:pathLst>
                <a:path extrusionOk="0" h="692" w="763">
                  <a:moveTo>
                    <a:pt x="1" y="1"/>
                  </a:moveTo>
                  <a:lnTo>
                    <a:pt x="1" y="691"/>
                  </a:lnTo>
                  <a:lnTo>
                    <a:pt x="763" y="691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1" name="Google Shape;4151;p55"/>
          <p:cNvGrpSpPr/>
          <p:nvPr/>
        </p:nvGrpSpPr>
        <p:grpSpPr>
          <a:xfrm>
            <a:off x="7008816" y="2443889"/>
            <a:ext cx="343109" cy="343856"/>
            <a:chOff x="6742116" y="2443889"/>
            <a:chExt cx="343109" cy="343856"/>
          </a:xfrm>
        </p:grpSpPr>
        <p:sp>
          <p:nvSpPr>
            <p:cNvPr id="4152" name="Google Shape;4152;p55"/>
            <p:cNvSpPr/>
            <p:nvPr/>
          </p:nvSpPr>
          <p:spPr>
            <a:xfrm>
              <a:off x="6764893" y="2467383"/>
              <a:ext cx="297555" cy="296867"/>
            </a:xfrm>
            <a:custGeom>
              <a:rect b="b" l="l" r="r" t="t"/>
              <a:pathLst>
                <a:path extrusionOk="0" h="9932" w="9955">
                  <a:moveTo>
                    <a:pt x="4978" y="1"/>
                  </a:moveTo>
                  <a:cubicBezTo>
                    <a:pt x="2239" y="1"/>
                    <a:pt x="0" y="2216"/>
                    <a:pt x="0" y="4954"/>
                  </a:cubicBezTo>
                  <a:cubicBezTo>
                    <a:pt x="0" y="7717"/>
                    <a:pt x="2239" y="9931"/>
                    <a:pt x="4978" y="9931"/>
                  </a:cubicBezTo>
                  <a:cubicBezTo>
                    <a:pt x="7716" y="9931"/>
                    <a:pt x="9955" y="7717"/>
                    <a:pt x="9955" y="4954"/>
                  </a:cubicBezTo>
                  <a:cubicBezTo>
                    <a:pt x="9955" y="2216"/>
                    <a:pt x="7716" y="1"/>
                    <a:pt x="497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55"/>
            <p:cNvSpPr/>
            <p:nvPr/>
          </p:nvSpPr>
          <p:spPr>
            <a:xfrm>
              <a:off x="6742116" y="2615459"/>
              <a:ext cx="171569" cy="172286"/>
            </a:xfrm>
            <a:custGeom>
              <a:rect b="b" l="l" r="r" t="t"/>
              <a:pathLst>
                <a:path extrusionOk="0" h="5764" w="5740">
                  <a:moveTo>
                    <a:pt x="0" y="0"/>
                  </a:moveTo>
                  <a:cubicBezTo>
                    <a:pt x="0" y="3191"/>
                    <a:pt x="2596" y="5763"/>
                    <a:pt x="5740" y="5763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4" name="Google Shape;4154;p55"/>
            <p:cNvGrpSpPr/>
            <p:nvPr/>
          </p:nvGrpSpPr>
          <p:grpSpPr>
            <a:xfrm>
              <a:off x="6823986" y="2443889"/>
              <a:ext cx="261240" cy="320362"/>
              <a:chOff x="6823986" y="2443889"/>
              <a:chExt cx="261240" cy="320362"/>
            </a:xfrm>
          </p:grpSpPr>
          <p:sp>
            <p:nvSpPr>
              <p:cNvPr id="4155" name="Google Shape;4155;p55"/>
              <p:cNvSpPr/>
              <p:nvPr/>
            </p:nvSpPr>
            <p:spPr>
              <a:xfrm>
                <a:off x="6913657" y="2579352"/>
                <a:ext cx="148792" cy="184900"/>
              </a:xfrm>
              <a:custGeom>
                <a:rect b="b" l="l" r="r" t="t"/>
                <a:pathLst>
                  <a:path extrusionOk="0" h="6186" w="4978">
                    <a:moveTo>
                      <a:pt x="4294" y="1"/>
                    </a:moveTo>
                    <a:cubicBezTo>
                      <a:pt x="3433" y="1"/>
                      <a:pt x="1846" y="1184"/>
                      <a:pt x="37" y="1184"/>
                    </a:cubicBezTo>
                    <a:cubicBezTo>
                      <a:pt x="25" y="1184"/>
                      <a:pt x="13" y="1184"/>
                      <a:pt x="1" y="1184"/>
                    </a:cubicBezTo>
                    <a:lnTo>
                      <a:pt x="1" y="6185"/>
                    </a:lnTo>
                    <a:cubicBezTo>
                      <a:pt x="2739" y="6185"/>
                      <a:pt x="4978" y="3947"/>
                      <a:pt x="4978" y="1208"/>
                    </a:cubicBezTo>
                    <a:cubicBezTo>
                      <a:pt x="4978" y="302"/>
                      <a:pt x="4728" y="1"/>
                      <a:pt x="4294" y="1"/>
                    </a:cubicBezTo>
                    <a:close/>
                  </a:path>
                </a:pathLst>
              </a:custGeom>
              <a:solidFill>
                <a:srgbClr val="7E8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55"/>
              <p:cNvSpPr/>
              <p:nvPr/>
            </p:nvSpPr>
            <p:spPr>
              <a:xfrm>
                <a:off x="6913657" y="2443889"/>
                <a:ext cx="171569" cy="171598"/>
              </a:xfrm>
              <a:custGeom>
                <a:rect b="b" l="l" r="r" t="t"/>
                <a:pathLst>
                  <a:path extrusionOk="0" h="5741" w="5740">
                    <a:moveTo>
                      <a:pt x="1" y="1"/>
                    </a:moveTo>
                    <a:lnTo>
                      <a:pt x="1" y="5740"/>
                    </a:lnTo>
                    <a:lnTo>
                      <a:pt x="5740" y="5740"/>
                    </a:lnTo>
                    <a:cubicBezTo>
                      <a:pt x="5740" y="2597"/>
                      <a:pt x="3192" y="1"/>
                      <a:pt x="1" y="1"/>
                    </a:cubicBezTo>
                    <a:close/>
                  </a:path>
                </a:pathLst>
              </a:custGeom>
              <a:solidFill>
                <a:srgbClr val="B0B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55"/>
              <p:cNvSpPr/>
              <p:nvPr/>
            </p:nvSpPr>
            <p:spPr>
              <a:xfrm>
                <a:off x="6823986" y="2653181"/>
                <a:ext cx="51261" cy="20654"/>
              </a:xfrm>
              <a:custGeom>
                <a:rect b="b" l="l" r="r" t="t"/>
                <a:pathLst>
                  <a:path extrusionOk="0" h="691" w="1715">
                    <a:moveTo>
                      <a:pt x="0" y="0"/>
                    </a:moveTo>
                    <a:lnTo>
                      <a:pt x="0" y="691"/>
                    </a:lnTo>
                    <a:lnTo>
                      <a:pt x="1715" y="691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55"/>
              <p:cNvSpPr/>
              <p:nvPr/>
            </p:nvSpPr>
            <p:spPr>
              <a:xfrm>
                <a:off x="6823986" y="2698016"/>
                <a:ext cx="51261" cy="19967"/>
              </a:xfrm>
              <a:custGeom>
                <a:rect b="b" l="l" r="r" t="t"/>
                <a:pathLst>
                  <a:path extrusionOk="0" h="668" w="1715">
                    <a:moveTo>
                      <a:pt x="0" y="1"/>
                    </a:moveTo>
                    <a:lnTo>
                      <a:pt x="0" y="667"/>
                    </a:lnTo>
                    <a:lnTo>
                      <a:pt x="1715" y="667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55"/>
              <p:cNvSpPr/>
              <p:nvPr/>
            </p:nvSpPr>
            <p:spPr>
              <a:xfrm>
                <a:off x="6951378" y="2514370"/>
                <a:ext cx="51291" cy="20684"/>
              </a:xfrm>
              <a:custGeom>
                <a:rect b="b" l="l" r="r" t="t"/>
                <a:pathLst>
                  <a:path extrusionOk="0" h="692" w="1716">
                    <a:moveTo>
                      <a:pt x="1" y="1"/>
                    </a:moveTo>
                    <a:lnTo>
                      <a:pt x="1" y="691"/>
                    </a:lnTo>
                    <a:lnTo>
                      <a:pt x="1715" y="691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E3E7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55"/>
              <p:cNvSpPr/>
              <p:nvPr/>
            </p:nvSpPr>
            <p:spPr>
              <a:xfrm>
                <a:off x="6951378" y="2559206"/>
                <a:ext cx="51291" cy="19967"/>
              </a:xfrm>
              <a:custGeom>
                <a:rect b="b" l="l" r="r" t="t"/>
                <a:pathLst>
                  <a:path extrusionOk="0" h="668" w="1716">
                    <a:moveTo>
                      <a:pt x="1" y="1"/>
                    </a:moveTo>
                    <a:lnTo>
                      <a:pt x="1" y="668"/>
                    </a:lnTo>
                    <a:lnTo>
                      <a:pt x="1715" y="668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E3E7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61" name="Google Shape;4161;p55"/>
          <p:cNvGrpSpPr/>
          <p:nvPr/>
        </p:nvGrpSpPr>
        <p:grpSpPr>
          <a:xfrm>
            <a:off x="6273438" y="2473809"/>
            <a:ext cx="343827" cy="288290"/>
            <a:chOff x="6082938" y="2473809"/>
            <a:chExt cx="343827" cy="288290"/>
          </a:xfrm>
        </p:grpSpPr>
        <p:sp>
          <p:nvSpPr>
            <p:cNvPr id="4162" name="Google Shape;4162;p55"/>
            <p:cNvSpPr/>
            <p:nvPr/>
          </p:nvSpPr>
          <p:spPr>
            <a:xfrm>
              <a:off x="6271575" y="2550687"/>
              <a:ext cx="155189" cy="211412"/>
            </a:xfrm>
            <a:custGeom>
              <a:rect b="b" l="l" r="r" t="t"/>
              <a:pathLst>
                <a:path extrusionOk="0" h="7073" w="5192">
                  <a:moveTo>
                    <a:pt x="2596" y="0"/>
                  </a:moveTo>
                  <a:lnTo>
                    <a:pt x="0" y="7073"/>
                  </a:lnTo>
                  <a:lnTo>
                    <a:pt x="5192" y="7073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55"/>
            <p:cNvSpPr/>
            <p:nvPr/>
          </p:nvSpPr>
          <p:spPr>
            <a:xfrm>
              <a:off x="6349140" y="2550687"/>
              <a:ext cx="77624" cy="211412"/>
            </a:xfrm>
            <a:custGeom>
              <a:rect b="b" l="l" r="r" t="t"/>
              <a:pathLst>
                <a:path extrusionOk="0" h="7073" w="2597">
                  <a:moveTo>
                    <a:pt x="1" y="0"/>
                  </a:moveTo>
                  <a:lnTo>
                    <a:pt x="1" y="7073"/>
                  </a:lnTo>
                  <a:lnTo>
                    <a:pt x="2597" y="70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55"/>
            <p:cNvSpPr/>
            <p:nvPr/>
          </p:nvSpPr>
          <p:spPr>
            <a:xfrm>
              <a:off x="6082938" y="2588409"/>
              <a:ext cx="157341" cy="173691"/>
            </a:xfrm>
            <a:custGeom>
              <a:rect b="b" l="l" r="r" t="t"/>
              <a:pathLst>
                <a:path extrusionOk="0" h="5811" w="5264">
                  <a:moveTo>
                    <a:pt x="2620" y="0"/>
                  </a:moveTo>
                  <a:lnTo>
                    <a:pt x="0" y="5811"/>
                  </a:lnTo>
                  <a:lnTo>
                    <a:pt x="5263" y="5811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55"/>
            <p:cNvSpPr/>
            <p:nvPr/>
          </p:nvSpPr>
          <p:spPr>
            <a:xfrm>
              <a:off x="6161220" y="2588409"/>
              <a:ext cx="78342" cy="173691"/>
            </a:xfrm>
            <a:custGeom>
              <a:rect b="b" l="l" r="r" t="t"/>
              <a:pathLst>
                <a:path extrusionOk="0" h="5811" w="2621">
                  <a:moveTo>
                    <a:pt x="1" y="0"/>
                  </a:moveTo>
                  <a:lnTo>
                    <a:pt x="1" y="5811"/>
                  </a:lnTo>
                  <a:lnTo>
                    <a:pt x="2621" y="5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55"/>
            <p:cNvSpPr/>
            <p:nvPr/>
          </p:nvSpPr>
          <p:spPr>
            <a:xfrm>
              <a:off x="6178317" y="2486602"/>
              <a:ext cx="153067" cy="275496"/>
            </a:xfrm>
            <a:custGeom>
              <a:rect b="b" l="l" r="r" t="t"/>
              <a:pathLst>
                <a:path extrusionOk="0" h="9217" w="5121">
                  <a:moveTo>
                    <a:pt x="2549" y="1"/>
                  </a:moveTo>
                  <a:lnTo>
                    <a:pt x="0" y="9217"/>
                  </a:lnTo>
                  <a:lnTo>
                    <a:pt x="5121" y="921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55"/>
            <p:cNvSpPr/>
            <p:nvPr/>
          </p:nvSpPr>
          <p:spPr>
            <a:xfrm>
              <a:off x="6170486" y="2507256"/>
              <a:ext cx="69793" cy="74755"/>
            </a:xfrm>
            <a:custGeom>
              <a:rect b="b" l="l" r="r" t="t"/>
              <a:pathLst>
                <a:path extrusionOk="0" h="2501" w="2335">
                  <a:moveTo>
                    <a:pt x="1834" y="0"/>
                  </a:moveTo>
                  <a:lnTo>
                    <a:pt x="1" y="2048"/>
                  </a:lnTo>
                  <a:lnTo>
                    <a:pt x="501" y="2501"/>
                  </a:lnTo>
                  <a:lnTo>
                    <a:pt x="2334" y="45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55"/>
            <p:cNvSpPr/>
            <p:nvPr/>
          </p:nvSpPr>
          <p:spPr>
            <a:xfrm>
              <a:off x="6272262" y="2504417"/>
              <a:ext cx="58405" cy="49139"/>
            </a:xfrm>
            <a:custGeom>
              <a:rect b="b" l="l" r="r" t="t"/>
              <a:pathLst>
                <a:path extrusionOk="0" h="1644" w="1954">
                  <a:moveTo>
                    <a:pt x="406" y="0"/>
                  </a:moveTo>
                  <a:lnTo>
                    <a:pt x="1" y="572"/>
                  </a:lnTo>
                  <a:lnTo>
                    <a:pt x="1549" y="1643"/>
                  </a:lnTo>
                  <a:lnTo>
                    <a:pt x="1954" y="107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55"/>
            <p:cNvSpPr/>
            <p:nvPr/>
          </p:nvSpPr>
          <p:spPr>
            <a:xfrm>
              <a:off x="6127055" y="2557084"/>
              <a:ext cx="67671" cy="67641"/>
            </a:xfrm>
            <a:custGeom>
              <a:rect b="b" l="l" r="r" t="t"/>
              <a:pathLst>
                <a:path extrusionOk="0" h="2263" w="2264">
                  <a:moveTo>
                    <a:pt x="1144" y="0"/>
                  </a:moveTo>
                  <a:cubicBezTo>
                    <a:pt x="525" y="0"/>
                    <a:pt x="1" y="500"/>
                    <a:pt x="1" y="1143"/>
                  </a:cubicBezTo>
                  <a:cubicBezTo>
                    <a:pt x="1" y="1763"/>
                    <a:pt x="525" y="2263"/>
                    <a:pt x="1144" y="2263"/>
                  </a:cubicBezTo>
                  <a:cubicBezTo>
                    <a:pt x="1763" y="2263"/>
                    <a:pt x="2263" y="1763"/>
                    <a:pt x="2263" y="1143"/>
                  </a:cubicBezTo>
                  <a:cubicBezTo>
                    <a:pt x="2263" y="500"/>
                    <a:pt x="1763" y="0"/>
                    <a:pt x="11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55"/>
            <p:cNvSpPr/>
            <p:nvPr/>
          </p:nvSpPr>
          <p:spPr>
            <a:xfrm>
              <a:off x="6314975" y="2522202"/>
              <a:ext cx="67671" cy="67641"/>
            </a:xfrm>
            <a:custGeom>
              <a:rect b="b" l="l" r="r" t="t"/>
              <a:pathLst>
                <a:path extrusionOk="0" h="2263" w="2264">
                  <a:moveTo>
                    <a:pt x="1144" y="0"/>
                  </a:moveTo>
                  <a:cubicBezTo>
                    <a:pt x="525" y="0"/>
                    <a:pt x="1" y="524"/>
                    <a:pt x="1" y="1144"/>
                  </a:cubicBezTo>
                  <a:cubicBezTo>
                    <a:pt x="1" y="1763"/>
                    <a:pt x="525" y="2263"/>
                    <a:pt x="1144" y="2263"/>
                  </a:cubicBezTo>
                  <a:cubicBezTo>
                    <a:pt x="1763" y="2263"/>
                    <a:pt x="2263" y="1763"/>
                    <a:pt x="2263" y="1144"/>
                  </a:cubicBezTo>
                  <a:cubicBezTo>
                    <a:pt x="2263" y="524"/>
                    <a:pt x="1763" y="0"/>
                    <a:pt x="11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55"/>
            <p:cNvSpPr/>
            <p:nvPr/>
          </p:nvSpPr>
          <p:spPr>
            <a:xfrm>
              <a:off x="6254477" y="2486602"/>
              <a:ext cx="76907" cy="275496"/>
            </a:xfrm>
            <a:custGeom>
              <a:rect b="b" l="l" r="r" t="t"/>
              <a:pathLst>
                <a:path extrusionOk="0" h="9217" w="2573">
                  <a:moveTo>
                    <a:pt x="1" y="1"/>
                  </a:moveTo>
                  <a:lnTo>
                    <a:pt x="1" y="9217"/>
                  </a:lnTo>
                  <a:lnTo>
                    <a:pt x="2573" y="9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55"/>
            <p:cNvSpPr/>
            <p:nvPr/>
          </p:nvSpPr>
          <p:spPr>
            <a:xfrm>
              <a:off x="6349857" y="2521484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1"/>
                  </a:moveTo>
                  <a:lnTo>
                    <a:pt x="1" y="2287"/>
                  </a:lnTo>
                  <a:cubicBezTo>
                    <a:pt x="620" y="2287"/>
                    <a:pt x="1144" y="1787"/>
                    <a:pt x="1144" y="1168"/>
                  </a:cubicBezTo>
                  <a:cubicBezTo>
                    <a:pt x="1144" y="548"/>
                    <a:pt x="596" y="24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55"/>
            <p:cNvSpPr/>
            <p:nvPr/>
          </p:nvSpPr>
          <p:spPr>
            <a:xfrm>
              <a:off x="6161220" y="2556366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1"/>
                  </a:moveTo>
                  <a:lnTo>
                    <a:pt x="1" y="2287"/>
                  </a:lnTo>
                  <a:cubicBezTo>
                    <a:pt x="620" y="2287"/>
                    <a:pt x="1144" y="1787"/>
                    <a:pt x="1144" y="1167"/>
                  </a:cubicBezTo>
                  <a:cubicBezTo>
                    <a:pt x="1144" y="524"/>
                    <a:pt x="620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55"/>
            <p:cNvSpPr/>
            <p:nvPr/>
          </p:nvSpPr>
          <p:spPr>
            <a:xfrm>
              <a:off x="6221030" y="2474497"/>
              <a:ext cx="67641" cy="67671"/>
            </a:xfrm>
            <a:custGeom>
              <a:rect b="b" l="l" r="r" t="t"/>
              <a:pathLst>
                <a:path extrusionOk="0" h="2264" w="2263">
                  <a:moveTo>
                    <a:pt x="1120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63"/>
                    <a:pt x="1120" y="2263"/>
                  </a:cubicBezTo>
                  <a:cubicBezTo>
                    <a:pt x="1739" y="2263"/>
                    <a:pt x="2263" y="1739"/>
                    <a:pt x="2263" y="1120"/>
                  </a:cubicBezTo>
                  <a:cubicBezTo>
                    <a:pt x="2263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55"/>
            <p:cNvSpPr/>
            <p:nvPr/>
          </p:nvSpPr>
          <p:spPr>
            <a:xfrm>
              <a:off x="6254477" y="2473809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0"/>
                  </a:moveTo>
                  <a:lnTo>
                    <a:pt x="1" y="2286"/>
                  </a:lnTo>
                  <a:cubicBezTo>
                    <a:pt x="644" y="2286"/>
                    <a:pt x="1144" y="1786"/>
                    <a:pt x="1144" y="1143"/>
                  </a:cubicBezTo>
                  <a:cubicBezTo>
                    <a:pt x="1144" y="524"/>
                    <a:pt x="644" y="24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6" name="Google Shape;4176;p55"/>
          <p:cNvGrpSpPr/>
          <p:nvPr/>
        </p:nvGrpSpPr>
        <p:grpSpPr>
          <a:xfrm>
            <a:off x="5523800" y="2453872"/>
            <a:ext cx="343856" cy="343827"/>
            <a:chOff x="5409500" y="2453872"/>
            <a:chExt cx="343856" cy="343827"/>
          </a:xfrm>
        </p:grpSpPr>
        <p:sp>
          <p:nvSpPr>
            <p:cNvPr id="4177" name="Google Shape;4177;p55"/>
            <p:cNvSpPr/>
            <p:nvPr/>
          </p:nvSpPr>
          <p:spPr>
            <a:xfrm>
              <a:off x="5571804" y="2516493"/>
              <a:ext cx="20684" cy="41338"/>
            </a:xfrm>
            <a:custGeom>
              <a:rect b="b" l="l" r="r" t="t"/>
              <a:pathLst>
                <a:path extrusionOk="0" h="1383" w="692">
                  <a:moveTo>
                    <a:pt x="1" y="1"/>
                  </a:moveTo>
                  <a:lnTo>
                    <a:pt x="1" y="1382"/>
                  </a:lnTo>
                  <a:lnTo>
                    <a:pt x="691" y="138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55"/>
            <p:cNvSpPr/>
            <p:nvPr/>
          </p:nvSpPr>
          <p:spPr>
            <a:xfrm>
              <a:off x="5489965" y="2566320"/>
              <a:ext cx="56253" cy="19967"/>
            </a:xfrm>
            <a:custGeom>
              <a:rect b="b" l="l" r="r" t="t"/>
              <a:pathLst>
                <a:path extrusionOk="0" h="668" w="1882">
                  <a:moveTo>
                    <a:pt x="0" y="1"/>
                  </a:moveTo>
                  <a:lnTo>
                    <a:pt x="0" y="668"/>
                  </a:lnTo>
                  <a:lnTo>
                    <a:pt x="1881" y="668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55"/>
            <p:cNvSpPr/>
            <p:nvPr/>
          </p:nvSpPr>
          <p:spPr>
            <a:xfrm>
              <a:off x="5621631" y="2566320"/>
              <a:ext cx="56283" cy="19967"/>
            </a:xfrm>
            <a:custGeom>
              <a:rect b="b" l="l" r="r" t="t"/>
              <a:pathLst>
                <a:path extrusionOk="0" h="668" w="1883">
                  <a:moveTo>
                    <a:pt x="1" y="1"/>
                  </a:moveTo>
                  <a:lnTo>
                    <a:pt x="1" y="668"/>
                  </a:lnTo>
                  <a:lnTo>
                    <a:pt x="1882" y="668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55"/>
            <p:cNvSpPr/>
            <p:nvPr/>
          </p:nvSpPr>
          <p:spPr>
            <a:xfrm>
              <a:off x="5571804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55"/>
            <p:cNvSpPr/>
            <p:nvPr/>
          </p:nvSpPr>
          <p:spPr>
            <a:xfrm>
              <a:off x="5697792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55"/>
            <p:cNvSpPr/>
            <p:nvPr/>
          </p:nvSpPr>
          <p:spPr>
            <a:xfrm>
              <a:off x="5697792" y="2690902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55"/>
            <p:cNvSpPr/>
            <p:nvPr/>
          </p:nvSpPr>
          <p:spPr>
            <a:xfrm>
              <a:off x="5571804" y="2690902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55"/>
            <p:cNvSpPr/>
            <p:nvPr/>
          </p:nvSpPr>
          <p:spPr>
            <a:xfrm>
              <a:off x="5445100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55"/>
            <p:cNvSpPr/>
            <p:nvPr/>
          </p:nvSpPr>
          <p:spPr>
            <a:xfrm>
              <a:off x="5445100" y="2691620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55"/>
            <p:cNvSpPr/>
            <p:nvPr/>
          </p:nvSpPr>
          <p:spPr>
            <a:xfrm>
              <a:off x="5662222" y="2549970"/>
              <a:ext cx="91135" cy="64084"/>
            </a:xfrm>
            <a:custGeom>
              <a:rect b="b" l="l" r="r" t="t"/>
              <a:pathLst>
                <a:path extrusionOk="0" h="2144" w="3049">
                  <a:moveTo>
                    <a:pt x="0" y="0"/>
                  </a:moveTo>
                  <a:lnTo>
                    <a:pt x="0" y="2144"/>
                  </a:lnTo>
                  <a:lnTo>
                    <a:pt x="3048" y="214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55"/>
            <p:cNvSpPr/>
            <p:nvPr/>
          </p:nvSpPr>
          <p:spPr>
            <a:xfrm>
              <a:off x="5662222" y="2637518"/>
              <a:ext cx="91135" cy="64084"/>
            </a:xfrm>
            <a:custGeom>
              <a:rect b="b" l="l" r="r" t="t"/>
              <a:pathLst>
                <a:path extrusionOk="0" h="2144" w="3049">
                  <a:moveTo>
                    <a:pt x="0" y="0"/>
                  </a:moveTo>
                  <a:lnTo>
                    <a:pt x="0" y="2144"/>
                  </a:lnTo>
                  <a:lnTo>
                    <a:pt x="3048" y="214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55"/>
            <p:cNvSpPr/>
            <p:nvPr/>
          </p:nvSpPr>
          <p:spPr>
            <a:xfrm>
              <a:off x="5409500" y="2549970"/>
              <a:ext cx="91165" cy="64084"/>
            </a:xfrm>
            <a:custGeom>
              <a:rect b="b" l="l" r="r" t="t"/>
              <a:pathLst>
                <a:path extrusionOk="0" h="2144" w="3050">
                  <a:moveTo>
                    <a:pt x="1" y="0"/>
                  </a:moveTo>
                  <a:lnTo>
                    <a:pt x="1" y="2144"/>
                  </a:lnTo>
                  <a:lnTo>
                    <a:pt x="3049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55"/>
            <p:cNvSpPr/>
            <p:nvPr/>
          </p:nvSpPr>
          <p:spPr>
            <a:xfrm>
              <a:off x="5409500" y="2637518"/>
              <a:ext cx="91165" cy="64084"/>
            </a:xfrm>
            <a:custGeom>
              <a:rect b="b" l="l" r="r" t="t"/>
              <a:pathLst>
                <a:path extrusionOk="0" h="2144" w="3050">
                  <a:moveTo>
                    <a:pt x="1" y="0"/>
                  </a:moveTo>
                  <a:lnTo>
                    <a:pt x="1" y="2144"/>
                  </a:lnTo>
                  <a:lnTo>
                    <a:pt x="3049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55"/>
            <p:cNvSpPr/>
            <p:nvPr/>
          </p:nvSpPr>
          <p:spPr>
            <a:xfrm>
              <a:off x="5671459" y="2724349"/>
              <a:ext cx="72633" cy="73350"/>
            </a:xfrm>
            <a:custGeom>
              <a:rect b="b" l="l" r="r" t="t"/>
              <a:pathLst>
                <a:path extrusionOk="0" h="2454" w="2430">
                  <a:moveTo>
                    <a:pt x="1215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15" y="2454"/>
                  </a:cubicBezTo>
                  <a:cubicBezTo>
                    <a:pt x="1882" y="2454"/>
                    <a:pt x="2430" y="1906"/>
                    <a:pt x="2430" y="1215"/>
                  </a:cubicBezTo>
                  <a:cubicBezTo>
                    <a:pt x="2430" y="548"/>
                    <a:pt x="1882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55"/>
            <p:cNvSpPr/>
            <p:nvPr/>
          </p:nvSpPr>
          <p:spPr>
            <a:xfrm>
              <a:off x="5418766" y="2724349"/>
              <a:ext cx="72633" cy="73350"/>
            </a:xfrm>
            <a:custGeom>
              <a:rect b="b" l="l" r="r" t="t"/>
              <a:pathLst>
                <a:path extrusionOk="0" h="2454" w="2430">
                  <a:moveTo>
                    <a:pt x="1215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15" y="2454"/>
                  </a:cubicBezTo>
                  <a:cubicBezTo>
                    <a:pt x="1882" y="2454"/>
                    <a:pt x="2430" y="1906"/>
                    <a:pt x="2430" y="1215"/>
                  </a:cubicBezTo>
                  <a:cubicBezTo>
                    <a:pt x="2430" y="548"/>
                    <a:pt x="1882" y="1"/>
                    <a:pt x="1215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55"/>
            <p:cNvSpPr/>
            <p:nvPr/>
          </p:nvSpPr>
          <p:spPr>
            <a:xfrm>
              <a:off x="5581788" y="2516493"/>
              <a:ext cx="9266" cy="41338"/>
            </a:xfrm>
            <a:custGeom>
              <a:rect b="b" l="l" r="r" t="t"/>
              <a:pathLst>
                <a:path extrusionOk="0" h="1383" w="310">
                  <a:moveTo>
                    <a:pt x="0" y="1"/>
                  </a:moveTo>
                  <a:lnTo>
                    <a:pt x="0" y="1382"/>
                  </a:lnTo>
                  <a:lnTo>
                    <a:pt x="310" y="13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55"/>
            <p:cNvSpPr/>
            <p:nvPr/>
          </p:nvSpPr>
          <p:spPr>
            <a:xfrm>
              <a:off x="5581788" y="2604071"/>
              <a:ext cx="9266" cy="42713"/>
            </a:xfrm>
            <a:custGeom>
              <a:rect b="b" l="l" r="r" t="t"/>
              <a:pathLst>
                <a:path extrusionOk="0" h="1429" w="310">
                  <a:moveTo>
                    <a:pt x="0" y="0"/>
                  </a:moveTo>
                  <a:lnTo>
                    <a:pt x="0" y="1429"/>
                  </a:lnTo>
                  <a:lnTo>
                    <a:pt x="310" y="142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55"/>
            <p:cNvSpPr/>
            <p:nvPr/>
          </p:nvSpPr>
          <p:spPr>
            <a:xfrm>
              <a:off x="5581788" y="2690902"/>
              <a:ext cx="9266" cy="42743"/>
            </a:xfrm>
            <a:custGeom>
              <a:rect b="b" l="l" r="r" t="t"/>
              <a:pathLst>
                <a:path extrusionOk="0" h="1430" w="310">
                  <a:moveTo>
                    <a:pt x="0" y="0"/>
                  </a:moveTo>
                  <a:lnTo>
                    <a:pt x="0" y="1429"/>
                  </a:lnTo>
                  <a:lnTo>
                    <a:pt x="310" y="142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55"/>
            <p:cNvSpPr/>
            <p:nvPr/>
          </p:nvSpPr>
          <p:spPr>
            <a:xfrm>
              <a:off x="5536205" y="2549970"/>
              <a:ext cx="90447" cy="64084"/>
            </a:xfrm>
            <a:custGeom>
              <a:rect b="b" l="l" r="r" t="t"/>
              <a:pathLst>
                <a:path extrusionOk="0" h="2144" w="3026">
                  <a:moveTo>
                    <a:pt x="1" y="0"/>
                  </a:moveTo>
                  <a:lnTo>
                    <a:pt x="1" y="2144"/>
                  </a:lnTo>
                  <a:lnTo>
                    <a:pt x="3025" y="21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55"/>
            <p:cNvSpPr/>
            <p:nvPr/>
          </p:nvSpPr>
          <p:spPr>
            <a:xfrm>
              <a:off x="5536205" y="2637518"/>
              <a:ext cx="90447" cy="64084"/>
            </a:xfrm>
            <a:custGeom>
              <a:rect b="b" l="l" r="r" t="t"/>
              <a:pathLst>
                <a:path extrusionOk="0" h="2144" w="3026">
                  <a:moveTo>
                    <a:pt x="1" y="0"/>
                  </a:moveTo>
                  <a:lnTo>
                    <a:pt x="1" y="2144"/>
                  </a:lnTo>
                  <a:lnTo>
                    <a:pt x="3025" y="21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55"/>
            <p:cNvSpPr/>
            <p:nvPr/>
          </p:nvSpPr>
          <p:spPr>
            <a:xfrm>
              <a:off x="5544754" y="2724349"/>
              <a:ext cx="73350" cy="73350"/>
            </a:xfrm>
            <a:custGeom>
              <a:rect b="b" l="l" r="r" t="t"/>
              <a:pathLst>
                <a:path extrusionOk="0" h="2454" w="2454">
                  <a:moveTo>
                    <a:pt x="1239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39" y="2454"/>
                  </a:cubicBezTo>
                  <a:cubicBezTo>
                    <a:pt x="1906" y="2454"/>
                    <a:pt x="2454" y="1906"/>
                    <a:pt x="2454" y="1215"/>
                  </a:cubicBezTo>
                  <a:cubicBezTo>
                    <a:pt x="2454" y="548"/>
                    <a:pt x="1906" y="1"/>
                    <a:pt x="1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55"/>
            <p:cNvSpPr/>
            <p:nvPr/>
          </p:nvSpPr>
          <p:spPr>
            <a:xfrm>
              <a:off x="5528374" y="2453872"/>
              <a:ext cx="107514" cy="72633"/>
            </a:xfrm>
            <a:custGeom>
              <a:rect b="b" l="l" r="r" t="t"/>
              <a:pathLst>
                <a:path extrusionOk="0" h="2430" w="3597">
                  <a:moveTo>
                    <a:pt x="1" y="0"/>
                  </a:moveTo>
                  <a:lnTo>
                    <a:pt x="1" y="2429"/>
                  </a:lnTo>
                  <a:lnTo>
                    <a:pt x="3597" y="2429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55"/>
            <p:cNvSpPr/>
            <p:nvPr/>
          </p:nvSpPr>
          <p:spPr>
            <a:xfrm>
              <a:off x="5581788" y="2724349"/>
              <a:ext cx="36316" cy="73350"/>
            </a:xfrm>
            <a:custGeom>
              <a:rect b="b" l="l" r="r" t="t"/>
              <a:pathLst>
                <a:path extrusionOk="0" h="2454" w="1215">
                  <a:moveTo>
                    <a:pt x="0" y="1"/>
                  </a:moveTo>
                  <a:lnTo>
                    <a:pt x="0" y="2454"/>
                  </a:lnTo>
                  <a:cubicBezTo>
                    <a:pt x="667" y="2454"/>
                    <a:pt x="1215" y="1906"/>
                    <a:pt x="1215" y="1215"/>
                  </a:cubicBezTo>
                  <a:cubicBezTo>
                    <a:pt x="1215" y="572"/>
                    <a:pt x="667" y="1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55"/>
            <p:cNvSpPr/>
            <p:nvPr/>
          </p:nvSpPr>
          <p:spPr>
            <a:xfrm>
              <a:off x="5581788" y="2549970"/>
              <a:ext cx="44865" cy="64084"/>
            </a:xfrm>
            <a:custGeom>
              <a:rect b="b" l="l" r="r" t="t"/>
              <a:pathLst>
                <a:path extrusionOk="0" h="2144" w="1501">
                  <a:moveTo>
                    <a:pt x="0" y="0"/>
                  </a:moveTo>
                  <a:lnTo>
                    <a:pt x="0" y="2144"/>
                  </a:lnTo>
                  <a:lnTo>
                    <a:pt x="1500" y="21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9E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55"/>
            <p:cNvSpPr/>
            <p:nvPr/>
          </p:nvSpPr>
          <p:spPr>
            <a:xfrm>
              <a:off x="5581788" y="2637518"/>
              <a:ext cx="44865" cy="64084"/>
            </a:xfrm>
            <a:custGeom>
              <a:rect b="b" l="l" r="r" t="t"/>
              <a:pathLst>
                <a:path extrusionOk="0" h="2144" w="1501">
                  <a:moveTo>
                    <a:pt x="0" y="0"/>
                  </a:moveTo>
                  <a:lnTo>
                    <a:pt x="0" y="2144"/>
                  </a:lnTo>
                  <a:lnTo>
                    <a:pt x="1500" y="21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55"/>
            <p:cNvSpPr/>
            <p:nvPr/>
          </p:nvSpPr>
          <p:spPr>
            <a:xfrm>
              <a:off x="5581788" y="2453872"/>
              <a:ext cx="53413" cy="72633"/>
            </a:xfrm>
            <a:custGeom>
              <a:rect b="b" l="l" r="r" t="t"/>
              <a:pathLst>
                <a:path extrusionOk="0" h="2430" w="1787">
                  <a:moveTo>
                    <a:pt x="0" y="0"/>
                  </a:moveTo>
                  <a:lnTo>
                    <a:pt x="0" y="2429"/>
                  </a:lnTo>
                  <a:lnTo>
                    <a:pt x="1786" y="2429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3" name="Google Shape;4203;p55"/>
          <p:cNvGrpSpPr/>
          <p:nvPr/>
        </p:nvGrpSpPr>
        <p:grpSpPr>
          <a:xfrm>
            <a:off x="4782742" y="2458147"/>
            <a:ext cx="344544" cy="340270"/>
            <a:chOff x="4744642" y="2458147"/>
            <a:chExt cx="344544" cy="340270"/>
          </a:xfrm>
        </p:grpSpPr>
        <p:sp>
          <p:nvSpPr>
            <p:cNvPr id="4204" name="Google Shape;4204;p55"/>
            <p:cNvSpPr/>
            <p:nvPr/>
          </p:nvSpPr>
          <p:spPr>
            <a:xfrm>
              <a:off x="4877743" y="2458147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1"/>
                    <a:pt x="572" y="2572"/>
                    <a:pt x="1287" y="2572"/>
                  </a:cubicBezTo>
                  <a:cubicBezTo>
                    <a:pt x="2001" y="2572"/>
                    <a:pt x="2573" y="2001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55"/>
            <p:cNvSpPr/>
            <p:nvPr/>
          </p:nvSpPr>
          <p:spPr>
            <a:xfrm>
              <a:off x="4966009" y="2490159"/>
              <a:ext cx="76190" cy="76907"/>
            </a:xfrm>
            <a:custGeom>
              <a:rect b="b" l="l" r="r" t="t"/>
              <a:pathLst>
                <a:path extrusionOk="0" h="2573" w="2549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cubicBezTo>
                    <a:pt x="1977" y="2573"/>
                    <a:pt x="2549" y="2001"/>
                    <a:pt x="2549" y="1287"/>
                  </a:cubicBezTo>
                  <a:cubicBezTo>
                    <a:pt x="2549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55"/>
            <p:cNvSpPr/>
            <p:nvPr/>
          </p:nvSpPr>
          <p:spPr>
            <a:xfrm>
              <a:off x="5012279" y="2570594"/>
              <a:ext cx="76907" cy="76190"/>
            </a:xfrm>
            <a:custGeom>
              <a:rect b="b" l="l" r="r" t="t"/>
              <a:pathLst>
                <a:path extrusionOk="0" h="2549" w="2573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1977"/>
                    <a:pt x="572" y="2549"/>
                    <a:pt x="1287" y="2549"/>
                  </a:cubicBezTo>
                  <a:cubicBezTo>
                    <a:pt x="1977" y="2549"/>
                    <a:pt x="2573" y="1977"/>
                    <a:pt x="2573" y="1287"/>
                  </a:cubicBezTo>
                  <a:cubicBezTo>
                    <a:pt x="2573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55"/>
            <p:cNvSpPr/>
            <p:nvPr/>
          </p:nvSpPr>
          <p:spPr>
            <a:xfrm>
              <a:off x="4995899" y="2661729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96" y="0"/>
                    <a:pt x="1" y="595"/>
                    <a:pt x="1" y="1286"/>
                  </a:cubicBezTo>
                  <a:cubicBezTo>
                    <a:pt x="1" y="2000"/>
                    <a:pt x="596" y="2572"/>
                    <a:pt x="1287" y="2572"/>
                  </a:cubicBezTo>
                  <a:cubicBezTo>
                    <a:pt x="2001" y="2572"/>
                    <a:pt x="2573" y="2000"/>
                    <a:pt x="2573" y="1286"/>
                  </a:cubicBezTo>
                  <a:cubicBezTo>
                    <a:pt x="2573" y="595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55"/>
            <p:cNvSpPr/>
            <p:nvPr/>
          </p:nvSpPr>
          <p:spPr>
            <a:xfrm>
              <a:off x="4924730" y="2721510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6" y="0"/>
                  </a:moveTo>
                  <a:cubicBezTo>
                    <a:pt x="596" y="0"/>
                    <a:pt x="0" y="572"/>
                    <a:pt x="0" y="1286"/>
                  </a:cubicBezTo>
                  <a:cubicBezTo>
                    <a:pt x="0" y="2001"/>
                    <a:pt x="596" y="2572"/>
                    <a:pt x="1286" y="2572"/>
                  </a:cubicBezTo>
                  <a:cubicBezTo>
                    <a:pt x="2001" y="2572"/>
                    <a:pt x="2572" y="2001"/>
                    <a:pt x="2572" y="1286"/>
                  </a:cubicBezTo>
                  <a:cubicBezTo>
                    <a:pt x="2572" y="572"/>
                    <a:pt x="2001" y="0"/>
                    <a:pt x="128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55"/>
            <p:cNvSpPr/>
            <p:nvPr/>
          </p:nvSpPr>
          <p:spPr>
            <a:xfrm>
              <a:off x="4831473" y="2721510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1"/>
                    <a:pt x="572" y="2572"/>
                    <a:pt x="1287" y="2572"/>
                  </a:cubicBezTo>
                  <a:cubicBezTo>
                    <a:pt x="2001" y="2572"/>
                    <a:pt x="2573" y="2001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55"/>
            <p:cNvSpPr/>
            <p:nvPr/>
          </p:nvSpPr>
          <p:spPr>
            <a:xfrm>
              <a:off x="4760304" y="2661729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6" y="0"/>
                  </a:moveTo>
                  <a:cubicBezTo>
                    <a:pt x="572" y="0"/>
                    <a:pt x="0" y="595"/>
                    <a:pt x="0" y="1286"/>
                  </a:cubicBezTo>
                  <a:cubicBezTo>
                    <a:pt x="0" y="2000"/>
                    <a:pt x="572" y="2572"/>
                    <a:pt x="1286" y="2572"/>
                  </a:cubicBezTo>
                  <a:cubicBezTo>
                    <a:pt x="2001" y="2572"/>
                    <a:pt x="2572" y="2000"/>
                    <a:pt x="2572" y="1286"/>
                  </a:cubicBezTo>
                  <a:cubicBezTo>
                    <a:pt x="2572" y="595"/>
                    <a:pt x="2001" y="0"/>
                    <a:pt x="1286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55"/>
            <p:cNvSpPr/>
            <p:nvPr/>
          </p:nvSpPr>
          <p:spPr>
            <a:xfrm>
              <a:off x="4744642" y="2570594"/>
              <a:ext cx="76190" cy="76190"/>
            </a:xfrm>
            <a:custGeom>
              <a:rect b="b" l="l" r="r" t="t"/>
              <a:pathLst>
                <a:path extrusionOk="0" h="2549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1977"/>
                    <a:pt x="572" y="2549"/>
                    <a:pt x="1286" y="2549"/>
                  </a:cubicBezTo>
                  <a:cubicBezTo>
                    <a:pt x="1977" y="2549"/>
                    <a:pt x="2549" y="1977"/>
                    <a:pt x="2549" y="1287"/>
                  </a:cubicBezTo>
                  <a:cubicBezTo>
                    <a:pt x="2549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55"/>
            <p:cNvSpPr/>
            <p:nvPr/>
          </p:nvSpPr>
          <p:spPr>
            <a:xfrm>
              <a:off x="4790912" y="2490159"/>
              <a:ext cx="76190" cy="76907"/>
            </a:xfrm>
            <a:custGeom>
              <a:rect b="b" l="l" r="r" t="t"/>
              <a:pathLst>
                <a:path extrusionOk="0" h="2573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2001"/>
                    <a:pt x="572" y="2573"/>
                    <a:pt x="1286" y="2573"/>
                  </a:cubicBezTo>
                  <a:cubicBezTo>
                    <a:pt x="1977" y="2573"/>
                    <a:pt x="2548" y="2001"/>
                    <a:pt x="2548" y="1287"/>
                  </a:cubicBezTo>
                  <a:cubicBezTo>
                    <a:pt x="2548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55"/>
            <p:cNvSpPr/>
            <p:nvPr/>
          </p:nvSpPr>
          <p:spPr>
            <a:xfrm>
              <a:off x="4893405" y="2638236"/>
              <a:ext cx="89730" cy="20654"/>
            </a:xfrm>
            <a:custGeom>
              <a:rect b="b" l="l" r="r" t="t"/>
              <a:pathLst>
                <a:path extrusionOk="0" h="691" w="3002">
                  <a:moveTo>
                    <a:pt x="1" y="0"/>
                  </a:moveTo>
                  <a:lnTo>
                    <a:pt x="1" y="691"/>
                  </a:lnTo>
                  <a:lnTo>
                    <a:pt x="3001" y="691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55"/>
            <p:cNvSpPr/>
            <p:nvPr/>
          </p:nvSpPr>
          <p:spPr>
            <a:xfrm>
              <a:off x="4893405" y="2596927"/>
              <a:ext cx="89730" cy="20684"/>
            </a:xfrm>
            <a:custGeom>
              <a:rect b="b" l="l" r="r" t="t"/>
              <a:pathLst>
                <a:path extrusionOk="0" h="692" w="3002">
                  <a:moveTo>
                    <a:pt x="1" y="1"/>
                  </a:moveTo>
                  <a:lnTo>
                    <a:pt x="1" y="692"/>
                  </a:lnTo>
                  <a:lnTo>
                    <a:pt x="3001" y="692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55"/>
            <p:cNvSpPr/>
            <p:nvPr/>
          </p:nvSpPr>
          <p:spPr>
            <a:xfrm>
              <a:off x="4851410" y="2638236"/>
              <a:ext cx="20684" cy="20654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55"/>
            <p:cNvSpPr/>
            <p:nvPr/>
          </p:nvSpPr>
          <p:spPr>
            <a:xfrm>
              <a:off x="4851410" y="2596927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55"/>
            <p:cNvSpPr/>
            <p:nvPr/>
          </p:nvSpPr>
          <p:spPr>
            <a:xfrm>
              <a:off x="4916899" y="2458147"/>
              <a:ext cx="38468" cy="76907"/>
            </a:xfrm>
            <a:custGeom>
              <a:rect b="b" l="l" r="r" t="t"/>
              <a:pathLst>
                <a:path extrusionOk="0" h="2573" w="1287">
                  <a:moveTo>
                    <a:pt x="1" y="0"/>
                  </a:moveTo>
                  <a:lnTo>
                    <a:pt x="1" y="2572"/>
                  </a:lnTo>
                  <a:cubicBezTo>
                    <a:pt x="691" y="2572"/>
                    <a:pt x="1286" y="2001"/>
                    <a:pt x="1286" y="1286"/>
                  </a:cubicBezTo>
                  <a:cubicBezTo>
                    <a:pt x="1286" y="572"/>
                    <a:pt x="715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55"/>
            <p:cNvSpPr/>
            <p:nvPr/>
          </p:nvSpPr>
          <p:spPr>
            <a:xfrm>
              <a:off x="4916899" y="2596927"/>
              <a:ext cx="66236" cy="20684"/>
            </a:xfrm>
            <a:custGeom>
              <a:rect b="b" l="l" r="r" t="t"/>
              <a:pathLst>
                <a:path extrusionOk="0" h="692" w="2216">
                  <a:moveTo>
                    <a:pt x="1" y="1"/>
                  </a:moveTo>
                  <a:lnTo>
                    <a:pt x="1" y="692"/>
                  </a:lnTo>
                  <a:lnTo>
                    <a:pt x="2215" y="692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55"/>
            <p:cNvSpPr/>
            <p:nvPr/>
          </p:nvSpPr>
          <p:spPr>
            <a:xfrm>
              <a:off x="4916899" y="2638236"/>
              <a:ext cx="66236" cy="20654"/>
            </a:xfrm>
            <a:custGeom>
              <a:rect b="b" l="l" r="r" t="t"/>
              <a:pathLst>
                <a:path extrusionOk="0" h="691" w="2216">
                  <a:moveTo>
                    <a:pt x="1" y="0"/>
                  </a:moveTo>
                  <a:lnTo>
                    <a:pt x="1" y="691"/>
                  </a:lnTo>
                  <a:lnTo>
                    <a:pt x="2215" y="691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0" name="Google Shape;4220;p55"/>
          <p:cNvGrpSpPr/>
          <p:nvPr/>
        </p:nvGrpSpPr>
        <p:grpSpPr>
          <a:xfrm>
            <a:off x="4037379" y="2467383"/>
            <a:ext cx="346697" cy="323203"/>
            <a:chOff x="4075479" y="2467383"/>
            <a:chExt cx="346697" cy="323203"/>
          </a:xfrm>
        </p:grpSpPr>
        <p:sp>
          <p:nvSpPr>
            <p:cNvPr id="4221" name="Google Shape;4221;p55"/>
            <p:cNvSpPr/>
            <p:nvPr/>
          </p:nvSpPr>
          <p:spPr>
            <a:xfrm>
              <a:off x="4163057" y="2489472"/>
              <a:ext cx="192910" cy="53413"/>
            </a:xfrm>
            <a:custGeom>
              <a:rect b="b" l="l" r="r" t="t"/>
              <a:pathLst>
                <a:path extrusionOk="0" h="1787" w="6454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55"/>
            <p:cNvSpPr/>
            <p:nvPr/>
          </p:nvSpPr>
          <p:spPr>
            <a:xfrm>
              <a:off x="4163057" y="2516493"/>
              <a:ext cx="192910" cy="25676"/>
            </a:xfrm>
            <a:custGeom>
              <a:rect b="b" l="l" r="r" t="t"/>
              <a:pathLst>
                <a:path extrusionOk="0" h="859" w="6454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55"/>
            <p:cNvSpPr/>
            <p:nvPr/>
          </p:nvSpPr>
          <p:spPr>
            <a:xfrm>
              <a:off x="4076914" y="2467383"/>
              <a:ext cx="97561" cy="97561"/>
            </a:xfrm>
            <a:custGeom>
              <a:rect b="b" l="l" r="r" t="t"/>
              <a:pathLst>
                <a:path extrusionOk="0" h="3264" w="3264">
                  <a:moveTo>
                    <a:pt x="1620" y="1"/>
                  </a:moveTo>
                  <a:cubicBezTo>
                    <a:pt x="715" y="1"/>
                    <a:pt x="1" y="739"/>
                    <a:pt x="1" y="1620"/>
                  </a:cubicBezTo>
                  <a:cubicBezTo>
                    <a:pt x="1" y="2525"/>
                    <a:pt x="715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55"/>
            <p:cNvSpPr/>
            <p:nvPr/>
          </p:nvSpPr>
          <p:spPr>
            <a:xfrm>
              <a:off x="4076914" y="2516493"/>
              <a:ext cx="97561" cy="48452"/>
            </a:xfrm>
            <a:custGeom>
              <a:rect b="b" l="l" r="r" t="t"/>
              <a:pathLst>
                <a:path extrusionOk="0" h="1621" w="3264">
                  <a:moveTo>
                    <a:pt x="1" y="1"/>
                  </a:moveTo>
                  <a:cubicBezTo>
                    <a:pt x="1" y="882"/>
                    <a:pt x="739" y="1620"/>
                    <a:pt x="1620" y="1620"/>
                  </a:cubicBezTo>
                  <a:cubicBezTo>
                    <a:pt x="2525" y="1620"/>
                    <a:pt x="3263" y="882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55"/>
            <p:cNvSpPr/>
            <p:nvPr/>
          </p:nvSpPr>
          <p:spPr>
            <a:xfrm>
              <a:off x="4354534" y="2489472"/>
              <a:ext cx="67641" cy="53413"/>
            </a:xfrm>
            <a:custGeom>
              <a:rect b="b" l="l" r="r" t="t"/>
              <a:pathLst>
                <a:path extrusionOk="0" h="1787" w="2263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34"/>
                    <a:pt x="2263" y="1072"/>
                    <a:pt x="2215" y="786"/>
                  </a:cubicBezTo>
                  <a:cubicBezTo>
                    <a:pt x="2167" y="333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55"/>
            <p:cNvSpPr/>
            <p:nvPr/>
          </p:nvSpPr>
          <p:spPr>
            <a:xfrm>
              <a:off x="4354886" y="2516493"/>
              <a:ext cx="66954" cy="26393"/>
            </a:xfrm>
            <a:custGeom>
              <a:rect b="b" l="l" r="r" t="t"/>
              <a:pathLst>
                <a:path extrusionOk="0" h="883" w="2240">
                  <a:moveTo>
                    <a:pt x="2239" y="1"/>
                  </a:moveTo>
                  <a:cubicBezTo>
                    <a:pt x="2239" y="9"/>
                    <a:pt x="2239" y="17"/>
                    <a:pt x="2239" y="25"/>
                  </a:cubicBezTo>
                  <a:lnTo>
                    <a:pt x="2239" y="25"/>
                  </a:lnTo>
                  <a:lnTo>
                    <a:pt x="2239" y="1"/>
                  </a:lnTo>
                  <a:close/>
                  <a:moveTo>
                    <a:pt x="1" y="25"/>
                  </a:moveTo>
                  <a:lnTo>
                    <a:pt x="1" y="882"/>
                  </a:lnTo>
                  <a:lnTo>
                    <a:pt x="1358" y="882"/>
                  </a:lnTo>
                  <a:cubicBezTo>
                    <a:pt x="1596" y="882"/>
                    <a:pt x="1810" y="763"/>
                    <a:pt x="1977" y="620"/>
                  </a:cubicBezTo>
                  <a:cubicBezTo>
                    <a:pt x="2138" y="436"/>
                    <a:pt x="2233" y="252"/>
                    <a:pt x="2239" y="25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55"/>
            <p:cNvSpPr/>
            <p:nvPr/>
          </p:nvSpPr>
          <p:spPr>
            <a:xfrm>
              <a:off x="4163057" y="2714396"/>
              <a:ext cx="192910" cy="53413"/>
            </a:xfrm>
            <a:custGeom>
              <a:rect b="b" l="l" r="r" t="t"/>
              <a:pathLst>
                <a:path extrusionOk="0" h="1787" w="6454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55"/>
            <p:cNvSpPr/>
            <p:nvPr/>
          </p:nvSpPr>
          <p:spPr>
            <a:xfrm>
              <a:off x="4163057" y="2741446"/>
              <a:ext cx="192910" cy="25646"/>
            </a:xfrm>
            <a:custGeom>
              <a:rect b="b" l="l" r="r" t="t"/>
              <a:pathLst>
                <a:path extrusionOk="0" h="858" w="6454">
                  <a:moveTo>
                    <a:pt x="0" y="0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55"/>
            <p:cNvSpPr/>
            <p:nvPr/>
          </p:nvSpPr>
          <p:spPr>
            <a:xfrm>
              <a:off x="4076914" y="2692337"/>
              <a:ext cx="97561" cy="98248"/>
            </a:xfrm>
            <a:custGeom>
              <a:rect b="b" l="l" r="r" t="t"/>
              <a:pathLst>
                <a:path extrusionOk="0" h="3287" w="3264">
                  <a:moveTo>
                    <a:pt x="1620" y="0"/>
                  </a:moveTo>
                  <a:cubicBezTo>
                    <a:pt x="715" y="0"/>
                    <a:pt x="1" y="738"/>
                    <a:pt x="1" y="1643"/>
                  </a:cubicBezTo>
                  <a:cubicBezTo>
                    <a:pt x="1" y="2548"/>
                    <a:pt x="715" y="3286"/>
                    <a:pt x="1620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2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55"/>
            <p:cNvSpPr/>
            <p:nvPr/>
          </p:nvSpPr>
          <p:spPr>
            <a:xfrm>
              <a:off x="4076914" y="2741446"/>
              <a:ext cx="97561" cy="49139"/>
            </a:xfrm>
            <a:custGeom>
              <a:rect b="b" l="l" r="r" t="t"/>
              <a:pathLst>
                <a:path extrusionOk="0" h="1644" w="3264">
                  <a:moveTo>
                    <a:pt x="1" y="0"/>
                  </a:moveTo>
                  <a:cubicBezTo>
                    <a:pt x="1" y="929"/>
                    <a:pt x="739" y="1643"/>
                    <a:pt x="1620" y="1643"/>
                  </a:cubicBezTo>
                  <a:cubicBezTo>
                    <a:pt x="2525" y="1643"/>
                    <a:pt x="3263" y="881"/>
                    <a:pt x="3263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55"/>
            <p:cNvSpPr/>
            <p:nvPr/>
          </p:nvSpPr>
          <p:spPr>
            <a:xfrm>
              <a:off x="4354534" y="2714396"/>
              <a:ext cx="67641" cy="53413"/>
            </a:xfrm>
            <a:custGeom>
              <a:rect b="b" l="l" r="r" t="t"/>
              <a:pathLst>
                <a:path extrusionOk="0" h="1787" w="2263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58"/>
                    <a:pt x="2263" y="1072"/>
                    <a:pt x="2215" y="786"/>
                  </a:cubicBezTo>
                  <a:cubicBezTo>
                    <a:pt x="2167" y="334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55"/>
            <p:cNvSpPr/>
            <p:nvPr/>
          </p:nvSpPr>
          <p:spPr>
            <a:xfrm>
              <a:off x="4354886" y="2741446"/>
              <a:ext cx="66954" cy="26363"/>
            </a:xfrm>
            <a:custGeom>
              <a:rect b="b" l="l" r="r" t="t"/>
              <a:pathLst>
                <a:path extrusionOk="0" h="882" w="2240">
                  <a:moveTo>
                    <a:pt x="2239" y="0"/>
                  </a:moveTo>
                  <a:cubicBezTo>
                    <a:pt x="2239" y="8"/>
                    <a:pt x="2239" y="16"/>
                    <a:pt x="2239" y="24"/>
                  </a:cubicBezTo>
                  <a:lnTo>
                    <a:pt x="2239" y="24"/>
                  </a:lnTo>
                  <a:lnTo>
                    <a:pt x="2239" y="0"/>
                  </a:lnTo>
                  <a:close/>
                  <a:moveTo>
                    <a:pt x="1" y="24"/>
                  </a:moveTo>
                  <a:lnTo>
                    <a:pt x="1" y="881"/>
                  </a:lnTo>
                  <a:lnTo>
                    <a:pt x="1358" y="881"/>
                  </a:lnTo>
                  <a:cubicBezTo>
                    <a:pt x="1596" y="881"/>
                    <a:pt x="1810" y="762"/>
                    <a:pt x="1977" y="619"/>
                  </a:cubicBezTo>
                  <a:cubicBezTo>
                    <a:pt x="2138" y="458"/>
                    <a:pt x="2233" y="253"/>
                    <a:pt x="2239" y="24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55"/>
            <p:cNvSpPr/>
            <p:nvPr/>
          </p:nvSpPr>
          <p:spPr>
            <a:xfrm>
              <a:off x="4142403" y="2601919"/>
              <a:ext cx="192940" cy="53413"/>
            </a:xfrm>
            <a:custGeom>
              <a:rect b="b" l="l" r="r" t="t"/>
              <a:pathLst>
                <a:path extrusionOk="0" h="1787" w="6455">
                  <a:moveTo>
                    <a:pt x="0" y="1"/>
                  </a:moveTo>
                  <a:lnTo>
                    <a:pt x="0" y="1787"/>
                  </a:lnTo>
                  <a:lnTo>
                    <a:pt x="6454" y="1787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55"/>
            <p:cNvSpPr/>
            <p:nvPr/>
          </p:nvSpPr>
          <p:spPr>
            <a:xfrm>
              <a:off x="4142403" y="2628252"/>
              <a:ext cx="192940" cy="25676"/>
            </a:xfrm>
            <a:custGeom>
              <a:rect b="b" l="l" r="r" t="t"/>
              <a:pathLst>
                <a:path extrusionOk="0" h="859" w="6455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55"/>
            <p:cNvSpPr/>
            <p:nvPr/>
          </p:nvSpPr>
          <p:spPr>
            <a:xfrm>
              <a:off x="4323209" y="2579143"/>
              <a:ext cx="97531" cy="98248"/>
            </a:xfrm>
            <a:custGeom>
              <a:rect b="b" l="l" r="r" t="t"/>
              <a:pathLst>
                <a:path extrusionOk="0" h="3287" w="3263"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20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55"/>
            <p:cNvSpPr/>
            <p:nvPr/>
          </p:nvSpPr>
          <p:spPr>
            <a:xfrm>
              <a:off x="4323209" y="2628252"/>
              <a:ext cx="97531" cy="49139"/>
            </a:xfrm>
            <a:custGeom>
              <a:rect b="b" l="l" r="r" t="t"/>
              <a:pathLst>
                <a:path extrusionOk="0" h="1644" w="3263">
                  <a:moveTo>
                    <a:pt x="0" y="1"/>
                  </a:moveTo>
                  <a:cubicBezTo>
                    <a:pt x="0" y="906"/>
                    <a:pt x="739" y="1644"/>
                    <a:pt x="1644" y="1644"/>
                  </a:cubicBezTo>
                  <a:cubicBezTo>
                    <a:pt x="2525" y="1644"/>
                    <a:pt x="3263" y="930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55"/>
            <p:cNvSpPr/>
            <p:nvPr/>
          </p:nvSpPr>
          <p:spPr>
            <a:xfrm>
              <a:off x="4075479" y="2601919"/>
              <a:ext cx="67671" cy="53413"/>
            </a:xfrm>
            <a:custGeom>
              <a:rect b="b" l="l" r="r" t="t"/>
              <a:pathLst>
                <a:path extrusionOk="0" h="1787" w="2264">
                  <a:moveTo>
                    <a:pt x="930" y="1"/>
                  </a:moveTo>
                  <a:cubicBezTo>
                    <a:pt x="525" y="1"/>
                    <a:pt x="96" y="310"/>
                    <a:pt x="49" y="763"/>
                  </a:cubicBezTo>
                  <a:cubicBezTo>
                    <a:pt x="1" y="1072"/>
                    <a:pt x="96" y="1334"/>
                    <a:pt x="287" y="1501"/>
                  </a:cubicBezTo>
                  <a:cubicBezTo>
                    <a:pt x="430" y="1668"/>
                    <a:pt x="668" y="1787"/>
                    <a:pt x="906" y="1787"/>
                  </a:cubicBezTo>
                  <a:lnTo>
                    <a:pt x="2263" y="1787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55"/>
            <p:cNvSpPr/>
            <p:nvPr/>
          </p:nvSpPr>
          <p:spPr>
            <a:xfrm>
              <a:off x="4075845" y="2628252"/>
              <a:ext cx="66924" cy="27080"/>
            </a:xfrm>
            <a:custGeom>
              <a:rect b="b" l="l" r="r" t="t"/>
              <a:pathLst>
                <a:path extrusionOk="0" h="906" w="2239">
                  <a:moveTo>
                    <a:pt x="0" y="1"/>
                  </a:moveTo>
                  <a:lnTo>
                    <a:pt x="0" y="25"/>
                  </a:lnTo>
                  <a:lnTo>
                    <a:pt x="1" y="25"/>
                  </a:lnTo>
                  <a:cubicBezTo>
                    <a:pt x="0" y="17"/>
                    <a:pt x="0" y="9"/>
                    <a:pt x="0" y="1"/>
                  </a:cubicBezTo>
                  <a:close/>
                  <a:moveTo>
                    <a:pt x="1" y="25"/>
                  </a:moveTo>
                  <a:cubicBezTo>
                    <a:pt x="7" y="253"/>
                    <a:pt x="101" y="459"/>
                    <a:pt x="262" y="620"/>
                  </a:cubicBezTo>
                  <a:cubicBezTo>
                    <a:pt x="405" y="787"/>
                    <a:pt x="643" y="906"/>
                    <a:pt x="882" y="906"/>
                  </a:cubicBezTo>
                  <a:lnTo>
                    <a:pt x="2239" y="906"/>
                  </a:lnTo>
                  <a:lnTo>
                    <a:pt x="2239" y="2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9" name="Google Shape;4239;p55"/>
          <p:cNvGrpSpPr/>
          <p:nvPr/>
        </p:nvGrpSpPr>
        <p:grpSpPr>
          <a:xfrm>
            <a:off x="3264278" y="2464543"/>
            <a:ext cx="344544" cy="298274"/>
            <a:chOff x="3378578" y="2464543"/>
            <a:chExt cx="344544" cy="298274"/>
          </a:xfrm>
        </p:grpSpPr>
        <p:sp>
          <p:nvSpPr>
            <p:cNvPr id="4240" name="Google Shape;4240;p55"/>
            <p:cNvSpPr/>
            <p:nvPr/>
          </p:nvSpPr>
          <p:spPr>
            <a:xfrm>
              <a:off x="3436954" y="2515088"/>
              <a:ext cx="227104" cy="195780"/>
            </a:xfrm>
            <a:custGeom>
              <a:rect b="b" l="l" r="r" t="t"/>
              <a:pathLst>
                <a:path extrusionOk="0" h="6550" w="7598">
                  <a:moveTo>
                    <a:pt x="1906" y="0"/>
                  </a:moveTo>
                  <a:lnTo>
                    <a:pt x="0" y="3287"/>
                  </a:lnTo>
                  <a:lnTo>
                    <a:pt x="1906" y="6549"/>
                  </a:lnTo>
                  <a:lnTo>
                    <a:pt x="5692" y="6549"/>
                  </a:lnTo>
                  <a:lnTo>
                    <a:pt x="7597" y="3287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55"/>
            <p:cNvSpPr/>
            <p:nvPr/>
          </p:nvSpPr>
          <p:spPr>
            <a:xfrm>
              <a:off x="3550118" y="2515088"/>
              <a:ext cx="113941" cy="195780"/>
            </a:xfrm>
            <a:custGeom>
              <a:rect b="b" l="l" r="r" t="t"/>
              <a:pathLst>
                <a:path extrusionOk="0" h="6550" w="3812">
                  <a:moveTo>
                    <a:pt x="1" y="0"/>
                  </a:moveTo>
                  <a:lnTo>
                    <a:pt x="1" y="6549"/>
                  </a:lnTo>
                  <a:lnTo>
                    <a:pt x="1906" y="6549"/>
                  </a:lnTo>
                  <a:lnTo>
                    <a:pt x="3811" y="32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55"/>
            <p:cNvSpPr/>
            <p:nvPr/>
          </p:nvSpPr>
          <p:spPr>
            <a:xfrm>
              <a:off x="3464722" y="2706565"/>
              <a:ext cx="173003" cy="56253"/>
            </a:xfrm>
            <a:custGeom>
              <a:rect b="b" l="l" r="r" t="t"/>
              <a:pathLst>
                <a:path extrusionOk="0" h="1882" w="5788">
                  <a:moveTo>
                    <a:pt x="1096" y="0"/>
                  </a:moveTo>
                  <a:lnTo>
                    <a:pt x="334" y="715"/>
                  </a:lnTo>
                  <a:lnTo>
                    <a:pt x="0" y="1882"/>
                  </a:lnTo>
                  <a:lnTo>
                    <a:pt x="5787" y="1882"/>
                  </a:lnTo>
                  <a:lnTo>
                    <a:pt x="5501" y="715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55"/>
            <p:cNvSpPr/>
            <p:nvPr/>
          </p:nvSpPr>
          <p:spPr>
            <a:xfrm>
              <a:off x="3463287" y="2464543"/>
              <a:ext cx="174438" cy="56253"/>
            </a:xfrm>
            <a:custGeom>
              <a:rect b="b" l="l" r="r" t="t"/>
              <a:pathLst>
                <a:path extrusionOk="0" h="1882" w="5836">
                  <a:moveTo>
                    <a:pt x="1" y="1"/>
                  </a:moveTo>
                  <a:lnTo>
                    <a:pt x="310" y="1167"/>
                  </a:lnTo>
                  <a:lnTo>
                    <a:pt x="1096" y="1882"/>
                  </a:lnTo>
                  <a:lnTo>
                    <a:pt x="4716" y="1882"/>
                  </a:lnTo>
                  <a:lnTo>
                    <a:pt x="5502" y="116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55"/>
            <p:cNvSpPr/>
            <p:nvPr/>
          </p:nvSpPr>
          <p:spPr>
            <a:xfrm>
              <a:off x="3379296" y="2606193"/>
              <a:ext cx="118185" cy="155906"/>
            </a:xfrm>
            <a:custGeom>
              <a:rect b="b" l="l" r="r" t="t"/>
              <a:pathLst>
                <a:path extrusionOk="0" h="5216" w="3954">
                  <a:moveTo>
                    <a:pt x="1144" y="1"/>
                  </a:moveTo>
                  <a:lnTo>
                    <a:pt x="1" y="239"/>
                  </a:lnTo>
                  <a:lnTo>
                    <a:pt x="2882" y="5216"/>
                  </a:lnTo>
                  <a:lnTo>
                    <a:pt x="3954" y="3358"/>
                  </a:lnTo>
                  <a:lnTo>
                    <a:pt x="2144" y="23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55"/>
            <p:cNvSpPr/>
            <p:nvPr/>
          </p:nvSpPr>
          <p:spPr>
            <a:xfrm>
              <a:off x="3535173" y="2626847"/>
              <a:ext cx="74785" cy="19937"/>
            </a:xfrm>
            <a:custGeom>
              <a:rect b="b" l="l" r="r" t="t"/>
              <a:pathLst>
                <a:path extrusionOk="0" h="667" w="2502">
                  <a:moveTo>
                    <a:pt x="1" y="0"/>
                  </a:moveTo>
                  <a:lnTo>
                    <a:pt x="1" y="667"/>
                  </a:lnTo>
                  <a:lnTo>
                    <a:pt x="2501" y="66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55"/>
            <p:cNvSpPr/>
            <p:nvPr/>
          </p:nvSpPr>
          <p:spPr>
            <a:xfrm>
              <a:off x="3535173" y="2580577"/>
              <a:ext cx="74785" cy="19967"/>
            </a:xfrm>
            <a:custGeom>
              <a:rect b="b" l="l" r="r" t="t"/>
              <a:pathLst>
                <a:path extrusionOk="0" h="668" w="2502">
                  <a:moveTo>
                    <a:pt x="1" y="0"/>
                  </a:moveTo>
                  <a:lnTo>
                    <a:pt x="1" y="667"/>
                  </a:lnTo>
                  <a:lnTo>
                    <a:pt x="2501" y="66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55"/>
            <p:cNvSpPr/>
            <p:nvPr/>
          </p:nvSpPr>
          <p:spPr>
            <a:xfrm>
              <a:off x="3492490" y="2626847"/>
              <a:ext cx="21371" cy="19937"/>
            </a:xfrm>
            <a:custGeom>
              <a:rect b="b" l="l" r="r" t="t"/>
              <a:pathLst>
                <a:path extrusionOk="0" h="667" w="715">
                  <a:moveTo>
                    <a:pt x="0" y="0"/>
                  </a:moveTo>
                  <a:lnTo>
                    <a:pt x="0" y="667"/>
                  </a:lnTo>
                  <a:lnTo>
                    <a:pt x="714" y="66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55"/>
            <p:cNvSpPr/>
            <p:nvPr/>
          </p:nvSpPr>
          <p:spPr>
            <a:xfrm>
              <a:off x="3492490" y="2580577"/>
              <a:ext cx="21371" cy="19967"/>
            </a:xfrm>
            <a:custGeom>
              <a:rect b="b" l="l" r="r" t="t"/>
              <a:pathLst>
                <a:path extrusionOk="0" h="668" w="715">
                  <a:moveTo>
                    <a:pt x="0" y="0"/>
                  </a:moveTo>
                  <a:lnTo>
                    <a:pt x="0" y="667"/>
                  </a:lnTo>
                  <a:lnTo>
                    <a:pt x="714" y="66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55"/>
            <p:cNvSpPr/>
            <p:nvPr/>
          </p:nvSpPr>
          <p:spPr>
            <a:xfrm>
              <a:off x="3378578" y="2465261"/>
              <a:ext cx="118185" cy="148792"/>
            </a:xfrm>
            <a:custGeom>
              <a:rect b="b" l="l" r="r" t="t"/>
              <a:pathLst>
                <a:path extrusionOk="0" h="4978" w="3954">
                  <a:moveTo>
                    <a:pt x="2882" y="0"/>
                  </a:moveTo>
                  <a:lnTo>
                    <a:pt x="1" y="4978"/>
                  </a:lnTo>
                  <a:lnTo>
                    <a:pt x="2144" y="4978"/>
                  </a:lnTo>
                  <a:lnTo>
                    <a:pt x="3954" y="185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55"/>
            <p:cNvSpPr/>
            <p:nvPr/>
          </p:nvSpPr>
          <p:spPr>
            <a:xfrm>
              <a:off x="3550836" y="2580577"/>
              <a:ext cx="59122" cy="19967"/>
            </a:xfrm>
            <a:custGeom>
              <a:rect b="b" l="l" r="r" t="t"/>
              <a:pathLst>
                <a:path extrusionOk="0" h="668" w="1978">
                  <a:moveTo>
                    <a:pt x="1" y="0"/>
                  </a:moveTo>
                  <a:lnTo>
                    <a:pt x="1" y="667"/>
                  </a:lnTo>
                  <a:lnTo>
                    <a:pt x="1977" y="66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55"/>
            <p:cNvSpPr/>
            <p:nvPr/>
          </p:nvSpPr>
          <p:spPr>
            <a:xfrm>
              <a:off x="3550836" y="2626847"/>
              <a:ext cx="59122" cy="19937"/>
            </a:xfrm>
            <a:custGeom>
              <a:rect b="b" l="l" r="r" t="t"/>
              <a:pathLst>
                <a:path extrusionOk="0" h="667" w="1978">
                  <a:moveTo>
                    <a:pt x="1" y="0"/>
                  </a:moveTo>
                  <a:lnTo>
                    <a:pt x="1" y="667"/>
                  </a:lnTo>
                  <a:lnTo>
                    <a:pt x="1977" y="66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55"/>
            <p:cNvSpPr/>
            <p:nvPr/>
          </p:nvSpPr>
          <p:spPr>
            <a:xfrm>
              <a:off x="3550836" y="2706565"/>
              <a:ext cx="86173" cy="56253"/>
            </a:xfrm>
            <a:custGeom>
              <a:rect b="b" l="l" r="r" t="t"/>
              <a:pathLst>
                <a:path extrusionOk="0" h="1882" w="2883">
                  <a:moveTo>
                    <a:pt x="1" y="0"/>
                  </a:moveTo>
                  <a:lnTo>
                    <a:pt x="1" y="1882"/>
                  </a:lnTo>
                  <a:lnTo>
                    <a:pt x="2882" y="1882"/>
                  </a:lnTo>
                  <a:lnTo>
                    <a:pt x="2573" y="715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55"/>
            <p:cNvSpPr/>
            <p:nvPr/>
          </p:nvSpPr>
          <p:spPr>
            <a:xfrm>
              <a:off x="3550118" y="2464543"/>
              <a:ext cx="86173" cy="56253"/>
            </a:xfrm>
            <a:custGeom>
              <a:rect b="b" l="l" r="r" t="t"/>
              <a:pathLst>
                <a:path extrusionOk="0" h="1882" w="2883">
                  <a:moveTo>
                    <a:pt x="1" y="1"/>
                  </a:moveTo>
                  <a:lnTo>
                    <a:pt x="1" y="1882"/>
                  </a:lnTo>
                  <a:lnTo>
                    <a:pt x="1811" y="1882"/>
                  </a:lnTo>
                  <a:lnTo>
                    <a:pt x="2573" y="116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55"/>
            <p:cNvSpPr/>
            <p:nvPr/>
          </p:nvSpPr>
          <p:spPr>
            <a:xfrm>
              <a:off x="3604220" y="2606193"/>
              <a:ext cx="118902" cy="155906"/>
            </a:xfrm>
            <a:custGeom>
              <a:rect b="b" l="l" r="r" t="t"/>
              <a:pathLst>
                <a:path extrusionOk="0" h="5216" w="3978">
                  <a:moveTo>
                    <a:pt x="2906" y="1"/>
                  </a:moveTo>
                  <a:lnTo>
                    <a:pt x="1835" y="239"/>
                  </a:lnTo>
                  <a:lnTo>
                    <a:pt x="1" y="3358"/>
                  </a:lnTo>
                  <a:lnTo>
                    <a:pt x="1073" y="5216"/>
                  </a:lnTo>
                  <a:lnTo>
                    <a:pt x="3978" y="239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55"/>
            <p:cNvSpPr/>
            <p:nvPr/>
          </p:nvSpPr>
          <p:spPr>
            <a:xfrm>
              <a:off x="3604220" y="2464543"/>
              <a:ext cx="118902" cy="148792"/>
            </a:xfrm>
            <a:custGeom>
              <a:rect b="b" l="l" r="r" t="t"/>
              <a:pathLst>
                <a:path extrusionOk="0" h="4978" w="3978">
                  <a:moveTo>
                    <a:pt x="1073" y="1"/>
                  </a:moveTo>
                  <a:lnTo>
                    <a:pt x="1" y="1858"/>
                  </a:lnTo>
                  <a:lnTo>
                    <a:pt x="1835" y="4978"/>
                  </a:lnTo>
                  <a:lnTo>
                    <a:pt x="3978" y="4978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6" name="Google Shape;4256;p55"/>
          <p:cNvGrpSpPr/>
          <p:nvPr/>
        </p:nvGrpSpPr>
        <p:grpSpPr>
          <a:xfrm>
            <a:off x="2556667" y="2520767"/>
            <a:ext cx="343109" cy="197305"/>
            <a:chOff x="2747167" y="2520767"/>
            <a:chExt cx="343109" cy="197305"/>
          </a:xfrm>
        </p:grpSpPr>
        <p:sp>
          <p:nvSpPr>
            <p:cNvPr id="4257" name="Google Shape;4257;p55"/>
            <p:cNvSpPr/>
            <p:nvPr/>
          </p:nvSpPr>
          <p:spPr>
            <a:xfrm>
              <a:off x="2908036" y="2619733"/>
              <a:ext cx="174408" cy="98338"/>
            </a:xfrm>
            <a:custGeom>
              <a:rect b="b" l="l" r="r" t="t"/>
              <a:pathLst>
                <a:path extrusionOk="0" h="3290" w="5835">
                  <a:moveTo>
                    <a:pt x="0" y="0"/>
                  </a:moveTo>
                  <a:lnTo>
                    <a:pt x="929" y="2024"/>
                  </a:lnTo>
                  <a:cubicBezTo>
                    <a:pt x="1239" y="2691"/>
                    <a:pt x="1882" y="3167"/>
                    <a:pt x="2596" y="3286"/>
                  </a:cubicBezTo>
                  <a:cubicBezTo>
                    <a:pt x="2602" y="3289"/>
                    <a:pt x="2608" y="3290"/>
                    <a:pt x="2614" y="3290"/>
                  </a:cubicBezTo>
                  <a:cubicBezTo>
                    <a:pt x="2723" y="3290"/>
                    <a:pt x="2793" y="2882"/>
                    <a:pt x="2906" y="2882"/>
                  </a:cubicBezTo>
                  <a:cubicBezTo>
                    <a:pt x="3019" y="2882"/>
                    <a:pt x="3132" y="3290"/>
                    <a:pt x="3225" y="3290"/>
                  </a:cubicBezTo>
                  <a:cubicBezTo>
                    <a:pt x="3230" y="3290"/>
                    <a:pt x="3234" y="3289"/>
                    <a:pt x="3239" y="3286"/>
                  </a:cubicBezTo>
                  <a:cubicBezTo>
                    <a:pt x="3978" y="3167"/>
                    <a:pt x="4620" y="2739"/>
                    <a:pt x="4906" y="2024"/>
                  </a:cubicBezTo>
                  <a:lnTo>
                    <a:pt x="583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55"/>
            <p:cNvSpPr/>
            <p:nvPr/>
          </p:nvSpPr>
          <p:spPr>
            <a:xfrm>
              <a:off x="2994867" y="2618299"/>
              <a:ext cx="87578" cy="98996"/>
            </a:xfrm>
            <a:custGeom>
              <a:rect b="b" l="l" r="r" t="t"/>
              <a:pathLst>
                <a:path extrusionOk="0" h="3312" w="2930">
                  <a:moveTo>
                    <a:pt x="1" y="0"/>
                  </a:moveTo>
                  <a:lnTo>
                    <a:pt x="1" y="48"/>
                  </a:lnTo>
                  <a:lnTo>
                    <a:pt x="1" y="2906"/>
                  </a:lnTo>
                  <a:cubicBezTo>
                    <a:pt x="140" y="2906"/>
                    <a:pt x="234" y="3312"/>
                    <a:pt x="327" y="3312"/>
                  </a:cubicBezTo>
                  <a:cubicBezTo>
                    <a:pt x="329" y="3312"/>
                    <a:pt x="332" y="3311"/>
                    <a:pt x="334" y="3311"/>
                  </a:cubicBezTo>
                  <a:cubicBezTo>
                    <a:pt x="1073" y="3192"/>
                    <a:pt x="1715" y="2739"/>
                    <a:pt x="2001" y="2025"/>
                  </a:cubicBezTo>
                  <a:lnTo>
                    <a:pt x="2930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55"/>
            <p:cNvSpPr/>
            <p:nvPr/>
          </p:nvSpPr>
          <p:spPr>
            <a:xfrm>
              <a:off x="2757120" y="2521454"/>
              <a:ext cx="172286" cy="96873"/>
            </a:xfrm>
            <a:custGeom>
              <a:rect b="b" l="l" r="r" t="t"/>
              <a:pathLst>
                <a:path extrusionOk="0" h="3241" w="5764">
                  <a:moveTo>
                    <a:pt x="3206" y="1"/>
                  </a:moveTo>
                  <a:cubicBezTo>
                    <a:pt x="3091" y="1"/>
                    <a:pt x="2998" y="384"/>
                    <a:pt x="2882" y="430"/>
                  </a:cubicBezTo>
                  <a:cubicBezTo>
                    <a:pt x="2766" y="430"/>
                    <a:pt x="2650" y="1"/>
                    <a:pt x="2556" y="1"/>
                  </a:cubicBezTo>
                  <a:cubicBezTo>
                    <a:pt x="2554" y="1"/>
                    <a:pt x="2551" y="1"/>
                    <a:pt x="2549" y="2"/>
                  </a:cubicBezTo>
                  <a:cubicBezTo>
                    <a:pt x="1811" y="121"/>
                    <a:pt x="1192" y="573"/>
                    <a:pt x="882" y="1288"/>
                  </a:cubicBezTo>
                  <a:lnTo>
                    <a:pt x="1" y="3240"/>
                  </a:lnTo>
                  <a:lnTo>
                    <a:pt x="5764" y="3240"/>
                  </a:lnTo>
                  <a:lnTo>
                    <a:pt x="4883" y="1288"/>
                  </a:lnTo>
                  <a:cubicBezTo>
                    <a:pt x="4549" y="597"/>
                    <a:pt x="3954" y="121"/>
                    <a:pt x="3216" y="2"/>
                  </a:cubicBezTo>
                  <a:cubicBezTo>
                    <a:pt x="3212" y="1"/>
                    <a:pt x="3209" y="1"/>
                    <a:pt x="3206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55"/>
            <p:cNvSpPr/>
            <p:nvPr/>
          </p:nvSpPr>
          <p:spPr>
            <a:xfrm>
              <a:off x="2843981" y="2521454"/>
              <a:ext cx="86143" cy="96873"/>
            </a:xfrm>
            <a:custGeom>
              <a:rect b="b" l="l" r="r" t="t"/>
              <a:pathLst>
                <a:path extrusionOk="0" h="3241" w="2882">
                  <a:moveTo>
                    <a:pt x="323" y="1"/>
                  </a:moveTo>
                  <a:cubicBezTo>
                    <a:pt x="209" y="1"/>
                    <a:pt x="116" y="384"/>
                    <a:pt x="0" y="430"/>
                  </a:cubicBezTo>
                  <a:lnTo>
                    <a:pt x="0" y="3240"/>
                  </a:lnTo>
                  <a:lnTo>
                    <a:pt x="2882" y="3240"/>
                  </a:lnTo>
                  <a:lnTo>
                    <a:pt x="2001" y="1288"/>
                  </a:lnTo>
                  <a:cubicBezTo>
                    <a:pt x="1667" y="597"/>
                    <a:pt x="1072" y="121"/>
                    <a:pt x="334" y="2"/>
                  </a:cubicBezTo>
                  <a:cubicBezTo>
                    <a:pt x="330" y="1"/>
                    <a:pt x="327" y="1"/>
                    <a:pt x="323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55"/>
            <p:cNvSpPr/>
            <p:nvPr/>
          </p:nvSpPr>
          <p:spPr>
            <a:xfrm>
              <a:off x="2833281" y="2520767"/>
              <a:ext cx="19249" cy="97561"/>
            </a:xfrm>
            <a:custGeom>
              <a:rect b="b" l="l" r="r" t="t"/>
              <a:pathLst>
                <a:path extrusionOk="0" h="3264" w="644">
                  <a:moveTo>
                    <a:pt x="334" y="1"/>
                  </a:moveTo>
                  <a:cubicBezTo>
                    <a:pt x="215" y="1"/>
                    <a:pt x="96" y="1"/>
                    <a:pt x="1" y="25"/>
                  </a:cubicBezTo>
                  <a:lnTo>
                    <a:pt x="1" y="3263"/>
                  </a:lnTo>
                  <a:lnTo>
                    <a:pt x="644" y="3263"/>
                  </a:lnTo>
                  <a:lnTo>
                    <a:pt x="644" y="25"/>
                  </a:lnTo>
                  <a:cubicBezTo>
                    <a:pt x="525" y="1"/>
                    <a:pt x="453" y="1"/>
                    <a:pt x="334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55"/>
            <p:cNvSpPr/>
            <p:nvPr/>
          </p:nvSpPr>
          <p:spPr>
            <a:xfrm>
              <a:off x="2985631" y="2619733"/>
              <a:ext cx="19249" cy="98248"/>
            </a:xfrm>
            <a:custGeom>
              <a:rect b="b" l="l" r="r" t="t"/>
              <a:pathLst>
                <a:path extrusionOk="0" h="3287" w="644">
                  <a:moveTo>
                    <a:pt x="0" y="0"/>
                  </a:moveTo>
                  <a:lnTo>
                    <a:pt x="0" y="3263"/>
                  </a:lnTo>
                  <a:cubicBezTo>
                    <a:pt x="96" y="3286"/>
                    <a:pt x="215" y="3286"/>
                    <a:pt x="334" y="3286"/>
                  </a:cubicBezTo>
                  <a:cubicBezTo>
                    <a:pt x="453" y="3286"/>
                    <a:pt x="524" y="3286"/>
                    <a:pt x="643" y="3263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55"/>
            <p:cNvSpPr/>
            <p:nvPr/>
          </p:nvSpPr>
          <p:spPr>
            <a:xfrm>
              <a:off x="2833281" y="2643197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2"/>
                  </a:lnTo>
                  <a:lnTo>
                    <a:pt x="692" y="69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55"/>
            <p:cNvSpPr/>
            <p:nvPr/>
          </p:nvSpPr>
          <p:spPr>
            <a:xfrm>
              <a:off x="2833281" y="2678079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55"/>
            <p:cNvSpPr/>
            <p:nvPr/>
          </p:nvSpPr>
          <p:spPr>
            <a:xfrm>
              <a:off x="2985631" y="2542138"/>
              <a:ext cx="20654" cy="20654"/>
            </a:xfrm>
            <a:custGeom>
              <a:rect b="b" l="l" r="r" t="t"/>
              <a:pathLst>
                <a:path extrusionOk="0" h="691" w="691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55"/>
            <p:cNvSpPr/>
            <p:nvPr/>
          </p:nvSpPr>
          <p:spPr>
            <a:xfrm>
              <a:off x="2985631" y="2575586"/>
              <a:ext cx="20654" cy="20684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55"/>
            <p:cNvSpPr/>
            <p:nvPr/>
          </p:nvSpPr>
          <p:spPr>
            <a:xfrm>
              <a:off x="2843981" y="2520767"/>
              <a:ext cx="9983" cy="97561"/>
            </a:xfrm>
            <a:custGeom>
              <a:rect b="b" l="l" r="r" t="t"/>
              <a:pathLst>
                <a:path extrusionOk="0" h="3264" w="334">
                  <a:moveTo>
                    <a:pt x="0" y="1"/>
                  </a:moveTo>
                  <a:lnTo>
                    <a:pt x="0" y="3263"/>
                  </a:lnTo>
                  <a:lnTo>
                    <a:pt x="334" y="3263"/>
                  </a:lnTo>
                  <a:lnTo>
                    <a:pt x="334" y="25"/>
                  </a:lnTo>
                  <a:cubicBezTo>
                    <a:pt x="215" y="1"/>
                    <a:pt x="119" y="1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55"/>
            <p:cNvSpPr/>
            <p:nvPr/>
          </p:nvSpPr>
          <p:spPr>
            <a:xfrm>
              <a:off x="2843264" y="2643197"/>
              <a:ext cx="9266" cy="20684"/>
            </a:xfrm>
            <a:custGeom>
              <a:rect b="b" l="l" r="r" t="t"/>
              <a:pathLst>
                <a:path extrusionOk="0" h="692" w="310">
                  <a:moveTo>
                    <a:pt x="0" y="1"/>
                  </a:moveTo>
                  <a:lnTo>
                    <a:pt x="0" y="692"/>
                  </a:lnTo>
                  <a:lnTo>
                    <a:pt x="310" y="69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55"/>
            <p:cNvSpPr/>
            <p:nvPr/>
          </p:nvSpPr>
          <p:spPr>
            <a:xfrm>
              <a:off x="2843264" y="2678079"/>
              <a:ext cx="9266" cy="20684"/>
            </a:xfrm>
            <a:custGeom>
              <a:rect b="b" l="l" r="r" t="t"/>
              <a:pathLst>
                <a:path extrusionOk="0" h="692" w="310">
                  <a:moveTo>
                    <a:pt x="0" y="1"/>
                  </a:moveTo>
                  <a:lnTo>
                    <a:pt x="0" y="691"/>
                  </a:lnTo>
                  <a:lnTo>
                    <a:pt x="310" y="69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55"/>
            <p:cNvSpPr/>
            <p:nvPr/>
          </p:nvSpPr>
          <p:spPr>
            <a:xfrm>
              <a:off x="2994867" y="2542138"/>
              <a:ext cx="10013" cy="20654"/>
            </a:xfrm>
            <a:custGeom>
              <a:rect b="b" l="l" r="r" t="t"/>
              <a:pathLst>
                <a:path extrusionOk="0" h="691" w="335">
                  <a:moveTo>
                    <a:pt x="1" y="0"/>
                  </a:moveTo>
                  <a:lnTo>
                    <a:pt x="1" y="691"/>
                  </a:lnTo>
                  <a:lnTo>
                    <a:pt x="334" y="69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55"/>
            <p:cNvSpPr/>
            <p:nvPr/>
          </p:nvSpPr>
          <p:spPr>
            <a:xfrm>
              <a:off x="2994867" y="2575586"/>
              <a:ext cx="10013" cy="20684"/>
            </a:xfrm>
            <a:custGeom>
              <a:rect b="b" l="l" r="r" t="t"/>
              <a:pathLst>
                <a:path extrusionOk="0" h="692" w="335">
                  <a:moveTo>
                    <a:pt x="1" y="1"/>
                  </a:moveTo>
                  <a:lnTo>
                    <a:pt x="1" y="691"/>
                  </a:lnTo>
                  <a:lnTo>
                    <a:pt x="334" y="69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55"/>
            <p:cNvSpPr/>
            <p:nvPr/>
          </p:nvSpPr>
          <p:spPr>
            <a:xfrm>
              <a:off x="2994867" y="2619733"/>
              <a:ext cx="10013" cy="98248"/>
            </a:xfrm>
            <a:custGeom>
              <a:rect b="b" l="l" r="r" t="t"/>
              <a:pathLst>
                <a:path extrusionOk="0" h="3287" w="335">
                  <a:moveTo>
                    <a:pt x="1" y="0"/>
                  </a:moveTo>
                  <a:lnTo>
                    <a:pt x="1" y="3286"/>
                  </a:lnTo>
                  <a:cubicBezTo>
                    <a:pt x="120" y="3286"/>
                    <a:pt x="215" y="3286"/>
                    <a:pt x="334" y="3263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55"/>
            <p:cNvSpPr/>
            <p:nvPr/>
          </p:nvSpPr>
          <p:spPr>
            <a:xfrm>
              <a:off x="2747167" y="2609750"/>
              <a:ext cx="343107" cy="20684"/>
            </a:xfrm>
            <a:custGeom>
              <a:rect b="b" l="l" r="r" t="t"/>
              <a:pathLst>
                <a:path extrusionOk="0" h="692" w="11479">
                  <a:moveTo>
                    <a:pt x="0" y="1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9A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55"/>
            <p:cNvSpPr/>
            <p:nvPr/>
          </p:nvSpPr>
          <p:spPr>
            <a:xfrm>
              <a:off x="2918707" y="2609750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5" name="Google Shape;4275;p55"/>
          <p:cNvGrpSpPr/>
          <p:nvPr/>
        </p:nvGrpSpPr>
        <p:grpSpPr>
          <a:xfrm>
            <a:off x="1799229" y="2440332"/>
            <a:ext cx="343110" cy="344542"/>
            <a:chOff x="2065929" y="2440332"/>
            <a:chExt cx="343110" cy="344542"/>
          </a:xfrm>
        </p:grpSpPr>
        <p:sp>
          <p:nvSpPr>
            <p:cNvPr id="4276" name="Google Shape;4276;p55"/>
            <p:cNvSpPr/>
            <p:nvPr/>
          </p:nvSpPr>
          <p:spPr>
            <a:xfrm>
              <a:off x="2166987" y="2480923"/>
              <a:ext cx="141679" cy="303951"/>
            </a:xfrm>
            <a:custGeom>
              <a:rect b="b" l="l" r="r" t="t"/>
              <a:pathLst>
                <a:path extrusionOk="0" h="10169" w="4740">
                  <a:moveTo>
                    <a:pt x="453" y="0"/>
                  </a:moveTo>
                  <a:lnTo>
                    <a:pt x="1" y="5073"/>
                  </a:lnTo>
                  <a:lnTo>
                    <a:pt x="453" y="10169"/>
                  </a:lnTo>
                  <a:lnTo>
                    <a:pt x="4287" y="10169"/>
                  </a:lnTo>
                  <a:lnTo>
                    <a:pt x="4740" y="5073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55"/>
            <p:cNvSpPr/>
            <p:nvPr/>
          </p:nvSpPr>
          <p:spPr>
            <a:xfrm>
              <a:off x="2065929" y="2481641"/>
              <a:ext cx="114628" cy="303234"/>
            </a:xfrm>
            <a:custGeom>
              <a:rect b="b" l="l" r="r" t="t"/>
              <a:pathLst>
                <a:path extrusionOk="0" h="10145" w="3835">
                  <a:moveTo>
                    <a:pt x="0" y="0"/>
                  </a:moveTo>
                  <a:lnTo>
                    <a:pt x="0" y="10145"/>
                  </a:lnTo>
                  <a:lnTo>
                    <a:pt x="3834" y="10145"/>
                  </a:lnTo>
                  <a:lnTo>
                    <a:pt x="3834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55"/>
            <p:cNvSpPr/>
            <p:nvPr/>
          </p:nvSpPr>
          <p:spPr>
            <a:xfrm>
              <a:off x="2123587" y="2481641"/>
              <a:ext cx="56970" cy="303234"/>
            </a:xfrm>
            <a:custGeom>
              <a:rect b="b" l="l" r="r" t="t"/>
              <a:pathLst>
                <a:path extrusionOk="0" h="10145" w="1906">
                  <a:moveTo>
                    <a:pt x="0" y="0"/>
                  </a:moveTo>
                  <a:lnTo>
                    <a:pt x="0" y="10145"/>
                  </a:lnTo>
                  <a:lnTo>
                    <a:pt x="1905" y="1014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55"/>
            <p:cNvSpPr/>
            <p:nvPr/>
          </p:nvSpPr>
          <p:spPr>
            <a:xfrm>
              <a:off x="2238186" y="2481641"/>
              <a:ext cx="70481" cy="303234"/>
            </a:xfrm>
            <a:custGeom>
              <a:rect b="b" l="l" r="r" t="t"/>
              <a:pathLst>
                <a:path extrusionOk="0" h="10145" w="2358">
                  <a:moveTo>
                    <a:pt x="0" y="0"/>
                  </a:moveTo>
                  <a:lnTo>
                    <a:pt x="0" y="10145"/>
                  </a:lnTo>
                  <a:lnTo>
                    <a:pt x="1905" y="10145"/>
                  </a:lnTo>
                  <a:lnTo>
                    <a:pt x="2358" y="5049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55"/>
            <p:cNvSpPr/>
            <p:nvPr/>
          </p:nvSpPr>
          <p:spPr>
            <a:xfrm>
              <a:off x="2294410" y="2481641"/>
              <a:ext cx="114628" cy="303234"/>
            </a:xfrm>
            <a:custGeom>
              <a:rect b="b" l="l" r="r" t="t"/>
              <a:pathLst>
                <a:path extrusionOk="0" h="10145" w="3835">
                  <a:moveTo>
                    <a:pt x="1" y="0"/>
                  </a:moveTo>
                  <a:lnTo>
                    <a:pt x="1" y="10145"/>
                  </a:lnTo>
                  <a:lnTo>
                    <a:pt x="3835" y="10145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55"/>
            <p:cNvSpPr/>
            <p:nvPr/>
          </p:nvSpPr>
          <p:spPr>
            <a:xfrm>
              <a:off x="2352068" y="2481641"/>
              <a:ext cx="56970" cy="303234"/>
            </a:xfrm>
            <a:custGeom>
              <a:rect b="b" l="l" r="r" t="t"/>
              <a:pathLst>
                <a:path extrusionOk="0" h="10145" w="1906">
                  <a:moveTo>
                    <a:pt x="1" y="0"/>
                  </a:moveTo>
                  <a:lnTo>
                    <a:pt x="1" y="10145"/>
                  </a:lnTo>
                  <a:lnTo>
                    <a:pt x="1906" y="1014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55"/>
            <p:cNvSpPr/>
            <p:nvPr/>
          </p:nvSpPr>
          <p:spPr>
            <a:xfrm>
              <a:off x="2087270" y="2441767"/>
              <a:ext cx="71198" cy="71198"/>
            </a:xfrm>
            <a:custGeom>
              <a:rect b="b" l="l" r="r" t="t"/>
              <a:pathLst>
                <a:path extrusionOk="0" h="2382" w="2382">
                  <a:moveTo>
                    <a:pt x="1191" y="0"/>
                  </a:moveTo>
                  <a:cubicBezTo>
                    <a:pt x="524" y="0"/>
                    <a:pt x="1" y="524"/>
                    <a:pt x="1" y="1191"/>
                  </a:cubicBezTo>
                  <a:cubicBezTo>
                    <a:pt x="1" y="1834"/>
                    <a:pt x="524" y="2382"/>
                    <a:pt x="1191" y="2382"/>
                  </a:cubicBezTo>
                  <a:cubicBezTo>
                    <a:pt x="1834" y="2382"/>
                    <a:pt x="2382" y="1834"/>
                    <a:pt x="2382" y="1191"/>
                  </a:cubicBezTo>
                  <a:cubicBezTo>
                    <a:pt x="2382" y="524"/>
                    <a:pt x="1834" y="0"/>
                    <a:pt x="119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55"/>
            <p:cNvSpPr/>
            <p:nvPr/>
          </p:nvSpPr>
          <p:spPr>
            <a:xfrm>
              <a:off x="2201869" y="2441677"/>
              <a:ext cx="71228" cy="71288"/>
            </a:xfrm>
            <a:custGeom>
              <a:rect b="b" l="l" r="r" t="t"/>
              <a:pathLst>
                <a:path extrusionOk="0" h="2385" w="2383">
                  <a:moveTo>
                    <a:pt x="1269" y="1"/>
                  </a:moveTo>
                  <a:cubicBezTo>
                    <a:pt x="1243" y="1"/>
                    <a:pt x="1217" y="2"/>
                    <a:pt x="1191" y="3"/>
                  </a:cubicBezTo>
                  <a:cubicBezTo>
                    <a:pt x="548" y="3"/>
                    <a:pt x="1" y="527"/>
                    <a:pt x="1" y="1194"/>
                  </a:cubicBezTo>
                  <a:cubicBezTo>
                    <a:pt x="1" y="1837"/>
                    <a:pt x="548" y="2385"/>
                    <a:pt x="1191" y="2385"/>
                  </a:cubicBezTo>
                  <a:cubicBezTo>
                    <a:pt x="1858" y="2385"/>
                    <a:pt x="2382" y="1837"/>
                    <a:pt x="2382" y="1194"/>
                  </a:cubicBezTo>
                  <a:cubicBezTo>
                    <a:pt x="2382" y="553"/>
                    <a:pt x="1898" y="1"/>
                    <a:pt x="1269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55"/>
            <p:cNvSpPr/>
            <p:nvPr/>
          </p:nvSpPr>
          <p:spPr>
            <a:xfrm>
              <a:off x="2216097" y="2544978"/>
              <a:ext cx="43460" cy="19967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55"/>
            <p:cNvSpPr/>
            <p:nvPr/>
          </p:nvSpPr>
          <p:spPr>
            <a:xfrm>
              <a:off x="2216097" y="2588409"/>
              <a:ext cx="43460" cy="20654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55"/>
            <p:cNvSpPr/>
            <p:nvPr/>
          </p:nvSpPr>
          <p:spPr>
            <a:xfrm>
              <a:off x="2216097" y="2631809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55"/>
            <p:cNvSpPr/>
            <p:nvPr/>
          </p:nvSpPr>
          <p:spPr>
            <a:xfrm>
              <a:off x="2216097" y="2675240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55"/>
            <p:cNvSpPr/>
            <p:nvPr/>
          </p:nvSpPr>
          <p:spPr>
            <a:xfrm>
              <a:off x="2101498" y="2544978"/>
              <a:ext cx="43460" cy="19967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55"/>
            <p:cNvSpPr/>
            <p:nvPr/>
          </p:nvSpPr>
          <p:spPr>
            <a:xfrm>
              <a:off x="2101498" y="2588409"/>
              <a:ext cx="43460" cy="20654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55"/>
            <p:cNvSpPr/>
            <p:nvPr/>
          </p:nvSpPr>
          <p:spPr>
            <a:xfrm>
              <a:off x="2101498" y="2631809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55"/>
            <p:cNvSpPr/>
            <p:nvPr/>
          </p:nvSpPr>
          <p:spPr>
            <a:xfrm>
              <a:off x="2101498" y="2675240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55"/>
            <p:cNvSpPr/>
            <p:nvPr/>
          </p:nvSpPr>
          <p:spPr>
            <a:xfrm>
              <a:off x="2330009" y="2544978"/>
              <a:ext cx="43430" cy="19967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55"/>
            <p:cNvSpPr/>
            <p:nvPr/>
          </p:nvSpPr>
          <p:spPr>
            <a:xfrm>
              <a:off x="2330009" y="2588409"/>
              <a:ext cx="43430" cy="20654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55"/>
            <p:cNvSpPr/>
            <p:nvPr/>
          </p:nvSpPr>
          <p:spPr>
            <a:xfrm>
              <a:off x="2330009" y="2631809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55"/>
            <p:cNvSpPr/>
            <p:nvPr/>
          </p:nvSpPr>
          <p:spPr>
            <a:xfrm>
              <a:off x="2330009" y="2675240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55"/>
            <p:cNvSpPr/>
            <p:nvPr/>
          </p:nvSpPr>
          <p:spPr>
            <a:xfrm>
              <a:off x="2316469" y="2441767"/>
              <a:ext cx="71228" cy="71198"/>
            </a:xfrm>
            <a:custGeom>
              <a:rect b="b" l="l" r="r" t="t"/>
              <a:pathLst>
                <a:path extrusionOk="0" h="2382" w="2383">
                  <a:moveTo>
                    <a:pt x="1192" y="0"/>
                  </a:moveTo>
                  <a:cubicBezTo>
                    <a:pt x="549" y="0"/>
                    <a:pt x="1" y="524"/>
                    <a:pt x="1" y="1191"/>
                  </a:cubicBezTo>
                  <a:cubicBezTo>
                    <a:pt x="1" y="1834"/>
                    <a:pt x="549" y="2382"/>
                    <a:pt x="1192" y="2382"/>
                  </a:cubicBezTo>
                  <a:cubicBezTo>
                    <a:pt x="1858" y="2382"/>
                    <a:pt x="2382" y="1834"/>
                    <a:pt x="2382" y="1191"/>
                  </a:cubicBezTo>
                  <a:cubicBezTo>
                    <a:pt x="2382" y="524"/>
                    <a:pt x="1858" y="0"/>
                    <a:pt x="1192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55"/>
            <p:cNvSpPr/>
            <p:nvPr/>
          </p:nvSpPr>
          <p:spPr>
            <a:xfrm>
              <a:off x="2237469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0" y="1"/>
                  </a:moveTo>
                  <a:lnTo>
                    <a:pt x="0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55"/>
            <p:cNvSpPr/>
            <p:nvPr/>
          </p:nvSpPr>
          <p:spPr>
            <a:xfrm>
              <a:off x="2237469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0" y="0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55"/>
            <p:cNvSpPr/>
            <p:nvPr/>
          </p:nvSpPr>
          <p:spPr>
            <a:xfrm>
              <a:off x="2237469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55"/>
            <p:cNvSpPr/>
            <p:nvPr/>
          </p:nvSpPr>
          <p:spPr>
            <a:xfrm>
              <a:off x="2237469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55"/>
            <p:cNvSpPr/>
            <p:nvPr/>
          </p:nvSpPr>
          <p:spPr>
            <a:xfrm>
              <a:off x="2237469" y="2440332"/>
              <a:ext cx="35629" cy="72633"/>
            </a:xfrm>
            <a:custGeom>
              <a:rect b="b" l="l" r="r" t="t"/>
              <a:pathLst>
                <a:path extrusionOk="0" h="2430" w="1192">
                  <a:moveTo>
                    <a:pt x="0" y="1"/>
                  </a:moveTo>
                  <a:lnTo>
                    <a:pt x="0" y="2430"/>
                  </a:lnTo>
                  <a:cubicBezTo>
                    <a:pt x="667" y="2430"/>
                    <a:pt x="1191" y="1882"/>
                    <a:pt x="1191" y="1239"/>
                  </a:cubicBezTo>
                  <a:cubicBezTo>
                    <a:pt x="1191" y="572"/>
                    <a:pt x="667" y="1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55"/>
            <p:cNvSpPr/>
            <p:nvPr/>
          </p:nvSpPr>
          <p:spPr>
            <a:xfrm>
              <a:off x="2351350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1" y="1"/>
                  </a:moveTo>
                  <a:lnTo>
                    <a:pt x="1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55"/>
            <p:cNvSpPr/>
            <p:nvPr/>
          </p:nvSpPr>
          <p:spPr>
            <a:xfrm>
              <a:off x="2351350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1" y="0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55"/>
            <p:cNvSpPr/>
            <p:nvPr/>
          </p:nvSpPr>
          <p:spPr>
            <a:xfrm>
              <a:off x="2351350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1" y="1"/>
                  </a:moveTo>
                  <a:lnTo>
                    <a:pt x="1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55"/>
            <p:cNvSpPr/>
            <p:nvPr/>
          </p:nvSpPr>
          <p:spPr>
            <a:xfrm>
              <a:off x="2351350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55"/>
            <p:cNvSpPr/>
            <p:nvPr/>
          </p:nvSpPr>
          <p:spPr>
            <a:xfrm>
              <a:off x="2353503" y="2440332"/>
              <a:ext cx="35599" cy="72633"/>
            </a:xfrm>
            <a:custGeom>
              <a:rect b="b" l="l" r="r" t="t"/>
              <a:pathLst>
                <a:path extrusionOk="0" h="2430" w="1191">
                  <a:moveTo>
                    <a:pt x="0" y="1"/>
                  </a:moveTo>
                  <a:lnTo>
                    <a:pt x="0" y="2430"/>
                  </a:lnTo>
                  <a:cubicBezTo>
                    <a:pt x="643" y="2430"/>
                    <a:pt x="1191" y="1882"/>
                    <a:pt x="1191" y="1239"/>
                  </a:cubicBezTo>
                  <a:cubicBezTo>
                    <a:pt x="1191" y="572"/>
                    <a:pt x="619" y="48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55"/>
            <p:cNvSpPr/>
            <p:nvPr/>
          </p:nvSpPr>
          <p:spPr>
            <a:xfrm>
              <a:off x="2122869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0" y="1"/>
                  </a:moveTo>
                  <a:lnTo>
                    <a:pt x="0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55"/>
            <p:cNvSpPr/>
            <p:nvPr/>
          </p:nvSpPr>
          <p:spPr>
            <a:xfrm>
              <a:off x="2122869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0" y="0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55"/>
            <p:cNvSpPr/>
            <p:nvPr/>
          </p:nvSpPr>
          <p:spPr>
            <a:xfrm>
              <a:off x="2122869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55"/>
            <p:cNvSpPr/>
            <p:nvPr/>
          </p:nvSpPr>
          <p:spPr>
            <a:xfrm>
              <a:off x="2122869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55"/>
            <p:cNvSpPr/>
            <p:nvPr/>
          </p:nvSpPr>
          <p:spPr>
            <a:xfrm>
              <a:off x="2122869" y="2440332"/>
              <a:ext cx="35599" cy="72633"/>
            </a:xfrm>
            <a:custGeom>
              <a:rect b="b" l="l" r="r" t="t"/>
              <a:pathLst>
                <a:path extrusionOk="0" h="2430" w="1191">
                  <a:moveTo>
                    <a:pt x="0" y="1"/>
                  </a:moveTo>
                  <a:lnTo>
                    <a:pt x="0" y="2430"/>
                  </a:lnTo>
                  <a:cubicBezTo>
                    <a:pt x="643" y="2430"/>
                    <a:pt x="1191" y="1882"/>
                    <a:pt x="1191" y="1239"/>
                  </a:cubicBezTo>
                  <a:cubicBezTo>
                    <a:pt x="1191" y="572"/>
                    <a:pt x="643" y="48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2" name="Google Shape;4312;p55"/>
          <p:cNvGrpSpPr/>
          <p:nvPr/>
        </p:nvGrpSpPr>
        <p:grpSpPr>
          <a:xfrm>
            <a:off x="1049591" y="2490877"/>
            <a:ext cx="345262" cy="239928"/>
            <a:chOff x="1392491" y="2490877"/>
            <a:chExt cx="345262" cy="239928"/>
          </a:xfrm>
        </p:grpSpPr>
        <p:sp>
          <p:nvSpPr>
            <p:cNvPr id="4313" name="Google Shape;4313;p55"/>
            <p:cNvSpPr/>
            <p:nvPr/>
          </p:nvSpPr>
          <p:spPr>
            <a:xfrm>
              <a:off x="1517074" y="2492311"/>
              <a:ext cx="95409" cy="168012"/>
            </a:xfrm>
            <a:custGeom>
              <a:rect b="b" l="l" r="r" t="t"/>
              <a:pathLst>
                <a:path extrusionOk="0" h="5621" w="3192">
                  <a:moveTo>
                    <a:pt x="0" y="0"/>
                  </a:moveTo>
                  <a:lnTo>
                    <a:pt x="0" y="5620"/>
                  </a:lnTo>
                  <a:lnTo>
                    <a:pt x="3191" y="5620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55"/>
            <p:cNvSpPr/>
            <p:nvPr/>
          </p:nvSpPr>
          <p:spPr>
            <a:xfrm>
              <a:off x="1641627" y="2562763"/>
              <a:ext cx="95409" cy="168042"/>
            </a:xfrm>
            <a:custGeom>
              <a:rect b="b" l="l" r="r" t="t"/>
              <a:pathLst>
                <a:path extrusionOk="0" h="5622" w="3192">
                  <a:moveTo>
                    <a:pt x="1" y="1"/>
                  </a:moveTo>
                  <a:lnTo>
                    <a:pt x="1" y="5621"/>
                  </a:lnTo>
                  <a:lnTo>
                    <a:pt x="3192" y="562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55"/>
            <p:cNvSpPr/>
            <p:nvPr/>
          </p:nvSpPr>
          <p:spPr>
            <a:xfrm>
              <a:off x="1690049" y="2562763"/>
              <a:ext cx="47704" cy="168042"/>
            </a:xfrm>
            <a:custGeom>
              <a:rect b="b" l="l" r="r" t="t"/>
              <a:pathLst>
                <a:path extrusionOk="0" h="5622" w="1596">
                  <a:moveTo>
                    <a:pt x="0" y="1"/>
                  </a:moveTo>
                  <a:lnTo>
                    <a:pt x="0" y="5621"/>
                  </a:lnTo>
                  <a:lnTo>
                    <a:pt x="1596" y="562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55"/>
            <p:cNvSpPr/>
            <p:nvPr/>
          </p:nvSpPr>
          <p:spPr>
            <a:xfrm>
              <a:off x="1640909" y="2490877"/>
              <a:ext cx="96126" cy="98278"/>
            </a:xfrm>
            <a:custGeom>
              <a:rect b="b" l="l" r="r" t="t"/>
              <a:pathLst>
                <a:path extrusionOk="0" h="3288" w="3216">
                  <a:moveTo>
                    <a:pt x="1" y="1"/>
                  </a:moveTo>
                  <a:lnTo>
                    <a:pt x="1" y="2358"/>
                  </a:lnTo>
                  <a:lnTo>
                    <a:pt x="1597" y="3287"/>
                  </a:lnTo>
                  <a:lnTo>
                    <a:pt x="3216" y="2406"/>
                  </a:lnTo>
                  <a:lnTo>
                    <a:pt x="3216" y="4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55"/>
            <p:cNvSpPr/>
            <p:nvPr/>
          </p:nvSpPr>
          <p:spPr>
            <a:xfrm>
              <a:off x="1688614" y="2492311"/>
              <a:ext cx="48422" cy="96844"/>
            </a:xfrm>
            <a:custGeom>
              <a:rect b="b" l="l" r="r" t="t"/>
              <a:pathLst>
                <a:path extrusionOk="0" h="3240" w="1620">
                  <a:moveTo>
                    <a:pt x="1" y="0"/>
                  </a:moveTo>
                  <a:lnTo>
                    <a:pt x="1" y="3239"/>
                  </a:lnTo>
                  <a:lnTo>
                    <a:pt x="1620" y="235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55"/>
            <p:cNvSpPr/>
            <p:nvPr/>
          </p:nvSpPr>
          <p:spPr>
            <a:xfrm>
              <a:off x="1393209" y="2562763"/>
              <a:ext cx="95409" cy="168042"/>
            </a:xfrm>
            <a:custGeom>
              <a:rect b="b" l="l" r="r" t="t"/>
              <a:pathLst>
                <a:path extrusionOk="0" h="5622" w="3192">
                  <a:moveTo>
                    <a:pt x="1" y="1"/>
                  </a:moveTo>
                  <a:lnTo>
                    <a:pt x="1" y="5621"/>
                  </a:lnTo>
                  <a:lnTo>
                    <a:pt x="3192" y="562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55"/>
            <p:cNvSpPr/>
            <p:nvPr/>
          </p:nvSpPr>
          <p:spPr>
            <a:xfrm>
              <a:off x="1440914" y="2562763"/>
              <a:ext cx="47704" cy="168042"/>
            </a:xfrm>
            <a:custGeom>
              <a:rect b="b" l="l" r="r" t="t"/>
              <a:pathLst>
                <a:path extrusionOk="0" h="5622" w="1596">
                  <a:moveTo>
                    <a:pt x="0" y="1"/>
                  </a:moveTo>
                  <a:lnTo>
                    <a:pt x="0" y="5621"/>
                  </a:lnTo>
                  <a:lnTo>
                    <a:pt x="1596" y="562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55"/>
            <p:cNvSpPr/>
            <p:nvPr/>
          </p:nvSpPr>
          <p:spPr>
            <a:xfrm>
              <a:off x="1392491" y="2490877"/>
              <a:ext cx="96126" cy="98278"/>
            </a:xfrm>
            <a:custGeom>
              <a:rect b="b" l="l" r="r" t="t"/>
              <a:pathLst>
                <a:path extrusionOk="0" h="3288" w="3216">
                  <a:moveTo>
                    <a:pt x="1" y="1"/>
                  </a:moveTo>
                  <a:lnTo>
                    <a:pt x="1" y="2358"/>
                  </a:lnTo>
                  <a:lnTo>
                    <a:pt x="1620" y="3287"/>
                  </a:lnTo>
                  <a:lnTo>
                    <a:pt x="3216" y="2406"/>
                  </a:lnTo>
                  <a:lnTo>
                    <a:pt x="3216" y="4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55"/>
            <p:cNvSpPr/>
            <p:nvPr/>
          </p:nvSpPr>
          <p:spPr>
            <a:xfrm>
              <a:off x="1440914" y="2492311"/>
              <a:ext cx="47704" cy="96844"/>
            </a:xfrm>
            <a:custGeom>
              <a:rect b="b" l="l" r="r" t="t"/>
              <a:pathLst>
                <a:path extrusionOk="0" h="3240" w="1596">
                  <a:moveTo>
                    <a:pt x="0" y="0"/>
                  </a:moveTo>
                  <a:lnTo>
                    <a:pt x="0" y="3239"/>
                  </a:lnTo>
                  <a:lnTo>
                    <a:pt x="1596" y="2358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55"/>
            <p:cNvSpPr/>
            <p:nvPr/>
          </p:nvSpPr>
          <p:spPr>
            <a:xfrm>
              <a:off x="1565466" y="2492311"/>
              <a:ext cx="47734" cy="168012"/>
            </a:xfrm>
            <a:custGeom>
              <a:rect b="b" l="l" r="r" t="t"/>
              <a:pathLst>
                <a:path extrusionOk="0" h="5621" w="1597">
                  <a:moveTo>
                    <a:pt x="1" y="0"/>
                  </a:moveTo>
                  <a:lnTo>
                    <a:pt x="1" y="5620"/>
                  </a:lnTo>
                  <a:lnTo>
                    <a:pt x="1596" y="5620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55"/>
            <p:cNvSpPr/>
            <p:nvPr/>
          </p:nvSpPr>
          <p:spPr>
            <a:xfrm>
              <a:off x="1517791" y="2632527"/>
              <a:ext cx="95409" cy="98278"/>
            </a:xfrm>
            <a:custGeom>
              <a:rect b="b" l="l" r="r" t="t"/>
              <a:pathLst>
                <a:path extrusionOk="0" h="3288" w="3192">
                  <a:moveTo>
                    <a:pt x="1619" y="1"/>
                  </a:moveTo>
                  <a:lnTo>
                    <a:pt x="0" y="929"/>
                  </a:lnTo>
                  <a:lnTo>
                    <a:pt x="0" y="3287"/>
                  </a:lnTo>
                  <a:lnTo>
                    <a:pt x="3191" y="3287"/>
                  </a:lnTo>
                  <a:lnTo>
                    <a:pt x="3191" y="92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55"/>
            <p:cNvSpPr/>
            <p:nvPr/>
          </p:nvSpPr>
          <p:spPr>
            <a:xfrm>
              <a:off x="1565466" y="2632527"/>
              <a:ext cx="47734" cy="98278"/>
            </a:xfrm>
            <a:custGeom>
              <a:rect b="b" l="l" r="r" t="t"/>
              <a:pathLst>
                <a:path extrusionOk="0" h="3288" w="1597">
                  <a:moveTo>
                    <a:pt x="1" y="1"/>
                  </a:moveTo>
                  <a:lnTo>
                    <a:pt x="1" y="3287"/>
                  </a:lnTo>
                  <a:lnTo>
                    <a:pt x="1596" y="3287"/>
                  </a:lnTo>
                  <a:lnTo>
                    <a:pt x="1596" y="9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5" name="Google Shape;4325;p55"/>
          <p:cNvGrpSpPr/>
          <p:nvPr/>
        </p:nvGrpSpPr>
        <p:grpSpPr>
          <a:xfrm>
            <a:off x="1049591" y="2982751"/>
            <a:ext cx="344543" cy="345977"/>
            <a:chOff x="1392491" y="2982751"/>
            <a:chExt cx="344543" cy="345977"/>
          </a:xfrm>
        </p:grpSpPr>
        <p:sp>
          <p:nvSpPr>
            <p:cNvPr id="4326" name="Google Shape;4326;p55"/>
            <p:cNvSpPr/>
            <p:nvPr/>
          </p:nvSpPr>
          <p:spPr>
            <a:xfrm>
              <a:off x="1438044" y="3029021"/>
              <a:ext cx="253437" cy="252720"/>
            </a:xfrm>
            <a:custGeom>
              <a:rect b="b" l="l" r="r" t="t"/>
              <a:pathLst>
                <a:path extrusionOk="0" h="8455" w="8479">
                  <a:moveTo>
                    <a:pt x="4216" y="0"/>
                  </a:moveTo>
                  <a:cubicBezTo>
                    <a:pt x="1906" y="0"/>
                    <a:pt x="1" y="1858"/>
                    <a:pt x="1" y="4215"/>
                  </a:cubicBezTo>
                  <a:cubicBezTo>
                    <a:pt x="1" y="6549"/>
                    <a:pt x="1882" y="8454"/>
                    <a:pt x="4216" y="8454"/>
                  </a:cubicBezTo>
                  <a:cubicBezTo>
                    <a:pt x="5478" y="8454"/>
                    <a:pt x="6597" y="7907"/>
                    <a:pt x="7383" y="7049"/>
                  </a:cubicBezTo>
                  <a:cubicBezTo>
                    <a:pt x="8074" y="6311"/>
                    <a:pt x="8479" y="5311"/>
                    <a:pt x="8479" y="4215"/>
                  </a:cubicBezTo>
                  <a:cubicBezTo>
                    <a:pt x="8479" y="1905"/>
                    <a:pt x="6574" y="0"/>
                    <a:pt x="4216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55"/>
            <p:cNvSpPr/>
            <p:nvPr/>
          </p:nvSpPr>
          <p:spPr>
            <a:xfrm>
              <a:off x="1564061" y="3029021"/>
              <a:ext cx="127421" cy="252720"/>
            </a:xfrm>
            <a:custGeom>
              <a:rect b="b" l="l" r="r" t="t"/>
              <a:pathLst>
                <a:path extrusionOk="0" h="8455" w="4263">
                  <a:moveTo>
                    <a:pt x="0" y="0"/>
                  </a:moveTo>
                  <a:lnTo>
                    <a:pt x="0" y="8454"/>
                  </a:lnTo>
                  <a:cubicBezTo>
                    <a:pt x="1262" y="8454"/>
                    <a:pt x="2381" y="7907"/>
                    <a:pt x="3167" y="7049"/>
                  </a:cubicBezTo>
                  <a:cubicBezTo>
                    <a:pt x="3858" y="6311"/>
                    <a:pt x="4263" y="5311"/>
                    <a:pt x="4263" y="4215"/>
                  </a:cubicBezTo>
                  <a:cubicBezTo>
                    <a:pt x="4263" y="1905"/>
                    <a:pt x="2358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55"/>
            <p:cNvSpPr/>
            <p:nvPr/>
          </p:nvSpPr>
          <p:spPr>
            <a:xfrm>
              <a:off x="1392491" y="2983468"/>
              <a:ext cx="178712" cy="345259"/>
            </a:xfrm>
            <a:custGeom>
              <a:rect b="b" l="l" r="r" t="t"/>
              <a:pathLst>
                <a:path extrusionOk="0" h="11551" w="5979">
                  <a:moveTo>
                    <a:pt x="5740" y="0"/>
                  </a:moveTo>
                  <a:cubicBezTo>
                    <a:pt x="4240" y="0"/>
                    <a:pt x="2763" y="596"/>
                    <a:pt x="1692" y="1691"/>
                  </a:cubicBezTo>
                  <a:cubicBezTo>
                    <a:pt x="620" y="2763"/>
                    <a:pt x="1" y="4215"/>
                    <a:pt x="1" y="5763"/>
                  </a:cubicBezTo>
                  <a:cubicBezTo>
                    <a:pt x="1" y="7311"/>
                    <a:pt x="596" y="8740"/>
                    <a:pt x="1692" y="9836"/>
                  </a:cubicBezTo>
                  <a:cubicBezTo>
                    <a:pt x="2763" y="10907"/>
                    <a:pt x="4240" y="11503"/>
                    <a:pt x="5740" y="11550"/>
                  </a:cubicBezTo>
                  <a:lnTo>
                    <a:pt x="5978" y="10598"/>
                  </a:lnTo>
                  <a:lnTo>
                    <a:pt x="5740" y="9693"/>
                  </a:lnTo>
                  <a:cubicBezTo>
                    <a:pt x="3597" y="9645"/>
                    <a:pt x="1858" y="7907"/>
                    <a:pt x="1858" y="5739"/>
                  </a:cubicBezTo>
                  <a:cubicBezTo>
                    <a:pt x="1858" y="3572"/>
                    <a:pt x="3597" y="1834"/>
                    <a:pt x="5740" y="1834"/>
                  </a:cubicBezTo>
                  <a:lnTo>
                    <a:pt x="5978" y="905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55"/>
            <p:cNvSpPr/>
            <p:nvPr/>
          </p:nvSpPr>
          <p:spPr>
            <a:xfrm>
              <a:off x="1564061" y="3233321"/>
              <a:ext cx="127421" cy="93257"/>
            </a:xfrm>
            <a:custGeom>
              <a:rect b="b" l="l" r="r" t="t"/>
              <a:pathLst>
                <a:path extrusionOk="0" h="3120" w="4263">
                  <a:moveTo>
                    <a:pt x="2929" y="0"/>
                  </a:moveTo>
                  <a:cubicBezTo>
                    <a:pt x="2215" y="810"/>
                    <a:pt x="1167" y="1286"/>
                    <a:pt x="0" y="1286"/>
                  </a:cubicBezTo>
                  <a:lnTo>
                    <a:pt x="0" y="3120"/>
                  </a:lnTo>
                  <a:cubicBezTo>
                    <a:pt x="1548" y="3120"/>
                    <a:pt x="2977" y="2524"/>
                    <a:pt x="4096" y="1429"/>
                  </a:cubicBezTo>
                  <a:lnTo>
                    <a:pt x="4263" y="1262"/>
                  </a:lnTo>
                  <a:lnTo>
                    <a:pt x="3810" y="310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55"/>
            <p:cNvSpPr/>
            <p:nvPr/>
          </p:nvSpPr>
          <p:spPr>
            <a:xfrm>
              <a:off x="1564061" y="2982751"/>
              <a:ext cx="172973" cy="288319"/>
            </a:xfrm>
            <a:custGeom>
              <a:rect b="b" l="l" r="r" t="t"/>
              <a:pathLst>
                <a:path extrusionOk="0" h="9646" w="5787">
                  <a:moveTo>
                    <a:pt x="0" y="0"/>
                  </a:moveTo>
                  <a:lnTo>
                    <a:pt x="0" y="1834"/>
                  </a:lnTo>
                  <a:cubicBezTo>
                    <a:pt x="2167" y="1834"/>
                    <a:pt x="3906" y="3596"/>
                    <a:pt x="3906" y="5740"/>
                  </a:cubicBezTo>
                  <a:cubicBezTo>
                    <a:pt x="3906" y="6740"/>
                    <a:pt x="3525" y="7669"/>
                    <a:pt x="2882" y="8359"/>
                  </a:cubicBezTo>
                  <a:lnTo>
                    <a:pt x="4239" y="9645"/>
                  </a:lnTo>
                  <a:cubicBezTo>
                    <a:pt x="5215" y="8574"/>
                    <a:pt x="5739" y="7192"/>
                    <a:pt x="5739" y="5763"/>
                  </a:cubicBezTo>
                  <a:cubicBezTo>
                    <a:pt x="5787" y="4216"/>
                    <a:pt x="5192" y="2787"/>
                    <a:pt x="4072" y="1691"/>
                  </a:cubicBezTo>
                  <a:cubicBezTo>
                    <a:pt x="2977" y="596"/>
                    <a:pt x="1548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1" name="Google Shape;4331;p55"/>
          <p:cNvGrpSpPr/>
          <p:nvPr/>
        </p:nvGrpSpPr>
        <p:grpSpPr>
          <a:xfrm>
            <a:off x="1797794" y="2993421"/>
            <a:ext cx="344543" cy="344056"/>
            <a:chOff x="2064494" y="2993421"/>
            <a:chExt cx="344543" cy="344056"/>
          </a:xfrm>
        </p:grpSpPr>
        <p:sp>
          <p:nvSpPr>
            <p:cNvPr id="4332" name="Google Shape;4332;p55"/>
            <p:cNvSpPr/>
            <p:nvPr/>
          </p:nvSpPr>
          <p:spPr>
            <a:xfrm>
              <a:off x="2119313" y="3014793"/>
              <a:ext cx="85426" cy="100371"/>
            </a:xfrm>
            <a:custGeom>
              <a:rect b="b" l="l" r="r" t="t"/>
              <a:pathLst>
                <a:path extrusionOk="0" h="3358" w="2858">
                  <a:moveTo>
                    <a:pt x="1215" y="0"/>
                  </a:moveTo>
                  <a:lnTo>
                    <a:pt x="0" y="3120"/>
                  </a:lnTo>
                  <a:lnTo>
                    <a:pt x="619" y="3358"/>
                  </a:lnTo>
                  <a:lnTo>
                    <a:pt x="1691" y="667"/>
                  </a:lnTo>
                  <a:lnTo>
                    <a:pt x="2858" y="667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55"/>
            <p:cNvSpPr/>
            <p:nvPr/>
          </p:nvSpPr>
          <p:spPr>
            <a:xfrm>
              <a:off x="2118595" y="3213384"/>
              <a:ext cx="84021" cy="101088"/>
            </a:xfrm>
            <a:custGeom>
              <a:rect b="b" l="l" r="r" t="t"/>
              <a:pathLst>
                <a:path extrusionOk="0" h="3382" w="2811">
                  <a:moveTo>
                    <a:pt x="620" y="0"/>
                  </a:moveTo>
                  <a:lnTo>
                    <a:pt x="0" y="238"/>
                  </a:lnTo>
                  <a:lnTo>
                    <a:pt x="1215" y="3382"/>
                  </a:lnTo>
                  <a:lnTo>
                    <a:pt x="2810" y="3382"/>
                  </a:lnTo>
                  <a:lnTo>
                    <a:pt x="2810" y="2691"/>
                  </a:lnTo>
                  <a:lnTo>
                    <a:pt x="1667" y="269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55"/>
            <p:cNvSpPr/>
            <p:nvPr/>
          </p:nvSpPr>
          <p:spPr>
            <a:xfrm>
              <a:off x="2166270" y="3108021"/>
              <a:ext cx="70511" cy="32789"/>
            </a:xfrm>
            <a:custGeom>
              <a:rect b="b" l="l" r="r" t="t"/>
              <a:pathLst>
                <a:path extrusionOk="0" h="1097" w="2359">
                  <a:moveTo>
                    <a:pt x="1168" y="1"/>
                  </a:moveTo>
                  <a:lnTo>
                    <a:pt x="1" y="477"/>
                  </a:lnTo>
                  <a:lnTo>
                    <a:pt x="263" y="1096"/>
                  </a:lnTo>
                  <a:lnTo>
                    <a:pt x="1311" y="667"/>
                  </a:lnTo>
                  <a:lnTo>
                    <a:pt x="2359" y="667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55"/>
            <p:cNvSpPr/>
            <p:nvPr/>
          </p:nvSpPr>
          <p:spPr>
            <a:xfrm>
              <a:off x="2166270" y="3187738"/>
              <a:ext cx="69793" cy="32789"/>
            </a:xfrm>
            <a:custGeom>
              <a:rect b="b" l="l" r="r" t="t"/>
              <a:pathLst>
                <a:path extrusionOk="0" h="1097" w="2335">
                  <a:moveTo>
                    <a:pt x="263" y="1"/>
                  </a:moveTo>
                  <a:lnTo>
                    <a:pt x="1" y="620"/>
                  </a:lnTo>
                  <a:lnTo>
                    <a:pt x="1168" y="1096"/>
                  </a:lnTo>
                  <a:lnTo>
                    <a:pt x="2335" y="1096"/>
                  </a:lnTo>
                  <a:lnTo>
                    <a:pt x="2335" y="453"/>
                  </a:lnTo>
                  <a:lnTo>
                    <a:pt x="1287" y="45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55"/>
            <p:cNvSpPr/>
            <p:nvPr/>
          </p:nvSpPr>
          <p:spPr>
            <a:xfrm>
              <a:off x="2064494" y="3102341"/>
              <a:ext cx="124582" cy="124582"/>
            </a:xfrm>
            <a:custGeom>
              <a:rect b="b" l="l" r="r" t="t"/>
              <a:pathLst>
                <a:path extrusionOk="0" h="4168" w="4168">
                  <a:moveTo>
                    <a:pt x="2096" y="0"/>
                  </a:moveTo>
                  <a:cubicBezTo>
                    <a:pt x="953" y="0"/>
                    <a:pt x="0" y="929"/>
                    <a:pt x="0" y="2096"/>
                  </a:cubicBezTo>
                  <a:cubicBezTo>
                    <a:pt x="0" y="3239"/>
                    <a:pt x="953" y="4168"/>
                    <a:pt x="2096" y="4168"/>
                  </a:cubicBezTo>
                  <a:cubicBezTo>
                    <a:pt x="3239" y="4168"/>
                    <a:pt x="4168" y="3239"/>
                    <a:pt x="4168" y="2096"/>
                  </a:cubicBezTo>
                  <a:cubicBezTo>
                    <a:pt x="4168" y="929"/>
                    <a:pt x="3239" y="0"/>
                    <a:pt x="2096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55"/>
            <p:cNvSpPr/>
            <p:nvPr/>
          </p:nvSpPr>
          <p:spPr>
            <a:xfrm>
              <a:off x="2193321" y="2993421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1"/>
                  </a:moveTo>
                  <a:cubicBezTo>
                    <a:pt x="477" y="1"/>
                    <a:pt x="1" y="501"/>
                    <a:pt x="25" y="1120"/>
                  </a:cubicBezTo>
                  <a:cubicBezTo>
                    <a:pt x="49" y="1691"/>
                    <a:pt x="525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55"/>
            <p:cNvSpPr/>
            <p:nvPr/>
          </p:nvSpPr>
          <p:spPr>
            <a:xfrm>
              <a:off x="2225363" y="3086679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0"/>
                  </a:moveTo>
                  <a:cubicBezTo>
                    <a:pt x="477" y="0"/>
                    <a:pt x="1" y="500"/>
                    <a:pt x="24" y="1120"/>
                  </a:cubicBezTo>
                  <a:cubicBezTo>
                    <a:pt x="48" y="1691"/>
                    <a:pt x="524" y="2144"/>
                    <a:pt x="1096" y="2144"/>
                  </a:cubicBezTo>
                  <a:lnTo>
                    <a:pt x="6145" y="2144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55"/>
            <p:cNvSpPr/>
            <p:nvPr/>
          </p:nvSpPr>
          <p:spPr>
            <a:xfrm>
              <a:off x="2225363" y="3179907"/>
              <a:ext cx="183674" cy="64114"/>
            </a:xfrm>
            <a:custGeom>
              <a:rect b="b" l="l" r="r" t="t"/>
              <a:pathLst>
                <a:path extrusionOk="0" h="2145" w="6145">
                  <a:moveTo>
                    <a:pt x="1096" y="1"/>
                  </a:moveTo>
                  <a:cubicBezTo>
                    <a:pt x="477" y="1"/>
                    <a:pt x="1" y="501"/>
                    <a:pt x="24" y="1144"/>
                  </a:cubicBezTo>
                  <a:cubicBezTo>
                    <a:pt x="48" y="1692"/>
                    <a:pt x="524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55"/>
            <p:cNvSpPr/>
            <p:nvPr/>
          </p:nvSpPr>
          <p:spPr>
            <a:xfrm>
              <a:off x="2193321" y="3273164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1"/>
                  </a:moveTo>
                  <a:cubicBezTo>
                    <a:pt x="477" y="1"/>
                    <a:pt x="1" y="525"/>
                    <a:pt x="25" y="1144"/>
                  </a:cubicBezTo>
                  <a:cubicBezTo>
                    <a:pt x="49" y="1715"/>
                    <a:pt x="525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55"/>
            <p:cNvSpPr/>
            <p:nvPr/>
          </p:nvSpPr>
          <p:spPr>
            <a:xfrm>
              <a:off x="2191916" y="3024029"/>
              <a:ext cx="185079" cy="32072"/>
            </a:xfrm>
            <a:custGeom>
              <a:rect b="b" l="l" r="r" t="t"/>
              <a:pathLst>
                <a:path extrusionOk="0" h="1073" w="6192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lnTo>
                    <a:pt x="6192" y="1072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55"/>
            <p:cNvSpPr/>
            <p:nvPr/>
          </p:nvSpPr>
          <p:spPr>
            <a:xfrm>
              <a:off x="2223928" y="3118920"/>
              <a:ext cx="185109" cy="32042"/>
            </a:xfrm>
            <a:custGeom>
              <a:rect b="b" l="l" r="r" t="t"/>
              <a:pathLst>
                <a:path extrusionOk="0" h="1072" w="6193">
                  <a:moveTo>
                    <a:pt x="1" y="0"/>
                  </a:moveTo>
                  <a:cubicBezTo>
                    <a:pt x="1" y="595"/>
                    <a:pt x="477" y="1072"/>
                    <a:pt x="1073" y="1072"/>
                  </a:cubicBezTo>
                  <a:lnTo>
                    <a:pt x="6193" y="107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55"/>
            <p:cNvSpPr/>
            <p:nvPr/>
          </p:nvSpPr>
          <p:spPr>
            <a:xfrm>
              <a:off x="2223928" y="3211232"/>
              <a:ext cx="185109" cy="32072"/>
            </a:xfrm>
            <a:custGeom>
              <a:rect b="b" l="l" r="r" t="t"/>
              <a:pathLst>
                <a:path extrusionOk="0" h="1073" w="6193">
                  <a:moveTo>
                    <a:pt x="1" y="1"/>
                  </a:moveTo>
                  <a:cubicBezTo>
                    <a:pt x="1" y="596"/>
                    <a:pt x="477" y="1072"/>
                    <a:pt x="1073" y="1072"/>
                  </a:cubicBezTo>
                  <a:lnTo>
                    <a:pt x="6193" y="1072"/>
                  </a:lnTo>
                  <a:lnTo>
                    <a:pt x="619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55"/>
            <p:cNvSpPr/>
            <p:nvPr/>
          </p:nvSpPr>
          <p:spPr>
            <a:xfrm>
              <a:off x="2191916" y="3305405"/>
              <a:ext cx="185079" cy="32072"/>
            </a:xfrm>
            <a:custGeom>
              <a:rect b="b" l="l" r="r" t="t"/>
              <a:pathLst>
                <a:path extrusionOk="0" h="1073" w="6192">
                  <a:moveTo>
                    <a:pt x="0" y="0"/>
                  </a:moveTo>
                  <a:cubicBezTo>
                    <a:pt x="0" y="596"/>
                    <a:pt x="477" y="1072"/>
                    <a:pt x="1072" y="1072"/>
                  </a:cubicBezTo>
                  <a:lnTo>
                    <a:pt x="6192" y="1072"/>
                  </a:lnTo>
                  <a:lnTo>
                    <a:pt x="619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55"/>
            <p:cNvSpPr/>
            <p:nvPr/>
          </p:nvSpPr>
          <p:spPr>
            <a:xfrm>
              <a:off x="2064494" y="3164962"/>
              <a:ext cx="124582" cy="61962"/>
            </a:xfrm>
            <a:custGeom>
              <a:rect b="b" l="l" r="r" t="t"/>
              <a:pathLst>
                <a:path extrusionOk="0" h="2073" w="4168">
                  <a:moveTo>
                    <a:pt x="0" y="1"/>
                  </a:moveTo>
                  <a:cubicBezTo>
                    <a:pt x="0" y="1168"/>
                    <a:pt x="929" y="2073"/>
                    <a:pt x="2096" y="2073"/>
                  </a:cubicBezTo>
                  <a:cubicBezTo>
                    <a:pt x="3263" y="2073"/>
                    <a:pt x="4168" y="1168"/>
                    <a:pt x="4168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6" name="Google Shape;4346;p55"/>
          <p:cNvGrpSpPr/>
          <p:nvPr/>
        </p:nvGrpSpPr>
        <p:grpSpPr>
          <a:xfrm>
            <a:off x="2556667" y="2990582"/>
            <a:ext cx="343109" cy="344545"/>
            <a:chOff x="2747167" y="2990582"/>
            <a:chExt cx="343109" cy="344545"/>
          </a:xfrm>
        </p:grpSpPr>
        <p:sp>
          <p:nvSpPr>
            <p:cNvPr id="4347" name="Google Shape;4347;p55"/>
            <p:cNvSpPr/>
            <p:nvPr/>
          </p:nvSpPr>
          <p:spPr>
            <a:xfrm>
              <a:off x="2773500" y="2991987"/>
              <a:ext cx="290441" cy="330314"/>
            </a:xfrm>
            <a:custGeom>
              <a:rect b="b" l="l" r="r" t="t"/>
              <a:pathLst>
                <a:path extrusionOk="0" h="11051" w="9717">
                  <a:moveTo>
                    <a:pt x="9717" y="1"/>
                  </a:moveTo>
                  <a:cubicBezTo>
                    <a:pt x="9169" y="477"/>
                    <a:pt x="8598" y="954"/>
                    <a:pt x="7978" y="1406"/>
                  </a:cubicBezTo>
                  <a:cubicBezTo>
                    <a:pt x="7669" y="1644"/>
                    <a:pt x="7454" y="2573"/>
                    <a:pt x="7097" y="2787"/>
                  </a:cubicBezTo>
                  <a:cubicBezTo>
                    <a:pt x="7048" y="2812"/>
                    <a:pt x="6996" y="2822"/>
                    <a:pt x="6941" y="2822"/>
                  </a:cubicBezTo>
                  <a:cubicBezTo>
                    <a:pt x="6675" y="2822"/>
                    <a:pt x="6349" y="2586"/>
                    <a:pt x="6072" y="2586"/>
                  </a:cubicBezTo>
                  <a:cubicBezTo>
                    <a:pt x="6014" y="2586"/>
                    <a:pt x="5959" y="2596"/>
                    <a:pt x="5907" y="2621"/>
                  </a:cubicBezTo>
                  <a:cubicBezTo>
                    <a:pt x="5240" y="2930"/>
                    <a:pt x="4525" y="3192"/>
                    <a:pt x="3811" y="3406"/>
                  </a:cubicBezTo>
                  <a:cubicBezTo>
                    <a:pt x="3501" y="3502"/>
                    <a:pt x="3215" y="4097"/>
                    <a:pt x="2906" y="4168"/>
                  </a:cubicBezTo>
                  <a:cubicBezTo>
                    <a:pt x="2875" y="4177"/>
                    <a:pt x="2844" y="4181"/>
                    <a:pt x="2811" y="4181"/>
                  </a:cubicBezTo>
                  <a:cubicBezTo>
                    <a:pt x="2511" y="4181"/>
                    <a:pt x="2128" y="3852"/>
                    <a:pt x="1816" y="3852"/>
                  </a:cubicBezTo>
                  <a:cubicBezTo>
                    <a:pt x="1790" y="3852"/>
                    <a:pt x="1764" y="3854"/>
                    <a:pt x="1739" y="3859"/>
                  </a:cubicBezTo>
                  <a:cubicBezTo>
                    <a:pt x="1167" y="3930"/>
                    <a:pt x="596" y="3978"/>
                    <a:pt x="1" y="4002"/>
                  </a:cubicBezTo>
                  <a:lnTo>
                    <a:pt x="1" y="11051"/>
                  </a:lnTo>
                  <a:lnTo>
                    <a:pt x="9717" y="11051"/>
                  </a:lnTo>
                  <a:lnTo>
                    <a:pt x="971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55"/>
            <p:cNvSpPr/>
            <p:nvPr/>
          </p:nvSpPr>
          <p:spPr>
            <a:xfrm>
              <a:off x="2825479" y="3093075"/>
              <a:ext cx="61932" cy="227822"/>
            </a:xfrm>
            <a:custGeom>
              <a:rect b="b" l="l" r="r" t="t"/>
              <a:pathLst>
                <a:path extrusionOk="0" h="7622" w="2072">
                  <a:moveTo>
                    <a:pt x="2072" y="1"/>
                  </a:moveTo>
                  <a:cubicBezTo>
                    <a:pt x="1405" y="191"/>
                    <a:pt x="714" y="358"/>
                    <a:pt x="0" y="429"/>
                  </a:cubicBezTo>
                  <a:lnTo>
                    <a:pt x="0" y="7621"/>
                  </a:lnTo>
                  <a:lnTo>
                    <a:pt x="2072" y="7621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55"/>
            <p:cNvSpPr/>
            <p:nvPr/>
          </p:nvSpPr>
          <p:spPr>
            <a:xfrm>
              <a:off x="2950032" y="3033295"/>
              <a:ext cx="61962" cy="287602"/>
            </a:xfrm>
            <a:custGeom>
              <a:rect b="b" l="l" r="r" t="t"/>
              <a:pathLst>
                <a:path extrusionOk="0" h="9622" w="2073">
                  <a:moveTo>
                    <a:pt x="2072" y="0"/>
                  </a:moveTo>
                  <a:cubicBezTo>
                    <a:pt x="1429" y="476"/>
                    <a:pt x="715" y="858"/>
                    <a:pt x="1" y="1215"/>
                  </a:cubicBezTo>
                  <a:lnTo>
                    <a:pt x="1" y="9621"/>
                  </a:lnTo>
                  <a:lnTo>
                    <a:pt x="2072" y="9621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55"/>
            <p:cNvSpPr/>
            <p:nvPr/>
          </p:nvSpPr>
          <p:spPr>
            <a:xfrm>
              <a:off x="3011964" y="2990582"/>
              <a:ext cx="51291" cy="331002"/>
            </a:xfrm>
            <a:custGeom>
              <a:rect b="b" l="l" r="r" t="t"/>
              <a:pathLst>
                <a:path extrusionOk="0" h="11074" w="1716">
                  <a:moveTo>
                    <a:pt x="1715" y="0"/>
                  </a:moveTo>
                  <a:cubicBezTo>
                    <a:pt x="1191" y="524"/>
                    <a:pt x="596" y="1001"/>
                    <a:pt x="0" y="1453"/>
                  </a:cubicBezTo>
                  <a:lnTo>
                    <a:pt x="0" y="11074"/>
                  </a:lnTo>
                  <a:lnTo>
                    <a:pt x="1715" y="1107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55"/>
            <p:cNvSpPr/>
            <p:nvPr/>
          </p:nvSpPr>
          <p:spPr>
            <a:xfrm>
              <a:off x="2918707" y="3069582"/>
              <a:ext cx="31355" cy="251315"/>
            </a:xfrm>
            <a:custGeom>
              <a:rect b="b" l="l" r="r" t="t"/>
              <a:pathLst>
                <a:path extrusionOk="0" h="8408" w="1049">
                  <a:moveTo>
                    <a:pt x="1049" y="1"/>
                  </a:moveTo>
                  <a:cubicBezTo>
                    <a:pt x="691" y="144"/>
                    <a:pt x="358" y="286"/>
                    <a:pt x="1" y="406"/>
                  </a:cubicBezTo>
                  <a:lnTo>
                    <a:pt x="1" y="8407"/>
                  </a:lnTo>
                  <a:lnTo>
                    <a:pt x="1049" y="8407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55"/>
            <p:cNvSpPr/>
            <p:nvPr/>
          </p:nvSpPr>
          <p:spPr>
            <a:xfrm>
              <a:off x="2747167" y="3314443"/>
              <a:ext cx="343107" cy="20684"/>
            </a:xfrm>
            <a:custGeom>
              <a:rect b="b" l="l" r="r" t="t"/>
              <a:pathLst>
                <a:path extrusionOk="0" h="692" w="11479">
                  <a:moveTo>
                    <a:pt x="0" y="1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55"/>
            <p:cNvSpPr/>
            <p:nvPr/>
          </p:nvSpPr>
          <p:spPr>
            <a:xfrm>
              <a:off x="2918707" y="3314443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4" name="Google Shape;4354;p55"/>
          <p:cNvGrpSpPr/>
          <p:nvPr/>
        </p:nvGrpSpPr>
        <p:grpSpPr>
          <a:xfrm>
            <a:off x="3264996" y="2977041"/>
            <a:ext cx="343826" cy="344843"/>
            <a:chOff x="3379296" y="2977041"/>
            <a:chExt cx="343826" cy="344843"/>
          </a:xfrm>
        </p:grpSpPr>
        <p:sp>
          <p:nvSpPr>
            <p:cNvPr id="4355" name="Google Shape;4355;p55"/>
            <p:cNvSpPr/>
            <p:nvPr/>
          </p:nvSpPr>
          <p:spPr>
            <a:xfrm>
              <a:off x="3565781" y="3048957"/>
              <a:ext cx="157341" cy="156624"/>
            </a:xfrm>
            <a:custGeom>
              <a:rect b="b" l="l" r="r" t="t"/>
              <a:pathLst>
                <a:path extrusionOk="0" h="5240" w="5264">
                  <a:moveTo>
                    <a:pt x="2644" y="0"/>
                  </a:moveTo>
                  <a:cubicBezTo>
                    <a:pt x="1192" y="0"/>
                    <a:pt x="1" y="1167"/>
                    <a:pt x="1" y="2620"/>
                  </a:cubicBezTo>
                  <a:cubicBezTo>
                    <a:pt x="1" y="4072"/>
                    <a:pt x="1192" y="5239"/>
                    <a:pt x="2644" y="5239"/>
                  </a:cubicBezTo>
                  <a:cubicBezTo>
                    <a:pt x="4073" y="5239"/>
                    <a:pt x="5264" y="4072"/>
                    <a:pt x="5264" y="2620"/>
                  </a:cubicBezTo>
                  <a:cubicBezTo>
                    <a:pt x="5264" y="1167"/>
                    <a:pt x="4073" y="0"/>
                    <a:pt x="2644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55"/>
            <p:cNvSpPr/>
            <p:nvPr/>
          </p:nvSpPr>
          <p:spPr>
            <a:xfrm>
              <a:off x="3533051" y="3164962"/>
              <a:ext cx="156624" cy="156624"/>
            </a:xfrm>
            <a:custGeom>
              <a:rect b="b" l="l" r="r" t="t"/>
              <a:pathLst>
                <a:path extrusionOk="0" h="5240" w="5240">
                  <a:moveTo>
                    <a:pt x="2620" y="1"/>
                  </a:moveTo>
                  <a:cubicBezTo>
                    <a:pt x="1167" y="1"/>
                    <a:pt x="0" y="1168"/>
                    <a:pt x="0" y="2620"/>
                  </a:cubicBezTo>
                  <a:cubicBezTo>
                    <a:pt x="0" y="4073"/>
                    <a:pt x="1167" y="5240"/>
                    <a:pt x="2620" y="5240"/>
                  </a:cubicBezTo>
                  <a:cubicBezTo>
                    <a:pt x="4073" y="5240"/>
                    <a:pt x="5240" y="4073"/>
                    <a:pt x="5240" y="2620"/>
                  </a:cubicBezTo>
                  <a:cubicBezTo>
                    <a:pt x="5240" y="1168"/>
                    <a:pt x="4073" y="1"/>
                    <a:pt x="2620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55"/>
            <p:cNvSpPr/>
            <p:nvPr/>
          </p:nvSpPr>
          <p:spPr>
            <a:xfrm>
              <a:off x="3472553" y="2977759"/>
              <a:ext cx="152349" cy="156624"/>
            </a:xfrm>
            <a:custGeom>
              <a:rect b="b" l="l" r="r" t="t"/>
              <a:pathLst>
                <a:path extrusionOk="0" h="5240" w="5097">
                  <a:moveTo>
                    <a:pt x="2620" y="1"/>
                  </a:moveTo>
                  <a:cubicBezTo>
                    <a:pt x="1191" y="1"/>
                    <a:pt x="0" y="1168"/>
                    <a:pt x="0" y="2620"/>
                  </a:cubicBezTo>
                  <a:cubicBezTo>
                    <a:pt x="0" y="4049"/>
                    <a:pt x="1167" y="5240"/>
                    <a:pt x="2620" y="5240"/>
                  </a:cubicBezTo>
                  <a:cubicBezTo>
                    <a:pt x="4096" y="5240"/>
                    <a:pt x="5097" y="4073"/>
                    <a:pt x="5097" y="2620"/>
                  </a:cubicBezTo>
                  <a:cubicBezTo>
                    <a:pt x="5097" y="1168"/>
                    <a:pt x="4049" y="1"/>
                    <a:pt x="262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55"/>
            <p:cNvSpPr/>
            <p:nvPr/>
          </p:nvSpPr>
          <p:spPr>
            <a:xfrm>
              <a:off x="3401355" y="3164812"/>
              <a:ext cx="173721" cy="157072"/>
            </a:xfrm>
            <a:custGeom>
              <a:rect b="b" l="l" r="r" t="t"/>
              <a:pathLst>
                <a:path extrusionOk="0" h="5255" w="5812">
                  <a:moveTo>
                    <a:pt x="3002" y="1"/>
                  </a:moveTo>
                  <a:cubicBezTo>
                    <a:pt x="2195" y="1"/>
                    <a:pt x="1388" y="375"/>
                    <a:pt x="858" y="1077"/>
                  </a:cubicBezTo>
                  <a:cubicBezTo>
                    <a:pt x="1" y="2244"/>
                    <a:pt x="263" y="3864"/>
                    <a:pt x="1430" y="4745"/>
                  </a:cubicBezTo>
                  <a:cubicBezTo>
                    <a:pt x="1902" y="5089"/>
                    <a:pt x="2448" y="5255"/>
                    <a:pt x="2986" y="5255"/>
                  </a:cubicBezTo>
                  <a:cubicBezTo>
                    <a:pt x="3750" y="5255"/>
                    <a:pt x="4499" y="4921"/>
                    <a:pt x="5002" y="4292"/>
                  </a:cubicBezTo>
                  <a:cubicBezTo>
                    <a:pt x="5049" y="4269"/>
                    <a:pt x="5073" y="4197"/>
                    <a:pt x="5097" y="4173"/>
                  </a:cubicBezTo>
                  <a:cubicBezTo>
                    <a:pt x="5812" y="3197"/>
                    <a:pt x="5764" y="1840"/>
                    <a:pt x="5002" y="958"/>
                  </a:cubicBezTo>
                  <a:cubicBezTo>
                    <a:pt x="4883" y="816"/>
                    <a:pt x="4716" y="649"/>
                    <a:pt x="4526" y="506"/>
                  </a:cubicBezTo>
                  <a:cubicBezTo>
                    <a:pt x="4070" y="165"/>
                    <a:pt x="3536" y="1"/>
                    <a:pt x="300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55"/>
            <p:cNvSpPr/>
            <p:nvPr/>
          </p:nvSpPr>
          <p:spPr>
            <a:xfrm>
              <a:off x="3379296" y="3048957"/>
              <a:ext cx="156624" cy="156624"/>
            </a:xfrm>
            <a:custGeom>
              <a:rect b="b" l="l" r="r" t="t"/>
              <a:pathLst>
                <a:path extrusionOk="0" h="5240" w="5240">
                  <a:moveTo>
                    <a:pt x="2620" y="0"/>
                  </a:moveTo>
                  <a:cubicBezTo>
                    <a:pt x="1167" y="0"/>
                    <a:pt x="1" y="1167"/>
                    <a:pt x="1" y="2620"/>
                  </a:cubicBezTo>
                  <a:cubicBezTo>
                    <a:pt x="1" y="4072"/>
                    <a:pt x="1167" y="5239"/>
                    <a:pt x="2620" y="5239"/>
                  </a:cubicBezTo>
                  <a:cubicBezTo>
                    <a:pt x="4073" y="5239"/>
                    <a:pt x="5240" y="4072"/>
                    <a:pt x="5240" y="2620"/>
                  </a:cubicBezTo>
                  <a:cubicBezTo>
                    <a:pt x="5240" y="1167"/>
                    <a:pt x="4073" y="0"/>
                    <a:pt x="262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55"/>
            <p:cNvSpPr/>
            <p:nvPr/>
          </p:nvSpPr>
          <p:spPr>
            <a:xfrm>
              <a:off x="3550836" y="3193447"/>
              <a:ext cx="24241" cy="99683"/>
            </a:xfrm>
            <a:custGeom>
              <a:rect b="b" l="l" r="r" t="t"/>
              <a:pathLst>
                <a:path extrusionOk="0" h="3335" w="811">
                  <a:moveTo>
                    <a:pt x="1" y="0"/>
                  </a:moveTo>
                  <a:lnTo>
                    <a:pt x="1" y="3334"/>
                  </a:lnTo>
                  <a:cubicBezTo>
                    <a:pt x="48" y="3311"/>
                    <a:pt x="72" y="3239"/>
                    <a:pt x="96" y="3215"/>
                  </a:cubicBezTo>
                  <a:cubicBezTo>
                    <a:pt x="811" y="2239"/>
                    <a:pt x="763" y="882"/>
                    <a:pt x="1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55"/>
            <p:cNvSpPr/>
            <p:nvPr/>
          </p:nvSpPr>
          <p:spPr>
            <a:xfrm>
              <a:off x="3550836" y="2977041"/>
              <a:ext cx="78342" cy="157341"/>
            </a:xfrm>
            <a:custGeom>
              <a:rect b="b" l="l" r="r" t="t"/>
              <a:pathLst>
                <a:path extrusionOk="0" h="5264" w="2621">
                  <a:moveTo>
                    <a:pt x="1" y="1"/>
                  </a:moveTo>
                  <a:lnTo>
                    <a:pt x="1" y="5264"/>
                  </a:lnTo>
                  <a:cubicBezTo>
                    <a:pt x="1430" y="5264"/>
                    <a:pt x="2620" y="4097"/>
                    <a:pt x="2620" y="2644"/>
                  </a:cubicBezTo>
                  <a:cubicBezTo>
                    <a:pt x="2620" y="1192"/>
                    <a:pt x="1477" y="25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55"/>
            <p:cNvSpPr/>
            <p:nvPr/>
          </p:nvSpPr>
          <p:spPr>
            <a:xfrm>
              <a:off x="3493177" y="3101624"/>
              <a:ext cx="116063" cy="116063"/>
            </a:xfrm>
            <a:custGeom>
              <a:rect b="b" l="l" r="r" t="t"/>
              <a:pathLst>
                <a:path extrusionOk="0" h="3883" w="3883">
                  <a:moveTo>
                    <a:pt x="1930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3001"/>
                    <a:pt x="858" y="3882"/>
                    <a:pt x="1930" y="3882"/>
                  </a:cubicBezTo>
                  <a:cubicBezTo>
                    <a:pt x="3001" y="3882"/>
                    <a:pt x="3883" y="3001"/>
                    <a:pt x="3883" y="1929"/>
                  </a:cubicBezTo>
                  <a:cubicBezTo>
                    <a:pt x="3883" y="858"/>
                    <a:pt x="3001" y="0"/>
                    <a:pt x="193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55"/>
            <p:cNvSpPr/>
            <p:nvPr/>
          </p:nvSpPr>
          <p:spPr>
            <a:xfrm>
              <a:off x="3550118" y="3102341"/>
              <a:ext cx="57688" cy="115346"/>
            </a:xfrm>
            <a:custGeom>
              <a:rect b="b" l="l" r="r" t="t"/>
              <a:pathLst>
                <a:path extrusionOk="0" h="3859" w="1930">
                  <a:moveTo>
                    <a:pt x="1" y="0"/>
                  </a:moveTo>
                  <a:lnTo>
                    <a:pt x="1" y="3858"/>
                  </a:lnTo>
                  <a:cubicBezTo>
                    <a:pt x="1073" y="3858"/>
                    <a:pt x="1930" y="2977"/>
                    <a:pt x="1930" y="1905"/>
                  </a:cubicBezTo>
                  <a:cubicBezTo>
                    <a:pt x="1930" y="834"/>
                    <a:pt x="1096" y="0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4" name="Google Shape;4364;p55"/>
          <p:cNvGrpSpPr/>
          <p:nvPr/>
        </p:nvGrpSpPr>
        <p:grpSpPr>
          <a:xfrm>
            <a:off x="4038814" y="2999130"/>
            <a:ext cx="343826" cy="319615"/>
            <a:chOff x="4076914" y="2999130"/>
            <a:chExt cx="343826" cy="319615"/>
          </a:xfrm>
        </p:grpSpPr>
        <p:sp>
          <p:nvSpPr>
            <p:cNvPr id="4365" name="Google Shape;4365;p55"/>
            <p:cNvSpPr/>
            <p:nvPr/>
          </p:nvSpPr>
          <p:spPr>
            <a:xfrm>
              <a:off x="4273382" y="2999130"/>
              <a:ext cx="147358" cy="319614"/>
            </a:xfrm>
            <a:custGeom>
              <a:rect b="b" l="l" r="r" t="t"/>
              <a:pathLst>
                <a:path extrusionOk="0" h="10693" w="4930">
                  <a:moveTo>
                    <a:pt x="0" y="0"/>
                  </a:moveTo>
                  <a:lnTo>
                    <a:pt x="0" y="10693"/>
                  </a:lnTo>
                  <a:lnTo>
                    <a:pt x="3501" y="10693"/>
                  </a:lnTo>
                  <a:lnTo>
                    <a:pt x="3501" y="7002"/>
                  </a:lnTo>
                  <a:lnTo>
                    <a:pt x="4930" y="5358"/>
                  </a:lnTo>
                  <a:lnTo>
                    <a:pt x="3501" y="3691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55"/>
            <p:cNvSpPr/>
            <p:nvPr/>
          </p:nvSpPr>
          <p:spPr>
            <a:xfrm>
              <a:off x="4273382" y="3158565"/>
              <a:ext cx="147358" cy="160181"/>
            </a:xfrm>
            <a:custGeom>
              <a:rect b="b" l="l" r="r" t="t"/>
              <a:pathLst>
                <a:path extrusionOk="0" h="5359" w="4930">
                  <a:moveTo>
                    <a:pt x="0" y="1"/>
                  </a:moveTo>
                  <a:lnTo>
                    <a:pt x="0" y="5359"/>
                  </a:lnTo>
                  <a:lnTo>
                    <a:pt x="3501" y="5359"/>
                  </a:lnTo>
                  <a:lnTo>
                    <a:pt x="3501" y="1668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55"/>
            <p:cNvSpPr/>
            <p:nvPr/>
          </p:nvSpPr>
          <p:spPr>
            <a:xfrm>
              <a:off x="4303273" y="3029738"/>
              <a:ext cx="44177" cy="20654"/>
            </a:xfrm>
            <a:custGeom>
              <a:rect b="b" l="l" r="r" t="t"/>
              <a:pathLst>
                <a:path extrusionOk="0" h="691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55"/>
            <p:cNvSpPr/>
            <p:nvPr/>
          </p:nvSpPr>
          <p:spPr>
            <a:xfrm>
              <a:off x="4303273" y="3078130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55"/>
            <p:cNvSpPr/>
            <p:nvPr/>
          </p:nvSpPr>
          <p:spPr>
            <a:xfrm>
              <a:off x="4175133" y="2999130"/>
              <a:ext cx="148105" cy="319614"/>
            </a:xfrm>
            <a:custGeom>
              <a:rect b="b" l="l" r="r" t="t"/>
              <a:pathLst>
                <a:path extrusionOk="0" h="10693" w="4955">
                  <a:moveTo>
                    <a:pt x="1" y="0"/>
                  </a:moveTo>
                  <a:lnTo>
                    <a:pt x="1" y="10693"/>
                  </a:lnTo>
                  <a:lnTo>
                    <a:pt x="3526" y="10693"/>
                  </a:lnTo>
                  <a:lnTo>
                    <a:pt x="3526" y="7002"/>
                  </a:lnTo>
                  <a:lnTo>
                    <a:pt x="4954" y="5358"/>
                  </a:lnTo>
                  <a:lnTo>
                    <a:pt x="3526" y="3691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55"/>
            <p:cNvSpPr/>
            <p:nvPr/>
          </p:nvSpPr>
          <p:spPr>
            <a:xfrm>
              <a:off x="4175729" y="3158565"/>
              <a:ext cx="148105" cy="160181"/>
            </a:xfrm>
            <a:custGeom>
              <a:rect b="b" l="l" r="r" t="t"/>
              <a:pathLst>
                <a:path extrusionOk="0" h="5359" w="4955">
                  <a:moveTo>
                    <a:pt x="1" y="1"/>
                  </a:moveTo>
                  <a:lnTo>
                    <a:pt x="1" y="5359"/>
                  </a:lnTo>
                  <a:lnTo>
                    <a:pt x="3526" y="5359"/>
                  </a:lnTo>
                  <a:lnTo>
                    <a:pt x="3526" y="1668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55"/>
            <p:cNvSpPr/>
            <p:nvPr/>
          </p:nvSpPr>
          <p:spPr>
            <a:xfrm>
              <a:off x="4076914" y="2999130"/>
              <a:ext cx="147388" cy="319614"/>
            </a:xfrm>
            <a:custGeom>
              <a:rect b="b" l="l" r="r" t="t"/>
              <a:pathLst>
                <a:path extrusionOk="0" h="10693" w="4931">
                  <a:moveTo>
                    <a:pt x="1" y="0"/>
                  </a:moveTo>
                  <a:lnTo>
                    <a:pt x="1" y="10693"/>
                  </a:lnTo>
                  <a:lnTo>
                    <a:pt x="3501" y="10693"/>
                  </a:lnTo>
                  <a:lnTo>
                    <a:pt x="3501" y="7002"/>
                  </a:lnTo>
                  <a:lnTo>
                    <a:pt x="4930" y="5358"/>
                  </a:lnTo>
                  <a:lnTo>
                    <a:pt x="3501" y="3691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55"/>
            <p:cNvSpPr/>
            <p:nvPr/>
          </p:nvSpPr>
          <p:spPr>
            <a:xfrm>
              <a:off x="4107521" y="3029738"/>
              <a:ext cx="44177" cy="20654"/>
            </a:xfrm>
            <a:custGeom>
              <a:rect b="b" l="l" r="r" t="t"/>
              <a:pathLst>
                <a:path extrusionOk="0" h="691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55"/>
            <p:cNvSpPr/>
            <p:nvPr/>
          </p:nvSpPr>
          <p:spPr>
            <a:xfrm>
              <a:off x="4107521" y="3078130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55"/>
            <p:cNvSpPr/>
            <p:nvPr/>
          </p:nvSpPr>
          <p:spPr>
            <a:xfrm>
              <a:off x="4205741" y="3218346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55"/>
            <p:cNvSpPr/>
            <p:nvPr/>
          </p:nvSpPr>
          <p:spPr>
            <a:xfrm>
              <a:off x="4205741" y="3267485"/>
              <a:ext cx="43460" cy="19937"/>
            </a:xfrm>
            <a:custGeom>
              <a:rect b="b" l="l" r="r" t="t"/>
              <a:pathLst>
                <a:path extrusionOk="0" h="667" w="1454">
                  <a:moveTo>
                    <a:pt x="1" y="0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55"/>
            <p:cNvSpPr/>
            <p:nvPr/>
          </p:nvSpPr>
          <p:spPr>
            <a:xfrm>
              <a:off x="4076914" y="3158565"/>
              <a:ext cx="147388" cy="160181"/>
            </a:xfrm>
            <a:custGeom>
              <a:rect b="b" l="l" r="r" t="t"/>
              <a:pathLst>
                <a:path extrusionOk="0" h="5359" w="4931">
                  <a:moveTo>
                    <a:pt x="1" y="1"/>
                  </a:moveTo>
                  <a:lnTo>
                    <a:pt x="1" y="5359"/>
                  </a:lnTo>
                  <a:lnTo>
                    <a:pt x="3501" y="5359"/>
                  </a:lnTo>
                  <a:lnTo>
                    <a:pt x="3501" y="1668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7" name="Google Shape;4377;p55"/>
          <p:cNvGrpSpPr/>
          <p:nvPr/>
        </p:nvGrpSpPr>
        <p:grpSpPr>
          <a:xfrm>
            <a:off x="4804084" y="2998413"/>
            <a:ext cx="301859" cy="343826"/>
            <a:chOff x="4765984" y="2998413"/>
            <a:chExt cx="301859" cy="343826"/>
          </a:xfrm>
        </p:grpSpPr>
        <p:sp>
          <p:nvSpPr>
            <p:cNvPr id="4378" name="Google Shape;4378;p55"/>
            <p:cNvSpPr/>
            <p:nvPr/>
          </p:nvSpPr>
          <p:spPr>
            <a:xfrm>
              <a:off x="4807979" y="3040409"/>
              <a:ext cx="259864" cy="259834"/>
            </a:xfrm>
            <a:custGeom>
              <a:rect b="b" l="l" r="r" t="t"/>
              <a:pathLst>
                <a:path extrusionOk="0" h="8693" w="8694">
                  <a:moveTo>
                    <a:pt x="4335" y="0"/>
                  </a:moveTo>
                  <a:cubicBezTo>
                    <a:pt x="1930" y="0"/>
                    <a:pt x="1" y="1929"/>
                    <a:pt x="1" y="4335"/>
                  </a:cubicBezTo>
                  <a:cubicBezTo>
                    <a:pt x="1" y="6764"/>
                    <a:pt x="1930" y="8693"/>
                    <a:pt x="4335" y="8693"/>
                  </a:cubicBezTo>
                  <a:cubicBezTo>
                    <a:pt x="6740" y="8693"/>
                    <a:pt x="8693" y="6764"/>
                    <a:pt x="8693" y="4335"/>
                  </a:cubicBezTo>
                  <a:cubicBezTo>
                    <a:pt x="8693" y="1953"/>
                    <a:pt x="6740" y="24"/>
                    <a:pt x="433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55"/>
            <p:cNvSpPr/>
            <p:nvPr/>
          </p:nvSpPr>
          <p:spPr>
            <a:xfrm>
              <a:off x="4807979" y="3169953"/>
              <a:ext cx="259864" cy="130291"/>
            </a:xfrm>
            <a:custGeom>
              <a:rect b="b" l="l" r="r" t="t"/>
              <a:pathLst>
                <a:path extrusionOk="0" h="4359" w="8694">
                  <a:moveTo>
                    <a:pt x="1" y="1"/>
                  </a:moveTo>
                  <a:cubicBezTo>
                    <a:pt x="1" y="2430"/>
                    <a:pt x="1930" y="4359"/>
                    <a:pt x="4335" y="4359"/>
                  </a:cubicBezTo>
                  <a:cubicBezTo>
                    <a:pt x="6740" y="4359"/>
                    <a:pt x="8693" y="2430"/>
                    <a:pt x="86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55"/>
            <p:cNvSpPr/>
            <p:nvPr/>
          </p:nvSpPr>
          <p:spPr>
            <a:xfrm>
              <a:off x="4859958" y="3091641"/>
              <a:ext cx="156624" cy="156653"/>
            </a:xfrm>
            <a:custGeom>
              <a:rect b="b" l="l" r="r" t="t"/>
              <a:pathLst>
                <a:path extrusionOk="0" h="5241" w="5240">
                  <a:moveTo>
                    <a:pt x="2620" y="1"/>
                  </a:moveTo>
                  <a:cubicBezTo>
                    <a:pt x="1191" y="1"/>
                    <a:pt x="0" y="1168"/>
                    <a:pt x="0" y="2621"/>
                  </a:cubicBezTo>
                  <a:cubicBezTo>
                    <a:pt x="0" y="4049"/>
                    <a:pt x="1191" y="5240"/>
                    <a:pt x="2620" y="5240"/>
                  </a:cubicBezTo>
                  <a:cubicBezTo>
                    <a:pt x="4049" y="5240"/>
                    <a:pt x="5240" y="4073"/>
                    <a:pt x="5240" y="2621"/>
                  </a:cubicBezTo>
                  <a:cubicBezTo>
                    <a:pt x="5240" y="1192"/>
                    <a:pt x="4049" y="1"/>
                    <a:pt x="262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55"/>
            <p:cNvSpPr/>
            <p:nvPr/>
          </p:nvSpPr>
          <p:spPr>
            <a:xfrm>
              <a:off x="4859958" y="3169953"/>
              <a:ext cx="156624" cy="78342"/>
            </a:xfrm>
            <a:custGeom>
              <a:rect b="b" l="l" r="r" t="t"/>
              <a:pathLst>
                <a:path extrusionOk="0" h="2621" w="5240">
                  <a:moveTo>
                    <a:pt x="0" y="1"/>
                  </a:moveTo>
                  <a:cubicBezTo>
                    <a:pt x="0" y="1429"/>
                    <a:pt x="1191" y="2620"/>
                    <a:pt x="2620" y="2620"/>
                  </a:cubicBezTo>
                  <a:cubicBezTo>
                    <a:pt x="4049" y="2620"/>
                    <a:pt x="5240" y="1453"/>
                    <a:pt x="524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55"/>
            <p:cNvSpPr/>
            <p:nvPr/>
          </p:nvSpPr>
          <p:spPr>
            <a:xfrm>
              <a:off x="4765984" y="2998413"/>
              <a:ext cx="171598" cy="343825"/>
            </a:xfrm>
            <a:custGeom>
              <a:rect b="b" l="l" r="r" t="t"/>
              <a:pathLst>
                <a:path extrusionOk="0" h="11503" w="5741">
                  <a:moveTo>
                    <a:pt x="5740" y="0"/>
                  </a:moveTo>
                  <a:cubicBezTo>
                    <a:pt x="2597" y="0"/>
                    <a:pt x="1" y="2596"/>
                    <a:pt x="1" y="5740"/>
                  </a:cubicBezTo>
                  <a:cubicBezTo>
                    <a:pt x="1" y="8907"/>
                    <a:pt x="2549" y="11503"/>
                    <a:pt x="5740" y="11503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55"/>
            <p:cNvSpPr/>
            <p:nvPr/>
          </p:nvSpPr>
          <p:spPr>
            <a:xfrm>
              <a:off x="4765984" y="3169953"/>
              <a:ext cx="171598" cy="172286"/>
            </a:xfrm>
            <a:custGeom>
              <a:rect b="b" l="l" r="r" t="t"/>
              <a:pathLst>
                <a:path extrusionOk="0" h="5764" w="5741">
                  <a:moveTo>
                    <a:pt x="1" y="1"/>
                  </a:moveTo>
                  <a:cubicBezTo>
                    <a:pt x="1" y="3168"/>
                    <a:pt x="2549" y="5764"/>
                    <a:pt x="5740" y="5764"/>
                  </a:cubicBezTo>
                  <a:lnTo>
                    <a:pt x="5740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55"/>
            <p:cNvSpPr/>
            <p:nvPr/>
          </p:nvSpPr>
          <p:spPr>
            <a:xfrm>
              <a:off x="4833625" y="3139346"/>
              <a:ext cx="43430" cy="19967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55"/>
            <p:cNvSpPr/>
            <p:nvPr/>
          </p:nvSpPr>
          <p:spPr>
            <a:xfrm>
              <a:off x="4833625" y="3182776"/>
              <a:ext cx="43430" cy="20654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6" name="Google Shape;4386;p55"/>
          <p:cNvGrpSpPr/>
          <p:nvPr/>
        </p:nvGrpSpPr>
        <p:grpSpPr>
          <a:xfrm>
            <a:off x="5523113" y="3001253"/>
            <a:ext cx="345262" cy="345262"/>
            <a:chOff x="5408813" y="3001253"/>
            <a:chExt cx="345262" cy="345262"/>
          </a:xfrm>
        </p:grpSpPr>
        <p:sp>
          <p:nvSpPr>
            <p:cNvPr id="4387" name="Google Shape;4387;p55"/>
            <p:cNvSpPr/>
            <p:nvPr/>
          </p:nvSpPr>
          <p:spPr>
            <a:xfrm>
              <a:off x="5429437" y="3022594"/>
              <a:ext cx="152379" cy="150945"/>
            </a:xfrm>
            <a:custGeom>
              <a:rect b="b" l="l" r="r" t="t"/>
              <a:pathLst>
                <a:path extrusionOk="0" h="5050" w="5098">
                  <a:moveTo>
                    <a:pt x="1" y="1"/>
                  </a:moveTo>
                  <a:lnTo>
                    <a:pt x="1" y="4740"/>
                  </a:lnTo>
                  <a:lnTo>
                    <a:pt x="263" y="5050"/>
                  </a:lnTo>
                  <a:lnTo>
                    <a:pt x="2120" y="5050"/>
                  </a:lnTo>
                  <a:cubicBezTo>
                    <a:pt x="3740" y="5050"/>
                    <a:pt x="5097" y="3740"/>
                    <a:pt x="5049" y="2073"/>
                  </a:cubicBezTo>
                  <a:lnTo>
                    <a:pt x="5049" y="263"/>
                  </a:lnTo>
                  <a:lnTo>
                    <a:pt x="474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55"/>
            <p:cNvSpPr/>
            <p:nvPr/>
          </p:nvSpPr>
          <p:spPr>
            <a:xfrm>
              <a:off x="5430154" y="3174945"/>
              <a:ext cx="152349" cy="150915"/>
            </a:xfrm>
            <a:custGeom>
              <a:rect b="b" l="l" r="r" t="t"/>
              <a:pathLst>
                <a:path extrusionOk="0" h="5049" w="5097">
                  <a:moveTo>
                    <a:pt x="263" y="0"/>
                  </a:moveTo>
                  <a:lnTo>
                    <a:pt x="1" y="310"/>
                  </a:lnTo>
                  <a:lnTo>
                    <a:pt x="1" y="5049"/>
                  </a:lnTo>
                  <a:lnTo>
                    <a:pt x="4740" y="5049"/>
                  </a:lnTo>
                  <a:lnTo>
                    <a:pt x="5073" y="4882"/>
                  </a:lnTo>
                  <a:lnTo>
                    <a:pt x="5097" y="4882"/>
                  </a:lnTo>
                  <a:lnTo>
                    <a:pt x="5097" y="2977"/>
                  </a:lnTo>
                  <a:cubicBezTo>
                    <a:pt x="5097" y="1334"/>
                    <a:pt x="3763" y="0"/>
                    <a:pt x="2120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55"/>
            <p:cNvSpPr/>
            <p:nvPr/>
          </p:nvSpPr>
          <p:spPr>
            <a:xfrm>
              <a:off x="5581788" y="3022594"/>
              <a:ext cx="150915" cy="150945"/>
            </a:xfrm>
            <a:custGeom>
              <a:rect b="b" l="l" r="r" t="t"/>
              <a:pathLst>
                <a:path extrusionOk="0" h="5050" w="5049">
                  <a:moveTo>
                    <a:pt x="310" y="1"/>
                  </a:moveTo>
                  <a:lnTo>
                    <a:pt x="0" y="263"/>
                  </a:lnTo>
                  <a:lnTo>
                    <a:pt x="0" y="2073"/>
                  </a:lnTo>
                  <a:cubicBezTo>
                    <a:pt x="0" y="3716"/>
                    <a:pt x="1334" y="5050"/>
                    <a:pt x="2977" y="5050"/>
                  </a:cubicBezTo>
                  <a:lnTo>
                    <a:pt x="4882" y="5050"/>
                  </a:lnTo>
                  <a:lnTo>
                    <a:pt x="5049" y="4740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55"/>
            <p:cNvSpPr/>
            <p:nvPr/>
          </p:nvSpPr>
          <p:spPr>
            <a:xfrm>
              <a:off x="5582475" y="3173510"/>
              <a:ext cx="150945" cy="152349"/>
            </a:xfrm>
            <a:custGeom>
              <a:rect b="b" l="l" r="r" t="t"/>
              <a:pathLst>
                <a:path extrusionOk="0" h="5097" w="5050">
                  <a:moveTo>
                    <a:pt x="2978" y="1"/>
                  </a:moveTo>
                  <a:cubicBezTo>
                    <a:pt x="1335" y="1"/>
                    <a:pt x="1" y="1334"/>
                    <a:pt x="1" y="2977"/>
                  </a:cubicBezTo>
                  <a:lnTo>
                    <a:pt x="1" y="4930"/>
                  </a:lnTo>
                  <a:lnTo>
                    <a:pt x="310" y="5097"/>
                  </a:lnTo>
                  <a:lnTo>
                    <a:pt x="5050" y="5097"/>
                  </a:lnTo>
                  <a:lnTo>
                    <a:pt x="5050" y="334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55"/>
            <p:cNvSpPr/>
            <p:nvPr/>
          </p:nvSpPr>
          <p:spPr>
            <a:xfrm>
              <a:off x="5409500" y="3001253"/>
              <a:ext cx="85456" cy="85456"/>
            </a:xfrm>
            <a:custGeom>
              <a:rect b="b" l="l" r="r" t="t"/>
              <a:pathLst>
                <a:path extrusionOk="0" h="2859" w="2859">
                  <a:moveTo>
                    <a:pt x="1358" y="1"/>
                  </a:moveTo>
                  <a:cubicBezTo>
                    <a:pt x="596" y="1"/>
                    <a:pt x="1" y="596"/>
                    <a:pt x="1" y="1334"/>
                  </a:cubicBezTo>
                  <a:lnTo>
                    <a:pt x="1" y="2858"/>
                  </a:lnTo>
                  <a:lnTo>
                    <a:pt x="2859" y="2858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55"/>
            <p:cNvSpPr/>
            <p:nvPr/>
          </p:nvSpPr>
          <p:spPr>
            <a:xfrm>
              <a:off x="5408813" y="3261776"/>
              <a:ext cx="84738" cy="84738"/>
            </a:xfrm>
            <a:custGeom>
              <a:rect b="b" l="l" r="r" t="t"/>
              <a:pathLst>
                <a:path extrusionOk="0" h="2835" w="2835">
                  <a:moveTo>
                    <a:pt x="0" y="1"/>
                  </a:moveTo>
                  <a:lnTo>
                    <a:pt x="0" y="1501"/>
                  </a:lnTo>
                  <a:cubicBezTo>
                    <a:pt x="0" y="2239"/>
                    <a:pt x="596" y="2835"/>
                    <a:pt x="1334" y="2835"/>
                  </a:cubicBezTo>
                  <a:lnTo>
                    <a:pt x="2834" y="2835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55"/>
            <p:cNvSpPr/>
            <p:nvPr/>
          </p:nvSpPr>
          <p:spPr>
            <a:xfrm>
              <a:off x="5669336" y="3261776"/>
              <a:ext cx="84738" cy="84738"/>
            </a:xfrm>
            <a:custGeom>
              <a:rect b="b" l="l" r="r" t="t"/>
              <a:pathLst>
                <a:path extrusionOk="0" h="2835" w="2835">
                  <a:moveTo>
                    <a:pt x="0" y="1"/>
                  </a:moveTo>
                  <a:lnTo>
                    <a:pt x="0" y="2835"/>
                  </a:lnTo>
                  <a:lnTo>
                    <a:pt x="1501" y="2835"/>
                  </a:lnTo>
                  <a:cubicBezTo>
                    <a:pt x="2215" y="2835"/>
                    <a:pt x="2810" y="2239"/>
                    <a:pt x="2834" y="1501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55"/>
            <p:cNvSpPr/>
            <p:nvPr/>
          </p:nvSpPr>
          <p:spPr>
            <a:xfrm>
              <a:off x="5668619" y="3001970"/>
              <a:ext cx="85456" cy="84738"/>
            </a:xfrm>
            <a:custGeom>
              <a:rect b="b" l="l" r="r" t="t"/>
              <a:pathLst>
                <a:path extrusionOk="0" h="2835" w="2859">
                  <a:moveTo>
                    <a:pt x="0" y="0"/>
                  </a:moveTo>
                  <a:lnTo>
                    <a:pt x="0" y="2834"/>
                  </a:lnTo>
                  <a:lnTo>
                    <a:pt x="2834" y="2834"/>
                  </a:lnTo>
                  <a:lnTo>
                    <a:pt x="2858" y="1334"/>
                  </a:lnTo>
                  <a:cubicBezTo>
                    <a:pt x="2858" y="596"/>
                    <a:pt x="2263" y="0"/>
                    <a:pt x="1525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55"/>
            <p:cNvSpPr/>
            <p:nvPr/>
          </p:nvSpPr>
          <p:spPr>
            <a:xfrm>
              <a:off x="5429437" y="3022594"/>
              <a:ext cx="303264" cy="303264"/>
            </a:xfrm>
            <a:custGeom>
              <a:rect b="b" l="l" r="r" t="t"/>
              <a:pathLst>
                <a:path extrusionOk="0" h="10146" w="10146">
                  <a:moveTo>
                    <a:pt x="4740" y="1"/>
                  </a:moveTo>
                  <a:lnTo>
                    <a:pt x="4740" y="2073"/>
                  </a:lnTo>
                  <a:cubicBezTo>
                    <a:pt x="4740" y="3502"/>
                    <a:pt x="3573" y="4692"/>
                    <a:pt x="2144" y="4740"/>
                  </a:cubicBezTo>
                  <a:lnTo>
                    <a:pt x="1" y="4740"/>
                  </a:lnTo>
                  <a:lnTo>
                    <a:pt x="1" y="5407"/>
                  </a:lnTo>
                  <a:lnTo>
                    <a:pt x="2073" y="5407"/>
                  </a:lnTo>
                  <a:cubicBezTo>
                    <a:pt x="3549" y="5407"/>
                    <a:pt x="4740" y="6598"/>
                    <a:pt x="4740" y="8074"/>
                  </a:cubicBezTo>
                  <a:lnTo>
                    <a:pt x="4740" y="10146"/>
                  </a:lnTo>
                  <a:lnTo>
                    <a:pt x="5407" y="10146"/>
                  </a:lnTo>
                  <a:lnTo>
                    <a:pt x="5407" y="8074"/>
                  </a:lnTo>
                  <a:cubicBezTo>
                    <a:pt x="5407" y="6598"/>
                    <a:pt x="6597" y="5407"/>
                    <a:pt x="8074" y="5407"/>
                  </a:cubicBezTo>
                  <a:lnTo>
                    <a:pt x="10146" y="5407"/>
                  </a:lnTo>
                  <a:lnTo>
                    <a:pt x="10146" y="4740"/>
                  </a:lnTo>
                  <a:lnTo>
                    <a:pt x="8002" y="4740"/>
                  </a:lnTo>
                  <a:cubicBezTo>
                    <a:pt x="6574" y="4692"/>
                    <a:pt x="5407" y="3549"/>
                    <a:pt x="5407" y="2073"/>
                  </a:cubicBezTo>
                  <a:lnTo>
                    <a:pt x="5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55"/>
            <p:cNvSpPr/>
            <p:nvPr/>
          </p:nvSpPr>
          <p:spPr>
            <a:xfrm>
              <a:off x="5582475" y="3022594"/>
              <a:ext cx="150945" cy="303264"/>
            </a:xfrm>
            <a:custGeom>
              <a:rect b="b" l="l" r="r" t="t"/>
              <a:pathLst>
                <a:path extrusionOk="0" h="10146" w="5050">
                  <a:moveTo>
                    <a:pt x="1" y="1"/>
                  </a:moveTo>
                  <a:lnTo>
                    <a:pt x="1" y="10146"/>
                  </a:lnTo>
                  <a:lnTo>
                    <a:pt x="310" y="10146"/>
                  </a:lnTo>
                  <a:lnTo>
                    <a:pt x="310" y="8074"/>
                  </a:lnTo>
                  <a:cubicBezTo>
                    <a:pt x="310" y="6598"/>
                    <a:pt x="1501" y="5407"/>
                    <a:pt x="2978" y="5407"/>
                  </a:cubicBezTo>
                  <a:lnTo>
                    <a:pt x="5050" y="5407"/>
                  </a:lnTo>
                  <a:lnTo>
                    <a:pt x="5050" y="4740"/>
                  </a:lnTo>
                  <a:lnTo>
                    <a:pt x="5050" y="4716"/>
                  </a:lnTo>
                  <a:lnTo>
                    <a:pt x="2906" y="4716"/>
                  </a:lnTo>
                  <a:cubicBezTo>
                    <a:pt x="1477" y="4692"/>
                    <a:pt x="310" y="3502"/>
                    <a:pt x="310" y="2073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7" name="Google Shape;4397;p55"/>
          <p:cNvGrpSpPr/>
          <p:nvPr/>
        </p:nvGrpSpPr>
        <p:grpSpPr>
          <a:xfrm>
            <a:off x="6273438" y="3069582"/>
            <a:ext cx="343826" cy="184865"/>
            <a:chOff x="6082938" y="3069582"/>
            <a:chExt cx="343826" cy="184865"/>
          </a:xfrm>
        </p:grpSpPr>
        <p:sp>
          <p:nvSpPr>
            <p:cNvPr id="4398" name="Google Shape;4398;p55"/>
            <p:cNvSpPr/>
            <p:nvPr/>
          </p:nvSpPr>
          <p:spPr>
            <a:xfrm>
              <a:off x="6161220" y="3069582"/>
              <a:ext cx="106827" cy="184391"/>
            </a:xfrm>
            <a:custGeom>
              <a:rect b="b" l="l" r="r" t="t"/>
              <a:pathLst>
                <a:path extrusionOk="0" h="6169" w="3574">
                  <a:moveTo>
                    <a:pt x="906" y="1"/>
                  </a:moveTo>
                  <a:lnTo>
                    <a:pt x="1" y="1549"/>
                  </a:lnTo>
                  <a:lnTo>
                    <a:pt x="1" y="4621"/>
                  </a:lnTo>
                  <a:lnTo>
                    <a:pt x="906" y="6169"/>
                  </a:lnTo>
                  <a:lnTo>
                    <a:pt x="2692" y="6169"/>
                  </a:lnTo>
                  <a:lnTo>
                    <a:pt x="3573" y="4621"/>
                  </a:lnTo>
                  <a:lnTo>
                    <a:pt x="3573" y="1549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55"/>
            <p:cNvSpPr/>
            <p:nvPr/>
          </p:nvSpPr>
          <p:spPr>
            <a:xfrm>
              <a:off x="6320684" y="3069582"/>
              <a:ext cx="106080" cy="184391"/>
            </a:xfrm>
            <a:custGeom>
              <a:rect b="b" l="l" r="r" t="t"/>
              <a:pathLst>
                <a:path extrusionOk="0" h="6169" w="3549">
                  <a:moveTo>
                    <a:pt x="882" y="1"/>
                  </a:moveTo>
                  <a:lnTo>
                    <a:pt x="0" y="1549"/>
                  </a:lnTo>
                  <a:lnTo>
                    <a:pt x="0" y="4621"/>
                  </a:lnTo>
                  <a:lnTo>
                    <a:pt x="882" y="6169"/>
                  </a:lnTo>
                  <a:lnTo>
                    <a:pt x="2644" y="6169"/>
                  </a:lnTo>
                  <a:lnTo>
                    <a:pt x="3549" y="4621"/>
                  </a:lnTo>
                  <a:lnTo>
                    <a:pt x="2644" y="3073"/>
                  </a:lnTo>
                  <a:lnTo>
                    <a:pt x="3549" y="154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55"/>
            <p:cNvSpPr/>
            <p:nvPr/>
          </p:nvSpPr>
          <p:spPr>
            <a:xfrm>
              <a:off x="6161220" y="3163313"/>
              <a:ext cx="106827" cy="91135"/>
            </a:xfrm>
            <a:custGeom>
              <a:rect b="b" l="l" r="r" t="t"/>
              <a:pathLst>
                <a:path extrusionOk="0" h="3049" w="3574">
                  <a:moveTo>
                    <a:pt x="1" y="1"/>
                  </a:moveTo>
                  <a:lnTo>
                    <a:pt x="1" y="1525"/>
                  </a:lnTo>
                  <a:lnTo>
                    <a:pt x="906" y="3049"/>
                  </a:lnTo>
                  <a:lnTo>
                    <a:pt x="2692" y="3049"/>
                  </a:lnTo>
                  <a:lnTo>
                    <a:pt x="3573" y="152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55"/>
            <p:cNvSpPr/>
            <p:nvPr/>
          </p:nvSpPr>
          <p:spPr>
            <a:xfrm>
              <a:off x="6320684" y="3162122"/>
              <a:ext cx="106080" cy="91135"/>
            </a:xfrm>
            <a:custGeom>
              <a:rect b="b" l="l" r="r" t="t"/>
              <a:pathLst>
                <a:path extrusionOk="0" h="3049" w="3549">
                  <a:moveTo>
                    <a:pt x="0" y="1"/>
                  </a:moveTo>
                  <a:lnTo>
                    <a:pt x="0" y="1525"/>
                  </a:lnTo>
                  <a:lnTo>
                    <a:pt x="882" y="3049"/>
                  </a:lnTo>
                  <a:lnTo>
                    <a:pt x="2644" y="3049"/>
                  </a:lnTo>
                  <a:lnTo>
                    <a:pt x="3549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55"/>
            <p:cNvSpPr/>
            <p:nvPr/>
          </p:nvSpPr>
          <p:spPr>
            <a:xfrm>
              <a:off x="6082938" y="3115852"/>
              <a:ext cx="106080" cy="91135"/>
            </a:xfrm>
            <a:custGeom>
              <a:rect b="b" l="l" r="r" t="t"/>
              <a:pathLst>
                <a:path extrusionOk="0" h="3049" w="3549">
                  <a:moveTo>
                    <a:pt x="905" y="1"/>
                  </a:moveTo>
                  <a:lnTo>
                    <a:pt x="0" y="1525"/>
                  </a:lnTo>
                  <a:lnTo>
                    <a:pt x="905" y="3049"/>
                  </a:lnTo>
                  <a:lnTo>
                    <a:pt x="2644" y="3049"/>
                  </a:lnTo>
                  <a:lnTo>
                    <a:pt x="3549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55"/>
            <p:cNvSpPr/>
            <p:nvPr/>
          </p:nvSpPr>
          <p:spPr>
            <a:xfrm>
              <a:off x="6082938" y="3162122"/>
              <a:ext cx="106080" cy="45582"/>
            </a:xfrm>
            <a:custGeom>
              <a:rect b="b" l="l" r="r" t="t"/>
              <a:pathLst>
                <a:path extrusionOk="0" h="1525" w="3549">
                  <a:moveTo>
                    <a:pt x="0" y="1"/>
                  </a:moveTo>
                  <a:lnTo>
                    <a:pt x="905" y="1525"/>
                  </a:lnTo>
                  <a:lnTo>
                    <a:pt x="2644" y="1525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55"/>
            <p:cNvSpPr/>
            <p:nvPr/>
          </p:nvSpPr>
          <p:spPr>
            <a:xfrm>
              <a:off x="6241655" y="3115852"/>
              <a:ext cx="105392" cy="91135"/>
            </a:xfrm>
            <a:custGeom>
              <a:rect b="b" l="l" r="r" t="t"/>
              <a:pathLst>
                <a:path extrusionOk="0" h="3049" w="3526">
                  <a:moveTo>
                    <a:pt x="882" y="1"/>
                  </a:moveTo>
                  <a:lnTo>
                    <a:pt x="1" y="1525"/>
                  </a:lnTo>
                  <a:lnTo>
                    <a:pt x="882" y="3049"/>
                  </a:lnTo>
                  <a:lnTo>
                    <a:pt x="2644" y="3049"/>
                  </a:lnTo>
                  <a:lnTo>
                    <a:pt x="3526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55"/>
            <p:cNvSpPr/>
            <p:nvPr/>
          </p:nvSpPr>
          <p:spPr>
            <a:xfrm>
              <a:off x="6241655" y="3162122"/>
              <a:ext cx="105392" cy="45582"/>
            </a:xfrm>
            <a:custGeom>
              <a:rect b="b" l="l" r="r" t="t"/>
              <a:pathLst>
                <a:path extrusionOk="0" h="1525" w="3526">
                  <a:moveTo>
                    <a:pt x="1" y="1"/>
                  </a:moveTo>
                  <a:lnTo>
                    <a:pt x="882" y="1525"/>
                  </a:lnTo>
                  <a:lnTo>
                    <a:pt x="2644" y="1525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6" name="Google Shape;4406;p55"/>
          <p:cNvGrpSpPr/>
          <p:nvPr/>
        </p:nvGrpSpPr>
        <p:grpSpPr>
          <a:xfrm>
            <a:off x="7008816" y="2993421"/>
            <a:ext cx="343109" cy="343140"/>
            <a:chOff x="6742116" y="2993421"/>
            <a:chExt cx="343109" cy="343140"/>
          </a:xfrm>
        </p:grpSpPr>
        <p:sp>
          <p:nvSpPr>
            <p:cNvPr id="4407" name="Google Shape;4407;p55"/>
            <p:cNvSpPr/>
            <p:nvPr/>
          </p:nvSpPr>
          <p:spPr>
            <a:xfrm>
              <a:off x="6750666" y="3055354"/>
              <a:ext cx="288319" cy="271222"/>
            </a:xfrm>
            <a:custGeom>
              <a:rect b="b" l="l" r="r" t="t"/>
              <a:pathLst>
                <a:path extrusionOk="0" h="9074" w="9646">
                  <a:moveTo>
                    <a:pt x="9645" y="0"/>
                  </a:moveTo>
                  <a:lnTo>
                    <a:pt x="8097" y="1024"/>
                  </a:lnTo>
                  <a:lnTo>
                    <a:pt x="6883" y="786"/>
                  </a:lnTo>
                  <a:lnTo>
                    <a:pt x="5454" y="2168"/>
                  </a:lnTo>
                  <a:lnTo>
                    <a:pt x="4858" y="2763"/>
                  </a:lnTo>
                  <a:lnTo>
                    <a:pt x="3906" y="2453"/>
                  </a:lnTo>
                  <a:lnTo>
                    <a:pt x="2143" y="4335"/>
                  </a:lnTo>
                  <a:lnTo>
                    <a:pt x="1310" y="3811"/>
                  </a:lnTo>
                  <a:lnTo>
                    <a:pt x="0" y="5263"/>
                  </a:lnTo>
                  <a:lnTo>
                    <a:pt x="0" y="9074"/>
                  </a:lnTo>
                  <a:lnTo>
                    <a:pt x="5454" y="6287"/>
                  </a:lnTo>
                  <a:lnTo>
                    <a:pt x="9645" y="2739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55"/>
            <p:cNvSpPr/>
            <p:nvPr/>
          </p:nvSpPr>
          <p:spPr>
            <a:xfrm>
              <a:off x="6913657" y="3055354"/>
              <a:ext cx="125329" cy="187948"/>
            </a:xfrm>
            <a:custGeom>
              <a:rect b="b" l="l" r="r" t="t"/>
              <a:pathLst>
                <a:path extrusionOk="0" h="6288" w="4193">
                  <a:moveTo>
                    <a:pt x="4192" y="0"/>
                  </a:moveTo>
                  <a:lnTo>
                    <a:pt x="2644" y="977"/>
                  </a:lnTo>
                  <a:lnTo>
                    <a:pt x="1430" y="739"/>
                  </a:lnTo>
                  <a:lnTo>
                    <a:pt x="1" y="2144"/>
                  </a:lnTo>
                  <a:lnTo>
                    <a:pt x="1" y="6287"/>
                  </a:lnTo>
                  <a:lnTo>
                    <a:pt x="4192" y="2739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55"/>
            <p:cNvSpPr/>
            <p:nvPr/>
          </p:nvSpPr>
          <p:spPr>
            <a:xfrm>
              <a:off x="6750666" y="3137223"/>
              <a:ext cx="288319" cy="192910"/>
            </a:xfrm>
            <a:custGeom>
              <a:rect b="b" l="l" r="r" t="t"/>
              <a:pathLst>
                <a:path extrusionOk="0" h="6454" w="9646">
                  <a:moveTo>
                    <a:pt x="9645" y="0"/>
                  </a:moveTo>
                  <a:lnTo>
                    <a:pt x="7549" y="1524"/>
                  </a:lnTo>
                  <a:lnTo>
                    <a:pt x="6549" y="1048"/>
                  </a:lnTo>
                  <a:lnTo>
                    <a:pt x="5454" y="2286"/>
                  </a:lnTo>
                  <a:lnTo>
                    <a:pt x="5192" y="2620"/>
                  </a:lnTo>
                  <a:lnTo>
                    <a:pt x="4120" y="2096"/>
                  </a:lnTo>
                  <a:lnTo>
                    <a:pt x="2596" y="3929"/>
                  </a:lnTo>
                  <a:lnTo>
                    <a:pt x="1620" y="3572"/>
                  </a:lnTo>
                  <a:lnTo>
                    <a:pt x="0" y="5263"/>
                  </a:lnTo>
                  <a:lnTo>
                    <a:pt x="0" y="6406"/>
                  </a:lnTo>
                  <a:lnTo>
                    <a:pt x="5454" y="6406"/>
                  </a:lnTo>
                  <a:lnTo>
                    <a:pt x="9645" y="6454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55"/>
            <p:cNvSpPr/>
            <p:nvPr/>
          </p:nvSpPr>
          <p:spPr>
            <a:xfrm>
              <a:off x="6913657" y="3137223"/>
              <a:ext cx="125329" cy="192910"/>
            </a:xfrm>
            <a:custGeom>
              <a:rect b="b" l="l" r="r" t="t"/>
              <a:pathLst>
                <a:path extrusionOk="0" h="6454" w="4193">
                  <a:moveTo>
                    <a:pt x="4192" y="0"/>
                  </a:moveTo>
                  <a:lnTo>
                    <a:pt x="2096" y="1548"/>
                  </a:lnTo>
                  <a:lnTo>
                    <a:pt x="1096" y="1072"/>
                  </a:lnTo>
                  <a:lnTo>
                    <a:pt x="1" y="2334"/>
                  </a:lnTo>
                  <a:lnTo>
                    <a:pt x="1" y="6406"/>
                  </a:lnTo>
                  <a:lnTo>
                    <a:pt x="4192" y="6454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55"/>
            <p:cNvSpPr/>
            <p:nvPr/>
          </p:nvSpPr>
          <p:spPr>
            <a:xfrm>
              <a:off x="6742116" y="2993421"/>
              <a:ext cx="343107" cy="343137"/>
            </a:xfrm>
            <a:custGeom>
              <a:rect b="b" l="l" r="r" t="t"/>
              <a:pathLst>
                <a:path extrusionOk="0" h="11480" w="11479">
                  <a:moveTo>
                    <a:pt x="0" y="1"/>
                  </a:moveTo>
                  <a:lnTo>
                    <a:pt x="0" y="11479"/>
                  </a:lnTo>
                  <a:lnTo>
                    <a:pt x="11479" y="11479"/>
                  </a:lnTo>
                  <a:lnTo>
                    <a:pt x="11479" y="10288"/>
                  </a:lnTo>
                  <a:lnTo>
                    <a:pt x="10836" y="10288"/>
                  </a:lnTo>
                  <a:lnTo>
                    <a:pt x="10836" y="10836"/>
                  </a:lnTo>
                  <a:lnTo>
                    <a:pt x="691" y="10836"/>
                  </a:lnTo>
                  <a:lnTo>
                    <a:pt x="691" y="667"/>
                  </a:lnTo>
                  <a:lnTo>
                    <a:pt x="1215" y="667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55"/>
            <p:cNvSpPr/>
            <p:nvPr/>
          </p:nvSpPr>
          <p:spPr>
            <a:xfrm>
              <a:off x="6913657" y="3300215"/>
              <a:ext cx="171569" cy="36346"/>
            </a:xfrm>
            <a:custGeom>
              <a:rect b="b" l="l" r="r" t="t"/>
              <a:pathLst>
                <a:path extrusionOk="0" h="1216" w="5740">
                  <a:moveTo>
                    <a:pt x="5097" y="1"/>
                  </a:moveTo>
                  <a:lnTo>
                    <a:pt x="5097" y="524"/>
                  </a:lnTo>
                  <a:lnTo>
                    <a:pt x="1" y="524"/>
                  </a:lnTo>
                  <a:lnTo>
                    <a:pt x="1" y="1215"/>
                  </a:lnTo>
                  <a:lnTo>
                    <a:pt x="5740" y="1215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3" name="Google Shape;4413;p55"/>
          <p:cNvGrpSpPr/>
          <p:nvPr/>
        </p:nvGrpSpPr>
        <p:grpSpPr>
          <a:xfrm>
            <a:off x="7794023" y="3002687"/>
            <a:ext cx="257713" cy="343827"/>
            <a:chOff x="7451123" y="3002687"/>
            <a:chExt cx="257713" cy="343827"/>
          </a:xfrm>
        </p:grpSpPr>
        <p:sp>
          <p:nvSpPr>
            <p:cNvPr id="4414" name="Google Shape;4414;p55"/>
            <p:cNvSpPr/>
            <p:nvPr/>
          </p:nvSpPr>
          <p:spPr>
            <a:xfrm>
              <a:off x="7555769" y="3256784"/>
              <a:ext cx="46987" cy="89730"/>
            </a:xfrm>
            <a:custGeom>
              <a:rect b="b" l="l" r="r" t="t"/>
              <a:pathLst>
                <a:path extrusionOk="0" h="3002" w="1572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72" y="3002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55"/>
            <p:cNvSpPr/>
            <p:nvPr/>
          </p:nvSpPr>
          <p:spPr>
            <a:xfrm>
              <a:off x="7579950" y="3256784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1" y="1"/>
                  </a:moveTo>
                  <a:lnTo>
                    <a:pt x="1" y="3002"/>
                  </a:lnTo>
                  <a:lnTo>
                    <a:pt x="763" y="3002"/>
                  </a:lnTo>
                  <a:lnTo>
                    <a:pt x="763" y="763"/>
                  </a:lnTo>
                  <a:cubicBezTo>
                    <a:pt x="763" y="310"/>
                    <a:pt x="40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55"/>
            <p:cNvSpPr/>
            <p:nvPr/>
          </p:nvSpPr>
          <p:spPr>
            <a:xfrm>
              <a:off x="7551495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55"/>
            <p:cNvSpPr/>
            <p:nvPr/>
          </p:nvSpPr>
          <p:spPr>
            <a:xfrm>
              <a:off x="7579263" y="3201996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24" y="1905"/>
                    <a:pt x="953" y="1500"/>
                    <a:pt x="953" y="953"/>
                  </a:cubicBezTo>
                  <a:cubicBezTo>
                    <a:pt x="953" y="429"/>
                    <a:pt x="524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55"/>
            <p:cNvSpPr/>
            <p:nvPr/>
          </p:nvSpPr>
          <p:spPr>
            <a:xfrm>
              <a:off x="7455398" y="3256784"/>
              <a:ext cx="47017" cy="89730"/>
            </a:xfrm>
            <a:custGeom>
              <a:rect b="b" l="l" r="r" t="t"/>
              <a:pathLst>
                <a:path extrusionOk="0" h="3002" w="1573">
                  <a:moveTo>
                    <a:pt x="762" y="1"/>
                  </a:moveTo>
                  <a:cubicBezTo>
                    <a:pt x="358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72" y="3002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55"/>
            <p:cNvSpPr/>
            <p:nvPr/>
          </p:nvSpPr>
          <p:spPr>
            <a:xfrm>
              <a:off x="7479609" y="3256784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0" y="1"/>
                  </a:moveTo>
                  <a:lnTo>
                    <a:pt x="0" y="3002"/>
                  </a:lnTo>
                  <a:lnTo>
                    <a:pt x="762" y="3002"/>
                  </a:lnTo>
                  <a:lnTo>
                    <a:pt x="762" y="763"/>
                  </a:lnTo>
                  <a:cubicBezTo>
                    <a:pt x="762" y="310"/>
                    <a:pt x="42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55"/>
            <p:cNvSpPr/>
            <p:nvPr/>
          </p:nvSpPr>
          <p:spPr>
            <a:xfrm>
              <a:off x="7451123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6" y="1500"/>
                    <a:pt x="1906" y="953"/>
                  </a:cubicBezTo>
                  <a:cubicBezTo>
                    <a:pt x="1906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55"/>
            <p:cNvSpPr/>
            <p:nvPr/>
          </p:nvSpPr>
          <p:spPr>
            <a:xfrm>
              <a:off x="7478173" y="3201996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48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55"/>
            <p:cNvSpPr/>
            <p:nvPr/>
          </p:nvSpPr>
          <p:spPr>
            <a:xfrm>
              <a:off x="7656141" y="3256784"/>
              <a:ext cx="47704" cy="89730"/>
            </a:xfrm>
            <a:custGeom>
              <a:rect b="b" l="l" r="r" t="t"/>
              <a:pathLst>
                <a:path extrusionOk="0" h="3002" w="1596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96" y="3002"/>
                  </a:lnTo>
                  <a:lnTo>
                    <a:pt x="1596" y="763"/>
                  </a:lnTo>
                  <a:cubicBezTo>
                    <a:pt x="1596" y="310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55"/>
            <p:cNvSpPr/>
            <p:nvPr/>
          </p:nvSpPr>
          <p:spPr>
            <a:xfrm>
              <a:off x="7680322" y="3256784"/>
              <a:ext cx="23523" cy="89730"/>
            </a:xfrm>
            <a:custGeom>
              <a:rect b="b" l="l" r="r" t="t"/>
              <a:pathLst>
                <a:path extrusionOk="0" h="3002" w="787">
                  <a:moveTo>
                    <a:pt x="1" y="1"/>
                  </a:moveTo>
                  <a:lnTo>
                    <a:pt x="1" y="3002"/>
                  </a:lnTo>
                  <a:lnTo>
                    <a:pt x="787" y="3002"/>
                  </a:lnTo>
                  <a:lnTo>
                    <a:pt x="787" y="763"/>
                  </a:lnTo>
                  <a:cubicBezTo>
                    <a:pt x="787" y="310"/>
                    <a:pt x="429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55"/>
            <p:cNvSpPr/>
            <p:nvPr/>
          </p:nvSpPr>
          <p:spPr>
            <a:xfrm>
              <a:off x="7651866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500"/>
                    <a:pt x="429" y="1905"/>
                    <a:pt x="953" y="1905"/>
                  </a:cubicBezTo>
                  <a:cubicBezTo>
                    <a:pt x="1500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55"/>
            <p:cNvSpPr/>
            <p:nvPr/>
          </p:nvSpPr>
          <p:spPr>
            <a:xfrm>
              <a:off x="7680322" y="3201996"/>
              <a:ext cx="28515" cy="56970"/>
            </a:xfrm>
            <a:custGeom>
              <a:rect b="b" l="l" r="r" t="t"/>
              <a:pathLst>
                <a:path extrusionOk="0" h="1906" w="954">
                  <a:moveTo>
                    <a:pt x="1" y="0"/>
                  </a:moveTo>
                  <a:lnTo>
                    <a:pt x="1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55"/>
            <p:cNvSpPr/>
            <p:nvPr/>
          </p:nvSpPr>
          <p:spPr>
            <a:xfrm>
              <a:off x="7555769" y="3057476"/>
              <a:ext cx="46987" cy="89730"/>
            </a:xfrm>
            <a:custGeom>
              <a:rect b="b" l="l" r="r" t="t"/>
              <a:pathLst>
                <a:path extrusionOk="0" h="3002" w="1572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72" y="3001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55"/>
            <p:cNvSpPr/>
            <p:nvPr/>
          </p:nvSpPr>
          <p:spPr>
            <a:xfrm>
              <a:off x="7579950" y="3057476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1" y="1"/>
                  </a:moveTo>
                  <a:lnTo>
                    <a:pt x="1" y="3001"/>
                  </a:lnTo>
                  <a:lnTo>
                    <a:pt x="763" y="3001"/>
                  </a:lnTo>
                  <a:lnTo>
                    <a:pt x="763" y="763"/>
                  </a:lnTo>
                  <a:cubicBezTo>
                    <a:pt x="763" y="310"/>
                    <a:pt x="40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55"/>
            <p:cNvSpPr/>
            <p:nvPr/>
          </p:nvSpPr>
          <p:spPr>
            <a:xfrm>
              <a:off x="7551495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55"/>
            <p:cNvSpPr/>
            <p:nvPr/>
          </p:nvSpPr>
          <p:spPr>
            <a:xfrm>
              <a:off x="7579263" y="3002687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24" y="1905"/>
                    <a:pt x="953" y="1500"/>
                    <a:pt x="953" y="953"/>
                  </a:cubicBezTo>
                  <a:cubicBezTo>
                    <a:pt x="953" y="429"/>
                    <a:pt x="524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55"/>
            <p:cNvSpPr/>
            <p:nvPr/>
          </p:nvSpPr>
          <p:spPr>
            <a:xfrm>
              <a:off x="7455398" y="3057476"/>
              <a:ext cx="47017" cy="89730"/>
            </a:xfrm>
            <a:custGeom>
              <a:rect b="b" l="l" r="r" t="t"/>
              <a:pathLst>
                <a:path extrusionOk="0" h="3002" w="1573">
                  <a:moveTo>
                    <a:pt x="762" y="1"/>
                  </a:moveTo>
                  <a:cubicBezTo>
                    <a:pt x="358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72" y="3001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55"/>
            <p:cNvSpPr/>
            <p:nvPr/>
          </p:nvSpPr>
          <p:spPr>
            <a:xfrm>
              <a:off x="7479609" y="3057476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0" y="1"/>
                  </a:moveTo>
                  <a:lnTo>
                    <a:pt x="0" y="3001"/>
                  </a:lnTo>
                  <a:lnTo>
                    <a:pt x="762" y="3001"/>
                  </a:lnTo>
                  <a:lnTo>
                    <a:pt x="762" y="763"/>
                  </a:lnTo>
                  <a:cubicBezTo>
                    <a:pt x="762" y="310"/>
                    <a:pt x="42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55"/>
            <p:cNvSpPr/>
            <p:nvPr/>
          </p:nvSpPr>
          <p:spPr>
            <a:xfrm>
              <a:off x="7451123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6" y="1500"/>
                    <a:pt x="1906" y="953"/>
                  </a:cubicBezTo>
                  <a:cubicBezTo>
                    <a:pt x="1906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55"/>
            <p:cNvSpPr/>
            <p:nvPr/>
          </p:nvSpPr>
          <p:spPr>
            <a:xfrm>
              <a:off x="7478173" y="3002687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48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55"/>
            <p:cNvSpPr/>
            <p:nvPr/>
          </p:nvSpPr>
          <p:spPr>
            <a:xfrm>
              <a:off x="7656141" y="3057476"/>
              <a:ext cx="47704" cy="89730"/>
            </a:xfrm>
            <a:custGeom>
              <a:rect b="b" l="l" r="r" t="t"/>
              <a:pathLst>
                <a:path extrusionOk="0" h="3002" w="1596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96" y="3001"/>
                  </a:lnTo>
                  <a:lnTo>
                    <a:pt x="1596" y="763"/>
                  </a:lnTo>
                  <a:cubicBezTo>
                    <a:pt x="1596" y="310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55"/>
            <p:cNvSpPr/>
            <p:nvPr/>
          </p:nvSpPr>
          <p:spPr>
            <a:xfrm>
              <a:off x="7680322" y="3057476"/>
              <a:ext cx="23523" cy="89730"/>
            </a:xfrm>
            <a:custGeom>
              <a:rect b="b" l="l" r="r" t="t"/>
              <a:pathLst>
                <a:path extrusionOk="0" h="3002" w="787">
                  <a:moveTo>
                    <a:pt x="1" y="1"/>
                  </a:moveTo>
                  <a:lnTo>
                    <a:pt x="1" y="3001"/>
                  </a:lnTo>
                  <a:lnTo>
                    <a:pt x="787" y="3001"/>
                  </a:lnTo>
                  <a:lnTo>
                    <a:pt x="787" y="763"/>
                  </a:lnTo>
                  <a:cubicBezTo>
                    <a:pt x="787" y="310"/>
                    <a:pt x="429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55"/>
            <p:cNvSpPr/>
            <p:nvPr/>
          </p:nvSpPr>
          <p:spPr>
            <a:xfrm>
              <a:off x="7651866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500"/>
                    <a:pt x="429" y="1905"/>
                    <a:pt x="953" y="1905"/>
                  </a:cubicBezTo>
                  <a:cubicBezTo>
                    <a:pt x="1500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55"/>
            <p:cNvSpPr/>
            <p:nvPr/>
          </p:nvSpPr>
          <p:spPr>
            <a:xfrm>
              <a:off x="7680322" y="3002687"/>
              <a:ext cx="28515" cy="56970"/>
            </a:xfrm>
            <a:custGeom>
              <a:rect b="b" l="l" r="r" t="t"/>
              <a:pathLst>
                <a:path extrusionOk="0" h="1906" w="954">
                  <a:moveTo>
                    <a:pt x="1" y="0"/>
                  </a:moveTo>
                  <a:lnTo>
                    <a:pt x="1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8" name="Google Shape;4438;p55"/>
          <p:cNvGrpSpPr/>
          <p:nvPr/>
        </p:nvGrpSpPr>
        <p:grpSpPr>
          <a:xfrm>
            <a:off x="7749188" y="3567852"/>
            <a:ext cx="345949" cy="344544"/>
            <a:chOff x="7406288" y="3567852"/>
            <a:chExt cx="345949" cy="344544"/>
          </a:xfrm>
        </p:grpSpPr>
        <p:sp>
          <p:nvSpPr>
            <p:cNvPr id="4439" name="Google Shape;4439;p55"/>
            <p:cNvSpPr/>
            <p:nvPr/>
          </p:nvSpPr>
          <p:spPr>
            <a:xfrm>
              <a:off x="7502385" y="3816988"/>
              <a:ext cx="171569" cy="95409"/>
            </a:xfrm>
            <a:custGeom>
              <a:rect b="b" l="l" r="r" t="t"/>
              <a:pathLst>
                <a:path extrusionOk="0" h="3192" w="5740">
                  <a:moveTo>
                    <a:pt x="4501" y="1"/>
                  </a:moveTo>
                  <a:cubicBezTo>
                    <a:pt x="3953" y="382"/>
                    <a:pt x="3310" y="620"/>
                    <a:pt x="2596" y="620"/>
                  </a:cubicBezTo>
                  <a:cubicBezTo>
                    <a:pt x="2120" y="620"/>
                    <a:pt x="1691" y="549"/>
                    <a:pt x="1310" y="358"/>
                  </a:cubicBezTo>
                  <a:lnTo>
                    <a:pt x="24" y="1144"/>
                  </a:lnTo>
                  <a:lnTo>
                    <a:pt x="0" y="2597"/>
                  </a:lnTo>
                  <a:cubicBezTo>
                    <a:pt x="786" y="2978"/>
                    <a:pt x="1643" y="3192"/>
                    <a:pt x="2572" y="3192"/>
                  </a:cubicBezTo>
                  <a:cubicBezTo>
                    <a:pt x="3763" y="3192"/>
                    <a:pt x="4834" y="2835"/>
                    <a:pt x="5739" y="2239"/>
                  </a:cubicBezTo>
                  <a:lnTo>
                    <a:pt x="4501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55"/>
            <p:cNvSpPr/>
            <p:nvPr/>
          </p:nvSpPr>
          <p:spPr>
            <a:xfrm>
              <a:off x="7579263" y="3816988"/>
              <a:ext cx="94692" cy="95409"/>
            </a:xfrm>
            <a:custGeom>
              <a:rect b="b" l="l" r="r" t="t"/>
              <a:pathLst>
                <a:path extrusionOk="0" h="3192" w="3168">
                  <a:moveTo>
                    <a:pt x="1905" y="1"/>
                  </a:moveTo>
                  <a:cubicBezTo>
                    <a:pt x="1358" y="382"/>
                    <a:pt x="715" y="620"/>
                    <a:pt x="0" y="620"/>
                  </a:cubicBezTo>
                  <a:lnTo>
                    <a:pt x="0" y="3192"/>
                  </a:lnTo>
                  <a:cubicBezTo>
                    <a:pt x="1191" y="3192"/>
                    <a:pt x="2262" y="2835"/>
                    <a:pt x="3167" y="2239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55"/>
            <p:cNvSpPr/>
            <p:nvPr/>
          </p:nvSpPr>
          <p:spPr>
            <a:xfrm>
              <a:off x="7636921" y="3728721"/>
              <a:ext cx="115316" cy="154501"/>
            </a:xfrm>
            <a:custGeom>
              <a:rect b="b" l="l" r="r" t="t"/>
              <a:pathLst>
                <a:path extrusionOk="0" h="5169" w="3858">
                  <a:moveTo>
                    <a:pt x="1238" y="1"/>
                  </a:moveTo>
                  <a:cubicBezTo>
                    <a:pt x="1238" y="120"/>
                    <a:pt x="1286" y="239"/>
                    <a:pt x="1286" y="358"/>
                  </a:cubicBezTo>
                  <a:cubicBezTo>
                    <a:pt x="1286" y="1406"/>
                    <a:pt x="762" y="2358"/>
                    <a:pt x="0" y="2930"/>
                  </a:cubicBezTo>
                  <a:lnTo>
                    <a:pt x="24" y="4406"/>
                  </a:lnTo>
                  <a:lnTo>
                    <a:pt x="1286" y="5169"/>
                  </a:lnTo>
                  <a:cubicBezTo>
                    <a:pt x="2834" y="4121"/>
                    <a:pt x="3858" y="2358"/>
                    <a:pt x="3858" y="358"/>
                  </a:cubicBezTo>
                  <a:cubicBezTo>
                    <a:pt x="3834" y="287"/>
                    <a:pt x="3834" y="168"/>
                    <a:pt x="3810" y="48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55"/>
            <p:cNvSpPr/>
            <p:nvPr/>
          </p:nvSpPr>
          <p:spPr>
            <a:xfrm>
              <a:off x="7406975" y="3719485"/>
              <a:ext cx="134565" cy="175126"/>
            </a:xfrm>
            <a:custGeom>
              <a:rect b="b" l="l" r="r" t="t"/>
              <a:pathLst>
                <a:path extrusionOk="0" h="5859" w="4502">
                  <a:moveTo>
                    <a:pt x="1287" y="0"/>
                  </a:moveTo>
                  <a:lnTo>
                    <a:pt x="1" y="1072"/>
                  </a:lnTo>
                  <a:cubicBezTo>
                    <a:pt x="120" y="3168"/>
                    <a:pt x="1406" y="4954"/>
                    <a:pt x="3192" y="5859"/>
                  </a:cubicBezTo>
                  <a:lnTo>
                    <a:pt x="3216" y="4406"/>
                  </a:lnTo>
                  <a:lnTo>
                    <a:pt x="4502" y="3644"/>
                  </a:lnTo>
                  <a:cubicBezTo>
                    <a:pt x="3454" y="3215"/>
                    <a:pt x="2716" y="2263"/>
                    <a:pt x="2597" y="1096"/>
                  </a:cubicBezTo>
                  <a:lnTo>
                    <a:pt x="12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55"/>
            <p:cNvSpPr/>
            <p:nvPr/>
          </p:nvSpPr>
          <p:spPr>
            <a:xfrm>
              <a:off x="7616984" y="3586354"/>
              <a:ext cx="134565" cy="165172"/>
            </a:xfrm>
            <a:custGeom>
              <a:rect b="b" l="l" r="r" t="t"/>
              <a:pathLst>
                <a:path extrusionOk="0" h="5526" w="4502">
                  <a:moveTo>
                    <a:pt x="1310" y="1"/>
                  </a:moveTo>
                  <a:lnTo>
                    <a:pt x="0" y="2239"/>
                  </a:lnTo>
                  <a:cubicBezTo>
                    <a:pt x="1048" y="2692"/>
                    <a:pt x="1786" y="3645"/>
                    <a:pt x="1905" y="4811"/>
                  </a:cubicBezTo>
                  <a:lnTo>
                    <a:pt x="3215" y="5526"/>
                  </a:lnTo>
                  <a:lnTo>
                    <a:pt x="4501" y="4811"/>
                  </a:lnTo>
                  <a:cubicBezTo>
                    <a:pt x="4382" y="2692"/>
                    <a:pt x="3096" y="906"/>
                    <a:pt x="1310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55"/>
            <p:cNvSpPr/>
            <p:nvPr/>
          </p:nvSpPr>
          <p:spPr>
            <a:xfrm>
              <a:off x="7483853" y="3568570"/>
              <a:ext cx="172316" cy="95409"/>
            </a:xfrm>
            <a:custGeom>
              <a:rect b="b" l="l" r="r" t="t"/>
              <a:pathLst>
                <a:path extrusionOk="0" h="3192" w="5765">
                  <a:moveTo>
                    <a:pt x="3192" y="1"/>
                  </a:moveTo>
                  <a:cubicBezTo>
                    <a:pt x="2001" y="1"/>
                    <a:pt x="930" y="358"/>
                    <a:pt x="1" y="953"/>
                  </a:cubicBezTo>
                  <a:lnTo>
                    <a:pt x="1287" y="3192"/>
                  </a:lnTo>
                  <a:cubicBezTo>
                    <a:pt x="1811" y="2811"/>
                    <a:pt x="2478" y="2573"/>
                    <a:pt x="3192" y="2573"/>
                  </a:cubicBezTo>
                  <a:cubicBezTo>
                    <a:pt x="3668" y="2573"/>
                    <a:pt x="4073" y="2668"/>
                    <a:pt x="4454" y="2834"/>
                  </a:cubicBezTo>
                  <a:lnTo>
                    <a:pt x="5740" y="2072"/>
                  </a:lnTo>
                  <a:lnTo>
                    <a:pt x="5764" y="596"/>
                  </a:lnTo>
                  <a:cubicBezTo>
                    <a:pt x="5002" y="215"/>
                    <a:pt x="4097" y="1"/>
                    <a:pt x="319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55"/>
            <p:cNvSpPr/>
            <p:nvPr/>
          </p:nvSpPr>
          <p:spPr>
            <a:xfrm>
              <a:off x="7579263" y="3567852"/>
              <a:ext cx="76907" cy="84738"/>
            </a:xfrm>
            <a:custGeom>
              <a:rect b="b" l="l" r="r" t="t"/>
              <a:pathLst>
                <a:path extrusionOk="0" h="2835" w="2573">
                  <a:moveTo>
                    <a:pt x="0" y="1"/>
                  </a:moveTo>
                  <a:lnTo>
                    <a:pt x="0" y="2573"/>
                  </a:lnTo>
                  <a:cubicBezTo>
                    <a:pt x="476" y="2573"/>
                    <a:pt x="881" y="2644"/>
                    <a:pt x="1262" y="2835"/>
                  </a:cubicBezTo>
                  <a:lnTo>
                    <a:pt x="2548" y="2096"/>
                  </a:lnTo>
                  <a:lnTo>
                    <a:pt x="2572" y="620"/>
                  </a:lnTo>
                  <a:cubicBezTo>
                    <a:pt x="1810" y="239"/>
                    <a:pt x="953" y="25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55"/>
            <p:cNvSpPr/>
            <p:nvPr/>
          </p:nvSpPr>
          <p:spPr>
            <a:xfrm>
              <a:off x="7406288" y="3598460"/>
              <a:ext cx="116033" cy="153784"/>
            </a:xfrm>
            <a:custGeom>
              <a:rect b="b" l="l" r="r" t="t"/>
              <a:pathLst>
                <a:path extrusionOk="0" h="5145" w="3882">
                  <a:moveTo>
                    <a:pt x="2596" y="1"/>
                  </a:moveTo>
                  <a:cubicBezTo>
                    <a:pt x="1048" y="1025"/>
                    <a:pt x="0" y="2787"/>
                    <a:pt x="0" y="4787"/>
                  </a:cubicBezTo>
                  <a:lnTo>
                    <a:pt x="0" y="5145"/>
                  </a:lnTo>
                  <a:lnTo>
                    <a:pt x="1286" y="4430"/>
                  </a:lnTo>
                  <a:lnTo>
                    <a:pt x="2620" y="5145"/>
                  </a:lnTo>
                  <a:cubicBezTo>
                    <a:pt x="2620" y="5026"/>
                    <a:pt x="2596" y="4907"/>
                    <a:pt x="2596" y="4787"/>
                  </a:cubicBezTo>
                  <a:cubicBezTo>
                    <a:pt x="2596" y="3740"/>
                    <a:pt x="3096" y="2787"/>
                    <a:pt x="3882" y="2216"/>
                  </a:cubicBezTo>
                  <a:lnTo>
                    <a:pt x="3834" y="739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55"/>
            <p:cNvSpPr/>
            <p:nvPr/>
          </p:nvSpPr>
          <p:spPr>
            <a:xfrm>
              <a:off x="7478173" y="3639051"/>
              <a:ext cx="202893" cy="202893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0" y="1524"/>
                    <a:pt x="0" y="3382"/>
                  </a:cubicBezTo>
                  <a:cubicBezTo>
                    <a:pt x="0" y="5263"/>
                    <a:pt x="1525" y="6787"/>
                    <a:pt x="3406" y="6787"/>
                  </a:cubicBezTo>
                  <a:cubicBezTo>
                    <a:pt x="5263" y="6787"/>
                    <a:pt x="6788" y="5263"/>
                    <a:pt x="6788" y="3382"/>
                  </a:cubicBezTo>
                  <a:cubicBezTo>
                    <a:pt x="6788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55"/>
            <p:cNvSpPr/>
            <p:nvPr/>
          </p:nvSpPr>
          <p:spPr>
            <a:xfrm>
              <a:off x="7579950" y="3638333"/>
              <a:ext cx="101118" cy="203611"/>
            </a:xfrm>
            <a:custGeom>
              <a:rect b="b" l="l" r="r" t="t"/>
              <a:pathLst>
                <a:path extrusionOk="0" h="6812" w="3383">
                  <a:moveTo>
                    <a:pt x="1" y="0"/>
                  </a:moveTo>
                  <a:lnTo>
                    <a:pt x="1" y="6811"/>
                  </a:lnTo>
                  <a:cubicBezTo>
                    <a:pt x="1882" y="6811"/>
                    <a:pt x="3383" y="5287"/>
                    <a:pt x="3383" y="3430"/>
                  </a:cubicBezTo>
                  <a:cubicBezTo>
                    <a:pt x="3383" y="1548"/>
                    <a:pt x="1882" y="24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9" name="Google Shape;4449;p55"/>
          <p:cNvGrpSpPr/>
          <p:nvPr/>
        </p:nvGrpSpPr>
        <p:grpSpPr>
          <a:xfrm>
            <a:off x="7008816" y="3575683"/>
            <a:ext cx="343109" cy="344545"/>
            <a:chOff x="6742116" y="3575683"/>
            <a:chExt cx="343109" cy="344545"/>
          </a:xfrm>
        </p:grpSpPr>
        <p:sp>
          <p:nvSpPr>
            <p:cNvPr id="4450" name="Google Shape;4450;p55"/>
            <p:cNvSpPr/>
            <p:nvPr/>
          </p:nvSpPr>
          <p:spPr>
            <a:xfrm>
              <a:off x="6967041" y="3708814"/>
              <a:ext cx="118185" cy="77594"/>
            </a:xfrm>
            <a:custGeom>
              <a:rect b="b" l="l" r="r" t="t"/>
              <a:pathLst>
                <a:path extrusionOk="0" h="2596" w="3954">
                  <a:moveTo>
                    <a:pt x="1096" y="0"/>
                  </a:moveTo>
                  <a:lnTo>
                    <a:pt x="1" y="1310"/>
                  </a:lnTo>
                  <a:lnTo>
                    <a:pt x="1096" y="2596"/>
                  </a:lnTo>
                  <a:lnTo>
                    <a:pt x="3954" y="2596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55"/>
            <p:cNvSpPr/>
            <p:nvPr/>
          </p:nvSpPr>
          <p:spPr>
            <a:xfrm>
              <a:off x="6967758" y="3748658"/>
              <a:ext cx="117468" cy="39186"/>
            </a:xfrm>
            <a:custGeom>
              <a:rect b="b" l="l" r="r" t="t"/>
              <a:pathLst>
                <a:path extrusionOk="0" h="1311" w="3930">
                  <a:moveTo>
                    <a:pt x="1" y="1"/>
                  </a:moveTo>
                  <a:lnTo>
                    <a:pt x="1120" y="1310"/>
                  </a:lnTo>
                  <a:lnTo>
                    <a:pt x="3930" y="1310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55"/>
            <p:cNvSpPr/>
            <p:nvPr/>
          </p:nvSpPr>
          <p:spPr>
            <a:xfrm>
              <a:off x="6742116" y="3607726"/>
              <a:ext cx="118185" cy="78312"/>
            </a:xfrm>
            <a:custGeom>
              <a:rect b="b" l="l" r="r" t="t"/>
              <a:pathLst>
                <a:path extrusionOk="0" h="2620" w="3954">
                  <a:moveTo>
                    <a:pt x="0" y="0"/>
                  </a:moveTo>
                  <a:lnTo>
                    <a:pt x="0" y="2620"/>
                  </a:lnTo>
                  <a:lnTo>
                    <a:pt x="2858" y="2620"/>
                  </a:lnTo>
                  <a:lnTo>
                    <a:pt x="3954" y="1310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55"/>
            <p:cNvSpPr/>
            <p:nvPr/>
          </p:nvSpPr>
          <p:spPr>
            <a:xfrm>
              <a:off x="6742116" y="3648287"/>
              <a:ext cx="117468" cy="38468"/>
            </a:xfrm>
            <a:custGeom>
              <a:rect b="b" l="l" r="r" t="t"/>
              <a:pathLst>
                <a:path extrusionOk="0" h="1287" w="3930">
                  <a:moveTo>
                    <a:pt x="0" y="1"/>
                  </a:moveTo>
                  <a:lnTo>
                    <a:pt x="0" y="1287"/>
                  </a:lnTo>
                  <a:lnTo>
                    <a:pt x="2834" y="1287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55"/>
            <p:cNvSpPr/>
            <p:nvPr/>
          </p:nvSpPr>
          <p:spPr>
            <a:xfrm>
              <a:off x="6742116" y="3809156"/>
              <a:ext cx="118185" cy="78342"/>
            </a:xfrm>
            <a:custGeom>
              <a:rect b="b" l="l" r="r" t="t"/>
              <a:pathLst>
                <a:path extrusionOk="0" h="2621" w="3954">
                  <a:moveTo>
                    <a:pt x="0" y="1"/>
                  </a:moveTo>
                  <a:lnTo>
                    <a:pt x="0" y="2620"/>
                  </a:lnTo>
                  <a:lnTo>
                    <a:pt x="2858" y="2620"/>
                  </a:lnTo>
                  <a:lnTo>
                    <a:pt x="3954" y="131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55"/>
            <p:cNvSpPr/>
            <p:nvPr/>
          </p:nvSpPr>
          <p:spPr>
            <a:xfrm>
              <a:off x="6742116" y="3849030"/>
              <a:ext cx="117468" cy="39186"/>
            </a:xfrm>
            <a:custGeom>
              <a:rect b="b" l="l" r="r" t="t"/>
              <a:pathLst>
                <a:path extrusionOk="0" h="1311" w="3930">
                  <a:moveTo>
                    <a:pt x="0" y="0"/>
                  </a:moveTo>
                  <a:lnTo>
                    <a:pt x="0" y="1310"/>
                  </a:lnTo>
                  <a:lnTo>
                    <a:pt x="2834" y="1310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55"/>
            <p:cNvSpPr/>
            <p:nvPr/>
          </p:nvSpPr>
          <p:spPr>
            <a:xfrm>
              <a:off x="6903703" y="3770030"/>
              <a:ext cx="20654" cy="56970"/>
            </a:xfrm>
            <a:custGeom>
              <a:rect b="b" l="l" r="r" t="t"/>
              <a:pathLst>
                <a:path extrusionOk="0" h="1906" w="691">
                  <a:moveTo>
                    <a:pt x="0" y="0"/>
                  </a:moveTo>
                  <a:lnTo>
                    <a:pt x="0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55"/>
            <p:cNvSpPr/>
            <p:nvPr/>
          </p:nvSpPr>
          <p:spPr>
            <a:xfrm>
              <a:off x="6903703" y="3575683"/>
              <a:ext cx="20654" cy="49857"/>
            </a:xfrm>
            <a:custGeom>
              <a:rect b="b" l="l" r="r" t="t"/>
              <a:pathLst>
                <a:path extrusionOk="0" h="1668" w="691">
                  <a:moveTo>
                    <a:pt x="0" y="1"/>
                  </a:moveTo>
                  <a:lnTo>
                    <a:pt x="0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55"/>
            <p:cNvSpPr/>
            <p:nvPr/>
          </p:nvSpPr>
          <p:spPr>
            <a:xfrm>
              <a:off x="6903703" y="3669658"/>
              <a:ext cx="20654" cy="56970"/>
            </a:xfrm>
            <a:custGeom>
              <a:rect b="b" l="l" r="r" t="t"/>
              <a:pathLst>
                <a:path extrusionOk="0" h="1906" w="691">
                  <a:moveTo>
                    <a:pt x="0" y="0"/>
                  </a:moveTo>
                  <a:lnTo>
                    <a:pt x="0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55"/>
            <p:cNvSpPr/>
            <p:nvPr/>
          </p:nvSpPr>
          <p:spPr>
            <a:xfrm>
              <a:off x="6903703" y="3870371"/>
              <a:ext cx="20654" cy="49857"/>
            </a:xfrm>
            <a:custGeom>
              <a:rect b="b" l="l" r="r" t="t"/>
              <a:pathLst>
                <a:path extrusionOk="0" h="1668" w="691">
                  <a:moveTo>
                    <a:pt x="0" y="1"/>
                  </a:moveTo>
                  <a:lnTo>
                    <a:pt x="0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55"/>
            <p:cNvSpPr/>
            <p:nvPr/>
          </p:nvSpPr>
          <p:spPr>
            <a:xfrm>
              <a:off x="6881645" y="361483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55"/>
            <p:cNvSpPr/>
            <p:nvPr/>
          </p:nvSpPr>
          <p:spPr>
            <a:xfrm>
              <a:off x="6881645" y="3646882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55"/>
            <p:cNvSpPr/>
            <p:nvPr/>
          </p:nvSpPr>
          <p:spPr>
            <a:xfrm>
              <a:off x="6881645" y="371592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667"/>
                    <a:pt x="476" y="2143"/>
                    <a:pt x="1072" y="2143"/>
                  </a:cubicBezTo>
                  <a:cubicBezTo>
                    <a:pt x="1667" y="2143"/>
                    <a:pt x="2143" y="1667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55"/>
            <p:cNvSpPr/>
            <p:nvPr/>
          </p:nvSpPr>
          <p:spPr>
            <a:xfrm>
              <a:off x="6881645" y="3748658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55"/>
            <p:cNvSpPr/>
            <p:nvPr/>
          </p:nvSpPr>
          <p:spPr>
            <a:xfrm>
              <a:off x="6881645" y="3816988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20"/>
                    <a:pt x="2143" y="1644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55"/>
            <p:cNvSpPr/>
            <p:nvPr/>
          </p:nvSpPr>
          <p:spPr>
            <a:xfrm>
              <a:off x="6881645" y="3849030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6" name="Google Shape;4466;p55"/>
          <p:cNvGrpSpPr/>
          <p:nvPr/>
        </p:nvGrpSpPr>
        <p:grpSpPr>
          <a:xfrm>
            <a:off x="6273438" y="3579240"/>
            <a:ext cx="343826" cy="344544"/>
            <a:chOff x="6082938" y="3579240"/>
            <a:chExt cx="343826" cy="344544"/>
          </a:xfrm>
        </p:grpSpPr>
        <p:sp>
          <p:nvSpPr>
            <p:cNvPr id="4467" name="Google Shape;4467;p55"/>
            <p:cNvSpPr/>
            <p:nvPr/>
          </p:nvSpPr>
          <p:spPr>
            <a:xfrm>
              <a:off x="6175478" y="3579240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334" y="1"/>
                  </a:moveTo>
                  <a:lnTo>
                    <a:pt x="0" y="1858"/>
                  </a:lnTo>
                  <a:lnTo>
                    <a:pt x="334" y="2454"/>
                  </a:lnTo>
                  <a:lnTo>
                    <a:pt x="1072" y="3740"/>
                  </a:lnTo>
                  <a:lnTo>
                    <a:pt x="1882" y="4287"/>
                  </a:lnTo>
                  <a:lnTo>
                    <a:pt x="2144" y="2454"/>
                  </a:lnTo>
                  <a:lnTo>
                    <a:pt x="1882" y="185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55"/>
            <p:cNvSpPr/>
            <p:nvPr/>
          </p:nvSpPr>
          <p:spPr>
            <a:xfrm>
              <a:off x="6230984" y="3633342"/>
              <a:ext cx="195780" cy="82616"/>
            </a:xfrm>
            <a:custGeom>
              <a:rect b="b" l="l" r="r" t="t"/>
              <a:pathLst>
                <a:path extrusionOk="0" h="2764" w="6550">
                  <a:moveTo>
                    <a:pt x="25" y="1"/>
                  </a:moveTo>
                  <a:lnTo>
                    <a:pt x="25" y="2454"/>
                  </a:lnTo>
                  <a:lnTo>
                    <a:pt x="1" y="2454"/>
                  </a:lnTo>
                  <a:lnTo>
                    <a:pt x="3263" y="2763"/>
                  </a:lnTo>
                  <a:lnTo>
                    <a:pt x="5597" y="2454"/>
                  </a:lnTo>
                  <a:lnTo>
                    <a:pt x="6550" y="123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55"/>
            <p:cNvSpPr/>
            <p:nvPr/>
          </p:nvSpPr>
          <p:spPr>
            <a:xfrm>
              <a:off x="6082938" y="3579240"/>
              <a:ext cx="101805" cy="84738"/>
            </a:xfrm>
            <a:custGeom>
              <a:rect b="b" l="l" r="r" t="t"/>
              <a:pathLst>
                <a:path extrusionOk="0" h="2835" w="3406">
                  <a:moveTo>
                    <a:pt x="0" y="1"/>
                  </a:moveTo>
                  <a:lnTo>
                    <a:pt x="0" y="2430"/>
                  </a:lnTo>
                  <a:lnTo>
                    <a:pt x="1691" y="2835"/>
                  </a:lnTo>
                  <a:lnTo>
                    <a:pt x="3406" y="2430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55"/>
            <p:cNvSpPr/>
            <p:nvPr/>
          </p:nvSpPr>
          <p:spPr>
            <a:xfrm>
              <a:off x="6175478" y="3651844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334" y="1"/>
                  </a:moveTo>
                  <a:lnTo>
                    <a:pt x="0" y="1835"/>
                  </a:lnTo>
                  <a:lnTo>
                    <a:pt x="334" y="2430"/>
                  </a:lnTo>
                  <a:lnTo>
                    <a:pt x="1072" y="3716"/>
                  </a:lnTo>
                  <a:lnTo>
                    <a:pt x="1882" y="4287"/>
                  </a:lnTo>
                  <a:lnTo>
                    <a:pt x="2144" y="2430"/>
                  </a:lnTo>
                  <a:lnTo>
                    <a:pt x="1882" y="183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55"/>
            <p:cNvSpPr/>
            <p:nvPr/>
          </p:nvSpPr>
          <p:spPr>
            <a:xfrm>
              <a:off x="6230984" y="3705945"/>
              <a:ext cx="195780" cy="81899"/>
            </a:xfrm>
            <a:custGeom>
              <a:rect b="b" l="l" r="r" t="t"/>
              <a:pathLst>
                <a:path extrusionOk="0" h="2740" w="6550">
                  <a:moveTo>
                    <a:pt x="25" y="1"/>
                  </a:moveTo>
                  <a:lnTo>
                    <a:pt x="25" y="2430"/>
                  </a:lnTo>
                  <a:lnTo>
                    <a:pt x="1" y="2430"/>
                  </a:lnTo>
                  <a:lnTo>
                    <a:pt x="3263" y="2739"/>
                  </a:lnTo>
                  <a:lnTo>
                    <a:pt x="5597" y="2430"/>
                  </a:lnTo>
                  <a:lnTo>
                    <a:pt x="6550" y="1215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55"/>
            <p:cNvSpPr/>
            <p:nvPr/>
          </p:nvSpPr>
          <p:spPr>
            <a:xfrm>
              <a:off x="6082938" y="3651844"/>
              <a:ext cx="101805" cy="84021"/>
            </a:xfrm>
            <a:custGeom>
              <a:rect b="b" l="l" r="r" t="t"/>
              <a:pathLst>
                <a:path extrusionOk="0" h="2811" w="3406">
                  <a:moveTo>
                    <a:pt x="0" y="1"/>
                  </a:moveTo>
                  <a:lnTo>
                    <a:pt x="0" y="2406"/>
                  </a:lnTo>
                  <a:lnTo>
                    <a:pt x="1691" y="2811"/>
                  </a:lnTo>
                  <a:lnTo>
                    <a:pt x="3406" y="2406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55"/>
            <p:cNvSpPr/>
            <p:nvPr/>
          </p:nvSpPr>
          <p:spPr>
            <a:xfrm>
              <a:off x="6175478" y="3723760"/>
              <a:ext cx="64084" cy="128138"/>
            </a:xfrm>
            <a:custGeom>
              <a:rect b="b" l="l" r="r" t="t"/>
              <a:pathLst>
                <a:path extrusionOk="0" h="4287" w="2144">
                  <a:moveTo>
                    <a:pt x="334" y="0"/>
                  </a:moveTo>
                  <a:lnTo>
                    <a:pt x="0" y="1834"/>
                  </a:lnTo>
                  <a:lnTo>
                    <a:pt x="334" y="2429"/>
                  </a:lnTo>
                  <a:lnTo>
                    <a:pt x="1072" y="3715"/>
                  </a:lnTo>
                  <a:lnTo>
                    <a:pt x="1882" y="4287"/>
                  </a:lnTo>
                  <a:lnTo>
                    <a:pt x="2144" y="2429"/>
                  </a:lnTo>
                  <a:lnTo>
                    <a:pt x="1882" y="18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55"/>
            <p:cNvSpPr/>
            <p:nvPr/>
          </p:nvSpPr>
          <p:spPr>
            <a:xfrm>
              <a:off x="6230984" y="3777861"/>
              <a:ext cx="195780" cy="81869"/>
            </a:xfrm>
            <a:custGeom>
              <a:rect b="b" l="l" r="r" t="t"/>
              <a:pathLst>
                <a:path extrusionOk="0" h="2739" w="6550">
                  <a:moveTo>
                    <a:pt x="25" y="0"/>
                  </a:moveTo>
                  <a:lnTo>
                    <a:pt x="25" y="2453"/>
                  </a:lnTo>
                  <a:lnTo>
                    <a:pt x="1" y="2453"/>
                  </a:lnTo>
                  <a:lnTo>
                    <a:pt x="3263" y="2739"/>
                  </a:lnTo>
                  <a:lnTo>
                    <a:pt x="5597" y="2453"/>
                  </a:lnTo>
                  <a:lnTo>
                    <a:pt x="6550" y="1215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55"/>
            <p:cNvSpPr/>
            <p:nvPr/>
          </p:nvSpPr>
          <p:spPr>
            <a:xfrm>
              <a:off x="6082938" y="3723760"/>
              <a:ext cx="101805" cy="84738"/>
            </a:xfrm>
            <a:custGeom>
              <a:rect b="b" l="l" r="r" t="t"/>
              <a:pathLst>
                <a:path extrusionOk="0" h="2835" w="3406">
                  <a:moveTo>
                    <a:pt x="0" y="0"/>
                  </a:moveTo>
                  <a:lnTo>
                    <a:pt x="0" y="2405"/>
                  </a:lnTo>
                  <a:lnTo>
                    <a:pt x="1691" y="2834"/>
                  </a:lnTo>
                  <a:lnTo>
                    <a:pt x="3406" y="2405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55"/>
            <p:cNvSpPr/>
            <p:nvPr/>
          </p:nvSpPr>
          <p:spPr>
            <a:xfrm>
              <a:off x="6175478" y="3795646"/>
              <a:ext cx="64084" cy="128138"/>
            </a:xfrm>
            <a:custGeom>
              <a:rect b="b" l="l" r="r" t="t"/>
              <a:pathLst>
                <a:path extrusionOk="0" h="4287" w="2144">
                  <a:moveTo>
                    <a:pt x="334" y="0"/>
                  </a:moveTo>
                  <a:lnTo>
                    <a:pt x="0" y="1858"/>
                  </a:lnTo>
                  <a:lnTo>
                    <a:pt x="334" y="2453"/>
                  </a:lnTo>
                  <a:lnTo>
                    <a:pt x="1882" y="4287"/>
                  </a:lnTo>
                  <a:lnTo>
                    <a:pt x="2144" y="2453"/>
                  </a:lnTo>
                  <a:lnTo>
                    <a:pt x="1882" y="185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55"/>
            <p:cNvSpPr/>
            <p:nvPr/>
          </p:nvSpPr>
          <p:spPr>
            <a:xfrm>
              <a:off x="6230984" y="3849747"/>
              <a:ext cx="195780" cy="73350"/>
            </a:xfrm>
            <a:custGeom>
              <a:rect b="b" l="l" r="r" t="t"/>
              <a:pathLst>
                <a:path extrusionOk="0" h="2454" w="6550">
                  <a:moveTo>
                    <a:pt x="1" y="0"/>
                  </a:moveTo>
                  <a:lnTo>
                    <a:pt x="1" y="2453"/>
                  </a:lnTo>
                  <a:lnTo>
                    <a:pt x="5597" y="2453"/>
                  </a:lnTo>
                  <a:lnTo>
                    <a:pt x="6550" y="1239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55"/>
            <p:cNvSpPr/>
            <p:nvPr/>
          </p:nvSpPr>
          <p:spPr>
            <a:xfrm>
              <a:off x="6082938" y="3795646"/>
              <a:ext cx="102523" cy="73350"/>
            </a:xfrm>
            <a:custGeom>
              <a:rect b="b" l="l" r="r" t="t"/>
              <a:pathLst>
                <a:path extrusionOk="0" h="2454" w="3430">
                  <a:moveTo>
                    <a:pt x="0" y="0"/>
                  </a:moveTo>
                  <a:lnTo>
                    <a:pt x="0" y="2453"/>
                  </a:lnTo>
                  <a:lnTo>
                    <a:pt x="3430" y="2453"/>
                  </a:lnTo>
                  <a:lnTo>
                    <a:pt x="3430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9" name="Google Shape;4479;p55"/>
          <p:cNvGrpSpPr/>
          <p:nvPr/>
        </p:nvGrpSpPr>
        <p:grpSpPr>
          <a:xfrm>
            <a:off x="5552286" y="3567852"/>
            <a:ext cx="286885" cy="344545"/>
            <a:chOff x="5437986" y="3567852"/>
            <a:chExt cx="286885" cy="344545"/>
          </a:xfrm>
        </p:grpSpPr>
        <p:sp>
          <p:nvSpPr>
            <p:cNvPr id="4480" name="Google Shape;4480;p55"/>
            <p:cNvSpPr/>
            <p:nvPr/>
          </p:nvSpPr>
          <p:spPr>
            <a:xfrm>
              <a:off x="5473585" y="3717333"/>
              <a:ext cx="229944" cy="47017"/>
            </a:xfrm>
            <a:custGeom>
              <a:rect b="b" l="l" r="r" t="t"/>
              <a:pathLst>
                <a:path extrusionOk="0" h="1573" w="7693">
                  <a:moveTo>
                    <a:pt x="0" y="1"/>
                  </a:moveTo>
                  <a:lnTo>
                    <a:pt x="0" y="1573"/>
                  </a:lnTo>
                  <a:lnTo>
                    <a:pt x="7692" y="1573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55"/>
            <p:cNvSpPr/>
            <p:nvPr/>
          </p:nvSpPr>
          <p:spPr>
            <a:xfrm>
              <a:off x="5473585" y="3740827"/>
              <a:ext cx="229944" cy="22806"/>
            </a:xfrm>
            <a:custGeom>
              <a:rect b="b" l="l" r="r" t="t"/>
              <a:pathLst>
                <a:path extrusionOk="0" h="763" w="7693">
                  <a:moveTo>
                    <a:pt x="0" y="1"/>
                  </a:moveTo>
                  <a:lnTo>
                    <a:pt x="0" y="763"/>
                  </a:lnTo>
                  <a:lnTo>
                    <a:pt x="7692" y="763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55"/>
            <p:cNvSpPr/>
            <p:nvPr/>
          </p:nvSpPr>
          <p:spPr>
            <a:xfrm>
              <a:off x="5473585" y="3820544"/>
              <a:ext cx="251285" cy="47017"/>
            </a:xfrm>
            <a:custGeom>
              <a:rect b="b" l="l" r="r" t="t"/>
              <a:pathLst>
                <a:path extrusionOk="0" h="1573" w="8407">
                  <a:moveTo>
                    <a:pt x="0" y="1"/>
                  </a:moveTo>
                  <a:lnTo>
                    <a:pt x="0" y="1573"/>
                  </a:lnTo>
                  <a:lnTo>
                    <a:pt x="8407" y="1573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55"/>
            <p:cNvSpPr/>
            <p:nvPr/>
          </p:nvSpPr>
          <p:spPr>
            <a:xfrm>
              <a:off x="5473585" y="3844038"/>
              <a:ext cx="251285" cy="22806"/>
            </a:xfrm>
            <a:custGeom>
              <a:rect b="b" l="l" r="r" t="t"/>
              <a:pathLst>
                <a:path extrusionOk="0" h="763" w="8407">
                  <a:moveTo>
                    <a:pt x="0" y="1"/>
                  </a:moveTo>
                  <a:lnTo>
                    <a:pt x="0" y="763"/>
                  </a:lnTo>
                  <a:lnTo>
                    <a:pt x="8407" y="763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55"/>
            <p:cNvSpPr/>
            <p:nvPr/>
          </p:nvSpPr>
          <p:spPr>
            <a:xfrm>
              <a:off x="5474990" y="3613405"/>
              <a:ext cx="207885" cy="47017"/>
            </a:xfrm>
            <a:custGeom>
              <a:rect b="b" l="l" r="r" t="t"/>
              <a:pathLst>
                <a:path extrusionOk="0" h="1573" w="6955">
                  <a:moveTo>
                    <a:pt x="1" y="1"/>
                  </a:moveTo>
                  <a:lnTo>
                    <a:pt x="1" y="1573"/>
                  </a:lnTo>
                  <a:lnTo>
                    <a:pt x="6955" y="1573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55"/>
            <p:cNvSpPr/>
            <p:nvPr/>
          </p:nvSpPr>
          <p:spPr>
            <a:xfrm>
              <a:off x="5474990" y="3637616"/>
              <a:ext cx="207885" cy="22806"/>
            </a:xfrm>
            <a:custGeom>
              <a:rect b="b" l="l" r="r" t="t"/>
              <a:pathLst>
                <a:path extrusionOk="0" h="763" w="6955">
                  <a:moveTo>
                    <a:pt x="1" y="1"/>
                  </a:moveTo>
                  <a:lnTo>
                    <a:pt x="1" y="763"/>
                  </a:lnTo>
                  <a:lnTo>
                    <a:pt x="6955" y="763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55"/>
            <p:cNvSpPr/>
            <p:nvPr/>
          </p:nvSpPr>
          <p:spPr>
            <a:xfrm>
              <a:off x="5437986" y="3567852"/>
              <a:ext cx="35629" cy="20684"/>
            </a:xfrm>
            <a:custGeom>
              <a:rect b="b" l="l" r="r" t="t"/>
              <a:pathLst>
                <a:path extrusionOk="0" h="692" w="1192">
                  <a:moveTo>
                    <a:pt x="1" y="1"/>
                  </a:moveTo>
                  <a:lnTo>
                    <a:pt x="1" y="691"/>
                  </a:lnTo>
                  <a:lnTo>
                    <a:pt x="1191" y="69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55"/>
            <p:cNvSpPr/>
            <p:nvPr/>
          </p:nvSpPr>
          <p:spPr>
            <a:xfrm>
              <a:off x="5439420" y="3609161"/>
              <a:ext cx="35599" cy="19937"/>
            </a:xfrm>
            <a:custGeom>
              <a:rect b="b" l="l" r="r" t="t"/>
              <a:pathLst>
                <a:path extrusionOk="0" h="667" w="1191">
                  <a:moveTo>
                    <a:pt x="0" y="0"/>
                  </a:moveTo>
                  <a:lnTo>
                    <a:pt x="0" y="667"/>
                  </a:lnTo>
                  <a:lnTo>
                    <a:pt x="1191" y="66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55"/>
            <p:cNvSpPr/>
            <p:nvPr/>
          </p:nvSpPr>
          <p:spPr>
            <a:xfrm>
              <a:off x="5439420" y="3649004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55"/>
            <p:cNvSpPr/>
            <p:nvPr/>
          </p:nvSpPr>
          <p:spPr>
            <a:xfrm>
              <a:off x="5439420" y="3689595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55"/>
            <p:cNvSpPr/>
            <p:nvPr/>
          </p:nvSpPr>
          <p:spPr>
            <a:xfrm>
              <a:off x="5439420" y="3730873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55"/>
            <p:cNvSpPr/>
            <p:nvPr/>
          </p:nvSpPr>
          <p:spPr>
            <a:xfrm>
              <a:off x="5439420" y="3740827"/>
              <a:ext cx="35599" cy="9296"/>
            </a:xfrm>
            <a:custGeom>
              <a:rect b="b" l="l" r="r" t="t"/>
              <a:pathLst>
                <a:path extrusionOk="0" h="311" w="1191">
                  <a:moveTo>
                    <a:pt x="0" y="1"/>
                  </a:moveTo>
                  <a:lnTo>
                    <a:pt x="0" y="310"/>
                  </a:lnTo>
                  <a:lnTo>
                    <a:pt x="1191" y="31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55"/>
            <p:cNvSpPr/>
            <p:nvPr/>
          </p:nvSpPr>
          <p:spPr>
            <a:xfrm>
              <a:off x="5439420" y="3770717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55"/>
            <p:cNvSpPr/>
            <p:nvPr/>
          </p:nvSpPr>
          <p:spPr>
            <a:xfrm>
              <a:off x="5439420" y="3810591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55"/>
            <p:cNvSpPr/>
            <p:nvPr/>
          </p:nvSpPr>
          <p:spPr>
            <a:xfrm>
              <a:off x="5439420" y="3851869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55"/>
            <p:cNvSpPr/>
            <p:nvPr/>
          </p:nvSpPr>
          <p:spPr>
            <a:xfrm>
              <a:off x="5439420" y="3891743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834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55"/>
            <p:cNvSpPr/>
            <p:nvPr/>
          </p:nvSpPr>
          <p:spPr>
            <a:xfrm>
              <a:off x="5464319" y="3568570"/>
              <a:ext cx="19967" cy="343825"/>
            </a:xfrm>
            <a:custGeom>
              <a:rect b="b" l="l" r="r" t="t"/>
              <a:pathLst>
                <a:path extrusionOk="0" h="11503" w="668">
                  <a:moveTo>
                    <a:pt x="1" y="1"/>
                  </a:moveTo>
                  <a:lnTo>
                    <a:pt x="1" y="11503"/>
                  </a:lnTo>
                  <a:lnTo>
                    <a:pt x="668" y="1150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55"/>
            <p:cNvSpPr/>
            <p:nvPr/>
          </p:nvSpPr>
          <p:spPr>
            <a:xfrm>
              <a:off x="5464319" y="3740827"/>
              <a:ext cx="19967" cy="171569"/>
            </a:xfrm>
            <a:custGeom>
              <a:rect b="b" l="l" r="r" t="t"/>
              <a:pathLst>
                <a:path extrusionOk="0" h="5740" w="668">
                  <a:moveTo>
                    <a:pt x="1" y="1"/>
                  </a:moveTo>
                  <a:lnTo>
                    <a:pt x="1" y="5740"/>
                  </a:lnTo>
                  <a:lnTo>
                    <a:pt x="668" y="574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8" name="Google Shape;4498;p55"/>
          <p:cNvGrpSpPr/>
          <p:nvPr/>
        </p:nvGrpSpPr>
        <p:grpSpPr>
          <a:xfrm>
            <a:off x="4782742" y="3605573"/>
            <a:ext cx="344543" cy="284765"/>
            <a:chOff x="4744642" y="3605573"/>
            <a:chExt cx="344543" cy="284765"/>
          </a:xfrm>
        </p:grpSpPr>
        <p:sp>
          <p:nvSpPr>
            <p:cNvPr id="4499" name="Google Shape;4499;p55"/>
            <p:cNvSpPr/>
            <p:nvPr/>
          </p:nvSpPr>
          <p:spPr>
            <a:xfrm>
              <a:off x="4980237" y="3713059"/>
              <a:ext cx="64114" cy="168729"/>
            </a:xfrm>
            <a:custGeom>
              <a:rect b="b" l="l" r="r" t="t"/>
              <a:pathLst>
                <a:path extrusionOk="0" h="5645" w="2145">
                  <a:moveTo>
                    <a:pt x="1073" y="1"/>
                  </a:moveTo>
                  <a:lnTo>
                    <a:pt x="1" y="977"/>
                  </a:lnTo>
                  <a:lnTo>
                    <a:pt x="1" y="5645"/>
                  </a:lnTo>
                  <a:lnTo>
                    <a:pt x="2144" y="5645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55"/>
            <p:cNvSpPr/>
            <p:nvPr/>
          </p:nvSpPr>
          <p:spPr>
            <a:xfrm>
              <a:off x="4884857" y="3732279"/>
              <a:ext cx="64114" cy="148822"/>
            </a:xfrm>
            <a:custGeom>
              <a:rect b="b" l="l" r="r" t="t"/>
              <a:pathLst>
                <a:path extrusionOk="0" h="4979" w="2145">
                  <a:moveTo>
                    <a:pt x="1073" y="1"/>
                  </a:moveTo>
                  <a:lnTo>
                    <a:pt x="1" y="1001"/>
                  </a:lnTo>
                  <a:lnTo>
                    <a:pt x="1" y="4978"/>
                  </a:lnTo>
                  <a:lnTo>
                    <a:pt x="2144" y="4978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55"/>
            <p:cNvSpPr/>
            <p:nvPr/>
          </p:nvSpPr>
          <p:spPr>
            <a:xfrm>
              <a:off x="4790195" y="3752932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1072" y="1"/>
                  </a:moveTo>
                  <a:lnTo>
                    <a:pt x="1" y="977"/>
                  </a:lnTo>
                  <a:lnTo>
                    <a:pt x="1" y="4287"/>
                  </a:lnTo>
                  <a:lnTo>
                    <a:pt x="2144" y="4287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55"/>
            <p:cNvSpPr/>
            <p:nvPr/>
          </p:nvSpPr>
          <p:spPr>
            <a:xfrm>
              <a:off x="4790195" y="3699548"/>
              <a:ext cx="64084" cy="56970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55"/>
            <p:cNvSpPr/>
            <p:nvPr/>
          </p:nvSpPr>
          <p:spPr>
            <a:xfrm>
              <a:off x="4790195" y="3646164"/>
              <a:ext cx="64084" cy="56970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55"/>
            <p:cNvSpPr/>
            <p:nvPr/>
          </p:nvSpPr>
          <p:spPr>
            <a:xfrm>
              <a:off x="4822237" y="3646164"/>
              <a:ext cx="32042" cy="56970"/>
            </a:xfrm>
            <a:custGeom>
              <a:rect b="b" l="l" r="r" t="t"/>
              <a:pathLst>
                <a:path extrusionOk="0" h="1906" w="1072">
                  <a:moveTo>
                    <a:pt x="0" y="0"/>
                  </a:moveTo>
                  <a:lnTo>
                    <a:pt x="0" y="929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55"/>
            <p:cNvSpPr/>
            <p:nvPr/>
          </p:nvSpPr>
          <p:spPr>
            <a:xfrm>
              <a:off x="4820802" y="3699548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0"/>
                  </a:moveTo>
                  <a:lnTo>
                    <a:pt x="1" y="929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55"/>
            <p:cNvSpPr/>
            <p:nvPr/>
          </p:nvSpPr>
          <p:spPr>
            <a:xfrm>
              <a:off x="4820802" y="3752932"/>
              <a:ext cx="32072" cy="128168"/>
            </a:xfrm>
            <a:custGeom>
              <a:rect b="b" l="l" r="r" t="t"/>
              <a:pathLst>
                <a:path extrusionOk="0" h="4288" w="1073">
                  <a:moveTo>
                    <a:pt x="1" y="1"/>
                  </a:moveTo>
                  <a:lnTo>
                    <a:pt x="1" y="4287"/>
                  </a:lnTo>
                  <a:lnTo>
                    <a:pt x="1072" y="4287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55"/>
            <p:cNvSpPr/>
            <p:nvPr/>
          </p:nvSpPr>
          <p:spPr>
            <a:xfrm>
              <a:off x="4884857" y="3678895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1001"/>
                  </a:lnTo>
                  <a:lnTo>
                    <a:pt x="1" y="1906"/>
                  </a:lnTo>
                  <a:lnTo>
                    <a:pt x="1073" y="930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55"/>
            <p:cNvSpPr/>
            <p:nvPr/>
          </p:nvSpPr>
          <p:spPr>
            <a:xfrm>
              <a:off x="4884857" y="3625511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1001"/>
                  </a:lnTo>
                  <a:lnTo>
                    <a:pt x="1" y="1906"/>
                  </a:lnTo>
                  <a:lnTo>
                    <a:pt x="1073" y="929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55"/>
            <p:cNvSpPr/>
            <p:nvPr/>
          </p:nvSpPr>
          <p:spPr>
            <a:xfrm>
              <a:off x="4916899" y="3625511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1"/>
                  </a:moveTo>
                  <a:lnTo>
                    <a:pt x="1" y="929"/>
                  </a:lnTo>
                  <a:lnTo>
                    <a:pt x="1072" y="1906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55"/>
            <p:cNvSpPr/>
            <p:nvPr/>
          </p:nvSpPr>
          <p:spPr>
            <a:xfrm>
              <a:off x="4916899" y="3678895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1"/>
                  </a:moveTo>
                  <a:lnTo>
                    <a:pt x="1" y="930"/>
                  </a:lnTo>
                  <a:lnTo>
                    <a:pt x="1072" y="1906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55"/>
            <p:cNvSpPr/>
            <p:nvPr/>
          </p:nvSpPr>
          <p:spPr>
            <a:xfrm>
              <a:off x="4916899" y="3732279"/>
              <a:ext cx="32072" cy="148822"/>
            </a:xfrm>
            <a:custGeom>
              <a:rect b="b" l="l" r="r" t="t"/>
              <a:pathLst>
                <a:path extrusionOk="0" h="4979" w="1073">
                  <a:moveTo>
                    <a:pt x="1" y="1"/>
                  </a:moveTo>
                  <a:lnTo>
                    <a:pt x="1" y="4978"/>
                  </a:lnTo>
                  <a:lnTo>
                    <a:pt x="1072" y="4978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55"/>
            <p:cNvSpPr/>
            <p:nvPr/>
          </p:nvSpPr>
          <p:spPr>
            <a:xfrm>
              <a:off x="4980237" y="3659675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3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55"/>
            <p:cNvSpPr/>
            <p:nvPr/>
          </p:nvSpPr>
          <p:spPr>
            <a:xfrm>
              <a:off x="4980237" y="3605573"/>
              <a:ext cx="64114" cy="57000"/>
            </a:xfrm>
            <a:custGeom>
              <a:rect b="b" l="l" r="r" t="t"/>
              <a:pathLst>
                <a:path extrusionOk="0" h="1907" w="2145">
                  <a:moveTo>
                    <a:pt x="1073" y="1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3" y="906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55"/>
            <p:cNvSpPr/>
            <p:nvPr/>
          </p:nvSpPr>
          <p:spPr>
            <a:xfrm>
              <a:off x="5012279" y="3713059"/>
              <a:ext cx="32072" cy="168729"/>
            </a:xfrm>
            <a:custGeom>
              <a:rect b="b" l="l" r="r" t="t"/>
              <a:pathLst>
                <a:path extrusionOk="0" h="5645" w="1073">
                  <a:moveTo>
                    <a:pt x="1" y="1"/>
                  </a:moveTo>
                  <a:lnTo>
                    <a:pt x="1" y="5645"/>
                  </a:lnTo>
                  <a:lnTo>
                    <a:pt x="1072" y="5645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55"/>
            <p:cNvSpPr/>
            <p:nvPr/>
          </p:nvSpPr>
          <p:spPr>
            <a:xfrm>
              <a:off x="4744642" y="3869684"/>
              <a:ext cx="343107" cy="20654"/>
            </a:xfrm>
            <a:custGeom>
              <a:rect b="b" l="l" r="r" t="t"/>
              <a:pathLst>
                <a:path extrusionOk="0" h="691" w="11479">
                  <a:moveTo>
                    <a:pt x="0" y="0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55"/>
            <p:cNvSpPr/>
            <p:nvPr/>
          </p:nvSpPr>
          <p:spPr>
            <a:xfrm>
              <a:off x="4916899" y="3869684"/>
              <a:ext cx="172286" cy="20654"/>
            </a:xfrm>
            <a:custGeom>
              <a:rect b="b" l="l" r="r" t="t"/>
              <a:pathLst>
                <a:path extrusionOk="0" h="691" w="5764">
                  <a:moveTo>
                    <a:pt x="1" y="0"/>
                  </a:moveTo>
                  <a:lnTo>
                    <a:pt x="1" y="691"/>
                  </a:lnTo>
                  <a:lnTo>
                    <a:pt x="5764" y="69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55"/>
            <p:cNvSpPr/>
            <p:nvPr/>
          </p:nvSpPr>
          <p:spPr>
            <a:xfrm>
              <a:off x="5012279" y="3605573"/>
              <a:ext cx="32072" cy="57000"/>
            </a:xfrm>
            <a:custGeom>
              <a:rect b="b" l="l" r="r" t="t"/>
              <a:pathLst>
                <a:path extrusionOk="0" h="1907" w="1073">
                  <a:moveTo>
                    <a:pt x="1" y="1"/>
                  </a:moveTo>
                  <a:lnTo>
                    <a:pt x="1" y="906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55"/>
            <p:cNvSpPr/>
            <p:nvPr/>
          </p:nvSpPr>
          <p:spPr>
            <a:xfrm>
              <a:off x="5012279" y="3658988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0"/>
                  </a:moveTo>
                  <a:lnTo>
                    <a:pt x="1" y="905"/>
                  </a:lnTo>
                  <a:lnTo>
                    <a:pt x="1072" y="1905"/>
                  </a:lnTo>
                  <a:lnTo>
                    <a:pt x="1072" y="9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9" name="Google Shape;4519;p55"/>
          <p:cNvGrpSpPr/>
          <p:nvPr/>
        </p:nvGrpSpPr>
        <p:grpSpPr>
          <a:xfrm>
            <a:off x="4038814" y="3589941"/>
            <a:ext cx="343827" cy="294000"/>
            <a:chOff x="4076914" y="3589941"/>
            <a:chExt cx="343827" cy="294000"/>
          </a:xfrm>
        </p:grpSpPr>
        <p:sp>
          <p:nvSpPr>
            <p:cNvPr id="4520" name="Google Shape;4520;p55"/>
            <p:cNvSpPr/>
            <p:nvPr/>
          </p:nvSpPr>
          <p:spPr>
            <a:xfrm>
              <a:off x="4108956" y="3698114"/>
              <a:ext cx="73350" cy="99683"/>
            </a:xfrm>
            <a:custGeom>
              <a:rect b="b" l="l" r="r" t="t"/>
              <a:pathLst>
                <a:path extrusionOk="0" h="3335" w="2454">
                  <a:moveTo>
                    <a:pt x="1905" y="1"/>
                  </a:moveTo>
                  <a:lnTo>
                    <a:pt x="0" y="2978"/>
                  </a:lnTo>
                  <a:lnTo>
                    <a:pt x="548" y="3335"/>
                  </a:lnTo>
                  <a:lnTo>
                    <a:pt x="2453" y="358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55"/>
            <p:cNvSpPr/>
            <p:nvPr/>
          </p:nvSpPr>
          <p:spPr>
            <a:xfrm>
              <a:off x="4205053" y="3695992"/>
              <a:ext cx="67641" cy="74755"/>
            </a:xfrm>
            <a:custGeom>
              <a:rect b="b" l="l" r="r" t="t"/>
              <a:pathLst>
                <a:path extrusionOk="0" h="2501" w="2263">
                  <a:moveTo>
                    <a:pt x="500" y="0"/>
                  </a:moveTo>
                  <a:lnTo>
                    <a:pt x="0" y="453"/>
                  </a:lnTo>
                  <a:lnTo>
                    <a:pt x="1477" y="2167"/>
                  </a:lnTo>
                  <a:lnTo>
                    <a:pt x="1739" y="2501"/>
                  </a:lnTo>
                  <a:lnTo>
                    <a:pt x="2263" y="2048"/>
                  </a:lnTo>
                  <a:lnTo>
                    <a:pt x="1477" y="114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55"/>
            <p:cNvSpPr/>
            <p:nvPr/>
          </p:nvSpPr>
          <p:spPr>
            <a:xfrm>
              <a:off x="4249171" y="3730156"/>
              <a:ext cx="23523" cy="40591"/>
            </a:xfrm>
            <a:custGeom>
              <a:rect b="b" l="l" r="r" t="t"/>
              <a:pathLst>
                <a:path extrusionOk="0" h="1358" w="787">
                  <a:moveTo>
                    <a:pt x="1" y="0"/>
                  </a:moveTo>
                  <a:lnTo>
                    <a:pt x="1" y="1024"/>
                  </a:lnTo>
                  <a:lnTo>
                    <a:pt x="263" y="1358"/>
                  </a:lnTo>
                  <a:lnTo>
                    <a:pt x="787" y="9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55"/>
            <p:cNvSpPr/>
            <p:nvPr/>
          </p:nvSpPr>
          <p:spPr>
            <a:xfrm>
              <a:off x="4284053" y="3667506"/>
              <a:ext cx="75472" cy="98966"/>
            </a:xfrm>
            <a:custGeom>
              <a:rect b="b" l="l" r="r" t="t"/>
              <a:pathLst>
                <a:path extrusionOk="0" h="3311" w="2525">
                  <a:moveTo>
                    <a:pt x="1953" y="1"/>
                  </a:moveTo>
                  <a:lnTo>
                    <a:pt x="1" y="2954"/>
                  </a:lnTo>
                  <a:lnTo>
                    <a:pt x="572" y="3311"/>
                  </a:lnTo>
                  <a:lnTo>
                    <a:pt x="2525" y="35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55"/>
            <p:cNvSpPr/>
            <p:nvPr/>
          </p:nvSpPr>
          <p:spPr>
            <a:xfrm>
              <a:off x="4098255" y="3834084"/>
              <a:ext cx="19967" cy="36316"/>
            </a:xfrm>
            <a:custGeom>
              <a:rect b="b" l="l" r="r" t="t"/>
              <a:pathLst>
                <a:path extrusionOk="0" h="1215" w="668">
                  <a:moveTo>
                    <a:pt x="1" y="0"/>
                  </a:moveTo>
                  <a:lnTo>
                    <a:pt x="1" y="1215"/>
                  </a:lnTo>
                  <a:lnTo>
                    <a:pt x="668" y="1215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55"/>
            <p:cNvSpPr/>
            <p:nvPr/>
          </p:nvSpPr>
          <p:spPr>
            <a:xfrm>
              <a:off x="4182277" y="3713776"/>
              <a:ext cx="20654" cy="155219"/>
            </a:xfrm>
            <a:custGeom>
              <a:rect b="b" l="l" r="r" t="t"/>
              <a:pathLst>
                <a:path extrusionOk="0" h="5193" w="691">
                  <a:moveTo>
                    <a:pt x="0" y="1"/>
                  </a:moveTo>
                  <a:lnTo>
                    <a:pt x="0" y="5192"/>
                  </a:lnTo>
                  <a:lnTo>
                    <a:pt x="691" y="51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55"/>
            <p:cNvSpPr/>
            <p:nvPr/>
          </p:nvSpPr>
          <p:spPr>
            <a:xfrm>
              <a:off x="4270543" y="3801325"/>
              <a:ext cx="20654" cy="67671"/>
            </a:xfrm>
            <a:custGeom>
              <a:rect b="b" l="l" r="r" t="t"/>
              <a:pathLst>
                <a:path extrusionOk="0" h="2264" w="691">
                  <a:moveTo>
                    <a:pt x="0" y="1"/>
                  </a:moveTo>
                  <a:lnTo>
                    <a:pt x="0" y="2263"/>
                  </a:lnTo>
                  <a:lnTo>
                    <a:pt x="691" y="226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55"/>
            <p:cNvSpPr/>
            <p:nvPr/>
          </p:nvSpPr>
          <p:spPr>
            <a:xfrm>
              <a:off x="4361648" y="3678895"/>
              <a:ext cx="19967" cy="190818"/>
            </a:xfrm>
            <a:custGeom>
              <a:rect b="b" l="l" r="r" t="t"/>
              <a:pathLst>
                <a:path extrusionOk="0" h="6384" w="668">
                  <a:moveTo>
                    <a:pt x="0" y="1"/>
                  </a:moveTo>
                  <a:lnTo>
                    <a:pt x="0" y="6383"/>
                  </a:lnTo>
                  <a:lnTo>
                    <a:pt x="667" y="638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55"/>
            <p:cNvSpPr/>
            <p:nvPr/>
          </p:nvSpPr>
          <p:spPr>
            <a:xfrm>
              <a:off x="4076914" y="3863257"/>
              <a:ext cx="343137" cy="20684"/>
            </a:xfrm>
            <a:custGeom>
              <a:rect b="b" l="l" r="r" t="t"/>
              <a:pathLst>
                <a:path extrusionOk="0" h="692" w="11480">
                  <a:moveTo>
                    <a:pt x="1" y="1"/>
                  </a:moveTo>
                  <a:lnTo>
                    <a:pt x="1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55"/>
            <p:cNvSpPr/>
            <p:nvPr/>
          </p:nvSpPr>
          <p:spPr>
            <a:xfrm>
              <a:off x="4248454" y="3863257"/>
              <a:ext cx="171598" cy="20684"/>
            </a:xfrm>
            <a:custGeom>
              <a:rect b="b" l="l" r="r" t="t"/>
              <a:pathLst>
                <a:path extrusionOk="0" h="692" w="5741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55"/>
            <p:cNvSpPr/>
            <p:nvPr/>
          </p:nvSpPr>
          <p:spPr>
            <a:xfrm>
              <a:off x="4076914" y="378070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20" y="1667"/>
                    <a:pt x="2120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55"/>
            <p:cNvSpPr/>
            <p:nvPr/>
          </p:nvSpPr>
          <p:spPr>
            <a:xfrm>
              <a:off x="4108956" y="3780700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55"/>
            <p:cNvSpPr/>
            <p:nvPr/>
          </p:nvSpPr>
          <p:spPr>
            <a:xfrm>
              <a:off x="4160905" y="3660392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55"/>
            <p:cNvSpPr/>
            <p:nvPr/>
          </p:nvSpPr>
          <p:spPr>
            <a:xfrm>
              <a:off x="4192948" y="3660392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55"/>
            <p:cNvSpPr/>
            <p:nvPr/>
          </p:nvSpPr>
          <p:spPr>
            <a:xfrm>
              <a:off x="4248454" y="3747941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55"/>
            <p:cNvSpPr/>
            <p:nvPr/>
          </p:nvSpPr>
          <p:spPr>
            <a:xfrm>
              <a:off x="4280496" y="3747941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55"/>
            <p:cNvSpPr/>
            <p:nvPr/>
          </p:nvSpPr>
          <p:spPr>
            <a:xfrm>
              <a:off x="4322492" y="3589941"/>
              <a:ext cx="98248" cy="98248"/>
            </a:xfrm>
            <a:custGeom>
              <a:rect b="b" l="l" r="r" t="t"/>
              <a:pathLst>
                <a:path extrusionOk="0" h="3287" w="3287">
                  <a:moveTo>
                    <a:pt x="1620" y="0"/>
                  </a:moveTo>
                  <a:cubicBezTo>
                    <a:pt x="715" y="0"/>
                    <a:pt x="1" y="762"/>
                    <a:pt x="1" y="1643"/>
                  </a:cubicBezTo>
                  <a:cubicBezTo>
                    <a:pt x="1" y="2572"/>
                    <a:pt x="739" y="3286"/>
                    <a:pt x="1620" y="3286"/>
                  </a:cubicBezTo>
                  <a:cubicBezTo>
                    <a:pt x="2549" y="3286"/>
                    <a:pt x="3263" y="2548"/>
                    <a:pt x="3263" y="1643"/>
                  </a:cubicBezTo>
                  <a:cubicBezTo>
                    <a:pt x="3287" y="762"/>
                    <a:pt x="2549" y="0"/>
                    <a:pt x="162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55"/>
            <p:cNvSpPr/>
            <p:nvPr/>
          </p:nvSpPr>
          <p:spPr>
            <a:xfrm>
              <a:off x="4372319" y="3589941"/>
              <a:ext cx="48422" cy="98966"/>
            </a:xfrm>
            <a:custGeom>
              <a:rect b="b" l="l" r="r" t="t"/>
              <a:pathLst>
                <a:path extrusionOk="0" h="3311" w="1620">
                  <a:moveTo>
                    <a:pt x="1" y="0"/>
                  </a:moveTo>
                  <a:lnTo>
                    <a:pt x="1" y="3310"/>
                  </a:lnTo>
                  <a:cubicBezTo>
                    <a:pt x="882" y="3310"/>
                    <a:pt x="1620" y="2596"/>
                    <a:pt x="1620" y="1667"/>
                  </a:cubicBezTo>
                  <a:cubicBezTo>
                    <a:pt x="1620" y="762"/>
                    <a:pt x="882" y="0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8" name="Google Shape;4538;p55"/>
          <p:cNvGrpSpPr/>
          <p:nvPr/>
        </p:nvGrpSpPr>
        <p:grpSpPr>
          <a:xfrm>
            <a:off x="3325493" y="3572127"/>
            <a:ext cx="222831" cy="343827"/>
            <a:chOff x="3439793" y="3572127"/>
            <a:chExt cx="222831" cy="343827"/>
          </a:xfrm>
        </p:grpSpPr>
        <p:sp>
          <p:nvSpPr>
            <p:cNvPr id="4539" name="Google Shape;4539;p55"/>
            <p:cNvSpPr/>
            <p:nvPr/>
          </p:nvSpPr>
          <p:spPr>
            <a:xfrm>
              <a:off x="3439793" y="3794929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1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55"/>
            <p:cNvSpPr/>
            <p:nvPr/>
          </p:nvSpPr>
          <p:spPr>
            <a:xfrm>
              <a:off x="3550836" y="3794211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1"/>
                  </a:moveTo>
                  <a:lnTo>
                    <a:pt x="1" y="4073"/>
                  </a:lnTo>
                  <a:lnTo>
                    <a:pt x="3740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55"/>
            <p:cNvSpPr/>
            <p:nvPr/>
          </p:nvSpPr>
          <p:spPr>
            <a:xfrm>
              <a:off x="3439793" y="3720890"/>
              <a:ext cx="222830" cy="121055"/>
            </a:xfrm>
            <a:custGeom>
              <a:rect b="b" l="l" r="r" t="t"/>
              <a:pathLst>
                <a:path extrusionOk="0" h="4050" w="7455">
                  <a:moveTo>
                    <a:pt x="3716" y="1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55"/>
            <p:cNvSpPr/>
            <p:nvPr/>
          </p:nvSpPr>
          <p:spPr>
            <a:xfrm>
              <a:off x="3550836" y="3720203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0"/>
                  </a:moveTo>
                  <a:lnTo>
                    <a:pt x="1" y="4072"/>
                  </a:lnTo>
                  <a:lnTo>
                    <a:pt x="3740" y="2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55"/>
            <p:cNvSpPr/>
            <p:nvPr/>
          </p:nvSpPr>
          <p:spPr>
            <a:xfrm>
              <a:off x="3439793" y="3646882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0"/>
                  </a:moveTo>
                  <a:lnTo>
                    <a:pt x="1" y="2024"/>
                  </a:lnTo>
                  <a:lnTo>
                    <a:pt x="3716" y="4049"/>
                  </a:lnTo>
                  <a:lnTo>
                    <a:pt x="7455" y="2024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55"/>
            <p:cNvSpPr/>
            <p:nvPr/>
          </p:nvSpPr>
          <p:spPr>
            <a:xfrm>
              <a:off x="3550836" y="3646164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0"/>
                  </a:moveTo>
                  <a:lnTo>
                    <a:pt x="1" y="4073"/>
                  </a:lnTo>
                  <a:lnTo>
                    <a:pt x="3740" y="2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55"/>
            <p:cNvSpPr/>
            <p:nvPr/>
          </p:nvSpPr>
          <p:spPr>
            <a:xfrm>
              <a:off x="3439793" y="3573561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0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55"/>
            <p:cNvSpPr/>
            <p:nvPr/>
          </p:nvSpPr>
          <p:spPr>
            <a:xfrm>
              <a:off x="3550836" y="3572127"/>
              <a:ext cx="111789" cy="122459"/>
            </a:xfrm>
            <a:custGeom>
              <a:rect b="b" l="l" r="r" t="t"/>
              <a:pathLst>
                <a:path extrusionOk="0" h="4097" w="3740">
                  <a:moveTo>
                    <a:pt x="1" y="1"/>
                  </a:moveTo>
                  <a:lnTo>
                    <a:pt x="1" y="4097"/>
                  </a:lnTo>
                  <a:lnTo>
                    <a:pt x="3740" y="2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7" name="Google Shape;4547;p55"/>
          <p:cNvGrpSpPr/>
          <p:nvPr/>
        </p:nvGrpSpPr>
        <p:grpSpPr>
          <a:xfrm>
            <a:off x="2555232" y="3570721"/>
            <a:ext cx="344545" cy="344544"/>
            <a:chOff x="2745732" y="3570721"/>
            <a:chExt cx="344545" cy="344544"/>
          </a:xfrm>
        </p:grpSpPr>
        <p:sp>
          <p:nvSpPr>
            <p:cNvPr id="4548" name="Google Shape;4548;p55"/>
            <p:cNvSpPr/>
            <p:nvPr/>
          </p:nvSpPr>
          <p:spPr>
            <a:xfrm>
              <a:off x="2893808" y="3570721"/>
              <a:ext cx="49139" cy="65489"/>
            </a:xfrm>
            <a:custGeom>
              <a:rect b="b" l="l" r="r" t="t"/>
              <a:pathLst>
                <a:path extrusionOk="0" h="2191" w="1644">
                  <a:moveTo>
                    <a:pt x="0" y="0"/>
                  </a:moveTo>
                  <a:lnTo>
                    <a:pt x="0" y="2191"/>
                  </a:lnTo>
                  <a:lnTo>
                    <a:pt x="1643" y="21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55"/>
            <p:cNvSpPr/>
            <p:nvPr/>
          </p:nvSpPr>
          <p:spPr>
            <a:xfrm>
              <a:off x="2918707" y="3570721"/>
              <a:ext cx="24958" cy="65489"/>
            </a:xfrm>
            <a:custGeom>
              <a:rect b="b" l="l" r="r" t="t"/>
              <a:pathLst>
                <a:path extrusionOk="0" h="2191" w="835">
                  <a:moveTo>
                    <a:pt x="1" y="0"/>
                  </a:moveTo>
                  <a:lnTo>
                    <a:pt x="1" y="2191"/>
                  </a:lnTo>
                  <a:lnTo>
                    <a:pt x="834" y="219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55"/>
            <p:cNvSpPr/>
            <p:nvPr/>
          </p:nvSpPr>
          <p:spPr>
            <a:xfrm>
              <a:off x="2893808" y="3610476"/>
              <a:ext cx="49139" cy="245696"/>
            </a:xfrm>
            <a:custGeom>
              <a:rect b="b" l="l" r="r" t="t"/>
              <a:pathLst>
                <a:path extrusionOk="0" h="8220" w="1644">
                  <a:moveTo>
                    <a:pt x="842" y="1"/>
                  </a:moveTo>
                  <a:cubicBezTo>
                    <a:pt x="823" y="1"/>
                    <a:pt x="805" y="2"/>
                    <a:pt x="786" y="4"/>
                  </a:cubicBezTo>
                  <a:cubicBezTo>
                    <a:pt x="334" y="27"/>
                    <a:pt x="0" y="385"/>
                    <a:pt x="0" y="837"/>
                  </a:cubicBezTo>
                  <a:lnTo>
                    <a:pt x="0" y="8220"/>
                  </a:lnTo>
                  <a:lnTo>
                    <a:pt x="1643" y="8220"/>
                  </a:lnTo>
                  <a:lnTo>
                    <a:pt x="1643" y="837"/>
                  </a:lnTo>
                  <a:cubicBezTo>
                    <a:pt x="1643" y="623"/>
                    <a:pt x="1548" y="432"/>
                    <a:pt x="1405" y="242"/>
                  </a:cubicBezTo>
                  <a:cubicBezTo>
                    <a:pt x="1253" y="111"/>
                    <a:pt x="1041" y="1"/>
                    <a:pt x="84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55"/>
            <p:cNvSpPr/>
            <p:nvPr/>
          </p:nvSpPr>
          <p:spPr>
            <a:xfrm>
              <a:off x="2918707" y="3610565"/>
              <a:ext cx="24958" cy="245606"/>
            </a:xfrm>
            <a:custGeom>
              <a:rect b="b" l="l" r="r" t="t"/>
              <a:pathLst>
                <a:path extrusionOk="0" h="8217" w="835">
                  <a:moveTo>
                    <a:pt x="1" y="1"/>
                  </a:moveTo>
                  <a:lnTo>
                    <a:pt x="1" y="8217"/>
                  </a:lnTo>
                  <a:lnTo>
                    <a:pt x="834" y="8217"/>
                  </a:lnTo>
                  <a:lnTo>
                    <a:pt x="834" y="834"/>
                  </a:lnTo>
                  <a:cubicBezTo>
                    <a:pt x="834" y="620"/>
                    <a:pt x="739" y="429"/>
                    <a:pt x="596" y="239"/>
                  </a:cubicBezTo>
                  <a:cubicBezTo>
                    <a:pt x="453" y="96"/>
                    <a:pt x="239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55"/>
            <p:cNvSpPr/>
            <p:nvPr/>
          </p:nvSpPr>
          <p:spPr>
            <a:xfrm>
              <a:off x="2873154" y="3826253"/>
              <a:ext cx="89012" cy="89012"/>
            </a:xfrm>
            <a:custGeom>
              <a:rect b="b" l="l" r="r" t="t"/>
              <a:pathLst>
                <a:path extrusionOk="0" h="2978" w="2978">
                  <a:moveTo>
                    <a:pt x="1501" y="0"/>
                  </a:moveTo>
                  <a:cubicBezTo>
                    <a:pt x="667" y="0"/>
                    <a:pt x="1" y="667"/>
                    <a:pt x="1" y="1477"/>
                  </a:cubicBezTo>
                  <a:cubicBezTo>
                    <a:pt x="1" y="2310"/>
                    <a:pt x="667" y="2977"/>
                    <a:pt x="1501" y="2977"/>
                  </a:cubicBezTo>
                  <a:cubicBezTo>
                    <a:pt x="2334" y="2977"/>
                    <a:pt x="2977" y="2287"/>
                    <a:pt x="2977" y="1477"/>
                  </a:cubicBezTo>
                  <a:cubicBezTo>
                    <a:pt x="2977" y="643"/>
                    <a:pt x="2334" y="0"/>
                    <a:pt x="150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55"/>
            <p:cNvSpPr/>
            <p:nvPr/>
          </p:nvSpPr>
          <p:spPr>
            <a:xfrm>
              <a:off x="2917990" y="3826941"/>
              <a:ext cx="44177" cy="88325"/>
            </a:xfrm>
            <a:custGeom>
              <a:rect b="b" l="l" r="r" t="t"/>
              <a:pathLst>
                <a:path extrusionOk="0" h="2955" w="1478">
                  <a:moveTo>
                    <a:pt x="46" y="1"/>
                  </a:moveTo>
                  <a:cubicBezTo>
                    <a:pt x="31" y="1"/>
                    <a:pt x="16" y="1"/>
                    <a:pt x="1" y="1"/>
                  </a:cubicBezTo>
                  <a:lnTo>
                    <a:pt x="1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6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55"/>
            <p:cNvSpPr/>
            <p:nvPr/>
          </p:nvSpPr>
          <p:spPr>
            <a:xfrm>
              <a:off x="3021918" y="3570721"/>
              <a:ext cx="49139" cy="114628"/>
            </a:xfrm>
            <a:custGeom>
              <a:rect b="b" l="l" r="r" t="t"/>
              <a:pathLst>
                <a:path extrusionOk="0" h="3835" w="1644">
                  <a:moveTo>
                    <a:pt x="1" y="0"/>
                  </a:moveTo>
                  <a:lnTo>
                    <a:pt x="1" y="3834"/>
                  </a:lnTo>
                  <a:lnTo>
                    <a:pt x="1644" y="3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55"/>
            <p:cNvSpPr/>
            <p:nvPr/>
          </p:nvSpPr>
          <p:spPr>
            <a:xfrm>
              <a:off x="3046129" y="3570721"/>
              <a:ext cx="24928" cy="114628"/>
            </a:xfrm>
            <a:custGeom>
              <a:rect b="b" l="l" r="r" t="t"/>
              <a:pathLst>
                <a:path extrusionOk="0" h="3835" w="834">
                  <a:moveTo>
                    <a:pt x="0" y="0"/>
                  </a:moveTo>
                  <a:lnTo>
                    <a:pt x="0" y="3834"/>
                  </a:lnTo>
                  <a:lnTo>
                    <a:pt x="834" y="3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55"/>
            <p:cNvSpPr/>
            <p:nvPr/>
          </p:nvSpPr>
          <p:spPr>
            <a:xfrm>
              <a:off x="3021918" y="3659585"/>
              <a:ext cx="49139" cy="196587"/>
            </a:xfrm>
            <a:custGeom>
              <a:rect b="b" l="l" r="r" t="t"/>
              <a:pathLst>
                <a:path extrusionOk="0" h="6577" w="1644">
                  <a:moveTo>
                    <a:pt x="825" y="1"/>
                  </a:moveTo>
                  <a:cubicBezTo>
                    <a:pt x="804" y="1"/>
                    <a:pt x="783" y="2"/>
                    <a:pt x="763" y="4"/>
                  </a:cubicBezTo>
                  <a:cubicBezTo>
                    <a:pt x="334" y="28"/>
                    <a:pt x="1" y="385"/>
                    <a:pt x="1" y="837"/>
                  </a:cubicBezTo>
                  <a:lnTo>
                    <a:pt x="1" y="6577"/>
                  </a:lnTo>
                  <a:lnTo>
                    <a:pt x="1644" y="6577"/>
                  </a:lnTo>
                  <a:lnTo>
                    <a:pt x="1644" y="837"/>
                  </a:lnTo>
                  <a:cubicBezTo>
                    <a:pt x="1644" y="623"/>
                    <a:pt x="1549" y="409"/>
                    <a:pt x="1406" y="242"/>
                  </a:cubicBezTo>
                  <a:cubicBezTo>
                    <a:pt x="1254" y="111"/>
                    <a:pt x="1042" y="1"/>
                    <a:pt x="825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55"/>
            <p:cNvSpPr/>
            <p:nvPr/>
          </p:nvSpPr>
          <p:spPr>
            <a:xfrm>
              <a:off x="3046129" y="3660392"/>
              <a:ext cx="24928" cy="195780"/>
            </a:xfrm>
            <a:custGeom>
              <a:rect b="b" l="l" r="r" t="t"/>
              <a:pathLst>
                <a:path extrusionOk="0" h="6550" w="834">
                  <a:moveTo>
                    <a:pt x="0" y="1"/>
                  </a:moveTo>
                  <a:lnTo>
                    <a:pt x="0" y="6550"/>
                  </a:lnTo>
                  <a:lnTo>
                    <a:pt x="834" y="6550"/>
                  </a:lnTo>
                  <a:lnTo>
                    <a:pt x="834" y="810"/>
                  </a:lnTo>
                  <a:cubicBezTo>
                    <a:pt x="834" y="596"/>
                    <a:pt x="739" y="382"/>
                    <a:pt x="596" y="239"/>
                  </a:cubicBezTo>
                  <a:cubicBezTo>
                    <a:pt x="453" y="96"/>
                    <a:pt x="23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55"/>
            <p:cNvSpPr/>
            <p:nvPr/>
          </p:nvSpPr>
          <p:spPr>
            <a:xfrm>
              <a:off x="3001294" y="3826253"/>
              <a:ext cx="88983" cy="89012"/>
            </a:xfrm>
            <a:custGeom>
              <a:rect b="b" l="l" r="r" t="t"/>
              <a:pathLst>
                <a:path extrusionOk="0" h="2978" w="2977">
                  <a:moveTo>
                    <a:pt x="1500" y="0"/>
                  </a:moveTo>
                  <a:cubicBezTo>
                    <a:pt x="667" y="0"/>
                    <a:pt x="0" y="667"/>
                    <a:pt x="0" y="1477"/>
                  </a:cubicBezTo>
                  <a:cubicBezTo>
                    <a:pt x="0" y="2310"/>
                    <a:pt x="691" y="2977"/>
                    <a:pt x="1500" y="2977"/>
                  </a:cubicBezTo>
                  <a:cubicBezTo>
                    <a:pt x="2334" y="2977"/>
                    <a:pt x="2977" y="2287"/>
                    <a:pt x="2977" y="1477"/>
                  </a:cubicBezTo>
                  <a:cubicBezTo>
                    <a:pt x="2977" y="643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55"/>
            <p:cNvSpPr/>
            <p:nvPr/>
          </p:nvSpPr>
          <p:spPr>
            <a:xfrm>
              <a:off x="3046129" y="3826941"/>
              <a:ext cx="44148" cy="88325"/>
            </a:xfrm>
            <a:custGeom>
              <a:rect b="b" l="l" r="r" t="t"/>
              <a:pathLst>
                <a:path extrusionOk="0" h="2955" w="1477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5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55"/>
            <p:cNvSpPr/>
            <p:nvPr/>
          </p:nvSpPr>
          <p:spPr>
            <a:xfrm>
              <a:off x="2766386" y="3570721"/>
              <a:ext cx="49139" cy="163020"/>
            </a:xfrm>
            <a:custGeom>
              <a:rect b="b" l="l" r="r" t="t"/>
              <a:pathLst>
                <a:path extrusionOk="0" h="5454" w="1644">
                  <a:moveTo>
                    <a:pt x="0" y="0"/>
                  </a:moveTo>
                  <a:lnTo>
                    <a:pt x="0" y="5454"/>
                  </a:lnTo>
                  <a:lnTo>
                    <a:pt x="1644" y="545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55"/>
            <p:cNvSpPr/>
            <p:nvPr/>
          </p:nvSpPr>
          <p:spPr>
            <a:xfrm>
              <a:off x="2790597" y="3570721"/>
              <a:ext cx="24928" cy="163020"/>
            </a:xfrm>
            <a:custGeom>
              <a:rect b="b" l="l" r="r" t="t"/>
              <a:pathLst>
                <a:path extrusionOk="0" h="5454" w="834">
                  <a:moveTo>
                    <a:pt x="0" y="0"/>
                  </a:moveTo>
                  <a:lnTo>
                    <a:pt x="0" y="5454"/>
                  </a:lnTo>
                  <a:lnTo>
                    <a:pt x="834" y="545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55"/>
            <p:cNvSpPr/>
            <p:nvPr/>
          </p:nvSpPr>
          <p:spPr>
            <a:xfrm>
              <a:off x="2766386" y="3708486"/>
              <a:ext cx="49139" cy="147686"/>
            </a:xfrm>
            <a:custGeom>
              <a:rect b="b" l="l" r="r" t="t"/>
              <a:pathLst>
                <a:path extrusionOk="0" h="4941" w="1644">
                  <a:moveTo>
                    <a:pt x="894" y="0"/>
                  </a:moveTo>
                  <a:cubicBezTo>
                    <a:pt x="858" y="0"/>
                    <a:pt x="822" y="4"/>
                    <a:pt x="786" y="11"/>
                  </a:cubicBezTo>
                  <a:cubicBezTo>
                    <a:pt x="334" y="35"/>
                    <a:pt x="0" y="392"/>
                    <a:pt x="0" y="845"/>
                  </a:cubicBezTo>
                  <a:lnTo>
                    <a:pt x="0" y="4941"/>
                  </a:lnTo>
                  <a:lnTo>
                    <a:pt x="1644" y="4941"/>
                  </a:lnTo>
                  <a:lnTo>
                    <a:pt x="1644" y="845"/>
                  </a:lnTo>
                  <a:cubicBezTo>
                    <a:pt x="1644" y="606"/>
                    <a:pt x="1548" y="416"/>
                    <a:pt x="1405" y="249"/>
                  </a:cubicBezTo>
                  <a:cubicBezTo>
                    <a:pt x="1284" y="108"/>
                    <a:pt x="1094" y="0"/>
                    <a:pt x="894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55"/>
            <p:cNvSpPr/>
            <p:nvPr/>
          </p:nvSpPr>
          <p:spPr>
            <a:xfrm>
              <a:off x="2790597" y="3708814"/>
              <a:ext cx="24928" cy="147358"/>
            </a:xfrm>
            <a:custGeom>
              <a:rect b="b" l="l" r="r" t="t"/>
              <a:pathLst>
                <a:path extrusionOk="0" h="4930" w="834">
                  <a:moveTo>
                    <a:pt x="0" y="0"/>
                  </a:moveTo>
                  <a:lnTo>
                    <a:pt x="0" y="4930"/>
                  </a:lnTo>
                  <a:lnTo>
                    <a:pt x="834" y="4930"/>
                  </a:lnTo>
                  <a:lnTo>
                    <a:pt x="834" y="834"/>
                  </a:lnTo>
                  <a:cubicBezTo>
                    <a:pt x="834" y="595"/>
                    <a:pt x="738" y="405"/>
                    <a:pt x="595" y="238"/>
                  </a:cubicBezTo>
                  <a:cubicBezTo>
                    <a:pt x="453" y="71"/>
                    <a:pt x="238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55"/>
            <p:cNvSpPr/>
            <p:nvPr/>
          </p:nvSpPr>
          <p:spPr>
            <a:xfrm>
              <a:off x="2745732" y="3826253"/>
              <a:ext cx="89012" cy="89012"/>
            </a:xfrm>
            <a:custGeom>
              <a:rect b="b" l="l" r="r" t="t"/>
              <a:pathLst>
                <a:path extrusionOk="0" h="2978" w="2978">
                  <a:moveTo>
                    <a:pt x="1501" y="0"/>
                  </a:moveTo>
                  <a:cubicBezTo>
                    <a:pt x="668" y="0"/>
                    <a:pt x="1" y="667"/>
                    <a:pt x="1" y="1477"/>
                  </a:cubicBezTo>
                  <a:cubicBezTo>
                    <a:pt x="1" y="2310"/>
                    <a:pt x="668" y="2977"/>
                    <a:pt x="1501" y="2977"/>
                  </a:cubicBezTo>
                  <a:cubicBezTo>
                    <a:pt x="2335" y="2977"/>
                    <a:pt x="2978" y="2287"/>
                    <a:pt x="2978" y="1477"/>
                  </a:cubicBezTo>
                  <a:cubicBezTo>
                    <a:pt x="2978" y="643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55"/>
            <p:cNvSpPr/>
            <p:nvPr/>
          </p:nvSpPr>
          <p:spPr>
            <a:xfrm>
              <a:off x="2790597" y="3826941"/>
              <a:ext cx="44148" cy="88325"/>
            </a:xfrm>
            <a:custGeom>
              <a:rect b="b" l="l" r="r" t="t"/>
              <a:pathLst>
                <a:path extrusionOk="0" h="2955" w="1477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5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6" name="Google Shape;4566;p55"/>
          <p:cNvGrpSpPr/>
          <p:nvPr/>
        </p:nvGrpSpPr>
        <p:grpSpPr>
          <a:xfrm>
            <a:off x="1799229" y="3571409"/>
            <a:ext cx="343110" cy="343856"/>
            <a:chOff x="2065929" y="3571409"/>
            <a:chExt cx="343110" cy="343856"/>
          </a:xfrm>
        </p:grpSpPr>
        <p:sp>
          <p:nvSpPr>
            <p:cNvPr id="4567" name="Google Shape;4567;p55"/>
            <p:cNvSpPr/>
            <p:nvPr/>
          </p:nvSpPr>
          <p:spPr>
            <a:xfrm>
              <a:off x="2065929" y="3646164"/>
              <a:ext cx="56970" cy="96844"/>
            </a:xfrm>
            <a:custGeom>
              <a:rect b="b" l="l" r="r" t="t"/>
              <a:pathLst>
                <a:path extrusionOk="0" h="3240" w="1906">
                  <a:moveTo>
                    <a:pt x="0" y="0"/>
                  </a:moveTo>
                  <a:lnTo>
                    <a:pt x="0" y="3239"/>
                  </a:lnTo>
                  <a:lnTo>
                    <a:pt x="1905" y="3239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55"/>
            <p:cNvSpPr/>
            <p:nvPr/>
          </p:nvSpPr>
          <p:spPr>
            <a:xfrm>
              <a:off x="2089392" y="3646164"/>
              <a:ext cx="33507" cy="96844"/>
            </a:xfrm>
            <a:custGeom>
              <a:rect b="b" l="l" r="r" t="t"/>
              <a:pathLst>
                <a:path extrusionOk="0" h="3240" w="1121">
                  <a:moveTo>
                    <a:pt x="1" y="0"/>
                  </a:moveTo>
                  <a:lnTo>
                    <a:pt x="1" y="3239"/>
                  </a:lnTo>
                  <a:lnTo>
                    <a:pt x="1120" y="323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55"/>
            <p:cNvSpPr/>
            <p:nvPr/>
          </p:nvSpPr>
          <p:spPr>
            <a:xfrm>
              <a:off x="2153477" y="3621954"/>
              <a:ext cx="69076" cy="121055"/>
            </a:xfrm>
            <a:custGeom>
              <a:rect b="b" l="l" r="r" t="t"/>
              <a:pathLst>
                <a:path extrusionOk="0" h="4050" w="2311">
                  <a:moveTo>
                    <a:pt x="334" y="1"/>
                  </a:moveTo>
                  <a:lnTo>
                    <a:pt x="0" y="4049"/>
                  </a:lnTo>
                  <a:lnTo>
                    <a:pt x="2310" y="4049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55"/>
            <p:cNvSpPr/>
            <p:nvPr/>
          </p:nvSpPr>
          <p:spPr>
            <a:xfrm>
              <a:off x="2188359" y="3621954"/>
              <a:ext cx="34194" cy="121055"/>
            </a:xfrm>
            <a:custGeom>
              <a:rect b="b" l="l" r="r" t="t"/>
              <a:pathLst>
                <a:path extrusionOk="0" h="4050" w="1144">
                  <a:moveTo>
                    <a:pt x="0" y="1"/>
                  </a:moveTo>
                  <a:lnTo>
                    <a:pt x="0" y="4049"/>
                  </a:lnTo>
                  <a:lnTo>
                    <a:pt x="1143" y="404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55"/>
            <p:cNvSpPr/>
            <p:nvPr/>
          </p:nvSpPr>
          <p:spPr>
            <a:xfrm>
              <a:off x="2115038" y="3599895"/>
              <a:ext cx="48422" cy="144518"/>
            </a:xfrm>
            <a:custGeom>
              <a:rect b="b" l="l" r="r" t="t"/>
              <a:pathLst>
                <a:path extrusionOk="0" h="4835" w="1620">
                  <a:moveTo>
                    <a:pt x="0" y="0"/>
                  </a:moveTo>
                  <a:lnTo>
                    <a:pt x="0" y="4835"/>
                  </a:lnTo>
                  <a:lnTo>
                    <a:pt x="1620" y="4835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55"/>
            <p:cNvSpPr/>
            <p:nvPr/>
          </p:nvSpPr>
          <p:spPr>
            <a:xfrm>
              <a:off x="2138532" y="3599895"/>
              <a:ext cx="24928" cy="144518"/>
            </a:xfrm>
            <a:custGeom>
              <a:rect b="b" l="l" r="r" t="t"/>
              <a:pathLst>
                <a:path extrusionOk="0" h="4835" w="834">
                  <a:moveTo>
                    <a:pt x="0" y="0"/>
                  </a:moveTo>
                  <a:lnTo>
                    <a:pt x="0" y="4835"/>
                  </a:lnTo>
                  <a:lnTo>
                    <a:pt x="834" y="4835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55"/>
            <p:cNvSpPr/>
            <p:nvPr/>
          </p:nvSpPr>
          <p:spPr>
            <a:xfrm>
              <a:off x="2212540" y="3571409"/>
              <a:ext cx="49169" cy="171598"/>
            </a:xfrm>
            <a:custGeom>
              <a:rect b="b" l="l" r="r" t="t"/>
              <a:pathLst>
                <a:path extrusionOk="0" h="5741" w="1645">
                  <a:moveTo>
                    <a:pt x="1" y="1"/>
                  </a:moveTo>
                  <a:lnTo>
                    <a:pt x="1" y="5740"/>
                  </a:lnTo>
                  <a:lnTo>
                    <a:pt x="1644" y="5740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55"/>
            <p:cNvSpPr/>
            <p:nvPr/>
          </p:nvSpPr>
          <p:spPr>
            <a:xfrm>
              <a:off x="2237469" y="3571409"/>
              <a:ext cx="24928" cy="171598"/>
            </a:xfrm>
            <a:custGeom>
              <a:rect b="b" l="l" r="r" t="t"/>
              <a:pathLst>
                <a:path extrusionOk="0" h="5741" w="834">
                  <a:moveTo>
                    <a:pt x="0" y="1"/>
                  </a:moveTo>
                  <a:lnTo>
                    <a:pt x="0" y="5740"/>
                  </a:lnTo>
                  <a:lnTo>
                    <a:pt x="834" y="574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55"/>
            <p:cNvSpPr/>
            <p:nvPr/>
          </p:nvSpPr>
          <p:spPr>
            <a:xfrm>
              <a:off x="2212540" y="3742979"/>
              <a:ext cx="57000" cy="97531"/>
            </a:xfrm>
            <a:custGeom>
              <a:rect b="b" l="l" r="r" t="t"/>
              <a:pathLst>
                <a:path extrusionOk="0" h="3263" w="1907">
                  <a:moveTo>
                    <a:pt x="1" y="0"/>
                  </a:moveTo>
                  <a:lnTo>
                    <a:pt x="1" y="3263"/>
                  </a:lnTo>
                  <a:lnTo>
                    <a:pt x="1644" y="3263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55"/>
            <p:cNvSpPr/>
            <p:nvPr/>
          </p:nvSpPr>
          <p:spPr>
            <a:xfrm>
              <a:off x="2237469" y="3742979"/>
              <a:ext cx="32759" cy="97531"/>
            </a:xfrm>
            <a:custGeom>
              <a:rect b="b" l="l" r="r" t="t"/>
              <a:pathLst>
                <a:path extrusionOk="0" h="3263" w="1096">
                  <a:moveTo>
                    <a:pt x="0" y="0"/>
                  </a:moveTo>
                  <a:lnTo>
                    <a:pt x="0" y="3263"/>
                  </a:lnTo>
                  <a:lnTo>
                    <a:pt x="834" y="3263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55"/>
            <p:cNvSpPr/>
            <p:nvPr/>
          </p:nvSpPr>
          <p:spPr>
            <a:xfrm>
              <a:off x="2301523" y="3742979"/>
              <a:ext cx="68358" cy="121025"/>
            </a:xfrm>
            <a:custGeom>
              <a:rect b="b" l="l" r="r" t="t"/>
              <a:pathLst>
                <a:path extrusionOk="0" h="4049" w="2287">
                  <a:moveTo>
                    <a:pt x="1" y="0"/>
                  </a:moveTo>
                  <a:lnTo>
                    <a:pt x="334" y="4049"/>
                  </a:lnTo>
                  <a:lnTo>
                    <a:pt x="1977" y="4049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55"/>
            <p:cNvSpPr/>
            <p:nvPr/>
          </p:nvSpPr>
          <p:spPr>
            <a:xfrm>
              <a:off x="2335688" y="3742979"/>
              <a:ext cx="33507" cy="121025"/>
            </a:xfrm>
            <a:custGeom>
              <a:rect b="b" l="l" r="r" t="t"/>
              <a:pathLst>
                <a:path extrusionOk="0" h="4049" w="1121">
                  <a:moveTo>
                    <a:pt x="1" y="0"/>
                  </a:moveTo>
                  <a:lnTo>
                    <a:pt x="1" y="4049"/>
                  </a:lnTo>
                  <a:lnTo>
                    <a:pt x="834" y="4049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55"/>
            <p:cNvSpPr/>
            <p:nvPr/>
          </p:nvSpPr>
          <p:spPr>
            <a:xfrm>
              <a:off x="2262367" y="3742979"/>
              <a:ext cx="49169" cy="144518"/>
            </a:xfrm>
            <a:custGeom>
              <a:rect b="b" l="l" r="r" t="t"/>
              <a:pathLst>
                <a:path extrusionOk="0" h="4835" w="1645">
                  <a:moveTo>
                    <a:pt x="1" y="0"/>
                  </a:moveTo>
                  <a:lnTo>
                    <a:pt x="1" y="4834"/>
                  </a:lnTo>
                  <a:lnTo>
                    <a:pt x="1644" y="4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55"/>
            <p:cNvSpPr/>
            <p:nvPr/>
          </p:nvSpPr>
          <p:spPr>
            <a:xfrm>
              <a:off x="2286578" y="3742979"/>
              <a:ext cx="24958" cy="144518"/>
            </a:xfrm>
            <a:custGeom>
              <a:rect b="b" l="l" r="r" t="t"/>
              <a:pathLst>
                <a:path extrusionOk="0" h="4835" w="835">
                  <a:moveTo>
                    <a:pt x="1" y="0"/>
                  </a:moveTo>
                  <a:lnTo>
                    <a:pt x="1" y="4834"/>
                  </a:lnTo>
                  <a:lnTo>
                    <a:pt x="834" y="4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55"/>
            <p:cNvSpPr/>
            <p:nvPr/>
          </p:nvSpPr>
          <p:spPr>
            <a:xfrm>
              <a:off x="2360616" y="3742979"/>
              <a:ext cx="48422" cy="172286"/>
            </a:xfrm>
            <a:custGeom>
              <a:rect b="b" l="l" r="r" t="t"/>
              <a:pathLst>
                <a:path extrusionOk="0" h="5764" w="1620">
                  <a:moveTo>
                    <a:pt x="0" y="0"/>
                  </a:moveTo>
                  <a:lnTo>
                    <a:pt x="0" y="5763"/>
                  </a:lnTo>
                  <a:lnTo>
                    <a:pt x="1620" y="5763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55"/>
            <p:cNvSpPr/>
            <p:nvPr/>
          </p:nvSpPr>
          <p:spPr>
            <a:xfrm>
              <a:off x="2384110" y="3742979"/>
              <a:ext cx="24928" cy="172286"/>
            </a:xfrm>
            <a:custGeom>
              <a:rect b="b" l="l" r="r" t="t"/>
              <a:pathLst>
                <a:path extrusionOk="0" h="5764" w="834">
                  <a:moveTo>
                    <a:pt x="0" y="0"/>
                  </a:moveTo>
                  <a:lnTo>
                    <a:pt x="0" y="5763"/>
                  </a:lnTo>
                  <a:lnTo>
                    <a:pt x="834" y="5763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55"/>
            <p:cNvSpPr/>
            <p:nvPr/>
          </p:nvSpPr>
          <p:spPr>
            <a:xfrm>
              <a:off x="2065929" y="3733713"/>
              <a:ext cx="343107" cy="19967"/>
            </a:xfrm>
            <a:custGeom>
              <a:rect b="b" l="l" r="r" t="t"/>
              <a:pathLst>
                <a:path extrusionOk="0" h="668" w="11479">
                  <a:moveTo>
                    <a:pt x="0" y="1"/>
                  </a:moveTo>
                  <a:lnTo>
                    <a:pt x="0" y="667"/>
                  </a:lnTo>
                  <a:lnTo>
                    <a:pt x="11479" y="667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55"/>
            <p:cNvSpPr/>
            <p:nvPr/>
          </p:nvSpPr>
          <p:spPr>
            <a:xfrm>
              <a:off x="2237469" y="3733713"/>
              <a:ext cx="171569" cy="19967"/>
            </a:xfrm>
            <a:custGeom>
              <a:rect b="b" l="l" r="r" t="t"/>
              <a:pathLst>
                <a:path extrusionOk="0" h="668" w="5740">
                  <a:moveTo>
                    <a:pt x="0" y="1"/>
                  </a:moveTo>
                  <a:lnTo>
                    <a:pt x="0" y="667"/>
                  </a:lnTo>
                  <a:lnTo>
                    <a:pt x="5740" y="667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5" name="Google Shape;4585;p55"/>
          <p:cNvGrpSpPr/>
          <p:nvPr/>
        </p:nvGrpSpPr>
        <p:grpSpPr>
          <a:xfrm>
            <a:off x="1048874" y="3641890"/>
            <a:ext cx="345979" cy="178684"/>
            <a:chOff x="1391774" y="3641890"/>
            <a:chExt cx="345979" cy="178684"/>
          </a:xfrm>
        </p:grpSpPr>
        <p:sp>
          <p:nvSpPr>
            <p:cNvPr id="4586" name="Google Shape;4586;p55"/>
            <p:cNvSpPr/>
            <p:nvPr/>
          </p:nvSpPr>
          <p:spPr>
            <a:xfrm>
              <a:off x="1522036" y="3641890"/>
              <a:ext cx="84051" cy="86860"/>
            </a:xfrm>
            <a:custGeom>
              <a:rect b="b" l="l" r="r" t="t"/>
              <a:pathLst>
                <a:path extrusionOk="0" h="2906" w="2812">
                  <a:moveTo>
                    <a:pt x="1" y="0"/>
                  </a:moveTo>
                  <a:lnTo>
                    <a:pt x="1" y="2263"/>
                  </a:lnTo>
                  <a:lnTo>
                    <a:pt x="763" y="2263"/>
                  </a:lnTo>
                  <a:lnTo>
                    <a:pt x="1406" y="2906"/>
                  </a:lnTo>
                  <a:lnTo>
                    <a:pt x="2073" y="2263"/>
                  </a:lnTo>
                  <a:lnTo>
                    <a:pt x="2811" y="2263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55"/>
            <p:cNvSpPr/>
            <p:nvPr/>
          </p:nvSpPr>
          <p:spPr>
            <a:xfrm>
              <a:off x="1564061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0" y="0"/>
                  </a:moveTo>
                  <a:lnTo>
                    <a:pt x="0" y="2906"/>
                  </a:lnTo>
                  <a:lnTo>
                    <a:pt x="667" y="2263"/>
                  </a:lnTo>
                  <a:lnTo>
                    <a:pt x="1405" y="2263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55"/>
            <p:cNvSpPr/>
            <p:nvPr/>
          </p:nvSpPr>
          <p:spPr>
            <a:xfrm>
              <a:off x="1391774" y="3641890"/>
              <a:ext cx="83333" cy="86860"/>
            </a:xfrm>
            <a:custGeom>
              <a:rect b="b" l="l" r="r" t="t"/>
              <a:pathLst>
                <a:path extrusionOk="0" h="2906" w="2788">
                  <a:moveTo>
                    <a:pt x="1" y="0"/>
                  </a:moveTo>
                  <a:lnTo>
                    <a:pt x="1" y="2263"/>
                  </a:lnTo>
                  <a:lnTo>
                    <a:pt x="739" y="2263"/>
                  </a:lnTo>
                  <a:lnTo>
                    <a:pt x="1406" y="2906"/>
                  </a:lnTo>
                  <a:lnTo>
                    <a:pt x="2049" y="2263"/>
                  </a:lnTo>
                  <a:lnTo>
                    <a:pt x="2787" y="226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55"/>
            <p:cNvSpPr/>
            <p:nvPr/>
          </p:nvSpPr>
          <p:spPr>
            <a:xfrm>
              <a:off x="1434487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1" y="0"/>
                  </a:moveTo>
                  <a:lnTo>
                    <a:pt x="1" y="2906"/>
                  </a:lnTo>
                  <a:lnTo>
                    <a:pt x="644" y="2263"/>
                  </a:lnTo>
                  <a:lnTo>
                    <a:pt x="1406" y="226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55"/>
            <p:cNvSpPr/>
            <p:nvPr/>
          </p:nvSpPr>
          <p:spPr>
            <a:xfrm>
              <a:off x="1497854" y="3774274"/>
              <a:ext cx="133847" cy="46300"/>
            </a:xfrm>
            <a:custGeom>
              <a:rect b="b" l="l" r="r" t="t"/>
              <a:pathLst>
                <a:path extrusionOk="0" h="1549" w="4478">
                  <a:moveTo>
                    <a:pt x="310" y="1"/>
                  </a:moveTo>
                  <a:lnTo>
                    <a:pt x="0" y="787"/>
                  </a:lnTo>
                  <a:lnTo>
                    <a:pt x="310" y="1549"/>
                  </a:lnTo>
                  <a:lnTo>
                    <a:pt x="4168" y="1549"/>
                  </a:lnTo>
                  <a:lnTo>
                    <a:pt x="4477" y="787"/>
                  </a:lnTo>
                  <a:lnTo>
                    <a:pt x="41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55"/>
            <p:cNvSpPr/>
            <p:nvPr/>
          </p:nvSpPr>
          <p:spPr>
            <a:xfrm>
              <a:off x="1564061" y="3774274"/>
              <a:ext cx="66924" cy="46300"/>
            </a:xfrm>
            <a:custGeom>
              <a:rect b="b" l="l" r="r" t="t"/>
              <a:pathLst>
                <a:path extrusionOk="0" h="1549" w="2239">
                  <a:moveTo>
                    <a:pt x="0" y="1"/>
                  </a:moveTo>
                  <a:lnTo>
                    <a:pt x="0" y="1549"/>
                  </a:lnTo>
                  <a:lnTo>
                    <a:pt x="1905" y="1549"/>
                  </a:lnTo>
                  <a:lnTo>
                    <a:pt x="2239" y="787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55"/>
            <p:cNvSpPr/>
            <p:nvPr/>
          </p:nvSpPr>
          <p:spPr>
            <a:xfrm>
              <a:off x="1392491" y="3774274"/>
              <a:ext cx="114628" cy="46300"/>
            </a:xfrm>
            <a:custGeom>
              <a:rect b="b" l="l" r="r" t="t"/>
              <a:pathLst>
                <a:path extrusionOk="0" h="1549" w="3835">
                  <a:moveTo>
                    <a:pt x="1" y="1"/>
                  </a:moveTo>
                  <a:lnTo>
                    <a:pt x="1" y="1549"/>
                  </a:lnTo>
                  <a:lnTo>
                    <a:pt x="3835" y="1549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55"/>
            <p:cNvSpPr/>
            <p:nvPr/>
          </p:nvSpPr>
          <p:spPr>
            <a:xfrm>
              <a:off x="1622407" y="3774274"/>
              <a:ext cx="114628" cy="46300"/>
            </a:xfrm>
            <a:custGeom>
              <a:rect b="b" l="l" r="r" t="t"/>
              <a:pathLst>
                <a:path extrusionOk="0" h="1549" w="3835">
                  <a:moveTo>
                    <a:pt x="1" y="1"/>
                  </a:moveTo>
                  <a:lnTo>
                    <a:pt x="1" y="1549"/>
                  </a:lnTo>
                  <a:lnTo>
                    <a:pt x="3835" y="1549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55"/>
            <p:cNvSpPr/>
            <p:nvPr/>
          </p:nvSpPr>
          <p:spPr>
            <a:xfrm>
              <a:off x="1653015" y="3641890"/>
              <a:ext cx="84021" cy="86860"/>
            </a:xfrm>
            <a:custGeom>
              <a:rect b="b" l="l" r="r" t="t"/>
              <a:pathLst>
                <a:path extrusionOk="0" h="2906" w="2811">
                  <a:moveTo>
                    <a:pt x="1" y="0"/>
                  </a:moveTo>
                  <a:lnTo>
                    <a:pt x="1" y="2263"/>
                  </a:lnTo>
                  <a:lnTo>
                    <a:pt x="739" y="2263"/>
                  </a:lnTo>
                  <a:lnTo>
                    <a:pt x="1406" y="2906"/>
                  </a:lnTo>
                  <a:lnTo>
                    <a:pt x="2073" y="2263"/>
                  </a:lnTo>
                  <a:lnTo>
                    <a:pt x="2811" y="2263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55"/>
            <p:cNvSpPr/>
            <p:nvPr/>
          </p:nvSpPr>
          <p:spPr>
            <a:xfrm>
              <a:off x="1695728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1" y="0"/>
                  </a:moveTo>
                  <a:lnTo>
                    <a:pt x="1" y="2906"/>
                  </a:lnTo>
                  <a:lnTo>
                    <a:pt x="668" y="2263"/>
                  </a:lnTo>
                  <a:lnTo>
                    <a:pt x="1406" y="226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6" name="Google Shape;4596;p55"/>
          <p:cNvGrpSpPr/>
          <p:nvPr/>
        </p:nvGrpSpPr>
        <p:grpSpPr>
          <a:xfrm>
            <a:off x="1050309" y="4143718"/>
            <a:ext cx="343826" cy="345261"/>
            <a:chOff x="1393209" y="4143718"/>
            <a:chExt cx="343826" cy="345261"/>
          </a:xfrm>
        </p:grpSpPr>
        <p:sp>
          <p:nvSpPr>
            <p:cNvPr id="4597" name="Google Shape;4597;p55"/>
            <p:cNvSpPr/>
            <p:nvPr/>
          </p:nvSpPr>
          <p:spPr>
            <a:xfrm>
              <a:off x="1393209" y="4144435"/>
              <a:ext cx="199336" cy="181552"/>
            </a:xfrm>
            <a:custGeom>
              <a:rect b="b" l="l" r="r" t="t"/>
              <a:pathLst>
                <a:path extrusionOk="0" h="6074" w="6669">
                  <a:moveTo>
                    <a:pt x="5764" y="0"/>
                  </a:moveTo>
                  <a:cubicBezTo>
                    <a:pt x="2573" y="0"/>
                    <a:pt x="1" y="2572"/>
                    <a:pt x="1" y="5740"/>
                  </a:cubicBezTo>
                  <a:lnTo>
                    <a:pt x="2906" y="6073"/>
                  </a:lnTo>
                  <a:lnTo>
                    <a:pt x="5764" y="5740"/>
                  </a:lnTo>
                  <a:lnTo>
                    <a:pt x="6669" y="3072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55"/>
            <p:cNvSpPr/>
            <p:nvPr/>
          </p:nvSpPr>
          <p:spPr>
            <a:xfrm>
              <a:off x="1565466" y="4143718"/>
              <a:ext cx="171569" cy="199336"/>
            </a:xfrm>
            <a:custGeom>
              <a:rect b="b" l="l" r="r" t="t"/>
              <a:pathLst>
                <a:path extrusionOk="0" h="6669" w="5740">
                  <a:moveTo>
                    <a:pt x="1" y="1"/>
                  </a:moveTo>
                  <a:lnTo>
                    <a:pt x="1" y="2144"/>
                  </a:lnTo>
                  <a:lnTo>
                    <a:pt x="906" y="3096"/>
                  </a:lnTo>
                  <a:lnTo>
                    <a:pt x="1" y="4025"/>
                  </a:lnTo>
                  <a:lnTo>
                    <a:pt x="1" y="5740"/>
                  </a:lnTo>
                  <a:lnTo>
                    <a:pt x="2668" y="6669"/>
                  </a:lnTo>
                  <a:lnTo>
                    <a:pt x="5740" y="5740"/>
                  </a:lnTo>
                  <a:cubicBezTo>
                    <a:pt x="5740" y="2549"/>
                    <a:pt x="3144" y="1"/>
                    <a:pt x="1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55"/>
            <p:cNvSpPr/>
            <p:nvPr/>
          </p:nvSpPr>
          <p:spPr>
            <a:xfrm>
              <a:off x="1537698" y="4315975"/>
              <a:ext cx="199336" cy="172286"/>
            </a:xfrm>
            <a:custGeom>
              <a:rect b="b" l="l" r="r" t="t"/>
              <a:pathLst>
                <a:path extrusionOk="0" h="5764" w="6669">
                  <a:moveTo>
                    <a:pt x="930" y="1"/>
                  </a:moveTo>
                  <a:lnTo>
                    <a:pt x="1" y="2858"/>
                  </a:lnTo>
                  <a:lnTo>
                    <a:pt x="930" y="5764"/>
                  </a:lnTo>
                  <a:cubicBezTo>
                    <a:pt x="4073" y="5764"/>
                    <a:pt x="6669" y="3192"/>
                    <a:pt x="6669" y="1"/>
                  </a:cubicBezTo>
                  <a:lnTo>
                    <a:pt x="4526" y="1"/>
                  </a:lnTo>
                  <a:lnTo>
                    <a:pt x="3597" y="929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55"/>
            <p:cNvSpPr/>
            <p:nvPr/>
          </p:nvSpPr>
          <p:spPr>
            <a:xfrm>
              <a:off x="1393209" y="4288925"/>
              <a:ext cx="172286" cy="199336"/>
            </a:xfrm>
            <a:custGeom>
              <a:rect b="b" l="l" r="r" t="t"/>
              <a:pathLst>
                <a:path extrusionOk="0" h="6669" w="5764">
                  <a:moveTo>
                    <a:pt x="2906" y="1"/>
                  </a:moveTo>
                  <a:lnTo>
                    <a:pt x="1977" y="906"/>
                  </a:lnTo>
                  <a:lnTo>
                    <a:pt x="1" y="906"/>
                  </a:lnTo>
                  <a:cubicBezTo>
                    <a:pt x="1" y="4097"/>
                    <a:pt x="2573" y="6669"/>
                    <a:pt x="5764" y="6669"/>
                  </a:cubicBezTo>
                  <a:lnTo>
                    <a:pt x="5549" y="4906"/>
                  </a:lnTo>
                  <a:lnTo>
                    <a:pt x="4692" y="3763"/>
                  </a:lnTo>
                  <a:lnTo>
                    <a:pt x="5430" y="2858"/>
                  </a:lnTo>
                  <a:lnTo>
                    <a:pt x="5764" y="906"/>
                  </a:lnTo>
                  <a:lnTo>
                    <a:pt x="3811" y="906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55"/>
            <p:cNvSpPr/>
            <p:nvPr/>
          </p:nvSpPr>
          <p:spPr>
            <a:xfrm>
              <a:off x="1564061" y="4194262"/>
              <a:ext cx="172973" cy="149510"/>
            </a:xfrm>
            <a:custGeom>
              <a:rect b="b" l="l" r="r" t="t"/>
              <a:pathLst>
                <a:path extrusionOk="0" h="5002" w="5787">
                  <a:moveTo>
                    <a:pt x="4072" y="0"/>
                  </a:moveTo>
                  <a:lnTo>
                    <a:pt x="0" y="4073"/>
                  </a:lnTo>
                  <a:lnTo>
                    <a:pt x="2715" y="5001"/>
                  </a:lnTo>
                  <a:lnTo>
                    <a:pt x="5787" y="4073"/>
                  </a:lnTo>
                  <a:cubicBezTo>
                    <a:pt x="5787" y="2501"/>
                    <a:pt x="5120" y="1048"/>
                    <a:pt x="407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55"/>
            <p:cNvSpPr/>
            <p:nvPr/>
          </p:nvSpPr>
          <p:spPr>
            <a:xfrm>
              <a:off x="1443036" y="4315975"/>
              <a:ext cx="122459" cy="173003"/>
            </a:xfrm>
            <a:custGeom>
              <a:rect b="b" l="l" r="r" t="t"/>
              <a:pathLst>
                <a:path extrusionOk="0" h="5788" w="4097">
                  <a:moveTo>
                    <a:pt x="4097" y="1"/>
                  </a:moveTo>
                  <a:lnTo>
                    <a:pt x="1" y="4097"/>
                  </a:lnTo>
                  <a:cubicBezTo>
                    <a:pt x="1048" y="5121"/>
                    <a:pt x="2477" y="5788"/>
                    <a:pt x="4097" y="5788"/>
                  </a:cubicBezTo>
                  <a:lnTo>
                    <a:pt x="4097" y="3811"/>
                  </a:lnTo>
                  <a:lnTo>
                    <a:pt x="3168" y="2882"/>
                  </a:lnTo>
                  <a:lnTo>
                    <a:pt x="4097" y="1977"/>
                  </a:lnTo>
                  <a:lnTo>
                    <a:pt x="409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3" name="Google Shape;4603;p55"/>
          <p:cNvGrpSpPr/>
          <p:nvPr/>
        </p:nvGrpSpPr>
        <p:grpSpPr>
          <a:xfrm>
            <a:off x="1834828" y="4149427"/>
            <a:ext cx="272628" cy="345949"/>
            <a:chOff x="2101528" y="4149427"/>
            <a:chExt cx="272628" cy="345949"/>
          </a:xfrm>
        </p:grpSpPr>
        <p:sp>
          <p:nvSpPr>
            <p:cNvPr id="4604" name="Google Shape;4604;p55"/>
            <p:cNvSpPr/>
            <p:nvPr/>
          </p:nvSpPr>
          <p:spPr>
            <a:xfrm>
              <a:off x="2188359" y="4149427"/>
              <a:ext cx="99683" cy="345947"/>
            </a:xfrm>
            <a:custGeom>
              <a:rect b="b" l="l" r="r" t="t"/>
              <a:pathLst>
                <a:path extrusionOk="0" h="11574" w="3335">
                  <a:moveTo>
                    <a:pt x="1381" y="0"/>
                  </a:moveTo>
                  <a:lnTo>
                    <a:pt x="1381" y="2596"/>
                  </a:lnTo>
                  <a:lnTo>
                    <a:pt x="72" y="2596"/>
                  </a:lnTo>
                  <a:lnTo>
                    <a:pt x="405" y="3286"/>
                  </a:lnTo>
                  <a:lnTo>
                    <a:pt x="1358" y="3286"/>
                  </a:lnTo>
                  <a:lnTo>
                    <a:pt x="1358" y="6740"/>
                  </a:lnTo>
                  <a:lnTo>
                    <a:pt x="48" y="6740"/>
                  </a:lnTo>
                  <a:lnTo>
                    <a:pt x="357" y="7430"/>
                  </a:lnTo>
                  <a:lnTo>
                    <a:pt x="1310" y="7430"/>
                  </a:lnTo>
                  <a:lnTo>
                    <a:pt x="1310" y="10883"/>
                  </a:lnTo>
                  <a:lnTo>
                    <a:pt x="0" y="10883"/>
                  </a:lnTo>
                  <a:lnTo>
                    <a:pt x="334" y="11574"/>
                  </a:lnTo>
                  <a:lnTo>
                    <a:pt x="1977" y="11574"/>
                  </a:lnTo>
                  <a:lnTo>
                    <a:pt x="1977" y="9359"/>
                  </a:lnTo>
                  <a:lnTo>
                    <a:pt x="2929" y="9359"/>
                  </a:lnTo>
                  <a:lnTo>
                    <a:pt x="3239" y="8669"/>
                  </a:lnTo>
                  <a:lnTo>
                    <a:pt x="2072" y="8669"/>
                  </a:lnTo>
                  <a:lnTo>
                    <a:pt x="2072" y="5215"/>
                  </a:lnTo>
                  <a:lnTo>
                    <a:pt x="3025" y="5215"/>
                  </a:lnTo>
                  <a:lnTo>
                    <a:pt x="3334" y="4525"/>
                  </a:lnTo>
                  <a:lnTo>
                    <a:pt x="2072" y="45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55"/>
            <p:cNvSpPr/>
            <p:nvPr/>
          </p:nvSpPr>
          <p:spPr>
            <a:xfrm>
              <a:off x="2237469" y="4151549"/>
              <a:ext cx="47704" cy="343825"/>
            </a:xfrm>
            <a:custGeom>
              <a:rect b="b" l="l" r="r" t="t"/>
              <a:pathLst>
                <a:path extrusionOk="0" h="11503" w="1596">
                  <a:moveTo>
                    <a:pt x="0" y="1"/>
                  </a:moveTo>
                  <a:lnTo>
                    <a:pt x="0" y="11503"/>
                  </a:lnTo>
                  <a:lnTo>
                    <a:pt x="334" y="11503"/>
                  </a:lnTo>
                  <a:lnTo>
                    <a:pt x="334" y="9288"/>
                  </a:lnTo>
                  <a:lnTo>
                    <a:pt x="1286" y="9288"/>
                  </a:lnTo>
                  <a:lnTo>
                    <a:pt x="1596" y="8598"/>
                  </a:lnTo>
                  <a:lnTo>
                    <a:pt x="334" y="8598"/>
                  </a:lnTo>
                  <a:lnTo>
                    <a:pt x="334" y="5216"/>
                  </a:lnTo>
                  <a:lnTo>
                    <a:pt x="1286" y="5216"/>
                  </a:lnTo>
                  <a:lnTo>
                    <a:pt x="1596" y="4525"/>
                  </a:lnTo>
                  <a:lnTo>
                    <a:pt x="334" y="45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55"/>
            <p:cNvSpPr/>
            <p:nvPr/>
          </p:nvSpPr>
          <p:spPr>
            <a:xfrm>
              <a:off x="2101528" y="4150054"/>
              <a:ext cx="98966" cy="97621"/>
            </a:xfrm>
            <a:custGeom>
              <a:rect b="b" l="l" r="r" t="t"/>
              <a:pathLst>
                <a:path extrusionOk="0" h="3266" w="3311">
                  <a:moveTo>
                    <a:pt x="1632" y="1"/>
                  </a:moveTo>
                  <a:cubicBezTo>
                    <a:pt x="718" y="1"/>
                    <a:pt x="1" y="769"/>
                    <a:pt x="24" y="1694"/>
                  </a:cubicBezTo>
                  <a:cubicBezTo>
                    <a:pt x="47" y="2575"/>
                    <a:pt x="786" y="3265"/>
                    <a:pt x="1667" y="3265"/>
                  </a:cubicBezTo>
                  <a:lnTo>
                    <a:pt x="3310" y="3265"/>
                  </a:lnTo>
                  <a:lnTo>
                    <a:pt x="3310" y="1622"/>
                  </a:lnTo>
                  <a:cubicBezTo>
                    <a:pt x="3310" y="765"/>
                    <a:pt x="2596" y="27"/>
                    <a:pt x="1714" y="3"/>
                  </a:cubicBezTo>
                  <a:cubicBezTo>
                    <a:pt x="1687" y="2"/>
                    <a:pt x="1660" y="1"/>
                    <a:pt x="1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55"/>
            <p:cNvSpPr/>
            <p:nvPr/>
          </p:nvSpPr>
          <p:spPr>
            <a:xfrm>
              <a:off x="2101528" y="4273262"/>
              <a:ext cx="98966" cy="98278"/>
            </a:xfrm>
            <a:custGeom>
              <a:rect b="b" l="l" r="r" t="t"/>
              <a:pathLst>
                <a:path extrusionOk="0" h="3288" w="3311">
                  <a:moveTo>
                    <a:pt x="1672" y="0"/>
                  </a:moveTo>
                  <a:cubicBezTo>
                    <a:pt x="740" y="0"/>
                    <a:pt x="0" y="777"/>
                    <a:pt x="24" y="1715"/>
                  </a:cubicBezTo>
                  <a:cubicBezTo>
                    <a:pt x="47" y="2597"/>
                    <a:pt x="786" y="3287"/>
                    <a:pt x="1667" y="3287"/>
                  </a:cubicBezTo>
                  <a:lnTo>
                    <a:pt x="3310" y="3287"/>
                  </a:lnTo>
                  <a:lnTo>
                    <a:pt x="3310" y="1644"/>
                  </a:lnTo>
                  <a:cubicBezTo>
                    <a:pt x="3310" y="787"/>
                    <a:pt x="2596" y="48"/>
                    <a:pt x="1714" y="1"/>
                  </a:cubicBezTo>
                  <a:cubicBezTo>
                    <a:pt x="1700" y="0"/>
                    <a:pt x="1686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55"/>
            <p:cNvSpPr/>
            <p:nvPr/>
          </p:nvSpPr>
          <p:spPr>
            <a:xfrm>
              <a:off x="2101528" y="4397097"/>
              <a:ext cx="98966" cy="98278"/>
            </a:xfrm>
            <a:custGeom>
              <a:rect b="b" l="l" r="r" t="t"/>
              <a:pathLst>
                <a:path extrusionOk="0" h="3288" w="3311">
                  <a:moveTo>
                    <a:pt x="1671" y="1"/>
                  </a:moveTo>
                  <a:cubicBezTo>
                    <a:pt x="739" y="1"/>
                    <a:pt x="0" y="754"/>
                    <a:pt x="24" y="1692"/>
                  </a:cubicBezTo>
                  <a:cubicBezTo>
                    <a:pt x="47" y="2597"/>
                    <a:pt x="786" y="3288"/>
                    <a:pt x="1667" y="3288"/>
                  </a:cubicBezTo>
                  <a:lnTo>
                    <a:pt x="3310" y="3288"/>
                  </a:lnTo>
                  <a:lnTo>
                    <a:pt x="3310" y="1645"/>
                  </a:lnTo>
                  <a:cubicBezTo>
                    <a:pt x="3310" y="787"/>
                    <a:pt x="2596" y="25"/>
                    <a:pt x="1714" y="2"/>
                  </a:cubicBezTo>
                  <a:cubicBezTo>
                    <a:pt x="1700" y="1"/>
                    <a:pt x="1685" y="1"/>
                    <a:pt x="1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55"/>
            <p:cNvSpPr/>
            <p:nvPr/>
          </p:nvSpPr>
          <p:spPr>
            <a:xfrm>
              <a:off x="2275907" y="4209177"/>
              <a:ext cx="98248" cy="97591"/>
            </a:xfrm>
            <a:custGeom>
              <a:rect b="b" l="l" r="r" t="t"/>
              <a:pathLst>
                <a:path extrusionOk="0" h="3265" w="3287">
                  <a:moveTo>
                    <a:pt x="1614" y="1"/>
                  </a:moveTo>
                  <a:cubicBezTo>
                    <a:pt x="1600" y="1"/>
                    <a:pt x="1586" y="1"/>
                    <a:pt x="1572" y="2"/>
                  </a:cubicBezTo>
                  <a:cubicBezTo>
                    <a:pt x="667" y="49"/>
                    <a:pt x="0" y="787"/>
                    <a:pt x="0" y="1645"/>
                  </a:cubicBezTo>
                  <a:lnTo>
                    <a:pt x="0" y="3264"/>
                  </a:lnTo>
                  <a:lnTo>
                    <a:pt x="1596" y="3264"/>
                  </a:lnTo>
                  <a:cubicBezTo>
                    <a:pt x="2453" y="3264"/>
                    <a:pt x="3215" y="2573"/>
                    <a:pt x="3263" y="1716"/>
                  </a:cubicBezTo>
                  <a:cubicBezTo>
                    <a:pt x="3286" y="778"/>
                    <a:pt x="2547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55"/>
            <p:cNvSpPr/>
            <p:nvPr/>
          </p:nvSpPr>
          <p:spPr>
            <a:xfrm>
              <a:off x="2275907" y="4332325"/>
              <a:ext cx="98248" cy="96873"/>
            </a:xfrm>
            <a:custGeom>
              <a:rect b="b" l="l" r="r" t="t"/>
              <a:pathLst>
                <a:path extrusionOk="0" h="3241" w="3287">
                  <a:moveTo>
                    <a:pt x="1616" y="1"/>
                  </a:moveTo>
                  <a:cubicBezTo>
                    <a:pt x="1601" y="1"/>
                    <a:pt x="1587" y="1"/>
                    <a:pt x="1572" y="1"/>
                  </a:cubicBezTo>
                  <a:cubicBezTo>
                    <a:pt x="667" y="25"/>
                    <a:pt x="0" y="763"/>
                    <a:pt x="0" y="1645"/>
                  </a:cubicBezTo>
                  <a:lnTo>
                    <a:pt x="0" y="3240"/>
                  </a:lnTo>
                  <a:lnTo>
                    <a:pt x="1596" y="3240"/>
                  </a:lnTo>
                  <a:cubicBezTo>
                    <a:pt x="2453" y="3240"/>
                    <a:pt x="3215" y="2550"/>
                    <a:pt x="3263" y="1692"/>
                  </a:cubicBezTo>
                  <a:cubicBezTo>
                    <a:pt x="3286" y="754"/>
                    <a:pt x="2548" y="1"/>
                    <a:pt x="1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1" name="Google Shape;4611;p55"/>
          <p:cNvGrpSpPr/>
          <p:nvPr/>
        </p:nvGrpSpPr>
        <p:grpSpPr>
          <a:xfrm>
            <a:off x="2555232" y="4133047"/>
            <a:ext cx="344545" cy="344545"/>
            <a:chOff x="2745732" y="4133047"/>
            <a:chExt cx="344545" cy="344545"/>
          </a:xfrm>
        </p:grpSpPr>
        <p:sp>
          <p:nvSpPr>
            <p:cNvPr id="4612" name="Google Shape;4612;p55"/>
            <p:cNvSpPr/>
            <p:nvPr/>
          </p:nvSpPr>
          <p:spPr>
            <a:xfrm>
              <a:off x="2745732" y="4456908"/>
              <a:ext cx="343855" cy="20684"/>
            </a:xfrm>
            <a:custGeom>
              <a:rect b="b" l="l" r="r" t="t"/>
              <a:pathLst>
                <a:path extrusionOk="0" h="692" w="11504">
                  <a:moveTo>
                    <a:pt x="1" y="1"/>
                  </a:moveTo>
                  <a:lnTo>
                    <a:pt x="1" y="692"/>
                  </a:lnTo>
                  <a:lnTo>
                    <a:pt x="11503" y="692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55"/>
            <p:cNvSpPr/>
            <p:nvPr/>
          </p:nvSpPr>
          <p:spPr>
            <a:xfrm>
              <a:off x="2918707" y="4456908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2"/>
                  </a:lnTo>
                  <a:lnTo>
                    <a:pt x="5740" y="692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55"/>
            <p:cNvSpPr/>
            <p:nvPr/>
          </p:nvSpPr>
          <p:spPr>
            <a:xfrm>
              <a:off x="3026192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55"/>
            <p:cNvSpPr/>
            <p:nvPr/>
          </p:nvSpPr>
          <p:spPr>
            <a:xfrm>
              <a:off x="3026192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55"/>
            <p:cNvSpPr/>
            <p:nvPr/>
          </p:nvSpPr>
          <p:spPr>
            <a:xfrm>
              <a:off x="3026192" y="4212047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55"/>
            <p:cNvSpPr/>
            <p:nvPr/>
          </p:nvSpPr>
          <p:spPr>
            <a:xfrm>
              <a:off x="3026192" y="4133047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55"/>
            <p:cNvSpPr/>
            <p:nvPr/>
          </p:nvSpPr>
          <p:spPr>
            <a:xfrm>
              <a:off x="3058235" y="4369359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55"/>
            <p:cNvSpPr/>
            <p:nvPr/>
          </p:nvSpPr>
          <p:spPr>
            <a:xfrm>
              <a:off x="3058235" y="4290359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55"/>
            <p:cNvSpPr/>
            <p:nvPr/>
          </p:nvSpPr>
          <p:spPr>
            <a:xfrm>
              <a:off x="3058235" y="4211925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3"/>
                  </a:cubicBezTo>
                  <a:cubicBezTo>
                    <a:pt x="1072" y="501"/>
                    <a:pt x="596" y="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55"/>
            <p:cNvSpPr/>
            <p:nvPr/>
          </p:nvSpPr>
          <p:spPr>
            <a:xfrm>
              <a:off x="3058235" y="4133047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44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55"/>
            <p:cNvSpPr/>
            <p:nvPr/>
          </p:nvSpPr>
          <p:spPr>
            <a:xfrm>
              <a:off x="2932935" y="4369359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55"/>
            <p:cNvSpPr/>
            <p:nvPr/>
          </p:nvSpPr>
          <p:spPr>
            <a:xfrm>
              <a:off x="2932935" y="4290359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55"/>
            <p:cNvSpPr/>
            <p:nvPr/>
          </p:nvSpPr>
          <p:spPr>
            <a:xfrm>
              <a:off x="2932935" y="4212047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55"/>
            <p:cNvSpPr/>
            <p:nvPr/>
          </p:nvSpPr>
          <p:spPr>
            <a:xfrm>
              <a:off x="2964977" y="4369359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55"/>
            <p:cNvSpPr/>
            <p:nvPr/>
          </p:nvSpPr>
          <p:spPr>
            <a:xfrm>
              <a:off x="2964977" y="4290359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0"/>
                  </a:moveTo>
                  <a:lnTo>
                    <a:pt x="1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55"/>
            <p:cNvSpPr/>
            <p:nvPr/>
          </p:nvSpPr>
          <p:spPr>
            <a:xfrm>
              <a:off x="2964977" y="4211925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3"/>
                  </a:cubicBezTo>
                  <a:cubicBezTo>
                    <a:pt x="1072" y="501"/>
                    <a:pt x="596" y="2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55"/>
            <p:cNvSpPr/>
            <p:nvPr/>
          </p:nvSpPr>
          <p:spPr>
            <a:xfrm>
              <a:off x="2839707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55"/>
            <p:cNvSpPr/>
            <p:nvPr/>
          </p:nvSpPr>
          <p:spPr>
            <a:xfrm>
              <a:off x="2839707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55"/>
            <p:cNvSpPr/>
            <p:nvPr/>
          </p:nvSpPr>
          <p:spPr>
            <a:xfrm>
              <a:off x="2871720" y="4369359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3" y="1668"/>
                    <a:pt x="1073" y="1072"/>
                  </a:cubicBezTo>
                  <a:cubicBezTo>
                    <a:pt x="1073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55"/>
            <p:cNvSpPr/>
            <p:nvPr/>
          </p:nvSpPr>
          <p:spPr>
            <a:xfrm>
              <a:off x="2871720" y="4290359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0"/>
                  </a:moveTo>
                  <a:lnTo>
                    <a:pt x="1" y="2144"/>
                  </a:lnTo>
                  <a:cubicBezTo>
                    <a:pt x="596" y="2144"/>
                    <a:pt x="1073" y="1667"/>
                    <a:pt x="1073" y="1072"/>
                  </a:cubicBezTo>
                  <a:cubicBezTo>
                    <a:pt x="1073" y="477"/>
                    <a:pt x="5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55"/>
            <p:cNvSpPr/>
            <p:nvPr/>
          </p:nvSpPr>
          <p:spPr>
            <a:xfrm>
              <a:off x="2746449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55"/>
            <p:cNvSpPr/>
            <p:nvPr/>
          </p:nvSpPr>
          <p:spPr>
            <a:xfrm>
              <a:off x="2746449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55"/>
            <p:cNvSpPr/>
            <p:nvPr/>
          </p:nvSpPr>
          <p:spPr>
            <a:xfrm>
              <a:off x="2746449" y="4212047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55"/>
            <p:cNvSpPr/>
            <p:nvPr/>
          </p:nvSpPr>
          <p:spPr>
            <a:xfrm>
              <a:off x="2779209" y="4369359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5" y="2144"/>
                    <a:pt x="1072" y="1668"/>
                    <a:pt x="1072" y="1072"/>
                  </a:cubicBezTo>
                  <a:cubicBezTo>
                    <a:pt x="1072" y="477"/>
                    <a:pt x="57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55"/>
            <p:cNvSpPr/>
            <p:nvPr/>
          </p:nvSpPr>
          <p:spPr>
            <a:xfrm>
              <a:off x="2779209" y="4290359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5" y="2144"/>
                    <a:pt x="1072" y="1667"/>
                    <a:pt x="1072" y="1072"/>
                  </a:cubicBezTo>
                  <a:cubicBezTo>
                    <a:pt x="1072" y="477"/>
                    <a:pt x="57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55"/>
            <p:cNvSpPr/>
            <p:nvPr/>
          </p:nvSpPr>
          <p:spPr>
            <a:xfrm>
              <a:off x="2779209" y="4211925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5" y="2144"/>
                    <a:pt x="1072" y="1668"/>
                    <a:pt x="1072" y="1073"/>
                  </a:cubicBezTo>
                  <a:cubicBezTo>
                    <a:pt x="1072" y="501"/>
                    <a:pt x="57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8" name="Google Shape;4638;p55"/>
          <p:cNvGrpSpPr/>
          <p:nvPr/>
        </p:nvGrpSpPr>
        <p:grpSpPr>
          <a:xfrm>
            <a:off x="3264996" y="4149427"/>
            <a:ext cx="343826" cy="343827"/>
            <a:chOff x="3379296" y="4149427"/>
            <a:chExt cx="343826" cy="343827"/>
          </a:xfrm>
        </p:grpSpPr>
        <p:sp>
          <p:nvSpPr>
            <p:cNvPr id="4639" name="Google Shape;4639;p55"/>
            <p:cNvSpPr/>
            <p:nvPr/>
          </p:nvSpPr>
          <p:spPr>
            <a:xfrm>
              <a:off x="3389966" y="4395693"/>
              <a:ext cx="46300" cy="47017"/>
            </a:xfrm>
            <a:custGeom>
              <a:rect b="b" l="l" r="r" t="t"/>
              <a:pathLst>
                <a:path extrusionOk="0" h="1573" w="1549">
                  <a:moveTo>
                    <a:pt x="1168" y="1"/>
                  </a:moveTo>
                  <a:lnTo>
                    <a:pt x="1" y="763"/>
                  </a:lnTo>
                  <a:lnTo>
                    <a:pt x="1" y="1573"/>
                  </a:lnTo>
                  <a:lnTo>
                    <a:pt x="25" y="1573"/>
                  </a:lnTo>
                  <a:lnTo>
                    <a:pt x="1549" y="54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55"/>
            <p:cNvSpPr/>
            <p:nvPr/>
          </p:nvSpPr>
          <p:spPr>
            <a:xfrm>
              <a:off x="3457608" y="4333790"/>
              <a:ext cx="39156" cy="46270"/>
            </a:xfrm>
            <a:custGeom>
              <a:rect b="b" l="l" r="r" t="t"/>
              <a:pathLst>
                <a:path extrusionOk="0" h="1548" w="1310">
                  <a:moveTo>
                    <a:pt x="738" y="0"/>
                  </a:moveTo>
                  <a:lnTo>
                    <a:pt x="0" y="1191"/>
                  </a:lnTo>
                  <a:lnTo>
                    <a:pt x="572" y="1548"/>
                  </a:lnTo>
                  <a:lnTo>
                    <a:pt x="1310" y="35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55"/>
            <p:cNvSpPr/>
            <p:nvPr/>
          </p:nvSpPr>
          <p:spPr>
            <a:xfrm>
              <a:off x="3513832" y="4322371"/>
              <a:ext cx="44148" cy="39903"/>
            </a:xfrm>
            <a:custGeom>
              <a:rect b="b" l="l" r="r" t="t"/>
              <a:pathLst>
                <a:path extrusionOk="0" h="1335" w="1477">
                  <a:moveTo>
                    <a:pt x="381" y="1"/>
                  </a:moveTo>
                  <a:lnTo>
                    <a:pt x="0" y="573"/>
                  </a:lnTo>
                  <a:lnTo>
                    <a:pt x="1096" y="1335"/>
                  </a:lnTo>
                  <a:lnTo>
                    <a:pt x="1477" y="78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55"/>
            <p:cNvSpPr/>
            <p:nvPr/>
          </p:nvSpPr>
          <p:spPr>
            <a:xfrm>
              <a:off x="3580756" y="4312418"/>
              <a:ext cx="43430" cy="44177"/>
            </a:xfrm>
            <a:custGeom>
              <a:rect b="b" l="l" r="r" t="t"/>
              <a:pathLst>
                <a:path extrusionOk="0" h="1478" w="1453">
                  <a:moveTo>
                    <a:pt x="953" y="1"/>
                  </a:moveTo>
                  <a:lnTo>
                    <a:pt x="0" y="1025"/>
                  </a:lnTo>
                  <a:lnTo>
                    <a:pt x="500" y="1477"/>
                  </a:lnTo>
                  <a:lnTo>
                    <a:pt x="1453" y="4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55"/>
            <p:cNvSpPr/>
            <p:nvPr/>
          </p:nvSpPr>
          <p:spPr>
            <a:xfrm>
              <a:off x="3632705" y="4246211"/>
              <a:ext cx="39186" cy="43460"/>
            </a:xfrm>
            <a:custGeom>
              <a:rect b="b" l="l" r="r" t="t"/>
              <a:pathLst>
                <a:path extrusionOk="0" h="1454" w="1311">
                  <a:moveTo>
                    <a:pt x="763" y="1"/>
                  </a:moveTo>
                  <a:lnTo>
                    <a:pt x="0" y="1073"/>
                  </a:lnTo>
                  <a:lnTo>
                    <a:pt x="572" y="1454"/>
                  </a:lnTo>
                  <a:lnTo>
                    <a:pt x="1310" y="382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55"/>
            <p:cNvSpPr/>
            <p:nvPr/>
          </p:nvSpPr>
          <p:spPr>
            <a:xfrm>
              <a:off x="3379296" y="4149427"/>
              <a:ext cx="343825" cy="343825"/>
            </a:xfrm>
            <a:custGeom>
              <a:rect b="b" l="l" r="r" t="t"/>
              <a:pathLst>
                <a:path extrusionOk="0" h="11503" w="11503">
                  <a:moveTo>
                    <a:pt x="1" y="0"/>
                  </a:moveTo>
                  <a:lnTo>
                    <a:pt x="1" y="11502"/>
                  </a:lnTo>
                  <a:lnTo>
                    <a:pt x="11503" y="11502"/>
                  </a:lnTo>
                  <a:lnTo>
                    <a:pt x="11503" y="10288"/>
                  </a:lnTo>
                  <a:lnTo>
                    <a:pt x="10836" y="10288"/>
                  </a:lnTo>
                  <a:lnTo>
                    <a:pt x="10836" y="10812"/>
                  </a:lnTo>
                  <a:lnTo>
                    <a:pt x="691" y="10812"/>
                  </a:lnTo>
                  <a:lnTo>
                    <a:pt x="691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55"/>
            <p:cNvSpPr/>
            <p:nvPr/>
          </p:nvSpPr>
          <p:spPr>
            <a:xfrm>
              <a:off x="3550836" y="4456220"/>
              <a:ext cx="172286" cy="37034"/>
            </a:xfrm>
            <a:custGeom>
              <a:rect b="b" l="l" r="r" t="t"/>
              <a:pathLst>
                <a:path extrusionOk="0" h="1239" w="5764">
                  <a:moveTo>
                    <a:pt x="5097" y="0"/>
                  </a:moveTo>
                  <a:lnTo>
                    <a:pt x="5097" y="524"/>
                  </a:lnTo>
                  <a:lnTo>
                    <a:pt x="1" y="524"/>
                  </a:lnTo>
                  <a:lnTo>
                    <a:pt x="1" y="1238"/>
                  </a:lnTo>
                  <a:lnTo>
                    <a:pt x="5764" y="1238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55"/>
            <p:cNvSpPr/>
            <p:nvPr/>
          </p:nvSpPr>
          <p:spPr>
            <a:xfrm>
              <a:off x="3421291" y="4360811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44" y="477"/>
                    <a:pt x="1644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55"/>
            <p:cNvSpPr/>
            <p:nvPr/>
          </p:nvSpPr>
          <p:spPr>
            <a:xfrm>
              <a:off x="3452616" y="4360123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0" y="0"/>
                  </a:moveTo>
                  <a:lnTo>
                    <a:pt x="0" y="2143"/>
                  </a:lnTo>
                  <a:cubicBezTo>
                    <a:pt x="596" y="2143"/>
                    <a:pt x="1072" y="1667"/>
                    <a:pt x="1072" y="1072"/>
                  </a:cubicBezTo>
                  <a:cubicBezTo>
                    <a:pt x="1072" y="500"/>
                    <a:pt x="596" y="24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55"/>
            <p:cNvSpPr/>
            <p:nvPr/>
          </p:nvSpPr>
          <p:spPr>
            <a:xfrm>
              <a:off x="3468279" y="428892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55"/>
            <p:cNvSpPr/>
            <p:nvPr/>
          </p:nvSpPr>
          <p:spPr>
            <a:xfrm>
              <a:off x="3500291" y="4288925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3" y="1668"/>
                    <a:pt x="1073" y="1072"/>
                  </a:cubicBezTo>
                  <a:cubicBezTo>
                    <a:pt x="1073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55"/>
            <p:cNvSpPr/>
            <p:nvPr/>
          </p:nvSpPr>
          <p:spPr>
            <a:xfrm>
              <a:off x="3539448" y="4332355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55"/>
            <p:cNvSpPr/>
            <p:nvPr/>
          </p:nvSpPr>
          <p:spPr>
            <a:xfrm>
              <a:off x="3571490" y="4332355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500"/>
                    <a:pt x="596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55"/>
            <p:cNvSpPr/>
            <p:nvPr/>
          </p:nvSpPr>
          <p:spPr>
            <a:xfrm>
              <a:off x="3598541" y="4271857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55"/>
            <p:cNvSpPr/>
            <p:nvPr/>
          </p:nvSpPr>
          <p:spPr>
            <a:xfrm>
              <a:off x="3630583" y="4271140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5" y="2144"/>
                    <a:pt x="1072" y="1667"/>
                    <a:pt x="1072" y="1072"/>
                  </a:cubicBezTo>
                  <a:cubicBezTo>
                    <a:pt x="1072" y="500"/>
                    <a:pt x="595" y="24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55"/>
            <p:cNvSpPr/>
            <p:nvPr/>
          </p:nvSpPr>
          <p:spPr>
            <a:xfrm>
              <a:off x="3642659" y="4201376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55"/>
            <p:cNvSpPr/>
            <p:nvPr/>
          </p:nvSpPr>
          <p:spPr>
            <a:xfrm>
              <a:off x="3674701" y="4201376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6" name="Google Shape;4656;p55"/>
          <p:cNvGrpSpPr/>
          <p:nvPr/>
        </p:nvGrpSpPr>
        <p:grpSpPr>
          <a:xfrm>
            <a:off x="4038814" y="4146557"/>
            <a:ext cx="343826" cy="343139"/>
            <a:chOff x="4076914" y="4146557"/>
            <a:chExt cx="343826" cy="343139"/>
          </a:xfrm>
        </p:grpSpPr>
        <p:sp>
          <p:nvSpPr>
            <p:cNvPr id="4657" name="Google Shape;4657;p55"/>
            <p:cNvSpPr/>
            <p:nvPr/>
          </p:nvSpPr>
          <p:spPr>
            <a:xfrm>
              <a:off x="4076914" y="4146557"/>
              <a:ext cx="189383" cy="339580"/>
            </a:xfrm>
            <a:custGeom>
              <a:rect b="b" l="l" r="r" t="t"/>
              <a:pathLst>
                <a:path extrusionOk="0" h="11361" w="6336">
                  <a:moveTo>
                    <a:pt x="5740" y="1"/>
                  </a:moveTo>
                  <a:cubicBezTo>
                    <a:pt x="2549" y="1"/>
                    <a:pt x="1" y="2573"/>
                    <a:pt x="1" y="5740"/>
                  </a:cubicBezTo>
                  <a:cubicBezTo>
                    <a:pt x="1" y="8526"/>
                    <a:pt x="1977" y="10860"/>
                    <a:pt x="4597" y="11360"/>
                  </a:cubicBezTo>
                  <a:lnTo>
                    <a:pt x="6335" y="5740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55"/>
            <p:cNvSpPr/>
            <p:nvPr/>
          </p:nvSpPr>
          <p:spPr>
            <a:xfrm>
              <a:off x="4215724" y="4318127"/>
              <a:ext cx="175126" cy="171569"/>
            </a:xfrm>
            <a:custGeom>
              <a:rect b="b" l="l" r="r" t="t"/>
              <a:pathLst>
                <a:path extrusionOk="0" h="5740" w="5859">
                  <a:moveTo>
                    <a:pt x="1120" y="0"/>
                  </a:moveTo>
                  <a:lnTo>
                    <a:pt x="0" y="5620"/>
                  </a:lnTo>
                  <a:cubicBezTo>
                    <a:pt x="358" y="5716"/>
                    <a:pt x="739" y="5739"/>
                    <a:pt x="1120" y="5739"/>
                  </a:cubicBezTo>
                  <a:cubicBezTo>
                    <a:pt x="3096" y="5739"/>
                    <a:pt x="4811" y="4763"/>
                    <a:pt x="5859" y="3239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55"/>
            <p:cNvSpPr/>
            <p:nvPr/>
          </p:nvSpPr>
          <p:spPr>
            <a:xfrm>
              <a:off x="4249171" y="4318127"/>
              <a:ext cx="141679" cy="171569"/>
            </a:xfrm>
            <a:custGeom>
              <a:rect b="b" l="l" r="r" t="t"/>
              <a:pathLst>
                <a:path extrusionOk="0" h="5740" w="4740">
                  <a:moveTo>
                    <a:pt x="1" y="0"/>
                  </a:moveTo>
                  <a:lnTo>
                    <a:pt x="1" y="5739"/>
                  </a:lnTo>
                  <a:cubicBezTo>
                    <a:pt x="1977" y="5739"/>
                    <a:pt x="3692" y="4763"/>
                    <a:pt x="4740" y="3239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55"/>
            <p:cNvSpPr/>
            <p:nvPr/>
          </p:nvSpPr>
          <p:spPr>
            <a:xfrm>
              <a:off x="4249171" y="4146557"/>
              <a:ext cx="171569" cy="268382"/>
            </a:xfrm>
            <a:custGeom>
              <a:rect b="b" l="l" r="r" t="t"/>
              <a:pathLst>
                <a:path extrusionOk="0" h="8979" w="5740">
                  <a:moveTo>
                    <a:pt x="1" y="1"/>
                  </a:moveTo>
                  <a:lnTo>
                    <a:pt x="1" y="5740"/>
                  </a:lnTo>
                  <a:lnTo>
                    <a:pt x="4740" y="8979"/>
                  </a:lnTo>
                  <a:cubicBezTo>
                    <a:pt x="5359" y="8050"/>
                    <a:pt x="5740" y="6931"/>
                    <a:pt x="5740" y="5740"/>
                  </a:cubicBezTo>
                  <a:cubicBezTo>
                    <a:pt x="5740" y="2549"/>
                    <a:pt x="3168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55"/>
            <p:cNvSpPr/>
            <p:nvPr/>
          </p:nvSpPr>
          <p:spPr>
            <a:xfrm>
              <a:off x="4121062" y="4190705"/>
              <a:ext cx="144518" cy="252003"/>
            </a:xfrm>
            <a:custGeom>
              <a:rect b="b" l="l" r="r" t="t"/>
              <a:pathLst>
                <a:path extrusionOk="0" h="8431" w="4835">
                  <a:moveTo>
                    <a:pt x="4263" y="0"/>
                  </a:moveTo>
                  <a:cubicBezTo>
                    <a:pt x="1905" y="0"/>
                    <a:pt x="0" y="1905"/>
                    <a:pt x="0" y="4263"/>
                  </a:cubicBezTo>
                  <a:cubicBezTo>
                    <a:pt x="0" y="6311"/>
                    <a:pt x="1453" y="8050"/>
                    <a:pt x="3406" y="8431"/>
                  </a:cubicBezTo>
                  <a:lnTo>
                    <a:pt x="4834" y="4263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55"/>
            <p:cNvSpPr/>
            <p:nvPr/>
          </p:nvSpPr>
          <p:spPr>
            <a:xfrm>
              <a:off x="4223555" y="4318127"/>
              <a:ext cx="129573" cy="127421"/>
            </a:xfrm>
            <a:custGeom>
              <a:rect b="b" l="l" r="r" t="t"/>
              <a:pathLst>
                <a:path extrusionOk="0" h="4263" w="4335">
                  <a:moveTo>
                    <a:pt x="834" y="0"/>
                  </a:moveTo>
                  <a:lnTo>
                    <a:pt x="0" y="4168"/>
                  </a:lnTo>
                  <a:cubicBezTo>
                    <a:pt x="262" y="4215"/>
                    <a:pt x="524" y="4263"/>
                    <a:pt x="834" y="4263"/>
                  </a:cubicBezTo>
                  <a:cubicBezTo>
                    <a:pt x="2287" y="4263"/>
                    <a:pt x="3573" y="3501"/>
                    <a:pt x="4335" y="2405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55"/>
            <p:cNvSpPr/>
            <p:nvPr/>
          </p:nvSpPr>
          <p:spPr>
            <a:xfrm>
              <a:off x="4248454" y="4318127"/>
              <a:ext cx="104675" cy="127421"/>
            </a:xfrm>
            <a:custGeom>
              <a:rect b="b" l="l" r="r" t="t"/>
              <a:pathLst>
                <a:path extrusionOk="0" h="4263" w="3502">
                  <a:moveTo>
                    <a:pt x="1" y="0"/>
                  </a:moveTo>
                  <a:lnTo>
                    <a:pt x="1" y="4263"/>
                  </a:lnTo>
                  <a:cubicBezTo>
                    <a:pt x="1454" y="4263"/>
                    <a:pt x="2740" y="3501"/>
                    <a:pt x="3502" y="2405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55"/>
            <p:cNvSpPr/>
            <p:nvPr/>
          </p:nvSpPr>
          <p:spPr>
            <a:xfrm>
              <a:off x="4248454" y="4190705"/>
              <a:ext cx="127451" cy="199336"/>
            </a:xfrm>
            <a:custGeom>
              <a:rect b="b" l="l" r="r" t="t"/>
              <a:pathLst>
                <a:path extrusionOk="0" h="6669" w="4264">
                  <a:moveTo>
                    <a:pt x="1" y="0"/>
                  </a:moveTo>
                  <a:lnTo>
                    <a:pt x="1" y="4263"/>
                  </a:lnTo>
                  <a:lnTo>
                    <a:pt x="3502" y="6668"/>
                  </a:lnTo>
                  <a:cubicBezTo>
                    <a:pt x="3978" y="5978"/>
                    <a:pt x="4264" y="5144"/>
                    <a:pt x="4264" y="4263"/>
                  </a:cubicBezTo>
                  <a:cubicBezTo>
                    <a:pt x="4264" y="1905"/>
                    <a:pt x="2335" y="0"/>
                    <a:pt x="1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5" name="Google Shape;4665;p55"/>
          <p:cNvGrpSpPr/>
          <p:nvPr/>
        </p:nvGrpSpPr>
        <p:grpSpPr>
          <a:xfrm>
            <a:off x="4782742" y="4143718"/>
            <a:ext cx="344544" cy="344544"/>
            <a:chOff x="4744642" y="4143718"/>
            <a:chExt cx="344544" cy="344544"/>
          </a:xfrm>
        </p:grpSpPr>
        <p:sp>
          <p:nvSpPr>
            <p:cNvPr id="4666" name="Google Shape;4666;p55"/>
            <p:cNvSpPr/>
            <p:nvPr/>
          </p:nvSpPr>
          <p:spPr>
            <a:xfrm>
              <a:off x="4766701" y="4337346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55"/>
            <p:cNvSpPr/>
            <p:nvPr/>
          </p:nvSpPr>
          <p:spPr>
            <a:xfrm>
              <a:off x="4766701" y="4143718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55"/>
            <p:cNvSpPr/>
            <p:nvPr/>
          </p:nvSpPr>
          <p:spPr>
            <a:xfrm>
              <a:off x="4766701" y="4236975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55"/>
            <p:cNvSpPr/>
            <p:nvPr/>
          </p:nvSpPr>
          <p:spPr>
            <a:xfrm>
              <a:off x="5022263" y="4184309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0"/>
                  </a:moveTo>
                  <a:lnTo>
                    <a:pt x="0" y="1024"/>
                  </a:lnTo>
                  <a:lnTo>
                    <a:pt x="333" y="2024"/>
                  </a:lnTo>
                  <a:lnTo>
                    <a:pt x="2239" y="2024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55"/>
            <p:cNvSpPr/>
            <p:nvPr/>
          </p:nvSpPr>
          <p:spPr>
            <a:xfrm>
              <a:off x="5022263" y="4215604"/>
              <a:ext cx="66924" cy="30637"/>
            </a:xfrm>
            <a:custGeom>
              <a:rect b="b" l="l" r="r" t="t"/>
              <a:pathLst>
                <a:path extrusionOk="0" h="1025" w="2239">
                  <a:moveTo>
                    <a:pt x="0" y="1"/>
                  </a:moveTo>
                  <a:lnTo>
                    <a:pt x="333" y="1025"/>
                  </a:lnTo>
                  <a:lnTo>
                    <a:pt x="2239" y="1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55"/>
            <p:cNvSpPr/>
            <p:nvPr/>
          </p:nvSpPr>
          <p:spPr>
            <a:xfrm>
              <a:off x="4766701" y="4438405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55"/>
            <p:cNvSpPr/>
            <p:nvPr/>
          </p:nvSpPr>
          <p:spPr>
            <a:xfrm>
              <a:off x="4828633" y="4184309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0"/>
                  </a:moveTo>
                  <a:lnTo>
                    <a:pt x="1" y="1024"/>
                  </a:lnTo>
                  <a:lnTo>
                    <a:pt x="882" y="2024"/>
                  </a:lnTo>
                  <a:lnTo>
                    <a:pt x="6811" y="2024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55"/>
            <p:cNvSpPr/>
            <p:nvPr/>
          </p:nvSpPr>
          <p:spPr>
            <a:xfrm>
              <a:off x="4828633" y="4215604"/>
              <a:ext cx="203611" cy="30637"/>
            </a:xfrm>
            <a:custGeom>
              <a:rect b="b" l="l" r="r" t="t"/>
              <a:pathLst>
                <a:path extrusionOk="0" h="1025" w="6812">
                  <a:moveTo>
                    <a:pt x="1" y="1"/>
                  </a:moveTo>
                  <a:lnTo>
                    <a:pt x="882" y="1025"/>
                  </a:lnTo>
                  <a:lnTo>
                    <a:pt x="6811" y="1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55"/>
            <p:cNvSpPr/>
            <p:nvPr/>
          </p:nvSpPr>
          <p:spPr>
            <a:xfrm>
              <a:off x="5022263" y="4285368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1"/>
                  </a:moveTo>
                  <a:lnTo>
                    <a:pt x="0" y="1001"/>
                  </a:lnTo>
                  <a:lnTo>
                    <a:pt x="333" y="2025"/>
                  </a:lnTo>
                  <a:lnTo>
                    <a:pt x="2239" y="2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55"/>
            <p:cNvSpPr/>
            <p:nvPr/>
          </p:nvSpPr>
          <p:spPr>
            <a:xfrm>
              <a:off x="5022263" y="4315975"/>
              <a:ext cx="66924" cy="30637"/>
            </a:xfrm>
            <a:custGeom>
              <a:rect b="b" l="l" r="r" t="t"/>
              <a:pathLst>
                <a:path extrusionOk="0" h="1025" w="2239">
                  <a:moveTo>
                    <a:pt x="0" y="1"/>
                  </a:moveTo>
                  <a:lnTo>
                    <a:pt x="333" y="1025"/>
                  </a:lnTo>
                  <a:lnTo>
                    <a:pt x="2239" y="1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55"/>
            <p:cNvSpPr/>
            <p:nvPr/>
          </p:nvSpPr>
          <p:spPr>
            <a:xfrm>
              <a:off x="4828633" y="4285368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1"/>
                  </a:moveTo>
                  <a:lnTo>
                    <a:pt x="1" y="1001"/>
                  </a:lnTo>
                  <a:lnTo>
                    <a:pt x="882" y="2025"/>
                  </a:lnTo>
                  <a:lnTo>
                    <a:pt x="6811" y="2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55"/>
            <p:cNvSpPr/>
            <p:nvPr/>
          </p:nvSpPr>
          <p:spPr>
            <a:xfrm>
              <a:off x="4828633" y="4315975"/>
              <a:ext cx="203611" cy="30637"/>
            </a:xfrm>
            <a:custGeom>
              <a:rect b="b" l="l" r="r" t="t"/>
              <a:pathLst>
                <a:path extrusionOk="0" h="1025" w="6812">
                  <a:moveTo>
                    <a:pt x="1" y="1"/>
                  </a:moveTo>
                  <a:lnTo>
                    <a:pt x="882" y="1025"/>
                  </a:lnTo>
                  <a:lnTo>
                    <a:pt x="6811" y="1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55"/>
            <p:cNvSpPr/>
            <p:nvPr/>
          </p:nvSpPr>
          <p:spPr>
            <a:xfrm>
              <a:off x="5022263" y="4386456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0"/>
                  </a:moveTo>
                  <a:lnTo>
                    <a:pt x="0" y="1024"/>
                  </a:lnTo>
                  <a:lnTo>
                    <a:pt x="333" y="2025"/>
                  </a:lnTo>
                  <a:lnTo>
                    <a:pt x="2239" y="202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55"/>
            <p:cNvSpPr/>
            <p:nvPr/>
          </p:nvSpPr>
          <p:spPr>
            <a:xfrm>
              <a:off x="5022263" y="4417064"/>
              <a:ext cx="66924" cy="29920"/>
            </a:xfrm>
            <a:custGeom>
              <a:rect b="b" l="l" r="r" t="t"/>
              <a:pathLst>
                <a:path extrusionOk="0" h="1001" w="2239">
                  <a:moveTo>
                    <a:pt x="0" y="0"/>
                  </a:moveTo>
                  <a:lnTo>
                    <a:pt x="333" y="1001"/>
                  </a:lnTo>
                  <a:lnTo>
                    <a:pt x="2239" y="1001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55"/>
            <p:cNvSpPr/>
            <p:nvPr/>
          </p:nvSpPr>
          <p:spPr>
            <a:xfrm>
              <a:off x="4828633" y="4386456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0"/>
                  </a:moveTo>
                  <a:lnTo>
                    <a:pt x="1" y="1024"/>
                  </a:lnTo>
                  <a:lnTo>
                    <a:pt x="882" y="2025"/>
                  </a:lnTo>
                  <a:lnTo>
                    <a:pt x="6811" y="2025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55"/>
            <p:cNvSpPr/>
            <p:nvPr/>
          </p:nvSpPr>
          <p:spPr>
            <a:xfrm>
              <a:off x="4828633" y="4417064"/>
              <a:ext cx="203611" cy="29920"/>
            </a:xfrm>
            <a:custGeom>
              <a:rect b="b" l="l" r="r" t="t"/>
              <a:pathLst>
                <a:path extrusionOk="0" h="1001" w="6812">
                  <a:moveTo>
                    <a:pt x="1" y="0"/>
                  </a:moveTo>
                  <a:lnTo>
                    <a:pt x="882" y="1001"/>
                  </a:lnTo>
                  <a:lnTo>
                    <a:pt x="6811" y="1001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55"/>
            <p:cNvSpPr/>
            <p:nvPr/>
          </p:nvSpPr>
          <p:spPr>
            <a:xfrm>
              <a:off x="4744642" y="4182874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55"/>
            <p:cNvSpPr/>
            <p:nvPr/>
          </p:nvSpPr>
          <p:spPr>
            <a:xfrm>
              <a:off x="4744642" y="4215604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cubicBezTo>
                    <a:pt x="1667" y="1072"/>
                    <a:pt x="2144" y="596"/>
                    <a:pt x="2144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55"/>
            <p:cNvSpPr/>
            <p:nvPr/>
          </p:nvSpPr>
          <p:spPr>
            <a:xfrm>
              <a:off x="4744642" y="4283963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19"/>
                    <a:pt x="2144" y="1643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55"/>
            <p:cNvSpPr/>
            <p:nvPr/>
          </p:nvSpPr>
          <p:spPr>
            <a:xfrm>
              <a:off x="4744642" y="4315975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cubicBezTo>
                    <a:pt x="1667" y="1072"/>
                    <a:pt x="2144" y="596"/>
                    <a:pt x="2144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55"/>
            <p:cNvSpPr/>
            <p:nvPr/>
          </p:nvSpPr>
          <p:spPr>
            <a:xfrm>
              <a:off x="4744642" y="4385021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55"/>
            <p:cNvSpPr/>
            <p:nvPr/>
          </p:nvSpPr>
          <p:spPr>
            <a:xfrm>
              <a:off x="4744642" y="4416346"/>
              <a:ext cx="64084" cy="32759"/>
            </a:xfrm>
            <a:custGeom>
              <a:rect b="b" l="l" r="r" t="t"/>
              <a:pathLst>
                <a:path extrusionOk="0" h="1096" w="2144">
                  <a:moveTo>
                    <a:pt x="0" y="0"/>
                  </a:moveTo>
                  <a:cubicBezTo>
                    <a:pt x="0" y="596"/>
                    <a:pt x="477" y="1096"/>
                    <a:pt x="1072" y="1096"/>
                  </a:cubicBezTo>
                  <a:cubicBezTo>
                    <a:pt x="1667" y="1096"/>
                    <a:pt x="2144" y="620"/>
                    <a:pt x="2144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8" name="Google Shape;4688;p55"/>
          <p:cNvGrpSpPr/>
          <p:nvPr/>
        </p:nvGrpSpPr>
        <p:grpSpPr>
          <a:xfrm>
            <a:off x="5523800" y="4152266"/>
            <a:ext cx="343856" cy="344544"/>
            <a:chOff x="5409500" y="4152266"/>
            <a:chExt cx="343856" cy="344544"/>
          </a:xfrm>
        </p:grpSpPr>
        <p:sp>
          <p:nvSpPr>
            <p:cNvPr id="4689" name="Google Shape;4689;p55"/>
            <p:cNvSpPr/>
            <p:nvPr/>
          </p:nvSpPr>
          <p:spPr>
            <a:xfrm>
              <a:off x="5519855" y="4314570"/>
              <a:ext cx="162303" cy="20654"/>
            </a:xfrm>
            <a:custGeom>
              <a:rect b="b" l="l" r="r" t="t"/>
              <a:pathLst>
                <a:path extrusionOk="0" h="691" w="5430">
                  <a:moveTo>
                    <a:pt x="0" y="0"/>
                  </a:moveTo>
                  <a:lnTo>
                    <a:pt x="0" y="691"/>
                  </a:lnTo>
                  <a:lnTo>
                    <a:pt x="5430" y="691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55"/>
            <p:cNvSpPr/>
            <p:nvPr/>
          </p:nvSpPr>
          <p:spPr>
            <a:xfrm>
              <a:off x="5519855" y="4324524"/>
              <a:ext cx="162303" cy="9296"/>
            </a:xfrm>
            <a:custGeom>
              <a:rect b="b" l="l" r="r" t="t"/>
              <a:pathLst>
                <a:path extrusionOk="0" h="311" w="5430">
                  <a:moveTo>
                    <a:pt x="0" y="0"/>
                  </a:moveTo>
                  <a:lnTo>
                    <a:pt x="0" y="310"/>
                  </a:lnTo>
                  <a:lnTo>
                    <a:pt x="5430" y="310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55"/>
            <p:cNvSpPr/>
            <p:nvPr/>
          </p:nvSpPr>
          <p:spPr>
            <a:xfrm>
              <a:off x="5519855" y="4350140"/>
              <a:ext cx="92569" cy="103240"/>
            </a:xfrm>
            <a:custGeom>
              <a:rect b="b" l="l" r="r" t="t"/>
              <a:pathLst>
                <a:path extrusionOk="0" h="3454" w="3097">
                  <a:moveTo>
                    <a:pt x="0" y="1"/>
                  </a:moveTo>
                  <a:lnTo>
                    <a:pt x="524" y="644"/>
                  </a:lnTo>
                  <a:lnTo>
                    <a:pt x="1667" y="644"/>
                  </a:lnTo>
                  <a:cubicBezTo>
                    <a:pt x="2096" y="644"/>
                    <a:pt x="2429" y="977"/>
                    <a:pt x="2429" y="1406"/>
                  </a:cubicBezTo>
                  <a:lnTo>
                    <a:pt x="2429" y="3454"/>
                  </a:lnTo>
                  <a:lnTo>
                    <a:pt x="3096" y="3454"/>
                  </a:lnTo>
                  <a:lnTo>
                    <a:pt x="3096" y="1430"/>
                  </a:lnTo>
                  <a:cubicBezTo>
                    <a:pt x="3096" y="620"/>
                    <a:pt x="2453" y="1"/>
                    <a:pt x="166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55"/>
            <p:cNvSpPr/>
            <p:nvPr/>
          </p:nvSpPr>
          <p:spPr>
            <a:xfrm>
              <a:off x="5519855" y="4196384"/>
              <a:ext cx="92569" cy="103240"/>
            </a:xfrm>
            <a:custGeom>
              <a:rect b="b" l="l" r="r" t="t"/>
              <a:pathLst>
                <a:path extrusionOk="0" h="3454" w="3097">
                  <a:moveTo>
                    <a:pt x="2429" y="1"/>
                  </a:moveTo>
                  <a:lnTo>
                    <a:pt x="2429" y="2025"/>
                  </a:lnTo>
                  <a:cubicBezTo>
                    <a:pt x="2429" y="2430"/>
                    <a:pt x="2096" y="2763"/>
                    <a:pt x="1667" y="2763"/>
                  </a:cubicBezTo>
                  <a:lnTo>
                    <a:pt x="524" y="2763"/>
                  </a:lnTo>
                  <a:lnTo>
                    <a:pt x="0" y="3454"/>
                  </a:lnTo>
                  <a:lnTo>
                    <a:pt x="1667" y="3454"/>
                  </a:lnTo>
                  <a:cubicBezTo>
                    <a:pt x="2453" y="3454"/>
                    <a:pt x="3096" y="2811"/>
                    <a:pt x="3096" y="2025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55"/>
            <p:cNvSpPr/>
            <p:nvPr/>
          </p:nvSpPr>
          <p:spPr>
            <a:xfrm>
              <a:off x="5559011" y="4434849"/>
              <a:ext cx="86860" cy="61962"/>
            </a:xfrm>
            <a:custGeom>
              <a:rect b="b" l="l" r="r" t="t"/>
              <a:pathLst>
                <a:path extrusionOk="0" h="2073" w="2906">
                  <a:moveTo>
                    <a:pt x="0" y="1"/>
                  </a:moveTo>
                  <a:lnTo>
                    <a:pt x="0" y="2073"/>
                  </a:lnTo>
                  <a:lnTo>
                    <a:pt x="2905" y="207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55"/>
            <p:cNvSpPr/>
            <p:nvPr/>
          </p:nvSpPr>
          <p:spPr>
            <a:xfrm>
              <a:off x="5559011" y="4152266"/>
              <a:ext cx="86860" cy="62679"/>
            </a:xfrm>
            <a:custGeom>
              <a:rect b="b" l="l" r="r" t="t"/>
              <a:pathLst>
                <a:path extrusionOk="0" h="2097" w="2906">
                  <a:moveTo>
                    <a:pt x="0" y="0"/>
                  </a:moveTo>
                  <a:lnTo>
                    <a:pt x="0" y="2096"/>
                  </a:lnTo>
                  <a:lnTo>
                    <a:pt x="2905" y="2096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55"/>
            <p:cNvSpPr/>
            <p:nvPr/>
          </p:nvSpPr>
          <p:spPr>
            <a:xfrm>
              <a:off x="5667184" y="4293199"/>
              <a:ext cx="86173" cy="61962"/>
            </a:xfrm>
            <a:custGeom>
              <a:rect b="b" l="l" r="r" t="t"/>
              <a:pathLst>
                <a:path extrusionOk="0" h="2073" w="2883">
                  <a:moveTo>
                    <a:pt x="1" y="1"/>
                  </a:moveTo>
                  <a:lnTo>
                    <a:pt x="1" y="2072"/>
                  </a:lnTo>
                  <a:lnTo>
                    <a:pt x="2882" y="2072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55"/>
            <p:cNvSpPr/>
            <p:nvPr/>
          </p:nvSpPr>
          <p:spPr>
            <a:xfrm>
              <a:off x="5667184" y="4324524"/>
              <a:ext cx="86173" cy="30637"/>
            </a:xfrm>
            <a:custGeom>
              <a:rect b="b" l="l" r="r" t="t"/>
              <a:pathLst>
                <a:path extrusionOk="0" h="1025" w="2883">
                  <a:moveTo>
                    <a:pt x="1" y="0"/>
                  </a:moveTo>
                  <a:lnTo>
                    <a:pt x="1" y="1024"/>
                  </a:lnTo>
                  <a:lnTo>
                    <a:pt x="2882" y="102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55"/>
            <p:cNvSpPr/>
            <p:nvPr/>
          </p:nvSpPr>
          <p:spPr>
            <a:xfrm>
              <a:off x="5409500" y="4278971"/>
              <a:ext cx="126046" cy="90417"/>
            </a:xfrm>
            <a:custGeom>
              <a:rect b="b" l="l" r="r" t="t"/>
              <a:pathLst>
                <a:path extrusionOk="0" h="3025" w="4217">
                  <a:moveTo>
                    <a:pt x="1" y="0"/>
                  </a:moveTo>
                  <a:lnTo>
                    <a:pt x="1" y="3025"/>
                  </a:lnTo>
                  <a:lnTo>
                    <a:pt x="4216" y="3025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55"/>
            <p:cNvSpPr/>
            <p:nvPr/>
          </p:nvSpPr>
          <p:spPr>
            <a:xfrm>
              <a:off x="5409500" y="4324524"/>
              <a:ext cx="126046" cy="44865"/>
            </a:xfrm>
            <a:custGeom>
              <a:rect b="b" l="l" r="r" t="t"/>
              <a:pathLst>
                <a:path extrusionOk="0" h="1501" w="4217">
                  <a:moveTo>
                    <a:pt x="1" y="0"/>
                  </a:moveTo>
                  <a:lnTo>
                    <a:pt x="1" y="1501"/>
                  </a:lnTo>
                  <a:lnTo>
                    <a:pt x="4216" y="1501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55"/>
            <p:cNvSpPr/>
            <p:nvPr/>
          </p:nvSpPr>
          <p:spPr>
            <a:xfrm>
              <a:off x="5442977" y="4314570"/>
              <a:ext cx="19967" cy="20654"/>
            </a:xfrm>
            <a:custGeom>
              <a:rect b="b" l="l" r="r" t="t"/>
              <a:pathLst>
                <a:path extrusionOk="0" h="691" w="668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55"/>
            <p:cNvSpPr/>
            <p:nvPr/>
          </p:nvSpPr>
          <p:spPr>
            <a:xfrm>
              <a:off x="5482134" y="4314570"/>
              <a:ext cx="19937" cy="20654"/>
            </a:xfrm>
            <a:custGeom>
              <a:rect b="b" l="l" r="r" t="t"/>
              <a:pathLst>
                <a:path extrusionOk="0" h="691" w="667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55"/>
            <p:cNvSpPr/>
            <p:nvPr/>
          </p:nvSpPr>
          <p:spPr>
            <a:xfrm>
              <a:off x="5442977" y="4324524"/>
              <a:ext cx="19967" cy="9296"/>
            </a:xfrm>
            <a:custGeom>
              <a:rect b="b" l="l" r="r" t="t"/>
              <a:pathLst>
                <a:path extrusionOk="0" h="311" w="668">
                  <a:moveTo>
                    <a:pt x="0" y="0"/>
                  </a:moveTo>
                  <a:lnTo>
                    <a:pt x="0" y="310"/>
                  </a:lnTo>
                  <a:lnTo>
                    <a:pt x="667" y="31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55"/>
            <p:cNvSpPr/>
            <p:nvPr/>
          </p:nvSpPr>
          <p:spPr>
            <a:xfrm>
              <a:off x="5482134" y="4324524"/>
              <a:ext cx="19937" cy="9296"/>
            </a:xfrm>
            <a:custGeom>
              <a:rect b="b" l="l" r="r" t="t"/>
              <a:pathLst>
                <a:path extrusionOk="0" h="311" w="667">
                  <a:moveTo>
                    <a:pt x="0" y="0"/>
                  </a:moveTo>
                  <a:lnTo>
                    <a:pt x="0" y="310"/>
                  </a:lnTo>
                  <a:lnTo>
                    <a:pt x="667" y="31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3" name="Google Shape;4703;p55"/>
          <p:cNvGrpSpPr/>
          <p:nvPr/>
        </p:nvGrpSpPr>
        <p:grpSpPr>
          <a:xfrm>
            <a:off x="6273438" y="4160815"/>
            <a:ext cx="344544" cy="343109"/>
            <a:chOff x="6082938" y="4160815"/>
            <a:chExt cx="344544" cy="343109"/>
          </a:xfrm>
        </p:grpSpPr>
        <p:sp>
          <p:nvSpPr>
            <p:cNvPr id="4704" name="Google Shape;4704;p55"/>
            <p:cNvSpPr/>
            <p:nvPr/>
          </p:nvSpPr>
          <p:spPr>
            <a:xfrm>
              <a:off x="6082938" y="4160815"/>
              <a:ext cx="222830" cy="185079"/>
            </a:xfrm>
            <a:custGeom>
              <a:rect b="b" l="l" r="r" t="t"/>
              <a:pathLst>
                <a:path extrusionOk="0" h="6192" w="7455">
                  <a:moveTo>
                    <a:pt x="0" y="0"/>
                  </a:moveTo>
                  <a:lnTo>
                    <a:pt x="0" y="5739"/>
                  </a:lnTo>
                  <a:cubicBezTo>
                    <a:pt x="0" y="5739"/>
                    <a:pt x="2215" y="6192"/>
                    <a:pt x="2882" y="6192"/>
                  </a:cubicBezTo>
                  <a:cubicBezTo>
                    <a:pt x="3573" y="6192"/>
                    <a:pt x="5740" y="5739"/>
                    <a:pt x="5740" y="5739"/>
                  </a:cubicBezTo>
                  <a:cubicBezTo>
                    <a:pt x="5740" y="5739"/>
                    <a:pt x="7454" y="4311"/>
                    <a:pt x="7454" y="2858"/>
                  </a:cubicBezTo>
                  <a:cubicBezTo>
                    <a:pt x="7454" y="1238"/>
                    <a:pt x="5740" y="0"/>
                    <a:pt x="574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55"/>
            <p:cNvSpPr/>
            <p:nvPr/>
          </p:nvSpPr>
          <p:spPr>
            <a:xfrm>
              <a:off x="6168364" y="4160815"/>
              <a:ext cx="137404" cy="185079"/>
            </a:xfrm>
            <a:custGeom>
              <a:rect b="b" l="l" r="r" t="t"/>
              <a:pathLst>
                <a:path extrusionOk="0" h="6192" w="4597">
                  <a:moveTo>
                    <a:pt x="0" y="0"/>
                  </a:moveTo>
                  <a:lnTo>
                    <a:pt x="0" y="6192"/>
                  </a:lnTo>
                  <a:lnTo>
                    <a:pt x="24" y="6192"/>
                  </a:lnTo>
                  <a:cubicBezTo>
                    <a:pt x="715" y="6192"/>
                    <a:pt x="2882" y="5739"/>
                    <a:pt x="2882" y="5739"/>
                  </a:cubicBezTo>
                  <a:cubicBezTo>
                    <a:pt x="2882" y="5739"/>
                    <a:pt x="4572" y="4334"/>
                    <a:pt x="4572" y="2858"/>
                  </a:cubicBezTo>
                  <a:cubicBezTo>
                    <a:pt x="4596" y="1238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55"/>
            <p:cNvSpPr/>
            <p:nvPr/>
          </p:nvSpPr>
          <p:spPr>
            <a:xfrm>
              <a:off x="6254477" y="4160815"/>
              <a:ext cx="173003" cy="222830"/>
            </a:xfrm>
            <a:custGeom>
              <a:rect b="b" l="l" r="r" t="t"/>
              <a:pathLst>
                <a:path extrusionOk="0" h="7455" w="5788">
                  <a:moveTo>
                    <a:pt x="1" y="0"/>
                  </a:moveTo>
                  <a:lnTo>
                    <a:pt x="1" y="1739"/>
                  </a:lnTo>
                  <a:cubicBezTo>
                    <a:pt x="138" y="1687"/>
                    <a:pt x="263" y="1648"/>
                    <a:pt x="402" y="1648"/>
                  </a:cubicBezTo>
                  <a:cubicBezTo>
                    <a:pt x="456" y="1648"/>
                    <a:pt x="512" y="1654"/>
                    <a:pt x="572" y="1667"/>
                  </a:cubicBezTo>
                  <a:cubicBezTo>
                    <a:pt x="1191" y="1691"/>
                    <a:pt x="1668" y="2215"/>
                    <a:pt x="1715" y="2810"/>
                  </a:cubicBezTo>
                  <a:cubicBezTo>
                    <a:pt x="1739" y="3501"/>
                    <a:pt x="1168" y="4096"/>
                    <a:pt x="477" y="4096"/>
                  </a:cubicBezTo>
                  <a:cubicBezTo>
                    <a:pt x="310" y="4096"/>
                    <a:pt x="167" y="4072"/>
                    <a:pt x="1" y="4001"/>
                  </a:cubicBezTo>
                  <a:lnTo>
                    <a:pt x="1" y="5763"/>
                  </a:lnTo>
                  <a:cubicBezTo>
                    <a:pt x="1" y="5763"/>
                    <a:pt x="1239" y="7454"/>
                    <a:pt x="2906" y="7454"/>
                  </a:cubicBezTo>
                  <a:cubicBezTo>
                    <a:pt x="4454" y="7454"/>
                    <a:pt x="5788" y="5763"/>
                    <a:pt x="5788" y="5763"/>
                  </a:cubicBezTo>
                  <a:lnTo>
                    <a:pt x="5788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6341309" y="4160815"/>
              <a:ext cx="86173" cy="222113"/>
            </a:xfrm>
            <a:custGeom>
              <a:rect b="b" l="l" r="r" t="t"/>
              <a:pathLst>
                <a:path extrusionOk="0" h="7431" w="2883">
                  <a:moveTo>
                    <a:pt x="1" y="0"/>
                  </a:moveTo>
                  <a:lnTo>
                    <a:pt x="1" y="7430"/>
                  </a:lnTo>
                  <a:cubicBezTo>
                    <a:pt x="1549" y="7430"/>
                    <a:pt x="2883" y="5739"/>
                    <a:pt x="2883" y="5739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55"/>
            <p:cNvSpPr/>
            <p:nvPr/>
          </p:nvSpPr>
          <p:spPr>
            <a:xfrm>
              <a:off x="6203933" y="4331638"/>
              <a:ext cx="222830" cy="172286"/>
            </a:xfrm>
            <a:custGeom>
              <a:rect b="b" l="l" r="r" t="t"/>
              <a:pathLst>
                <a:path extrusionOk="0" h="5764" w="7455">
                  <a:moveTo>
                    <a:pt x="1692" y="1"/>
                  </a:moveTo>
                  <a:cubicBezTo>
                    <a:pt x="1692" y="1"/>
                    <a:pt x="1" y="1239"/>
                    <a:pt x="1" y="2882"/>
                  </a:cubicBezTo>
                  <a:cubicBezTo>
                    <a:pt x="1" y="4597"/>
                    <a:pt x="1692" y="5764"/>
                    <a:pt x="1692" y="5764"/>
                  </a:cubicBezTo>
                  <a:lnTo>
                    <a:pt x="7455" y="5764"/>
                  </a:lnTo>
                  <a:lnTo>
                    <a:pt x="7455" y="24"/>
                  </a:lnTo>
                  <a:lnTo>
                    <a:pt x="7455" y="1"/>
                  </a:lnTo>
                  <a:lnTo>
                    <a:pt x="5740" y="1"/>
                  </a:lnTo>
                  <a:cubicBezTo>
                    <a:pt x="5812" y="143"/>
                    <a:pt x="5835" y="286"/>
                    <a:pt x="5835" y="477"/>
                  </a:cubicBezTo>
                  <a:cubicBezTo>
                    <a:pt x="5835" y="1130"/>
                    <a:pt x="5264" y="1692"/>
                    <a:pt x="4591" y="1692"/>
                  </a:cubicBezTo>
                  <a:cubicBezTo>
                    <a:pt x="4577" y="1692"/>
                    <a:pt x="4563" y="1692"/>
                    <a:pt x="4549" y="1691"/>
                  </a:cubicBezTo>
                  <a:cubicBezTo>
                    <a:pt x="3906" y="1691"/>
                    <a:pt x="3406" y="1144"/>
                    <a:pt x="3359" y="524"/>
                  </a:cubicBezTo>
                  <a:cubicBezTo>
                    <a:pt x="3359" y="310"/>
                    <a:pt x="3406" y="143"/>
                    <a:pt x="3454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6341309" y="4332355"/>
              <a:ext cx="86173" cy="171569"/>
            </a:xfrm>
            <a:custGeom>
              <a:rect b="b" l="l" r="r" t="t"/>
              <a:pathLst>
                <a:path extrusionOk="0" h="5740" w="2883">
                  <a:moveTo>
                    <a:pt x="1120" y="0"/>
                  </a:moveTo>
                  <a:cubicBezTo>
                    <a:pt x="1192" y="143"/>
                    <a:pt x="1216" y="286"/>
                    <a:pt x="1216" y="477"/>
                  </a:cubicBezTo>
                  <a:cubicBezTo>
                    <a:pt x="1216" y="1167"/>
                    <a:pt x="668" y="1691"/>
                    <a:pt x="1" y="1691"/>
                  </a:cubicBezTo>
                  <a:lnTo>
                    <a:pt x="1" y="5740"/>
                  </a:lnTo>
                  <a:lnTo>
                    <a:pt x="2883" y="5740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55"/>
            <p:cNvSpPr/>
            <p:nvPr/>
          </p:nvSpPr>
          <p:spPr>
            <a:xfrm>
              <a:off x="6082938" y="4280376"/>
              <a:ext cx="171569" cy="222830"/>
            </a:xfrm>
            <a:custGeom>
              <a:rect b="b" l="l" r="r" t="t"/>
              <a:pathLst>
                <a:path extrusionOk="0" h="7455" w="5740">
                  <a:moveTo>
                    <a:pt x="2912" y="0"/>
                  </a:moveTo>
                  <a:cubicBezTo>
                    <a:pt x="2239" y="0"/>
                    <a:pt x="1667" y="563"/>
                    <a:pt x="1667" y="1239"/>
                  </a:cubicBezTo>
                  <a:cubicBezTo>
                    <a:pt x="1667" y="1406"/>
                    <a:pt x="1691" y="1549"/>
                    <a:pt x="1763" y="1716"/>
                  </a:cubicBezTo>
                  <a:lnTo>
                    <a:pt x="0" y="1716"/>
                  </a:lnTo>
                  <a:lnTo>
                    <a:pt x="0" y="7455"/>
                  </a:lnTo>
                  <a:lnTo>
                    <a:pt x="3025" y="7455"/>
                  </a:lnTo>
                  <a:lnTo>
                    <a:pt x="4620" y="6859"/>
                  </a:lnTo>
                  <a:lnTo>
                    <a:pt x="4620" y="6859"/>
                  </a:lnTo>
                  <a:cubicBezTo>
                    <a:pt x="4615" y="6861"/>
                    <a:pt x="4611" y="6862"/>
                    <a:pt x="4607" y="6862"/>
                  </a:cubicBezTo>
                  <a:cubicBezTo>
                    <a:pt x="4493" y="6862"/>
                    <a:pt x="5115" y="6145"/>
                    <a:pt x="4930" y="6145"/>
                  </a:cubicBezTo>
                  <a:cubicBezTo>
                    <a:pt x="4263" y="6145"/>
                    <a:pt x="3787" y="5240"/>
                    <a:pt x="3787" y="4597"/>
                  </a:cubicBezTo>
                  <a:cubicBezTo>
                    <a:pt x="3787" y="3930"/>
                    <a:pt x="4382" y="3168"/>
                    <a:pt x="5073" y="3168"/>
                  </a:cubicBezTo>
                  <a:cubicBezTo>
                    <a:pt x="5240" y="3168"/>
                    <a:pt x="5597" y="3430"/>
                    <a:pt x="5740" y="3502"/>
                  </a:cubicBezTo>
                  <a:lnTo>
                    <a:pt x="4882" y="2597"/>
                  </a:lnTo>
                  <a:lnTo>
                    <a:pt x="4025" y="1739"/>
                  </a:lnTo>
                  <a:cubicBezTo>
                    <a:pt x="4073" y="1597"/>
                    <a:pt x="4096" y="1406"/>
                    <a:pt x="4096" y="1192"/>
                  </a:cubicBezTo>
                  <a:cubicBezTo>
                    <a:pt x="4073" y="572"/>
                    <a:pt x="3573" y="49"/>
                    <a:pt x="2953" y="1"/>
                  </a:cubicBezTo>
                  <a:cubicBezTo>
                    <a:pt x="2939" y="0"/>
                    <a:pt x="2926" y="0"/>
                    <a:pt x="2912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55"/>
            <p:cNvSpPr/>
            <p:nvPr/>
          </p:nvSpPr>
          <p:spPr>
            <a:xfrm>
              <a:off x="6168364" y="4280376"/>
              <a:ext cx="86143" cy="222830"/>
            </a:xfrm>
            <a:custGeom>
              <a:rect b="b" l="l" r="r" t="t"/>
              <a:pathLst>
                <a:path extrusionOk="0" h="7455" w="2882">
                  <a:moveTo>
                    <a:pt x="42" y="0"/>
                  </a:moveTo>
                  <a:cubicBezTo>
                    <a:pt x="28" y="0"/>
                    <a:pt x="14" y="0"/>
                    <a:pt x="0" y="1"/>
                  </a:cubicBezTo>
                  <a:lnTo>
                    <a:pt x="0" y="7455"/>
                  </a:lnTo>
                  <a:lnTo>
                    <a:pt x="2882" y="7455"/>
                  </a:lnTo>
                  <a:lnTo>
                    <a:pt x="2882" y="5693"/>
                  </a:lnTo>
                  <a:cubicBezTo>
                    <a:pt x="2739" y="5764"/>
                    <a:pt x="2596" y="5788"/>
                    <a:pt x="2405" y="5788"/>
                  </a:cubicBezTo>
                  <a:cubicBezTo>
                    <a:pt x="1739" y="5788"/>
                    <a:pt x="1167" y="5216"/>
                    <a:pt x="1191" y="4502"/>
                  </a:cubicBezTo>
                  <a:cubicBezTo>
                    <a:pt x="1215" y="3930"/>
                    <a:pt x="1739" y="3406"/>
                    <a:pt x="2358" y="3383"/>
                  </a:cubicBezTo>
                  <a:cubicBezTo>
                    <a:pt x="2524" y="3383"/>
                    <a:pt x="2715" y="3406"/>
                    <a:pt x="2882" y="3454"/>
                  </a:cubicBezTo>
                  <a:lnTo>
                    <a:pt x="2882" y="1716"/>
                  </a:lnTo>
                  <a:lnTo>
                    <a:pt x="1167" y="1716"/>
                  </a:lnTo>
                  <a:cubicBezTo>
                    <a:pt x="1215" y="1549"/>
                    <a:pt x="1262" y="1406"/>
                    <a:pt x="1262" y="1239"/>
                  </a:cubicBezTo>
                  <a:cubicBezTo>
                    <a:pt x="1262" y="563"/>
                    <a:pt x="714" y="0"/>
                    <a:pt x="42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2" name="Google Shape;4712;p55"/>
          <p:cNvGrpSpPr/>
          <p:nvPr/>
        </p:nvGrpSpPr>
        <p:grpSpPr>
          <a:xfrm>
            <a:off x="7008816" y="4169334"/>
            <a:ext cx="343110" cy="291878"/>
            <a:chOff x="6742116" y="4169334"/>
            <a:chExt cx="343110" cy="291878"/>
          </a:xfrm>
        </p:grpSpPr>
        <p:sp>
          <p:nvSpPr>
            <p:cNvPr id="4713" name="Google Shape;4713;p55"/>
            <p:cNvSpPr/>
            <p:nvPr/>
          </p:nvSpPr>
          <p:spPr>
            <a:xfrm>
              <a:off x="6772007" y="4229861"/>
              <a:ext cx="282610" cy="160181"/>
            </a:xfrm>
            <a:custGeom>
              <a:rect b="b" l="l" r="r" t="t"/>
              <a:pathLst>
                <a:path extrusionOk="0" h="5359" w="9455">
                  <a:moveTo>
                    <a:pt x="4359" y="0"/>
                  </a:moveTo>
                  <a:lnTo>
                    <a:pt x="4359" y="2405"/>
                  </a:lnTo>
                  <a:lnTo>
                    <a:pt x="1" y="2405"/>
                  </a:lnTo>
                  <a:lnTo>
                    <a:pt x="1" y="5358"/>
                  </a:lnTo>
                  <a:lnTo>
                    <a:pt x="691" y="5358"/>
                  </a:lnTo>
                  <a:lnTo>
                    <a:pt x="691" y="3096"/>
                  </a:lnTo>
                  <a:lnTo>
                    <a:pt x="4382" y="3096"/>
                  </a:lnTo>
                  <a:lnTo>
                    <a:pt x="4382" y="5358"/>
                  </a:lnTo>
                  <a:lnTo>
                    <a:pt x="5073" y="5358"/>
                  </a:lnTo>
                  <a:lnTo>
                    <a:pt x="5073" y="3096"/>
                  </a:lnTo>
                  <a:lnTo>
                    <a:pt x="8764" y="3096"/>
                  </a:lnTo>
                  <a:lnTo>
                    <a:pt x="8764" y="5358"/>
                  </a:lnTo>
                  <a:lnTo>
                    <a:pt x="9455" y="5358"/>
                  </a:lnTo>
                  <a:lnTo>
                    <a:pt x="9455" y="2405"/>
                  </a:lnTo>
                  <a:lnTo>
                    <a:pt x="5049" y="2405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55"/>
            <p:cNvSpPr/>
            <p:nvPr/>
          </p:nvSpPr>
          <p:spPr>
            <a:xfrm>
              <a:off x="6913657" y="4230549"/>
              <a:ext cx="140961" cy="160210"/>
            </a:xfrm>
            <a:custGeom>
              <a:rect b="b" l="l" r="r" t="t"/>
              <a:pathLst>
                <a:path extrusionOk="0" h="5360" w="4716">
                  <a:moveTo>
                    <a:pt x="1" y="1"/>
                  </a:moveTo>
                  <a:lnTo>
                    <a:pt x="1" y="5359"/>
                  </a:lnTo>
                  <a:lnTo>
                    <a:pt x="334" y="5359"/>
                  </a:lnTo>
                  <a:lnTo>
                    <a:pt x="334" y="3073"/>
                  </a:lnTo>
                  <a:lnTo>
                    <a:pt x="4025" y="3073"/>
                  </a:lnTo>
                  <a:lnTo>
                    <a:pt x="4025" y="5335"/>
                  </a:lnTo>
                  <a:lnTo>
                    <a:pt x="4716" y="5335"/>
                  </a:lnTo>
                  <a:lnTo>
                    <a:pt x="4716" y="2406"/>
                  </a:lnTo>
                  <a:lnTo>
                    <a:pt x="334" y="240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55"/>
            <p:cNvSpPr/>
            <p:nvPr/>
          </p:nvSpPr>
          <p:spPr>
            <a:xfrm>
              <a:off x="6742116" y="4377908"/>
              <a:ext cx="83303" cy="83303"/>
            </a:xfrm>
            <a:custGeom>
              <a:rect b="b" l="l" r="r" t="t"/>
              <a:pathLst>
                <a:path extrusionOk="0" h="2787" w="2787">
                  <a:moveTo>
                    <a:pt x="1405" y="1"/>
                  </a:moveTo>
                  <a:cubicBezTo>
                    <a:pt x="620" y="1"/>
                    <a:pt x="0" y="620"/>
                    <a:pt x="0" y="1382"/>
                  </a:cubicBezTo>
                  <a:cubicBezTo>
                    <a:pt x="0" y="2168"/>
                    <a:pt x="620" y="2787"/>
                    <a:pt x="1405" y="2787"/>
                  </a:cubicBezTo>
                  <a:cubicBezTo>
                    <a:pt x="2168" y="2787"/>
                    <a:pt x="2787" y="2168"/>
                    <a:pt x="2787" y="1382"/>
                  </a:cubicBezTo>
                  <a:cubicBezTo>
                    <a:pt x="2787" y="620"/>
                    <a:pt x="2168" y="1"/>
                    <a:pt x="1405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6871661" y="4377908"/>
              <a:ext cx="84021" cy="83303"/>
            </a:xfrm>
            <a:custGeom>
              <a:rect b="b" l="l" r="r" t="t"/>
              <a:pathLst>
                <a:path extrusionOk="0" h="2787" w="2811">
                  <a:moveTo>
                    <a:pt x="1406" y="1"/>
                  </a:moveTo>
                  <a:cubicBezTo>
                    <a:pt x="620" y="1"/>
                    <a:pt x="1" y="620"/>
                    <a:pt x="1" y="1382"/>
                  </a:cubicBezTo>
                  <a:cubicBezTo>
                    <a:pt x="1" y="2168"/>
                    <a:pt x="644" y="2787"/>
                    <a:pt x="1406" y="2787"/>
                  </a:cubicBezTo>
                  <a:cubicBezTo>
                    <a:pt x="2192" y="2787"/>
                    <a:pt x="2811" y="2168"/>
                    <a:pt x="2811" y="1382"/>
                  </a:cubicBezTo>
                  <a:cubicBezTo>
                    <a:pt x="2811" y="620"/>
                    <a:pt x="2192" y="1"/>
                    <a:pt x="140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6913657" y="4377908"/>
              <a:ext cx="42025" cy="83303"/>
            </a:xfrm>
            <a:custGeom>
              <a:rect b="b" l="l" r="r" t="t"/>
              <a:pathLst>
                <a:path extrusionOk="0" h="2787" w="1406">
                  <a:moveTo>
                    <a:pt x="1" y="1"/>
                  </a:moveTo>
                  <a:lnTo>
                    <a:pt x="1" y="2787"/>
                  </a:lnTo>
                  <a:cubicBezTo>
                    <a:pt x="787" y="2787"/>
                    <a:pt x="1406" y="2168"/>
                    <a:pt x="1406" y="1382"/>
                  </a:cubicBezTo>
                  <a:cubicBezTo>
                    <a:pt x="1406" y="620"/>
                    <a:pt x="787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7001923" y="4377908"/>
              <a:ext cx="83303" cy="83303"/>
            </a:xfrm>
            <a:custGeom>
              <a:rect b="b" l="l" r="r" t="t"/>
              <a:pathLst>
                <a:path extrusionOk="0" h="2787" w="2787">
                  <a:moveTo>
                    <a:pt x="1382" y="1"/>
                  </a:moveTo>
                  <a:cubicBezTo>
                    <a:pt x="620" y="1"/>
                    <a:pt x="1" y="620"/>
                    <a:pt x="1" y="1382"/>
                  </a:cubicBezTo>
                  <a:cubicBezTo>
                    <a:pt x="1" y="2168"/>
                    <a:pt x="620" y="2787"/>
                    <a:pt x="1382" y="2787"/>
                  </a:cubicBezTo>
                  <a:cubicBezTo>
                    <a:pt x="2168" y="2787"/>
                    <a:pt x="2787" y="2168"/>
                    <a:pt x="2787" y="1382"/>
                  </a:cubicBezTo>
                  <a:cubicBezTo>
                    <a:pt x="2787" y="620"/>
                    <a:pt x="2168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6863830" y="4169334"/>
              <a:ext cx="98966" cy="85456"/>
            </a:xfrm>
            <a:custGeom>
              <a:rect b="b" l="l" r="r" t="t"/>
              <a:pathLst>
                <a:path extrusionOk="0" h="2859" w="3311">
                  <a:moveTo>
                    <a:pt x="1668" y="1"/>
                  </a:moveTo>
                  <a:lnTo>
                    <a:pt x="1" y="2859"/>
                  </a:lnTo>
                  <a:lnTo>
                    <a:pt x="3311" y="285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55"/>
            <p:cNvSpPr/>
            <p:nvPr/>
          </p:nvSpPr>
          <p:spPr>
            <a:xfrm>
              <a:off x="6912940" y="4169334"/>
              <a:ext cx="49857" cy="85456"/>
            </a:xfrm>
            <a:custGeom>
              <a:rect b="b" l="l" r="r" t="t"/>
              <a:pathLst>
                <a:path extrusionOk="0" h="2859" w="1668">
                  <a:moveTo>
                    <a:pt x="1" y="1"/>
                  </a:moveTo>
                  <a:lnTo>
                    <a:pt x="1" y="2859"/>
                  </a:lnTo>
                  <a:lnTo>
                    <a:pt x="1668" y="2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1" name="Google Shape;4721;p55"/>
          <p:cNvGrpSpPr/>
          <p:nvPr/>
        </p:nvGrpSpPr>
        <p:grpSpPr>
          <a:xfrm>
            <a:off x="7749875" y="4153671"/>
            <a:ext cx="344574" cy="342421"/>
            <a:chOff x="7406975" y="4153671"/>
            <a:chExt cx="344574" cy="342421"/>
          </a:xfrm>
        </p:grpSpPr>
        <p:sp>
          <p:nvSpPr>
            <p:cNvPr id="4722" name="Google Shape;4722;p55"/>
            <p:cNvSpPr/>
            <p:nvPr/>
          </p:nvSpPr>
          <p:spPr>
            <a:xfrm>
              <a:off x="7518735" y="4264743"/>
              <a:ext cx="121055" cy="121025"/>
            </a:xfrm>
            <a:custGeom>
              <a:rect b="b" l="l" r="r" t="t"/>
              <a:pathLst>
                <a:path extrusionOk="0" h="4049" w="4050">
                  <a:moveTo>
                    <a:pt x="2025" y="0"/>
                  </a:moveTo>
                  <a:cubicBezTo>
                    <a:pt x="906" y="0"/>
                    <a:pt x="1" y="905"/>
                    <a:pt x="1" y="2024"/>
                  </a:cubicBezTo>
                  <a:cubicBezTo>
                    <a:pt x="1" y="3144"/>
                    <a:pt x="906" y="4048"/>
                    <a:pt x="2025" y="4048"/>
                  </a:cubicBezTo>
                  <a:cubicBezTo>
                    <a:pt x="3121" y="4048"/>
                    <a:pt x="4049" y="3144"/>
                    <a:pt x="4049" y="2024"/>
                  </a:cubicBezTo>
                  <a:cubicBezTo>
                    <a:pt x="4049" y="905"/>
                    <a:pt x="3121" y="0"/>
                    <a:pt x="2025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55"/>
            <p:cNvSpPr/>
            <p:nvPr/>
          </p:nvSpPr>
          <p:spPr>
            <a:xfrm>
              <a:off x="7579950" y="4264026"/>
              <a:ext cx="60557" cy="121742"/>
            </a:xfrm>
            <a:custGeom>
              <a:rect b="b" l="l" r="r" t="t"/>
              <a:pathLst>
                <a:path extrusionOk="0" h="4073" w="2026">
                  <a:moveTo>
                    <a:pt x="1" y="0"/>
                  </a:moveTo>
                  <a:lnTo>
                    <a:pt x="1" y="4072"/>
                  </a:lnTo>
                  <a:cubicBezTo>
                    <a:pt x="1096" y="4072"/>
                    <a:pt x="2025" y="3168"/>
                    <a:pt x="2025" y="2048"/>
                  </a:cubicBezTo>
                  <a:cubicBezTo>
                    <a:pt x="2025" y="905"/>
                    <a:pt x="1096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55"/>
            <p:cNvSpPr/>
            <p:nvPr/>
          </p:nvSpPr>
          <p:spPr>
            <a:xfrm>
              <a:off x="7406975" y="4347300"/>
              <a:ext cx="148822" cy="148792"/>
            </a:xfrm>
            <a:custGeom>
              <a:rect b="b" l="l" r="r" t="t"/>
              <a:pathLst>
                <a:path extrusionOk="0" h="4978" w="4979">
                  <a:moveTo>
                    <a:pt x="1" y="0"/>
                  </a:moveTo>
                  <a:cubicBezTo>
                    <a:pt x="358" y="2596"/>
                    <a:pt x="2382" y="4644"/>
                    <a:pt x="4978" y="4978"/>
                  </a:cubicBezTo>
                  <a:lnTo>
                    <a:pt x="4978" y="2620"/>
                  </a:lnTo>
                  <a:cubicBezTo>
                    <a:pt x="3692" y="2334"/>
                    <a:pt x="2668" y="1310"/>
                    <a:pt x="2359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55"/>
            <p:cNvSpPr/>
            <p:nvPr/>
          </p:nvSpPr>
          <p:spPr>
            <a:xfrm>
              <a:off x="7602727" y="4153671"/>
              <a:ext cx="148822" cy="147388"/>
            </a:xfrm>
            <a:custGeom>
              <a:rect b="b" l="l" r="r" t="t"/>
              <a:pathLst>
                <a:path extrusionOk="0" h="4931" w="4979">
                  <a:moveTo>
                    <a:pt x="1" y="1"/>
                  </a:moveTo>
                  <a:lnTo>
                    <a:pt x="1" y="2335"/>
                  </a:lnTo>
                  <a:cubicBezTo>
                    <a:pt x="1287" y="2644"/>
                    <a:pt x="2311" y="3645"/>
                    <a:pt x="2621" y="4931"/>
                  </a:cubicBezTo>
                  <a:lnTo>
                    <a:pt x="4978" y="4931"/>
                  </a:lnTo>
                  <a:cubicBezTo>
                    <a:pt x="4621" y="2382"/>
                    <a:pt x="2597" y="311"/>
                    <a:pt x="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55"/>
            <p:cNvSpPr/>
            <p:nvPr/>
          </p:nvSpPr>
          <p:spPr>
            <a:xfrm>
              <a:off x="7406975" y="4153671"/>
              <a:ext cx="148822" cy="147388"/>
            </a:xfrm>
            <a:custGeom>
              <a:rect b="b" l="l" r="r" t="t"/>
              <a:pathLst>
                <a:path extrusionOk="0" h="4931" w="4979">
                  <a:moveTo>
                    <a:pt x="4978" y="1"/>
                  </a:moveTo>
                  <a:cubicBezTo>
                    <a:pt x="2430" y="358"/>
                    <a:pt x="358" y="2382"/>
                    <a:pt x="1" y="4931"/>
                  </a:cubicBezTo>
                  <a:lnTo>
                    <a:pt x="2359" y="4931"/>
                  </a:lnTo>
                  <a:cubicBezTo>
                    <a:pt x="2692" y="3645"/>
                    <a:pt x="3692" y="2644"/>
                    <a:pt x="4978" y="2335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55"/>
            <p:cNvSpPr/>
            <p:nvPr/>
          </p:nvSpPr>
          <p:spPr>
            <a:xfrm>
              <a:off x="7602727" y="4347300"/>
              <a:ext cx="148822" cy="148792"/>
            </a:xfrm>
            <a:custGeom>
              <a:rect b="b" l="l" r="r" t="t"/>
              <a:pathLst>
                <a:path extrusionOk="0" h="4978" w="4979">
                  <a:moveTo>
                    <a:pt x="2621" y="0"/>
                  </a:moveTo>
                  <a:cubicBezTo>
                    <a:pt x="2335" y="1310"/>
                    <a:pt x="1311" y="2334"/>
                    <a:pt x="1" y="2620"/>
                  </a:cubicBezTo>
                  <a:lnTo>
                    <a:pt x="1" y="4978"/>
                  </a:lnTo>
                  <a:cubicBezTo>
                    <a:pt x="2597" y="4620"/>
                    <a:pt x="4621" y="2596"/>
                    <a:pt x="4978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731" name="Shape 4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2" name="Google Shape;4732;p56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3" name="Google Shape;4733;p56"/>
          <p:cNvSpPr/>
          <p:nvPr/>
        </p:nvSpPr>
        <p:spPr>
          <a:xfrm>
            <a:off x="1093550" y="1967431"/>
            <a:ext cx="339124" cy="338212"/>
          </a:xfrm>
          <a:custGeom>
            <a:rect b="b" l="l" r="r" t="t"/>
            <a:pathLst>
              <a:path extrusionOk="0" h="11496" w="11527">
                <a:moveTo>
                  <a:pt x="2906" y="723"/>
                </a:moveTo>
                <a:cubicBezTo>
                  <a:pt x="3430" y="723"/>
                  <a:pt x="3882" y="1152"/>
                  <a:pt x="3882" y="1700"/>
                </a:cubicBezTo>
                <a:cubicBezTo>
                  <a:pt x="3882" y="2224"/>
                  <a:pt x="3430" y="2676"/>
                  <a:pt x="2906" y="2676"/>
                </a:cubicBezTo>
                <a:cubicBezTo>
                  <a:pt x="2358" y="2676"/>
                  <a:pt x="1906" y="2224"/>
                  <a:pt x="1906" y="1700"/>
                </a:cubicBezTo>
                <a:cubicBezTo>
                  <a:pt x="1906" y="1152"/>
                  <a:pt x="2358" y="723"/>
                  <a:pt x="2906" y="723"/>
                </a:cubicBezTo>
                <a:close/>
                <a:moveTo>
                  <a:pt x="8740" y="723"/>
                </a:moveTo>
                <a:cubicBezTo>
                  <a:pt x="9264" y="723"/>
                  <a:pt x="9717" y="1152"/>
                  <a:pt x="9717" y="1700"/>
                </a:cubicBezTo>
                <a:cubicBezTo>
                  <a:pt x="9717" y="2224"/>
                  <a:pt x="9264" y="2676"/>
                  <a:pt x="8740" y="2676"/>
                </a:cubicBezTo>
                <a:cubicBezTo>
                  <a:pt x="8193" y="2676"/>
                  <a:pt x="7740" y="2224"/>
                  <a:pt x="7740" y="1700"/>
                </a:cubicBezTo>
                <a:cubicBezTo>
                  <a:pt x="7740" y="1152"/>
                  <a:pt x="8193" y="723"/>
                  <a:pt x="8740" y="723"/>
                </a:cubicBezTo>
                <a:close/>
                <a:moveTo>
                  <a:pt x="2906" y="5415"/>
                </a:moveTo>
                <a:cubicBezTo>
                  <a:pt x="3096" y="5415"/>
                  <a:pt x="3287" y="5605"/>
                  <a:pt x="3287" y="5796"/>
                </a:cubicBezTo>
                <a:cubicBezTo>
                  <a:pt x="3287" y="6010"/>
                  <a:pt x="3096" y="6201"/>
                  <a:pt x="2906" y="6201"/>
                </a:cubicBezTo>
                <a:cubicBezTo>
                  <a:pt x="2692" y="6201"/>
                  <a:pt x="2501" y="6010"/>
                  <a:pt x="2501" y="5796"/>
                </a:cubicBezTo>
                <a:cubicBezTo>
                  <a:pt x="2501" y="5605"/>
                  <a:pt x="2692" y="5415"/>
                  <a:pt x="2906" y="5415"/>
                </a:cubicBezTo>
                <a:close/>
                <a:moveTo>
                  <a:pt x="5811" y="5415"/>
                </a:moveTo>
                <a:cubicBezTo>
                  <a:pt x="6026" y="5415"/>
                  <a:pt x="6192" y="5605"/>
                  <a:pt x="6192" y="5796"/>
                </a:cubicBezTo>
                <a:cubicBezTo>
                  <a:pt x="6192" y="6010"/>
                  <a:pt x="6026" y="6201"/>
                  <a:pt x="5811" y="6201"/>
                </a:cubicBezTo>
                <a:cubicBezTo>
                  <a:pt x="5597" y="6201"/>
                  <a:pt x="5430" y="6010"/>
                  <a:pt x="5430" y="5796"/>
                </a:cubicBezTo>
                <a:cubicBezTo>
                  <a:pt x="5430" y="5605"/>
                  <a:pt x="5597" y="5415"/>
                  <a:pt x="5811" y="5415"/>
                </a:cubicBezTo>
                <a:close/>
                <a:moveTo>
                  <a:pt x="8740" y="5415"/>
                </a:moveTo>
                <a:cubicBezTo>
                  <a:pt x="8931" y="5415"/>
                  <a:pt x="9121" y="5605"/>
                  <a:pt x="9121" y="5796"/>
                </a:cubicBezTo>
                <a:cubicBezTo>
                  <a:pt x="9121" y="6010"/>
                  <a:pt x="8931" y="6201"/>
                  <a:pt x="8740" y="6201"/>
                </a:cubicBezTo>
                <a:cubicBezTo>
                  <a:pt x="8526" y="6201"/>
                  <a:pt x="8336" y="6010"/>
                  <a:pt x="8336" y="5796"/>
                </a:cubicBezTo>
                <a:cubicBezTo>
                  <a:pt x="8336" y="5605"/>
                  <a:pt x="8526" y="5415"/>
                  <a:pt x="8740" y="5415"/>
                </a:cubicBezTo>
                <a:close/>
                <a:moveTo>
                  <a:pt x="5811" y="8892"/>
                </a:moveTo>
                <a:cubicBezTo>
                  <a:pt x="6359" y="8892"/>
                  <a:pt x="6788" y="9344"/>
                  <a:pt x="6788" y="9892"/>
                </a:cubicBezTo>
                <a:cubicBezTo>
                  <a:pt x="6788" y="10416"/>
                  <a:pt x="6359" y="10868"/>
                  <a:pt x="5811" y="10868"/>
                </a:cubicBezTo>
                <a:cubicBezTo>
                  <a:pt x="5287" y="10868"/>
                  <a:pt x="4835" y="10416"/>
                  <a:pt x="4835" y="9892"/>
                </a:cubicBezTo>
                <a:cubicBezTo>
                  <a:pt x="4835" y="9344"/>
                  <a:pt x="5287" y="8892"/>
                  <a:pt x="5811" y="8892"/>
                </a:cubicBezTo>
                <a:close/>
                <a:moveTo>
                  <a:pt x="2813" y="1"/>
                </a:moveTo>
                <a:cubicBezTo>
                  <a:pt x="1912" y="1"/>
                  <a:pt x="1191" y="730"/>
                  <a:pt x="1191" y="1628"/>
                </a:cubicBezTo>
                <a:cubicBezTo>
                  <a:pt x="1191" y="2438"/>
                  <a:pt x="1763" y="3105"/>
                  <a:pt x="2501" y="3248"/>
                </a:cubicBezTo>
                <a:lnTo>
                  <a:pt x="2501" y="4700"/>
                </a:lnTo>
                <a:cubicBezTo>
                  <a:pt x="2191" y="4819"/>
                  <a:pt x="1953" y="5058"/>
                  <a:pt x="1834" y="5391"/>
                </a:cubicBezTo>
                <a:lnTo>
                  <a:pt x="0" y="5391"/>
                </a:lnTo>
                <a:lnTo>
                  <a:pt x="0" y="6082"/>
                </a:lnTo>
                <a:lnTo>
                  <a:pt x="1834" y="6082"/>
                </a:lnTo>
                <a:cubicBezTo>
                  <a:pt x="1977" y="6486"/>
                  <a:pt x="2358" y="6820"/>
                  <a:pt x="2834" y="6820"/>
                </a:cubicBezTo>
                <a:cubicBezTo>
                  <a:pt x="3311" y="6820"/>
                  <a:pt x="3692" y="6510"/>
                  <a:pt x="3858" y="6082"/>
                </a:cubicBezTo>
                <a:lnTo>
                  <a:pt x="4740" y="6082"/>
                </a:lnTo>
                <a:cubicBezTo>
                  <a:pt x="4859" y="6391"/>
                  <a:pt x="5097" y="6629"/>
                  <a:pt x="5430" y="6748"/>
                </a:cubicBezTo>
                <a:lnTo>
                  <a:pt x="5430" y="8201"/>
                </a:lnTo>
                <a:cubicBezTo>
                  <a:pt x="4621" y="8392"/>
                  <a:pt x="4049" y="9106"/>
                  <a:pt x="4120" y="9963"/>
                </a:cubicBezTo>
                <a:cubicBezTo>
                  <a:pt x="4168" y="10773"/>
                  <a:pt x="4835" y="11416"/>
                  <a:pt x="5645" y="11487"/>
                </a:cubicBezTo>
                <a:cubicBezTo>
                  <a:pt x="5699" y="11493"/>
                  <a:pt x="5752" y="11495"/>
                  <a:pt x="5805" y="11495"/>
                </a:cubicBezTo>
                <a:cubicBezTo>
                  <a:pt x="6708" y="11495"/>
                  <a:pt x="7431" y="10744"/>
                  <a:pt x="7431" y="9844"/>
                </a:cubicBezTo>
                <a:cubicBezTo>
                  <a:pt x="7431" y="9035"/>
                  <a:pt x="6859" y="8392"/>
                  <a:pt x="6121" y="8249"/>
                </a:cubicBezTo>
                <a:lnTo>
                  <a:pt x="6121" y="6772"/>
                </a:lnTo>
                <a:cubicBezTo>
                  <a:pt x="6430" y="6677"/>
                  <a:pt x="6669" y="6415"/>
                  <a:pt x="6788" y="6105"/>
                </a:cubicBezTo>
                <a:lnTo>
                  <a:pt x="7693" y="6105"/>
                </a:lnTo>
                <a:cubicBezTo>
                  <a:pt x="7835" y="6510"/>
                  <a:pt x="8216" y="6844"/>
                  <a:pt x="8693" y="6844"/>
                </a:cubicBezTo>
                <a:cubicBezTo>
                  <a:pt x="9169" y="6844"/>
                  <a:pt x="9574" y="6558"/>
                  <a:pt x="9717" y="6105"/>
                </a:cubicBezTo>
                <a:lnTo>
                  <a:pt x="11527" y="6105"/>
                </a:lnTo>
                <a:lnTo>
                  <a:pt x="11527" y="5439"/>
                </a:lnTo>
                <a:lnTo>
                  <a:pt x="9741" y="5439"/>
                </a:lnTo>
                <a:cubicBezTo>
                  <a:pt x="9622" y="5129"/>
                  <a:pt x="9383" y="4891"/>
                  <a:pt x="9050" y="4772"/>
                </a:cubicBezTo>
                <a:lnTo>
                  <a:pt x="9050" y="3295"/>
                </a:lnTo>
                <a:cubicBezTo>
                  <a:pt x="9860" y="3129"/>
                  <a:pt x="10431" y="2414"/>
                  <a:pt x="10360" y="1557"/>
                </a:cubicBezTo>
                <a:cubicBezTo>
                  <a:pt x="10312" y="747"/>
                  <a:pt x="9645" y="80"/>
                  <a:pt x="8859" y="33"/>
                </a:cubicBezTo>
                <a:cubicBezTo>
                  <a:pt x="8804" y="27"/>
                  <a:pt x="8750" y="25"/>
                  <a:pt x="8696" y="25"/>
                </a:cubicBezTo>
                <a:cubicBezTo>
                  <a:pt x="7775" y="25"/>
                  <a:pt x="7073" y="776"/>
                  <a:pt x="7073" y="1676"/>
                </a:cubicBezTo>
                <a:cubicBezTo>
                  <a:pt x="7073" y="2462"/>
                  <a:pt x="7621" y="3129"/>
                  <a:pt x="8383" y="3272"/>
                </a:cubicBezTo>
                <a:lnTo>
                  <a:pt x="8383" y="4724"/>
                </a:lnTo>
                <a:cubicBezTo>
                  <a:pt x="8050" y="4843"/>
                  <a:pt x="7812" y="5081"/>
                  <a:pt x="7693" y="5415"/>
                </a:cubicBezTo>
                <a:lnTo>
                  <a:pt x="6788" y="5415"/>
                </a:lnTo>
                <a:cubicBezTo>
                  <a:pt x="6645" y="5010"/>
                  <a:pt x="6264" y="4677"/>
                  <a:pt x="5787" y="4677"/>
                </a:cubicBezTo>
                <a:cubicBezTo>
                  <a:pt x="5311" y="4677"/>
                  <a:pt x="4930" y="4962"/>
                  <a:pt x="4763" y="5415"/>
                </a:cubicBezTo>
                <a:lnTo>
                  <a:pt x="3882" y="5415"/>
                </a:lnTo>
                <a:cubicBezTo>
                  <a:pt x="3763" y="5081"/>
                  <a:pt x="3525" y="4843"/>
                  <a:pt x="3192" y="4724"/>
                </a:cubicBezTo>
                <a:lnTo>
                  <a:pt x="3192" y="3272"/>
                </a:lnTo>
                <a:cubicBezTo>
                  <a:pt x="4001" y="3105"/>
                  <a:pt x="4573" y="2390"/>
                  <a:pt x="4501" y="1509"/>
                </a:cubicBezTo>
                <a:cubicBezTo>
                  <a:pt x="4454" y="723"/>
                  <a:pt x="3787" y="57"/>
                  <a:pt x="2977" y="9"/>
                </a:cubicBezTo>
                <a:cubicBezTo>
                  <a:pt x="2922" y="4"/>
                  <a:pt x="2867" y="1"/>
                  <a:pt x="28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734" name="Google Shape;4734;p56"/>
          <p:cNvGrpSpPr/>
          <p:nvPr/>
        </p:nvGrpSpPr>
        <p:grpSpPr>
          <a:xfrm>
            <a:off x="1833752" y="1922125"/>
            <a:ext cx="339154" cy="337032"/>
            <a:chOff x="2367152" y="1922125"/>
            <a:chExt cx="339154" cy="337032"/>
          </a:xfrm>
        </p:grpSpPr>
        <p:sp>
          <p:nvSpPr>
            <p:cNvPr id="4735" name="Google Shape;4735;p56"/>
            <p:cNvSpPr/>
            <p:nvPr/>
          </p:nvSpPr>
          <p:spPr>
            <a:xfrm>
              <a:off x="2367152" y="1922125"/>
              <a:ext cx="235448" cy="122652"/>
            </a:xfrm>
            <a:custGeom>
              <a:rect b="b" l="l" r="r" t="t"/>
              <a:pathLst>
                <a:path extrusionOk="0" h="4169" w="8003">
                  <a:moveTo>
                    <a:pt x="1096" y="1692"/>
                  </a:moveTo>
                  <a:cubicBezTo>
                    <a:pt x="1311" y="1692"/>
                    <a:pt x="1501" y="1859"/>
                    <a:pt x="1501" y="2073"/>
                  </a:cubicBezTo>
                  <a:cubicBezTo>
                    <a:pt x="1501" y="2287"/>
                    <a:pt x="1311" y="2454"/>
                    <a:pt x="1096" y="2454"/>
                  </a:cubicBezTo>
                  <a:cubicBezTo>
                    <a:pt x="906" y="2454"/>
                    <a:pt x="715" y="2287"/>
                    <a:pt x="715" y="2073"/>
                  </a:cubicBezTo>
                  <a:cubicBezTo>
                    <a:pt x="715" y="1859"/>
                    <a:pt x="906" y="1692"/>
                    <a:pt x="1096" y="1692"/>
                  </a:cubicBezTo>
                  <a:close/>
                  <a:moveTo>
                    <a:pt x="5716" y="1311"/>
                  </a:moveTo>
                  <a:lnTo>
                    <a:pt x="6859" y="2097"/>
                  </a:lnTo>
                  <a:lnTo>
                    <a:pt x="5716" y="2906"/>
                  </a:lnTo>
                  <a:lnTo>
                    <a:pt x="5716" y="2502"/>
                  </a:lnTo>
                  <a:lnTo>
                    <a:pt x="3930" y="2502"/>
                  </a:lnTo>
                  <a:lnTo>
                    <a:pt x="3930" y="1692"/>
                  </a:lnTo>
                  <a:lnTo>
                    <a:pt x="5716" y="1692"/>
                  </a:lnTo>
                  <a:lnTo>
                    <a:pt x="5716" y="1311"/>
                  </a:lnTo>
                  <a:close/>
                  <a:moveTo>
                    <a:pt x="5026" y="1"/>
                  </a:moveTo>
                  <a:lnTo>
                    <a:pt x="5026" y="1001"/>
                  </a:lnTo>
                  <a:lnTo>
                    <a:pt x="3240" y="1001"/>
                  </a:lnTo>
                  <a:lnTo>
                    <a:pt x="3240" y="1716"/>
                  </a:lnTo>
                  <a:lnTo>
                    <a:pt x="2120" y="1716"/>
                  </a:lnTo>
                  <a:cubicBezTo>
                    <a:pt x="1987" y="1294"/>
                    <a:pt x="1585" y="996"/>
                    <a:pt x="1126" y="996"/>
                  </a:cubicBezTo>
                  <a:cubicBezTo>
                    <a:pt x="1093" y="996"/>
                    <a:pt x="1059" y="998"/>
                    <a:pt x="1025" y="1001"/>
                  </a:cubicBezTo>
                  <a:cubicBezTo>
                    <a:pt x="501" y="1025"/>
                    <a:pt x="96" y="1477"/>
                    <a:pt x="25" y="1978"/>
                  </a:cubicBezTo>
                  <a:cubicBezTo>
                    <a:pt x="1" y="2644"/>
                    <a:pt x="477" y="3144"/>
                    <a:pt x="1096" y="3144"/>
                  </a:cubicBezTo>
                  <a:cubicBezTo>
                    <a:pt x="1573" y="3144"/>
                    <a:pt x="1977" y="2859"/>
                    <a:pt x="2120" y="2406"/>
                  </a:cubicBezTo>
                  <a:lnTo>
                    <a:pt x="3240" y="2406"/>
                  </a:lnTo>
                  <a:lnTo>
                    <a:pt x="3240" y="3144"/>
                  </a:lnTo>
                  <a:lnTo>
                    <a:pt x="5026" y="3144"/>
                  </a:lnTo>
                  <a:lnTo>
                    <a:pt x="5026" y="4169"/>
                  </a:lnTo>
                  <a:lnTo>
                    <a:pt x="8003" y="2073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36" name="Google Shape;4736;p56"/>
            <p:cNvSpPr/>
            <p:nvPr/>
          </p:nvSpPr>
          <p:spPr>
            <a:xfrm>
              <a:off x="2367152" y="2028624"/>
              <a:ext cx="286580" cy="122652"/>
            </a:xfrm>
            <a:custGeom>
              <a:rect b="b" l="l" r="r" t="t"/>
              <a:pathLst>
                <a:path extrusionOk="0" h="4169" w="9741">
                  <a:moveTo>
                    <a:pt x="1096" y="1739"/>
                  </a:moveTo>
                  <a:cubicBezTo>
                    <a:pt x="1311" y="1739"/>
                    <a:pt x="1501" y="1906"/>
                    <a:pt x="1501" y="2120"/>
                  </a:cubicBezTo>
                  <a:cubicBezTo>
                    <a:pt x="1501" y="2335"/>
                    <a:pt x="1311" y="2501"/>
                    <a:pt x="1096" y="2501"/>
                  </a:cubicBezTo>
                  <a:cubicBezTo>
                    <a:pt x="906" y="2501"/>
                    <a:pt x="715" y="2311"/>
                    <a:pt x="715" y="2120"/>
                  </a:cubicBezTo>
                  <a:cubicBezTo>
                    <a:pt x="715" y="1906"/>
                    <a:pt x="906" y="1739"/>
                    <a:pt x="1096" y="1739"/>
                  </a:cubicBezTo>
                  <a:close/>
                  <a:moveTo>
                    <a:pt x="7455" y="1311"/>
                  </a:moveTo>
                  <a:lnTo>
                    <a:pt x="8574" y="2120"/>
                  </a:lnTo>
                  <a:lnTo>
                    <a:pt x="7455" y="2930"/>
                  </a:lnTo>
                  <a:lnTo>
                    <a:pt x="7455" y="2501"/>
                  </a:lnTo>
                  <a:lnTo>
                    <a:pt x="3930" y="2501"/>
                  </a:lnTo>
                  <a:lnTo>
                    <a:pt x="3930" y="1739"/>
                  </a:lnTo>
                  <a:lnTo>
                    <a:pt x="7455" y="1739"/>
                  </a:lnTo>
                  <a:lnTo>
                    <a:pt x="7455" y="1311"/>
                  </a:lnTo>
                  <a:close/>
                  <a:moveTo>
                    <a:pt x="6764" y="1"/>
                  </a:moveTo>
                  <a:lnTo>
                    <a:pt x="6764" y="1025"/>
                  </a:lnTo>
                  <a:lnTo>
                    <a:pt x="3240" y="1025"/>
                  </a:lnTo>
                  <a:lnTo>
                    <a:pt x="3240" y="1715"/>
                  </a:lnTo>
                  <a:lnTo>
                    <a:pt x="2120" y="1715"/>
                  </a:lnTo>
                  <a:cubicBezTo>
                    <a:pt x="1991" y="1326"/>
                    <a:pt x="1605" y="1015"/>
                    <a:pt x="1161" y="1015"/>
                  </a:cubicBezTo>
                  <a:cubicBezTo>
                    <a:pt x="1116" y="1015"/>
                    <a:pt x="1071" y="1018"/>
                    <a:pt x="1025" y="1025"/>
                  </a:cubicBezTo>
                  <a:cubicBezTo>
                    <a:pt x="501" y="1049"/>
                    <a:pt x="96" y="1501"/>
                    <a:pt x="25" y="2001"/>
                  </a:cubicBezTo>
                  <a:cubicBezTo>
                    <a:pt x="1" y="2644"/>
                    <a:pt x="477" y="3168"/>
                    <a:pt x="1096" y="3168"/>
                  </a:cubicBezTo>
                  <a:cubicBezTo>
                    <a:pt x="1573" y="3168"/>
                    <a:pt x="1977" y="2859"/>
                    <a:pt x="2120" y="2406"/>
                  </a:cubicBezTo>
                  <a:lnTo>
                    <a:pt x="3240" y="2406"/>
                  </a:lnTo>
                  <a:lnTo>
                    <a:pt x="3240" y="3168"/>
                  </a:lnTo>
                  <a:lnTo>
                    <a:pt x="6764" y="3168"/>
                  </a:lnTo>
                  <a:lnTo>
                    <a:pt x="6764" y="4168"/>
                  </a:lnTo>
                  <a:lnTo>
                    <a:pt x="9741" y="209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37" name="Google Shape;4737;p56"/>
            <p:cNvSpPr/>
            <p:nvPr/>
          </p:nvSpPr>
          <p:spPr>
            <a:xfrm>
              <a:off x="2367152" y="2136535"/>
              <a:ext cx="339154" cy="122623"/>
            </a:xfrm>
            <a:custGeom>
              <a:rect b="b" l="l" r="r" t="t"/>
              <a:pathLst>
                <a:path extrusionOk="0" h="4168" w="11528">
                  <a:moveTo>
                    <a:pt x="1096" y="1715"/>
                  </a:moveTo>
                  <a:cubicBezTo>
                    <a:pt x="1311" y="1715"/>
                    <a:pt x="1501" y="1905"/>
                    <a:pt x="1501" y="2120"/>
                  </a:cubicBezTo>
                  <a:cubicBezTo>
                    <a:pt x="1501" y="2310"/>
                    <a:pt x="1311" y="2501"/>
                    <a:pt x="1096" y="2501"/>
                  </a:cubicBezTo>
                  <a:cubicBezTo>
                    <a:pt x="906" y="2501"/>
                    <a:pt x="715" y="2310"/>
                    <a:pt x="715" y="2120"/>
                  </a:cubicBezTo>
                  <a:cubicBezTo>
                    <a:pt x="715" y="1905"/>
                    <a:pt x="906" y="1715"/>
                    <a:pt x="1096" y="1715"/>
                  </a:cubicBezTo>
                  <a:close/>
                  <a:moveTo>
                    <a:pt x="9193" y="1286"/>
                  </a:moveTo>
                  <a:lnTo>
                    <a:pt x="10336" y="2072"/>
                  </a:lnTo>
                  <a:lnTo>
                    <a:pt x="9193" y="2882"/>
                  </a:lnTo>
                  <a:lnTo>
                    <a:pt x="9193" y="2477"/>
                  </a:lnTo>
                  <a:lnTo>
                    <a:pt x="3930" y="2477"/>
                  </a:lnTo>
                  <a:lnTo>
                    <a:pt x="3930" y="1691"/>
                  </a:lnTo>
                  <a:lnTo>
                    <a:pt x="9193" y="1691"/>
                  </a:lnTo>
                  <a:lnTo>
                    <a:pt x="9193" y="1286"/>
                  </a:lnTo>
                  <a:close/>
                  <a:moveTo>
                    <a:pt x="8550" y="0"/>
                  </a:moveTo>
                  <a:lnTo>
                    <a:pt x="8550" y="1000"/>
                  </a:lnTo>
                  <a:lnTo>
                    <a:pt x="3287" y="1000"/>
                  </a:lnTo>
                  <a:lnTo>
                    <a:pt x="3287" y="1762"/>
                  </a:lnTo>
                  <a:lnTo>
                    <a:pt x="2144" y="1762"/>
                  </a:lnTo>
                  <a:cubicBezTo>
                    <a:pt x="2014" y="1351"/>
                    <a:pt x="1629" y="1038"/>
                    <a:pt x="1184" y="1038"/>
                  </a:cubicBezTo>
                  <a:cubicBezTo>
                    <a:pt x="1139" y="1038"/>
                    <a:pt x="1094" y="1042"/>
                    <a:pt x="1049" y="1048"/>
                  </a:cubicBezTo>
                  <a:cubicBezTo>
                    <a:pt x="549" y="1072"/>
                    <a:pt x="120" y="1524"/>
                    <a:pt x="72" y="2024"/>
                  </a:cubicBezTo>
                  <a:cubicBezTo>
                    <a:pt x="1" y="2644"/>
                    <a:pt x="501" y="3191"/>
                    <a:pt x="1144" y="3191"/>
                  </a:cubicBezTo>
                  <a:cubicBezTo>
                    <a:pt x="1620" y="3191"/>
                    <a:pt x="2001" y="2882"/>
                    <a:pt x="2144" y="2429"/>
                  </a:cubicBezTo>
                  <a:lnTo>
                    <a:pt x="3287" y="2429"/>
                  </a:lnTo>
                  <a:lnTo>
                    <a:pt x="3287" y="3144"/>
                  </a:lnTo>
                  <a:lnTo>
                    <a:pt x="8550" y="3144"/>
                  </a:lnTo>
                  <a:lnTo>
                    <a:pt x="8550" y="4168"/>
                  </a:lnTo>
                  <a:lnTo>
                    <a:pt x="11527" y="2072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738" name="Google Shape;4738;p56"/>
          <p:cNvSpPr/>
          <p:nvPr/>
        </p:nvSpPr>
        <p:spPr>
          <a:xfrm>
            <a:off x="2599197" y="1955781"/>
            <a:ext cx="304115" cy="338418"/>
          </a:xfrm>
          <a:custGeom>
            <a:rect b="b" l="l" r="r" t="t"/>
            <a:pathLst>
              <a:path extrusionOk="0" h="11503" w="10337">
                <a:moveTo>
                  <a:pt x="5216" y="1643"/>
                </a:moveTo>
                <a:lnTo>
                  <a:pt x="5883" y="3215"/>
                </a:lnTo>
                <a:lnTo>
                  <a:pt x="4501" y="3215"/>
                </a:lnTo>
                <a:lnTo>
                  <a:pt x="5216" y="1643"/>
                </a:lnTo>
                <a:close/>
                <a:moveTo>
                  <a:pt x="6216" y="3882"/>
                </a:moveTo>
                <a:lnTo>
                  <a:pt x="6764" y="5120"/>
                </a:lnTo>
                <a:lnTo>
                  <a:pt x="3644" y="5120"/>
                </a:lnTo>
                <a:lnTo>
                  <a:pt x="4192" y="3882"/>
                </a:lnTo>
                <a:close/>
                <a:moveTo>
                  <a:pt x="7050" y="5811"/>
                </a:moveTo>
                <a:lnTo>
                  <a:pt x="7621" y="7073"/>
                </a:lnTo>
                <a:lnTo>
                  <a:pt x="2763" y="7073"/>
                </a:lnTo>
                <a:lnTo>
                  <a:pt x="3335" y="5811"/>
                </a:lnTo>
                <a:close/>
                <a:moveTo>
                  <a:pt x="7931" y="7716"/>
                </a:moveTo>
                <a:lnTo>
                  <a:pt x="8478" y="8978"/>
                </a:lnTo>
                <a:lnTo>
                  <a:pt x="1906" y="8978"/>
                </a:lnTo>
                <a:lnTo>
                  <a:pt x="2477" y="7716"/>
                </a:lnTo>
                <a:close/>
                <a:moveTo>
                  <a:pt x="8764" y="9597"/>
                </a:moveTo>
                <a:lnTo>
                  <a:pt x="9312" y="10836"/>
                </a:lnTo>
                <a:lnTo>
                  <a:pt x="1025" y="10836"/>
                </a:lnTo>
                <a:lnTo>
                  <a:pt x="1572" y="9597"/>
                </a:lnTo>
                <a:close/>
                <a:moveTo>
                  <a:pt x="5192" y="0"/>
                </a:moveTo>
                <a:lnTo>
                  <a:pt x="1" y="11502"/>
                </a:lnTo>
                <a:lnTo>
                  <a:pt x="10336" y="11502"/>
                </a:lnTo>
                <a:lnTo>
                  <a:pt x="51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39" name="Google Shape;4739;p56"/>
          <p:cNvSpPr/>
          <p:nvPr/>
        </p:nvSpPr>
        <p:spPr>
          <a:xfrm>
            <a:off x="3282649" y="1948073"/>
            <a:ext cx="337742" cy="339124"/>
          </a:xfrm>
          <a:custGeom>
            <a:rect b="b" l="l" r="r" t="t"/>
            <a:pathLst>
              <a:path extrusionOk="0" h="11527" w="11480">
                <a:moveTo>
                  <a:pt x="8336" y="667"/>
                </a:moveTo>
                <a:lnTo>
                  <a:pt x="8336" y="1762"/>
                </a:lnTo>
                <a:lnTo>
                  <a:pt x="6097" y="1762"/>
                </a:lnTo>
                <a:lnTo>
                  <a:pt x="6097" y="667"/>
                </a:lnTo>
                <a:close/>
                <a:moveTo>
                  <a:pt x="7669" y="4191"/>
                </a:moveTo>
                <a:lnTo>
                  <a:pt x="7669" y="4977"/>
                </a:lnTo>
                <a:lnTo>
                  <a:pt x="3764" y="4977"/>
                </a:lnTo>
                <a:lnTo>
                  <a:pt x="3764" y="4191"/>
                </a:lnTo>
                <a:close/>
                <a:moveTo>
                  <a:pt x="8503" y="5668"/>
                </a:moveTo>
                <a:lnTo>
                  <a:pt x="8503" y="6430"/>
                </a:lnTo>
                <a:lnTo>
                  <a:pt x="2978" y="6430"/>
                </a:lnTo>
                <a:lnTo>
                  <a:pt x="2978" y="5668"/>
                </a:lnTo>
                <a:close/>
                <a:moveTo>
                  <a:pt x="9241" y="7121"/>
                </a:moveTo>
                <a:lnTo>
                  <a:pt x="9241" y="7883"/>
                </a:lnTo>
                <a:lnTo>
                  <a:pt x="2168" y="7883"/>
                </a:lnTo>
                <a:lnTo>
                  <a:pt x="2168" y="7121"/>
                </a:lnTo>
                <a:close/>
                <a:moveTo>
                  <a:pt x="10003" y="8573"/>
                </a:moveTo>
                <a:lnTo>
                  <a:pt x="10003" y="9359"/>
                </a:lnTo>
                <a:lnTo>
                  <a:pt x="1454" y="9359"/>
                </a:lnTo>
                <a:lnTo>
                  <a:pt x="1454" y="8573"/>
                </a:lnTo>
                <a:close/>
                <a:moveTo>
                  <a:pt x="10789" y="10074"/>
                </a:moveTo>
                <a:lnTo>
                  <a:pt x="10789" y="10836"/>
                </a:lnTo>
                <a:lnTo>
                  <a:pt x="644" y="10836"/>
                </a:lnTo>
                <a:lnTo>
                  <a:pt x="644" y="10074"/>
                </a:lnTo>
                <a:close/>
                <a:moveTo>
                  <a:pt x="5383" y="0"/>
                </a:moveTo>
                <a:lnTo>
                  <a:pt x="5383" y="3548"/>
                </a:lnTo>
                <a:lnTo>
                  <a:pt x="3097" y="3548"/>
                </a:lnTo>
                <a:lnTo>
                  <a:pt x="3097" y="5001"/>
                </a:lnTo>
                <a:lnTo>
                  <a:pt x="2287" y="5001"/>
                </a:lnTo>
                <a:lnTo>
                  <a:pt x="2287" y="6454"/>
                </a:lnTo>
                <a:lnTo>
                  <a:pt x="1501" y="6454"/>
                </a:lnTo>
                <a:lnTo>
                  <a:pt x="1501" y="7930"/>
                </a:lnTo>
                <a:lnTo>
                  <a:pt x="787" y="7930"/>
                </a:lnTo>
                <a:lnTo>
                  <a:pt x="787" y="9383"/>
                </a:lnTo>
                <a:lnTo>
                  <a:pt x="1" y="9383"/>
                </a:lnTo>
                <a:lnTo>
                  <a:pt x="1" y="11526"/>
                </a:lnTo>
                <a:lnTo>
                  <a:pt x="11479" y="11526"/>
                </a:lnTo>
                <a:lnTo>
                  <a:pt x="11479" y="9383"/>
                </a:lnTo>
                <a:lnTo>
                  <a:pt x="10670" y="9383"/>
                </a:lnTo>
                <a:lnTo>
                  <a:pt x="10670" y="7930"/>
                </a:lnTo>
                <a:lnTo>
                  <a:pt x="9955" y="7930"/>
                </a:lnTo>
                <a:lnTo>
                  <a:pt x="9955" y="6454"/>
                </a:lnTo>
                <a:lnTo>
                  <a:pt x="9169" y="6454"/>
                </a:lnTo>
                <a:lnTo>
                  <a:pt x="9169" y="5001"/>
                </a:lnTo>
                <a:lnTo>
                  <a:pt x="8360" y="5001"/>
                </a:lnTo>
                <a:lnTo>
                  <a:pt x="8360" y="3548"/>
                </a:lnTo>
                <a:lnTo>
                  <a:pt x="6074" y="3548"/>
                </a:lnTo>
                <a:lnTo>
                  <a:pt x="6074" y="2453"/>
                </a:lnTo>
                <a:lnTo>
                  <a:pt x="8979" y="2453"/>
                </a:lnTo>
                <a:lnTo>
                  <a:pt x="8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740" name="Google Shape;4740;p56"/>
          <p:cNvGrpSpPr/>
          <p:nvPr/>
        </p:nvGrpSpPr>
        <p:grpSpPr>
          <a:xfrm>
            <a:off x="4046005" y="1953663"/>
            <a:ext cx="339830" cy="338418"/>
            <a:chOff x="4122205" y="1953663"/>
            <a:chExt cx="339830" cy="338418"/>
          </a:xfrm>
        </p:grpSpPr>
        <p:sp>
          <p:nvSpPr>
            <p:cNvPr id="4741" name="Google Shape;4741;p56"/>
            <p:cNvSpPr/>
            <p:nvPr/>
          </p:nvSpPr>
          <p:spPr>
            <a:xfrm>
              <a:off x="4122205" y="1953663"/>
              <a:ext cx="339830" cy="338418"/>
            </a:xfrm>
            <a:custGeom>
              <a:rect b="b" l="l" r="r" t="t"/>
              <a:pathLst>
                <a:path extrusionOk="0" h="11503" w="11551">
                  <a:moveTo>
                    <a:pt x="9621" y="1858"/>
                  </a:moveTo>
                  <a:lnTo>
                    <a:pt x="9621" y="2644"/>
                  </a:lnTo>
                  <a:cubicBezTo>
                    <a:pt x="9621" y="4168"/>
                    <a:pt x="8407" y="5383"/>
                    <a:pt x="6883" y="5383"/>
                  </a:cubicBezTo>
                  <a:lnTo>
                    <a:pt x="6097" y="5383"/>
                  </a:lnTo>
                  <a:lnTo>
                    <a:pt x="6097" y="4597"/>
                  </a:lnTo>
                  <a:cubicBezTo>
                    <a:pt x="6097" y="3120"/>
                    <a:pt x="7359" y="1858"/>
                    <a:pt x="8835" y="1858"/>
                  </a:cubicBezTo>
                  <a:close/>
                  <a:moveTo>
                    <a:pt x="1881" y="667"/>
                  </a:moveTo>
                  <a:cubicBezTo>
                    <a:pt x="3834" y="667"/>
                    <a:pt x="5430" y="2263"/>
                    <a:pt x="5430" y="4216"/>
                  </a:cubicBezTo>
                  <a:lnTo>
                    <a:pt x="5430" y="4597"/>
                  </a:lnTo>
                  <a:lnTo>
                    <a:pt x="5430" y="5407"/>
                  </a:lnTo>
                  <a:lnTo>
                    <a:pt x="4239" y="5407"/>
                  </a:lnTo>
                  <a:cubicBezTo>
                    <a:pt x="4225" y="5407"/>
                    <a:pt x="4210" y="5407"/>
                    <a:pt x="4196" y="5407"/>
                  </a:cubicBezTo>
                  <a:cubicBezTo>
                    <a:pt x="2263" y="5407"/>
                    <a:pt x="691" y="3820"/>
                    <a:pt x="691" y="1858"/>
                  </a:cubicBezTo>
                  <a:lnTo>
                    <a:pt x="691" y="667"/>
                  </a:lnTo>
                  <a:close/>
                  <a:moveTo>
                    <a:pt x="5430" y="6121"/>
                  </a:moveTo>
                  <a:lnTo>
                    <a:pt x="5430" y="6907"/>
                  </a:lnTo>
                  <a:cubicBezTo>
                    <a:pt x="5430" y="8383"/>
                    <a:pt x="4191" y="9645"/>
                    <a:pt x="2691" y="9645"/>
                  </a:cubicBezTo>
                  <a:lnTo>
                    <a:pt x="1905" y="9645"/>
                  </a:lnTo>
                  <a:lnTo>
                    <a:pt x="1905" y="8860"/>
                  </a:lnTo>
                  <a:cubicBezTo>
                    <a:pt x="1905" y="7335"/>
                    <a:pt x="3120" y="6121"/>
                    <a:pt x="4644" y="6121"/>
                  </a:cubicBezTo>
                  <a:close/>
                  <a:moveTo>
                    <a:pt x="7335" y="6097"/>
                  </a:moveTo>
                  <a:cubicBezTo>
                    <a:pt x="9288" y="6097"/>
                    <a:pt x="10860" y="7669"/>
                    <a:pt x="10860" y="9645"/>
                  </a:cubicBezTo>
                  <a:lnTo>
                    <a:pt x="10860" y="10836"/>
                  </a:lnTo>
                  <a:lnTo>
                    <a:pt x="9669" y="10836"/>
                  </a:lnTo>
                  <a:cubicBezTo>
                    <a:pt x="7716" y="10836"/>
                    <a:pt x="6144" y="9241"/>
                    <a:pt x="6144" y="7288"/>
                  </a:cubicBezTo>
                  <a:lnTo>
                    <a:pt x="6144" y="6097"/>
                  </a:lnTo>
                  <a:close/>
                  <a:moveTo>
                    <a:pt x="0" y="1"/>
                  </a:moveTo>
                  <a:lnTo>
                    <a:pt x="0" y="1858"/>
                  </a:lnTo>
                  <a:cubicBezTo>
                    <a:pt x="0" y="3740"/>
                    <a:pt x="1215" y="5311"/>
                    <a:pt x="2929" y="5883"/>
                  </a:cubicBezTo>
                  <a:cubicBezTo>
                    <a:pt x="1905" y="6478"/>
                    <a:pt x="1215" y="7574"/>
                    <a:pt x="1215" y="8836"/>
                  </a:cubicBezTo>
                  <a:lnTo>
                    <a:pt x="1215" y="10288"/>
                  </a:lnTo>
                  <a:lnTo>
                    <a:pt x="2644" y="10288"/>
                  </a:lnTo>
                  <a:cubicBezTo>
                    <a:pt x="3930" y="10288"/>
                    <a:pt x="5025" y="9598"/>
                    <a:pt x="5620" y="8598"/>
                  </a:cubicBezTo>
                  <a:cubicBezTo>
                    <a:pt x="6192" y="10288"/>
                    <a:pt x="7764" y="11503"/>
                    <a:pt x="9669" y="11503"/>
                  </a:cubicBezTo>
                  <a:lnTo>
                    <a:pt x="11550" y="11503"/>
                  </a:lnTo>
                  <a:lnTo>
                    <a:pt x="11550" y="9645"/>
                  </a:lnTo>
                  <a:cubicBezTo>
                    <a:pt x="11526" y="7764"/>
                    <a:pt x="10312" y="6145"/>
                    <a:pt x="8597" y="5621"/>
                  </a:cubicBezTo>
                  <a:cubicBezTo>
                    <a:pt x="9621" y="5025"/>
                    <a:pt x="10312" y="3930"/>
                    <a:pt x="10312" y="2644"/>
                  </a:cubicBezTo>
                  <a:lnTo>
                    <a:pt x="10312" y="1215"/>
                  </a:lnTo>
                  <a:lnTo>
                    <a:pt x="8835" y="1215"/>
                  </a:lnTo>
                  <a:cubicBezTo>
                    <a:pt x="7573" y="1215"/>
                    <a:pt x="6454" y="1906"/>
                    <a:pt x="5859" y="2906"/>
                  </a:cubicBezTo>
                  <a:cubicBezTo>
                    <a:pt x="5311" y="1215"/>
                    <a:pt x="3715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42" name="Google Shape;4742;p56"/>
            <p:cNvSpPr/>
            <p:nvPr/>
          </p:nvSpPr>
          <p:spPr>
            <a:xfrm>
              <a:off x="4190840" y="2014620"/>
              <a:ext cx="49073" cy="20359"/>
            </a:xfrm>
            <a:custGeom>
              <a:rect b="b" l="l" r="r" t="t"/>
              <a:pathLst>
                <a:path extrusionOk="0" h="692" w="1668">
                  <a:moveTo>
                    <a:pt x="1" y="0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43" name="Google Shape;4743;p56"/>
            <p:cNvSpPr/>
            <p:nvPr/>
          </p:nvSpPr>
          <p:spPr>
            <a:xfrm>
              <a:off x="4190840" y="2053866"/>
              <a:ext cx="49073" cy="20329"/>
            </a:xfrm>
            <a:custGeom>
              <a:rect b="b" l="l" r="r" t="t"/>
              <a:pathLst>
                <a:path extrusionOk="0" h="691" w="1668">
                  <a:moveTo>
                    <a:pt x="1" y="0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44" name="Google Shape;4744;p56"/>
            <p:cNvSpPr/>
            <p:nvPr/>
          </p:nvSpPr>
          <p:spPr>
            <a:xfrm>
              <a:off x="4343587" y="2170867"/>
              <a:ext cx="49073" cy="19623"/>
            </a:xfrm>
            <a:custGeom>
              <a:rect b="b" l="l" r="r" t="t"/>
              <a:pathLst>
                <a:path extrusionOk="0" h="667" w="1668">
                  <a:moveTo>
                    <a:pt x="1" y="0"/>
                  </a:moveTo>
                  <a:lnTo>
                    <a:pt x="1" y="667"/>
                  </a:lnTo>
                  <a:lnTo>
                    <a:pt x="1668" y="66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45" name="Google Shape;4745;p56"/>
            <p:cNvSpPr/>
            <p:nvPr/>
          </p:nvSpPr>
          <p:spPr>
            <a:xfrm>
              <a:off x="4343587" y="2210083"/>
              <a:ext cx="49073" cy="20359"/>
            </a:xfrm>
            <a:custGeom>
              <a:rect b="b" l="l" r="r" t="t"/>
              <a:pathLst>
                <a:path extrusionOk="0" h="692" w="1668">
                  <a:moveTo>
                    <a:pt x="1" y="1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746" name="Google Shape;4746;p56"/>
          <p:cNvSpPr/>
          <p:nvPr/>
        </p:nvSpPr>
        <p:spPr>
          <a:xfrm>
            <a:off x="4780588" y="1943866"/>
            <a:ext cx="339154" cy="337712"/>
          </a:xfrm>
          <a:custGeom>
            <a:rect b="b" l="l" r="r" t="t"/>
            <a:pathLst>
              <a:path extrusionOk="0" h="11479" w="11528">
                <a:moveTo>
                  <a:pt x="1073" y="1953"/>
                </a:moveTo>
                <a:cubicBezTo>
                  <a:pt x="1287" y="1953"/>
                  <a:pt x="1477" y="2144"/>
                  <a:pt x="1477" y="2358"/>
                </a:cubicBezTo>
                <a:cubicBezTo>
                  <a:pt x="1477" y="2548"/>
                  <a:pt x="1287" y="2739"/>
                  <a:pt x="1073" y="2739"/>
                </a:cubicBezTo>
                <a:cubicBezTo>
                  <a:pt x="882" y="2739"/>
                  <a:pt x="692" y="2548"/>
                  <a:pt x="692" y="2358"/>
                </a:cubicBezTo>
                <a:cubicBezTo>
                  <a:pt x="692" y="2144"/>
                  <a:pt x="882" y="1953"/>
                  <a:pt x="1073" y="1953"/>
                </a:cubicBezTo>
                <a:close/>
                <a:moveTo>
                  <a:pt x="10456" y="1953"/>
                </a:moveTo>
                <a:cubicBezTo>
                  <a:pt x="10670" y="1953"/>
                  <a:pt x="10837" y="2144"/>
                  <a:pt x="10837" y="2358"/>
                </a:cubicBezTo>
                <a:cubicBezTo>
                  <a:pt x="10837" y="2548"/>
                  <a:pt x="10670" y="2739"/>
                  <a:pt x="10456" y="2739"/>
                </a:cubicBezTo>
                <a:cubicBezTo>
                  <a:pt x="10241" y="2739"/>
                  <a:pt x="10075" y="2548"/>
                  <a:pt x="10075" y="2358"/>
                </a:cubicBezTo>
                <a:cubicBezTo>
                  <a:pt x="10075" y="2144"/>
                  <a:pt x="10217" y="1953"/>
                  <a:pt x="10456" y="1953"/>
                </a:cubicBezTo>
                <a:close/>
                <a:moveTo>
                  <a:pt x="9408" y="2715"/>
                </a:moveTo>
                <a:cubicBezTo>
                  <a:pt x="9527" y="3025"/>
                  <a:pt x="9765" y="3263"/>
                  <a:pt x="10098" y="3382"/>
                </a:cubicBezTo>
                <a:lnTo>
                  <a:pt x="10098" y="4715"/>
                </a:lnTo>
                <a:cubicBezTo>
                  <a:pt x="9765" y="4835"/>
                  <a:pt x="9527" y="5097"/>
                  <a:pt x="9408" y="5406"/>
                </a:cubicBezTo>
                <a:lnTo>
                  <a:pt x="8217" y="5406"/>
                </a:lnTo>
                <a:cubicBezTo>
                  <a:pt x="7860" y="5406"/>
                  <a:pt x="7503" y="5263"/>
                  <a:pt x="7264" y="5025"/>
                </a:cubicBezTo>
                <a:lnTo>
                  <a:pt x="6764" y="4549"/>
                </a:lnTo>
                <a:lnTo>
                  <a:pt x="7431" y="3334"/>
                </a:lnTo>
                <a:cubicBezTo>
                  <a:pt x="7622" y="2953"/>
                  <a:pt x="8050" y="2715"/>
                  <a:pt x="8455" y="2715"/>
                </a:cubicBezTo>
                <a:close/>
                <a:moveTo>
                  <a:pt x="1073" y="5335"/>
                </a:moveTo>
                <a:cubicBezTo>
                  <a:pt x="1287" y="5335"/>
                  <a:pt x="1477" y="5501"/>
                  <a:pt x="1477" y="5716"/>
                </a:cubicBezTo>
                <a:cubicBezTo>
                  <a:pt x="1477" y="5930"/>
                  <a:pt x="1287" y="6097"/>
                  <a:pt x="1073" y="6097"/>
                </a:cubicBezTo>
                <a:cubicBezTo>
                  <a:pt x="882" y="6097"/>
                  <a:pt x="692" y="5906"/>
                  <a:pt x="692" y="5716"/>
                </a:cubicBezTo>
                <a:cubicBezTo>
                  <a:pt x="692" y="5501"/>
                  <a:pt x="882" y="5335"/>
                  <a:pt x="1073" y="5335"/>
                </a:cubicBezTo>
                <a:close/>
                <a:moveTo>
                  <a:pt x="10456" y="5358"/>
                </a:moveTo>
                <a:cubicBezTo>
                  <a:pt x="10670" y="5358"/>
                  <a:pt x="10837" y="5525"/>
                  <a:pt x="10837" y="5740"/>
                </a:cubicBezTo>
                <a:cubicBezTo>
                  <a:pt x="10837" y="5954"/>
                  <a:pt x="10670" y="6121"/>
                  <a:pt x="10456" y="6121"/>
                </a:cubicBezTo>
                <a:cubicBezTo>
                  <a:pt x="10241" y="6121"/>
                  <a:pt x="10075" y="5954"/>
                  <a:pt x="10075" y="5740"/>
                </a:cubicBezTo>
                <a:cubicBezTo>
                  <a:pt x="10075" y="5525"/>
                  <a:pt x="10241" y="5358"/>
                  <a:pt x="10456" y="5358"/>
                </a:cubicBezTo>
                <a:close/>
                <a:moveTo>
                  <a:pt x="3428" y="2707"/>
                </a:moveTo>
                <a:cubicBezTo>
                  <a:pt x="3726" y="2707"/>
                  <a:pt x="4032" y="2862"/>
                  <a:pt x="4264" y="3072"/>
                </a:cubicBezTo>
                <a:lnTo>
                  <a:pt x="5955" y="4668"/>
                </a:lnTo>
                <a:lnTo>
                  <a:pt x="5121" y="6240"/>
                </a:lnTo>
                <a:lnTo>
                  <a:pt x="4716" y="5859"/>
                </a:lnTo>
                <a:cubicBezTo>
                  <a:pt x="4335" y="5501"/>
                  <a:pt x="3811" y="5287"/>
                  <a:pt x="3287" y="5287"/>
                </a:cubicBezTo>
                <a:lnTo>
                  <a:pt x="2073" y="5287"/>
                </a:lnTo>
                <a:cubicBezTo>
                  <a:pt x="1954" y="5025"/>
                  <a:pt x="1716" y="4811"/>
                  <a:pt x="1430" y="4739"/>
                </a:cubicBezTo>
                <a:lnTo>
                  <a:pt x="1430" y="3382"/>
                </a:lnTo>
                <a:cubicBezTo>
                  <a:pt x="1763" y="3263"/>
                  <a:pt x="2001" y="3025"/>
                  <a:pt x="2120" y="2715"/>
                </a:cubicBezTo>
                <a:lnTo>
                  <a:pt x="3311" y="2715"/>
                </a:lnTo>
                <a:cubicBezTo>
                  <a:pt x="3350" y="2710"/>
                  <a:pt x="3389" y="2707"/>
                  <a:pt x="3428" y="2707"/>
                </a:cubicBezTo>
                <a:close/>
                <a:moveTo>
                  <a:pt x="6455" y="5168"/>
                </a:moveTo>
                <a:lnTo>
                  <a:pt x="6836" y="5525"/>
                </a:lnTo>
                <a:cubicBezTo>
                  <a:pt x="7217" y="5882"/>
                  <a:pt x="7717" y="6097"/>
                  <a:pt x="8241" y="6097"/>
                </a:cubicBezTo>
                <a:lnTo>
                  <a:pt x="9408" y="6097"/>
                </a:lnTo>
                <a:cubicBezTo>
                  <a:pt x="9527" y="6430"/>
                  <a:pt x="9765" y="6668"/>
                  <a:pt x="10098" y="6787"/>
                </a:cubicBezTo>
                <a:lnTo>
                  <a:pt x="10098" y="8121"/>
                </a:lnTo>
                <a:cubicBezTo>
                  <a:pt x="9836" y="8216"/>
                  <a:pt x="9598" y="8407"/>
                  <a:pt x="9479" y="8692"/>
                </a:cubicBezTo>
                <a:lnTo>
                  <a:pt x="8241" y="8692"/>
                </a:lnTo>
                <a:cubicBezTo>
                  <a:pt x="7931" y="8669"/>
                  <a:pt x="7574" y="8550"/>
                  <a:pt x="7312" y="8264"/>
                </a:cubicBezTo>
                <a:lnTo>
                  <a:pt x="5645" y="6716"/>
                </a:lnTo>
                <a:lnTo>
                  <a:pt x="6455" y="5168"/>
                </a:lnTo>
                <a:close/>
                <a:moveTo>
                  <a:pt x="3287" y="5954"/>
                </a:moveTo>
                <a:cubicBezTo>
                  <a:pt x="3645" y="5954"/>
                  <a:pt x="4002" y="6097"/>
                  <a:pt x="4240" y="6335"/>
                </a:cubicBezTo>
                <a:lnTo>
                  <a:pt x="4764" y="6835"/>
                </a:lnTo>
                <a:lnTo>
                  <a:pt x="4097" y="8121"/>
                </a:lnTo>
                <a:cubicBezTo>
                  <a:pt x="3883" y="8502"/>
                  <a:pt x="3502" y="8740"/>
                  <a:pt x="3049" y="8740"/>
                </a:cubicBezTo>
                <a:lnTo>
                  <a:pt x="2097" y="8740"/>
                </a:lnTo>
                <a:cubicBezTo>
                  <a:pt x="1978" y="8431"/>
                  <a:pt x="1739" y="8192"/>
                  <a:pt x="1406" y="8073"/>
                </a:cubicBezTo>
                <a:lnTo>
                  <a:pt x="1406" y="6716"/>
                </a:lnTo>
                <a:cubicBezTo>
                  <a:pt x="1763" y="6597"/>
                  <a:pt x="2025" y="6311"/>
                  <a:pt x="2120" y="5954"/>
                </a:cubicBezTo>
                <a:close/>
                <a:moveTo>
                  <a:pt x="1073" y="8716"/>
                </a:moveTo>
                <a:cubicBezTo>
                  <a:pt x="1287" y="8716"/>
                  <a:pt x="1477" y="8907"/>
                  <a:pt x="1477" y="9097"/>
                </a:cubicBezTo>
                <a:cubicBezTo>
                  <a:pt x="1477" y="9312"/>
                  <a:pt x="1287" y="9502"/>
                  <a:pt x="1073" y="9502"/>
                </a:cubicBezTo>
                <a:cubicBezTo>
                  <a:pt x="882" y="9502"/>
                  <a:pt x="692" y="9312"/>
                  <a:pt x="692" y="9097"/>
                </a:cubicBezTo>
                <a:cubicBezTo>
                  <a:pt x="692" y="8907"/>
                  <a:pt x="882" y="8716"/>
                  <a:pt x="1073" y="8716"/>
                </a:cubicBezTo>
                <a:close/>
                <a:moveTo>
                  <a:pt x="10456" y="8716"/>
                </a:moveTo>
                <a:cubicBezTo>
                  <a:pt x="10670" y="8716"/>
                  <a:pt x="10837" y="8907"/>
                  <a:pt x="10837" y="9097"/>
                </a:cubicBezTo>
                <a:cubicBezTo>
                  <a:pt x="10837" y="9312"/>
                  <a:pt x="10670" y="9502"/>
                  <a:pt x="10456" y="9502"/>
                </a:cubicBezTo>
                <a:cubicBezTo>
                  <a:pt x="10241" y="9502"/>
                  <a:pt x="10075" y="9312"/>
                  <a:pt x="10075" y="9097"/>
                </a:cubicBezTo>
                <a:cubicBezTo>
                  <a:pt x="10075" y="8907"/>
                  <a:pt x="10241" y="8716"/>
                  <a:pt x="10456" y="8716"/>
                </a:cubicBezTo>
                <a:close/>
                <a:moveTo>
                  <a:pt x="763" y="0"/>
                </a:moveTo>
                <a:lnTo>
                  <a:pt x="763" y="1358"/>
                </a:lnTo>
                <a:cubicBezTo>
                  <a:pt x="334" y="1524"/>
                  <a:pt x="1" y="1905"/>
                  <a:pt x="1" y="2382"/>
                </a:cubicBezTo>
                <a:cubicBezTo>
                  <a:pt x="1" y="2858"/>
                  <a:pt x="311" y="3239"/>
                  <a:pt x="763" y="3382"/>
                </a:cubicBezTo>
                <a:lnTo>
                  <a:pt x="763" y="4739"/>
                </a:lnTo>
                <a:cubicBezTo>
                  <a:pt x="334" y="4882"/>
                  <a:pt x="1" y="5263"/>
                  <a:pt x="1" y="5740"/>
                </a:cubicBezTo>
                <a:cubicBezTo>
                  <a:pt x="1" y="6216"/>
                  <a:pt x="311" y="6597"/>
                  <a:pt x="763" y="6764"/>
                </a:cubicBezTo>
                <a:lnTo>
                  <a:pt x="763" y="8097"/>
                </a:lnTo>
                <a:cubicBezTo>
                  <a:pt x="334" y="8240"/>
                  <a:pt x="1" y="8621"/>
                  <a:pt x="1" y="9097"/>
                </a:cubicBezTo>
                <a:cubicBezTo>
                  <a:pt x="1" y="9574"/>
                  <a:pt x="311" y="9955"/>
                  <a:pt x="763" y="10121"/>
                </a:cubicBezTo>
                <a:lnTo>
                  <a:pt x="763" y="11479"/>
                </a:lnTo>
                <a:lnTo>
                  <a:pt x="1430" y="11479"/>
                </a:lnTo>
                <a:lnTo>
                  <a:pt x="1430" y="10121"/>
                </a:lnTo>
                <a:cubicBezTo>
                  <a:pt x="1430" y="10121"/>
                  <a:pt x="2001" y="9764"/>
                  <a:pt x="2097" y="9455"/>
                </a:cubicBezTo>
                <a:lnTo>
                  <a:pt x="3049" y="9455"/>
                </a:lnTo>
                <a:cubicBezTo>
                  <a:pt x="3740" y="9455"/>
                  <a:pt x="4359" y="9074"/>
                  <a:pt x="4692" y="8454"/>
                </a:cubicBezTo>
                <a:lnTo>
                  <a:pt x="5288" y="7335"/>
                </a:lnTo>
                <a:lnTo>
                  <a:pt x="6836" y="8764"/>
                </a:lnTo>
                <a:cubicBezTo>
                  <a:pt x="7217" y="9121"/>
                  <a:pt x="8241" y="9335"/>
                  <a:pt x="8241" y="9335"/>
                </a:cubicBezTo>
                <a:lnTo>
                  <a:pt x="9408" y="9335"/>
                </a:lnTo>
                <a:cubicBezTo>
                  <a:pt x="9503" y="9693"/>
                  <a:pt x="9765" y="10002"/>
                  <a:pt x="10122" y="10121"/>
                </a:cubicBezTo>
                <a:lnTo>
                  <a:pt x="10122" y="11479"/>
                </a:lnTo>
                <a:lnTo>
                  <a:pt x="10789" y="11479"/>
                </a:lnTo>
                <a:lnTo>
                  <a:pt x="10789" y="10121"/>
                </a:lnTo>
                <a:cubicBezTo>
                  <a:pt x="11218" y="9955"/>
                  <a:pt x="11527" y="9574"/>
                  <a:pt x="11527" y="9097"/>
                </a:cubicBezTo>
                <a:cubicBezTo>
                  <a:pt x="11527" y="8621"/>
                  <a:pt x="11218" y="8240"/>
                  <a:pt x="10813" y="8097"/>
                </a:cubicBezTo>
                <a:lnTo>
                  <a:pt x="10813" y="6740"/>
                </a:lnTo>
                <a:cubicBezTo>
                  <a:pt x="11194" y="6597"/>
                  <a:pt x="11527" y="6192"/>
                  <a:pt x="11527" y="5740"/>
                </a:cubicBezTo>
                <a:cubicBezTo>
                  <a:pt x="11527" y="5263"/>
                  <a:pt x="11241" y="4882"/>
                  <a:pt x="10813" y="4739"/>
                </a:cubicBezTo>
                <a:lnTo>
                  <a:pt x="10813" y="3382"/>
                </a:lnTo>
                <a:cubicBezTo>
                  <a:pt x="11241" y="3239"/>
                  <a:pt x="11527" y="2858"/>
                  <a:pt x="11527" y="2382"/>
                </a:cubicBezTo>
                <a:cubicBezTo>
                  <a:pt x="11527" y="1905"/>
                  <a:pt x="11241" y="1524"/>
                  <a:pt x="10813" y="1358"/>
                </a:cubicBezTo>
                <a:lnTo>
                  <a:pt x="10813" y="0"/>
                </a:lnTo>
                <a:lnTo>
                  <a:pt x="10122" y="0"/>
                </a:lnTo>
                <a:lnTo>
                  <a:pt x="10122" y="1358"/>
                </a:lnTo>
                <a:cubicBezTo>
                  <a:pt x="9813" y="1477"/>
                  <a:pt x="9574" y="1715"/>
                  <a:pt x="9455" y="2048"/>
                </a:cubicBezTo>
                <a:lnTo>
                  <a:pt x="8503" y="2048"/>
                </a:lnTo>
                <a:cubicBezTo>
                  <a:pt x="7812" y="2048"/>
                  <a:pt x="7193" y="2429"/>
                  <a:pt x="6860" y="3025"/>
                </a:cubicBezTo>
                <a:lnTo>
                  <a:pt x="6288" y="4073"/>
                </a:lnTo>
                <a:lnTo>
                  <a:pt x="4716" y="2620"/>
                </a:lnTo>
                <a:cubicBezTo>
                  <a:pt x="4335" y="2263"/>
                  <a:pt x="3811" y="2048"/>
                  <a:pt x="3287" y="2048"/>
                </a:cubicBezTo>
                <a:lnTo>
                  <a:pt x="2097" y="2048"/>
                </a:lnTo>
                <a:cubicBezTo>
                  <a:pt x="1978" y="1715"/>
                  <a:pt x="1739" y="1477"/>
                  <a:pt x="1406" y="1358"/>
                </a:cubicBezTo>
                <a:lnTo>
                  <a:pt x="14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47" name="Google Shape;4747;p56"/>
          <p:cNvSpPr/>
          <p:nvPr/>
        </p:nvSpPr>
        <p:spPr>
          <a:xfrm>
            <a:off x="5513112" y="1934746"/>
            <a:ext cx="337712" cy="339124"/>
          </a:xfrm>
          <a:custGeom>
            <a:rect b="b" l="l" r="r" t="t"/>
            <a:pathLst>
              <a:path extrusionOk="0" h="11527" w="11479">
                <a:moveTo>
                  <a:pt x="4644" y="2430"/>
                </a:moveTo>
                <a:lnTo>
                  <a:pt x="4644" y="10812"/>
                </a:lnTo>
                <a:lnTo>
                  <a:pt x="3858" y="10812"/>
                </a:lnTo>
                <a:lnTo>
                  <a:pt x="3858" y="4692"/>
                </a:lnTo>
                <a:lnTo>
                  <a:pt x="3858" y="2430"/>
                </a:lnTo>
                <a:close/>
                <a:moveTo>
                  <a:pt x="3192" y="5359"/>
                </a:moveTo>
                <a:lnTo>
                  <a:pt x="3192" y="10836"/>
                </a:lnTo>
                <a:lnTo>
                  <a:pt x="2406" y="10836"/>
                </a:lnTo>
                <a:lnTo>
                  <a:pt x="2406" y="5359"/>
                </a:lnTo>
                <a:close/>
                <a:moveTo>
                  <a:pt x="6097" y="3906"/>
                </a:moveTo>
                <a:lnTo>
                  <a:pt x="6097" y="10836"/>
                </a:lnTo>
                <a:lnTo>
                  <a:pt x="5335" y="10836"/>
                </a:lnTo>
                <a:lnTo>
                  <a:pt x="5335" y="3906"/>
                </a:lnTo>
                <a:close/>
                <a:moveTo>
                  <a:pt x="7597" y="691"/>
                </a:moveTo>
                <a:lnTo>
                  <a:pt x="7597" y="10836"/>
                </a:lnTo>
                <a:lnTo>
                  <a:pt x="6811" y="10836"/>
                </a:lnTo>
                <a:lnTo>
                  <a:pt x="6811" y="691"/>
                </a:lnTo>
                <a:close/>
                <a:moveTo>
                  <a:pt x="9050" y="2454"/>
                </a:moveTo>
                <a:lnTo>
                  <a:pt x="9050" y="10836"/>
                </a:lnTo>
                <a:lnTo>
                  <a:pt x="8264" y="10836"/>
                </a:lnTo>
                <a:lnTo>
                  <a:pt x="8264" y="2454"/>
                </a:lnTo>
                <a:close/>
                <a:moveTo>
                  <a:pt x="6121" y="1"/>
                </a:moveTo>
                <a:lnTo>
                  <a:pt x="6121" y="3263"/>
                </a:lnTo>
                <a:lnTo>
                  <a:pt x="5359" y="3263"/>
                </a:lnTo>
                <a:lnTo>
                  <a:pt x="5359" y="1787"/>
                </a:lnTo>
                <a:lnTo>
                  <a:pt x="3215" y="1787"/>
                </a:lnTo>
                <a:lnTo>
                  <a:pt x="3215" y="4692"/>
                </a:lnTo>
                <a:lnTo>
                  <a:pt x="1739" y="4692"/>
                </a:lnTo>
                <a:lnTo>
                  <a:pt x="1739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9740" y="10836"/>
                </a:lnTo>
                <a:lnTo>
                  <a:pt x="9740" y="1763"/>
                </a:lnTo>
                <a:lnTo>
                  <a:pt x="8264" y="1763"/>
                </a:lnTo>
                <a:lnTo>
                  <a:pt x="82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748" name="Google Shape;4748;p56"/>
          <p:cNvGrpSpPr/>
          <p:nvPr/>
        </p:nvGrpSpPr>
        <p:grpSpPr>
          <a:xfrm>
            <a:off x="6252608" y="1967666"/>
            <a:ext cx="338448" cy="313908"/>
            <a:chOff x="5871608" y="1967666"/>
            <a:chExt cx="338448" cy="313908"/>
          </a:xfrm>
        </p:grpSpPr>
        <p:sp>
          <p:nvSpPr>
            <p:cNvPr id="4749" name="Google Shape;4749;p56"/>
            <p:cNvSpPr/>
            <p:nvPr/>
          </p:nvSpPr>
          <p:spPr>
            <a:xfrm>
              <a:off x="5871608" y="2046158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7693" y="691"/>
                  </a:moveTo>
                  <a:lnTo>
                    <a:pt x="8074" y="1072"/>
                  </a:lnTo>
                  <a:lnTo>
                    <a:pt x="7693" y="1453"/>
                  </a:lnTo>
                  <a:lnTo>
                    <a:pt x="668" y="1453"/>
                  </a:lnTo>
                  <a:lnTo>
                    <a:pt x="668" y="691"/>
                  </a:lnTo>
                  <a:close/>
                  <a:moveTo>
                    <a:pt x="10860" y="715"/>
                  </a:moveTo>
                  <a:lnTo>
                    <a:pt x="10860" y="1500"/>
                  </a:lnTo>
                  <a:lnTo>
                    <a:pt x="8669" y="1500"/>
                  </a:lnTo>
                  <a:lnTo>
                    <a:pt x="9074" y="1096"/>
                  </a:lnTo>
                  <a:lnTo>
                    <a:pt x="8669" y="715"/>
                  </a:lnTo>
                  <a:close/>
                  <a:moveTo>
                    <a:pt x="1" y="0"/>
                  </a:moveTo>
                  <a:lnTo>
                    <a:pt x="1" y="2143"/>
                  </a:lnTo>
                  <a:lnTo>
                    <a:pt x="11503" y="2143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50" name="Google Shape;4750;p56"/>
            <p:cNvSpPr/>
            <p:nvPr/>
          </p:nvSpPr>
          <p:spPr>
            <a:xfrm>
              <a:off x="5871608" y="2133034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5955" y="643"/>
                  </a:moveTo>
                  <a:lnTo>
                    <a:pt x="6359" y="1048"/>
                  </a:lnTo>
                  <a:lnTo>
                    <a:pt x="5955" y="1429"/>
                  </a:lnTo>
                  <a:lnTo>
                    <a:pt x="668" y="1429"/>
                  </a:lnTo>
                  <a:lnTo>
                    <a:pt x="668" y="643"/>
                  </a:lnTo>
                  <a:close/>
                  <a:moveTo>
                    <a:pt x="10860" y="691"/>
                  </a:moveTo>
                  <a:lnTo>
                    <a:pt x="10860" y="1453"/>
                  </a:lnTo>
                  <a:lnTo>
                    <a:pt x="6955" y="1453"/>
                  </a:lnTo>
                  <a:lnTo>
                    <a:pt x="7336" y="1072"/>
                  </a:lnTo>
                  <a:lnTo>
                    <a:pt x="6955" y="691"/>
                  </a:lnTo>
                  <a:close/>
                  <a:moveTo>
                    <a:pt x="1" y="0"/>
                  </a:moveTo>
                  <a:lnTo>
                    <a:pt x="1" y="2143"/>
                  </a:lnTo>
                  <a:lnTo>
                    <a:pt x="11503" y="2143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51" name="Google Shape;4751;p56"/>
            <p:cNvSpPr/>
            <p:nvPr/>
          </p:nvSpPr>
          <p:spPr>
            <a:xfrm>
              <a:off x="5871608" y="2218497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4002" y="691"/>
                  </a:moveTo>
                  <a:lnTo>
                    <a:pt x="4383" y="1072"/>
                  </a:lnTo>
                  <a:lnTo>
                    <a:pt x="4002" y="1453"/>
                  </a:lnTo>
                  <a:lnTo>
                    <a:pt x="668" y="1453"/>
                  </a:lnTo>
                  <a:lnTo>
                    <a:pt x="668" y="691"/>
                  </a:lnTo>
                  <a:close/>
                  <a:moveTo>
                    <a:pt x="10860" y="691"/>
                  </a:moveTo>
                  <a:lnTo>
                    <a:pt x="10860" y="1477"/>
                  </a:lnTo>
                  <a:lnTo>
                    <a:pt x="4978" y="1477"/>
                  </a:lnTo>
                  <a:lnTo>
                    <a:pt x="5359" y="1072"/>
                  </a:lnTo>
                  <a:lnTo>
                    <a:pt x="4978" y="691"/>
                  </a:lnTo>
                  <a:close/>
                  <a:moveTo>
                    <a:pt x="1" y="0"/>
                  </a:moveTo>
                  <a:lnTo>
                    <a:pt x="1" y="2144"/>
                  </a:lnTo>
                  <a:lnTo>
                    <a:pt x="11503" y="2144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52" name="Google Shape;4752;p56"/>
            <p:cNvSpPr/>
            <p:nvPr/>
          </p:nvSpPr>
          <p:spPr>
            <a:xfrm>
              <a:off x="6149770" y="2006912"/>
              <a:ext cx="60282" cy="19653"/>
            </a:xfrm>
            <a:custGeom>
              <a:rect b="b" l="l" r="r" t="t"/>
              <a:pathLst>
                <a:path extrusionOk="0" h="668" w="2049">
                  <a:moveTo>
                    <a:pt x="0" y="1"/>
                  </a:moveTo>
                  <a:lnTo>
                    <a:pt x="0" y="667"/>
                  </a:lnTo>
                  <a:lnTo>
                    <a:pt x="2048" y="667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53" name="Google Shape;4753;p56"/>
            <p:cNvSpPr/>
            <p:nvPr/>
          </p:nvSpPr>
          <p:spPr>
            <a:xfrm>
              <a:off x="6149770" y="1967666"/>
              <a:ext cx="60282" cy="19653"/>
            </a:xfrm>
            <a:custGeom>
              <a:rect b="b" l="l" r="r" t="t"/>
              <a:pathLst>
                <a:path extrusionOk="0" h="668" w="2049">
                  <a:moveTo>
                    <a:pt x="0" y="1"/>
                  </a:moveTo>
                  <a:lnTo>
                    <a:pt x="0" y="668"/>
                  </a:lnTo>
                  <a:lnTo>
                    <a:pt x="2048" y="66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54" name="Google Shape;4754;p56"/>
            <p:cNvSpPr/>
            <p:nvPr/>
          </p:nvSpPr>
          <p:spPr>
            <a:xfrm>
              <a:off x="6109141" y="2006912"/>
              <a:ext cx="20329" cy="19653"/>
            </a:xfrm>
            <a:custGeom>
              <a:rect b="b" l="l" r="r" t="t"/>
              <a:pathLst>
                <a:path extrusionOk="0" h="668" w="691">
                  <a:moveTo>
                    <a:pt x="0" y="1"/>
                  </a:moveTo>
                  <a:lnTo>
                    <a:pt x="0" y="667"/>
                  </a:lnTo>
                  <a:lnTo>
                    <a:pt x="691" y="6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55" name="Google Shape;4755;p56"/>
            <p:cNvSpPr/>
            <p:nvPr/>
          </p:nvSpPr>
          <p:spPr>
            <a:xfrm>
              <a:off x="6109141" y="1967666"/>
              <a:ext cx="20329" cy="19653"/>
            </a:xfrm>
            <a:custGeom>
              <a:rect b="b" l="l" r="r" t="t"/>
              <a:pathLst>
                <a:path extrusionOk="0" h="668" w="691">
                  <a:moveTo>
                    <a:pt x="0" y="1"/>
                  </a:moveTo>
                  <a:lnTo>
                    <a:pt x="0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756" name="Google Shape;4756;p56"/>
          <p:cNvSpPr/>
          <p:nvPr/>
        </p:nvSpPr>
        <p:spPr>
          <a:xfrm>
            <a:off x="6974629" y="1923508"/>
            <a:ext cx="343331" cy="337065"/>
          </a:xfrm>
          <a:custGeom>
            <a:rect b="b" l="l" r="r" t="t"/>
            <a:pathLst>
              <a:path extrusionOk="0" h="11457" w="11670">
                <a:moveTo>
                  <a:pt x="4406" y="668"/>
                </a:moveTo>
                <a:cubicBezTo>
                  <a:pt x="4763" y="668"/>
                  <a:pt x="5025" y="930"/>
                  <a:pt x="5025" y="1288"/>
                </a:cubicBezTo>
                <a:cubicBezTo>
                  <a:pt x="5025" y="1645"/>
                  <a:pt x="4763" y="1907"/>
                  <a:pt x="4406" y="1907"/>
                </a:cubicBezTo>
                <a:cubicBezTo>
                  <a:pt x="4049" y="1907"/>
                  <a:pt x="3787" y="1621"/>
                  <a:pt x="3787" y="1288"/>
                </a:cubicBezTo>
                <a:cubicBezTo>
                  <a:pt x="3787" y="930"/>
                  <a:pt x="4049" y="668"/>
                  <a:pt x="4406" y="668"/>
                </a:cubicBezTo>
                <a:close/>
                <a:moveTo>
                  <a:pt x="10336" y="1621"/>
                </a:moveTo>
                <a:cubicBezTo>
                  <a:pt x="10693" y="1621"/>
                  <a:pt x="10955" y="1883"/>
                  <a:pt x="10955" y="2240"/>
                </a:cubicBezTo>
                <a:cubicBezTo>
                  <a:pt x="10955" y="2597"/>
                  <a:pt x="10693" y="2859"/>
                  <a:pt x="10336" y="2859"/>
                </a:cubicBezTo>
                <a:cubicBezTo>
                  <a:pt x="9978" y="2859"/>
                  <a:pt x="9716" y="2597"/>
                  <a:pt x="9716" y="2240"/>
                </a:cubicBezTo>
                <a:cubicBezTo>
                  <a:pt x="9716" y="1883"/>
                  <a:pt x="9978" y="1621"/>
                  <a:pt x="10336" y="1621"/>
                </a:cubicBezTo>
                <a:close/>
                <a:moveTo>
                  <a:pt x="1429" y="3574"/>
                </a:moveTo>
                <a:cubicBezTo>
                  <a:pt x="1786" y="3574"/>
                  <a:pt x="2048" y="3836"/>
                  <a:pt x="2048" y="4193"/>
                </a:cubicBezTo>
                <a:cubicBezTo>
                  <a:pt x="2048" y="4550"/>
                  <a:pt x="1786" y="4836"/>
                  <a:pt x="1429" y="4836"/>
                </a:cubicBezTo>
                <a:cubicBezTo>
                  <a:pt x="1072" y="4836"/>
                  <a:pt x="810" y="4550"/>
                  <a:pt x="810" y="4193"/>
                </a:cubicBezTo>
                <a:cubicBezTo>
                  <a:pt x="810" y="3836"/>
                  <a:pt x="1072" y="3574"/>
                  <a:pt x="1429" y="3574"/>
                </a:cubicBezTo>
                <a:close/>
                <a:moveTo>
                  <a:pt x="7359" y="4383"/>
                </a:moveTo>
                <a:cubicBezTo>
                  <a:pt x="7716" y="4383"/>
                  <a:pt x="7978" y="4645"/>
                  <a:pt x="7978" y="5003"/>
                </a:cubicBezTo>
                <a:cubicBezTo>
                  <a:pt x="7978" y="5360"/>
                  <a:pt x="7716" y="5622"/>
                  <a:pt x="7359" y="5622"/>
                </a:cubicBezTo>
                <a:cubicBezTo>
                  <a:pt x="7025" y="5622"/>
                  <a:pt x="6740" y="5336"/>
                  <a:pt x="6740" y="5003"/>
                </a:cubicBezTo>
                <a:cubicBezTo>
                  <a:pt x="6740" y="4645"/>
                  <a:pt x="7002" y="4383"/>
                  <a:pt x="7359" y="4383"/>
                </a:cubicBezTo>
                <a:close/>
                <a:moveTo>
                  <a:pt x="2858" y="9718"/>
                </a:moveTo>
                <a:lnTo>
                  <a:pt x="2858" y="10813"/>
                </a:lnTo>
                <a:lnTo>
                  <a:pt x="810" y="10813"/>
                </a:lnTo>
                <a:lnTo>
                  <a:pt x="810" y="9718"/>
                </a:lnTo>
                <a:close/>
                <a:moveTo>
                  <a:pt x="5573" y="9718"/>
                </a:moveTo>
                <a:lnTo>
                  <a:pt x="5573" y="10813"/>
                </a:lnTo>
                <a:lnTo>
                  <a:pt x="3525" y="10813"/>
                </a:lnTo>
                <a:lnTo>
                  <a:pt x="3525" y="9718"/>
                </a:lnTo>
                <a:close/>
                <a:moveTo>
                  <a:pt x="8240" y="9718"/>
                </a:moveTo>
                <a:lnTo>
                  <a:pt x="8240" y="10813"/>
                </a:lnTo>
                <a:lnTo>
                  <a:pt x="6192" y="10813"/>
                </a:lnTo>
                <a:lnTo>
                  <a:pt x="6192" y="9718"/>
                </a:lnTo>
                <a:close/>
                <a:moveTo>
                  <a:pt x="10955" y="9718"/>
                </a:moveTo>
                <a:lnTo>
                  <a:pt x="10955" y="10813"/>
                </a:lnTo>
                <a:lnTo>
                  <a:pt x="8907" y="10813"/>
                </a:lnTo>
                <a:lnTo>
                  <a:pt x="8907" y="9718"/>
                </a:lnTo>
                <a:close/>
                <a:moveTo>
                  <a:pt x="4339" y="1"/>
                </a:moveTo>
                <a:cubicBezTo>
                  <a:pt x="3619" y="1"/>
                  <a:pt x="3001" y="587"/>
                  <a:pt x="3001" y="1311"/>
                </a:cubicBezTo>
                <a:cubicBezTo>
                  <a:pt x="3001" y="1907"/>
                  <a:pt x="3429" y="2407"/>
                  <a:pt x="3953" y="2574"/>
                </a:cubicBezTo>
                <a:lnTo>
                  <a:pt x="3953" y="9051"/>
                </a:lnTo>
                <a:lnTo>
                  <a:pt x="1667" y="9027"/>
                </a:lnTo>
                <a:lnTo>
                  <a:pt x="1667" y="5455"/>
                </a:lnTo>
                <a:cubicBezTo>
                  <a:pt x="2239" y="5312"/>
                  <a:pt x="2643" y="4765"/>
                  <a:pt x="2620" y="4145"/>
                </a:cubicBezTo>
                <a:cubicBezTo>
                  <a:pt x="2596" y="3479"/>
                  <a:pt x="2048" y="2931"/>
                  <a:pt x="1381" y="2883"/>
                </a:cubicBezTo>
                <a:cubicBezTo>
                  <a:pt x="1367" y="2883"/>
                  <a:pt x="1352" y="2882"/>
                  <a:pt x="1337" y="2882"/>
                </a:cubicBezTo>
                <a:cubicBezTo>
                  <a:pt x="595" y="2882"/>
                  <a:pt x="0" y="3469"/>
                  <a:pt x="0" y="4193"/>
                </a:cubicBezTo>
                <a:cubicBezTo>
                  <a:pt x="0" y="4788"/>
                  <a:pt x="429" y="5312"/>
                  <a:pt x="953" y="5455"/>
                </a:cubicBezTo>
                <a:lnTo>
                  <a:pt x="953" y="9027"/>
                </a:lnTo>
                <a:lnTo>
                  <a:pt x="0" y="9027"/>
                </a:lnTo>
                <a:lnTo>
                  <a:pt x="0" y="11456"/>
                </a:lnTo>
                <a:lnTo>
                  <a:pt x="11502" y="11456"/>
                </a:lnTo>
                <a:lnTo>
                  <a:pt x="11502" y="9027"/>
                </a:lnTo>
                <a:lnTo>
                  <a:pt x="10550" y="9051"/>
                </a:lnTo>
                <a:lnTo>
                  <a:pt x="10550" y="3526"/>
                </a:lnTo>
                <a:lnTo>
                  <a:pt x="10693" y="3526"/>
                </a:lnTo>
                <a:cubicBezTo>
                  <a:pt x="11264" y="3359"/>
                  <a:pt x="11669" y="2836"/>
                  <a:pt x="11645" y="2216"/>
                </a:cubicBezTo>
                <a:cubicBezTo>
                  <a:pt x="11622" y="1550"/>
                  <a:pt x="11074" y="978"/>
                  <a:pt x="10383" y="954"/>
                </a:cubicBezTo>
                <a:cubicBezTo>
                  <a:pt x="10369" y="954"/>
                  <a:pt x="10355" y="954"/>
                  <a:pt x="10340" y="954"/>
                </a:cubicBezTo>
                <a:cubicBezTo>
                  <a:pt x="9621" y="954"/>
                  <a:pt x="9026" y="1540"/>
                  <a:pt x="9026" y="2264"/>
                </a:cubicBezTo>
                <a:cubicBezTo>
                  <a:pt x="9026" y="2859"/>
                  <a:pt x="9431" y="3359"/>
                  <a:pt x="9978" y="3526"/>
                </a:cubicBezTo>
                <a:lnTo>
                  <a:pt x="9978" y="9051"/>
                </a:lnTo>
                <a:lnTo>
                  <a:pt x="7692" y="9051"/>
                </a:lnTo>
                <a:lnTo>
                  <a:pt x="7692" y="6265"/>
                </a:lnTo>
                <a:cubicBezTo>
                  <a:pt x="8240" y="6098"/>
                  <a:pt x="8669" y="5574"/>
                  <a:pt x="8645" y="4955"/>
                </a:cubicBezTo>
                <a:cubicBezTo>
                  <a:pt x="8597" y="4288"/>
                  <a:pt x="8073" y="3717"/>
                  <a:pt x="7383" y="3693"/>
                </a:cubicBezTo>
                <a:cubicBezTo>
                  <a:pt x="7368" y="3692"/>
                  <a:pt x="7354" y="3692"/>
                  <a:pt x="7340" y="3692"/>
                </a:cubicBezTo>
                <a:cubicBezTo>
                  <a:pt x="6621" y="3692"/>
                  <a:pt x="6025" y="4279"/>
                  <a:pt x="6025" y="5003"/>
                </a:cubicBezTo>
                <a:cubicBezTo>
                  <a:pt x="6025" y="5598"/>
                  <a:pt x="6430" y="6098"/>
                  <a:pt x="6978" y="6265"/>
                </a:cubicBezTo>
                <a:lnTo>
                  <a:pt x="6978" y="9051"/>
                </a:lnTo>
                <a:lnTo>
                  <a:pt x="4668" y="9051"/>
                </a:lnTo>
                <a:lnTo>
                  <a:pt x="4668" y="2574"/>
                </a:lnTo>
                <a:cubicBezTo>
                  <a:pt x="5239" y="2407"/>
                  <a:pt x="5668" y="1883"/>
                  <a:pt x="5620" y="1264"/>
                </a:cubicBezTo>
                <a:cubicBezTo>
                  <a:pt x="5596" y="597"/>
                  <a:pt x="5073" y="25"/>
                  <a:pt x="4382" y="2"/>
                </a:cubicBezTo>
                <a:cubicBezTo>
                  <a:pt x="4368" y="1"/>
                  <a:pt x="4353" y="1"/>
                  <a:pt x="43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757" name="Google Shape;4757;p56"/>
          <p:cNvGrpSpPr/>
          <p:nvPr/>
        </p:nvGrpSpPr>
        <p:grpSpPr>
          <a:xfrm>
            <a:off x="7709919" y="1934040"/>
            <a:ext cx="340537" cy="339830"/>
            <a:chOff x="7024119" y="1934040"/>
            <a:chExt cx="340537" cy="339830"/>
          </a:xfrm>
        </p:grpSpPr>
        <p:sp>
          <p:nvSpPr>
            <p:cNvPr id="4758" name="Google Shape;4758;p56"/>
            <p:cNvSpPr/>
            <p:nvPr/>
          </p:nvSpPr>
          <p:spPr>
            <a:xfrm>
              <a:off x="7024119" y="1934040"/>
              <a:ext cx="340537" cy="339830"/>
            </a:xfrm>
            <a:custGeom>
              <a:rect b="b" l="l" r="r" t="t"/>
              <a:pathLst>
                <a:path extrusionOk="0" h="11551" w="11575">
                  <a:moveTo>
                    <a:pt x="5811" y="691"/>
                  </a:moveTo>
                  <a:cubicBezTo>
                    <a:pt x="8503" y="691"/>
                    <a:pt x="10693" y="2763"/>
                    <a:pt x="10884" y="5431"/>
                  </a:cubicBezTo>
                  <a:lnTo>
                    <a:pt x="9788" y="5431"/>
                  </a:lnTo>
                  <a:cubicBezTo>
                    <a:pt x="9598" y="3359"/>
                    <a:pt x="7907" y="1763"/>
                    <a:pt x="5811" y="1763"/>
                  </a:cubicBezTo>
                  <a:cubicBezTo>
                    <a:pt x="3740" y="1763"/>
                    <a:pt x="2001" y="3359"/>
                    <a:pt x="1858" y="5431"/>
                  </a:cubicBezTo>
                  <a:lnTo>
                    <a:pt x="763" y="5431"/>
                  </a:lnTo>
                  <a:cubicBezTo>
                    <a:pt x="906" y="2811"/>
                    <a:pt x="3120" y="691"/>
                    <a:pt x="5811" y="691"/>
                  </a:cubicBezTo>
                  <a:close/>
                  <a:moveTo>
                    <a:pt x="5811" y="3930"/>
                  </a:moveTo>
                  <a:cubicBezTo>
                    <a:pt x="6835" y="3930"/>
                    <a:pt x="7669" y="4764"/>
                    <a:pt x="7669" y="5788"/>
                  </a:cubicBezTo>
                  <a:cubicBezTo>
                    <a:pt x="7669" y="6788"/>
                    <a:pt x="6835" y="7621"/>
                    <a:pt x="5811" y="7621"/>
                  </a:cubicBezTo>
                  <a:cubicBezTo>
                    <a:pt x="4811" y="7621"/>
                    <a:pt x="3978" y="6788"/>
                    <a:pt x="3978" y="5788"/>
                  </a:cubicBezTo>
                  <a:cubicBezTo>
                    <a:pt x="3978" y="4764"/>
                    <a:pt x="4811" y="3930"/>
                    <a:pt x="5811" y="3930"/>
                  </a:cubicBezTo>
                  <a:close/>
                  <a:moveTo>
                    <a:pt x="5454" y="2478"/>
                  </a:moveTo>
                  <a:lnTo>
                    <a:pt x="5454" y="3287"/>
                  </a:lnTo>
                  <a:cubicBezTo>
                    <a:pt x="4240" y="3454"/>
                    <a:pt x="3263" y="4502"/>
                    <a:pt x="3263" y="5788"/>
                  </a:cubicBezTo>
                  <a:cubicBezTo>
                    <a:pt x="3263" y="7050"/>
                    <a:pt x="4216" y="8122"/>
                    <a:pt x="5454" y="8288"/>
                  </a:cubicBezTo>
                  <a:lnTo>
                    <a:pt x="5454" y="9074"/>
                  </a:lnTo>
                  <a:cubicBezTo>
                    <a:pt x="3787" y="8907"/>
                    <a:pt x="2477" y="7502"/>
                    <a:pt x="2477" y="5788"/>
                  </a:cubicBezTo>
                  <a:cubicBezTo>
                    <a:pt x="2477" y="4049"/>
                    <a:pt x="3787" y="2644"/>
                    <a:pt x="5454" y="2478"/>
                  </a:cubicBezTo>
                  <a:close/>
                  <a:moveTo>
                    <a:pt x="6145" y="2478"/>
                  </a:moveTo>
                  <a:cubicBezTo>
                    <a:pt x="7812" y="2644"/>
                    <a:pt x="9122" y="4049"/>
                    <a:pt x="9122" y="5788"/>
                  </a:cubicBezTo>
                  <a:cubicBezTo>
                    <a:pt x="9122" y="7502"/>
                    <a:pt x="7812" y="8907"/>
                    <a:pt x="6145" y="9074"/>
                  </a:cubicBezTo>
                  <a:lnTo>
                    <a:pt x="6145" y="8288"/>
                  </a:lnTo>
                  <a:cubicBezTo>
                    <a:pt x="7359" y="8098"/>
                    <a:pt x="8360" y="7050"/>
                    <a:pt x="8360" y="5788"/>
                  </a:cubicBezTo>
                  <a:cubicBezTo>
                    <a:pt x="8360" y="4502"/>
                    <a:pt x="7407" y="3430"/>
                    <a:pt x="6145" y="3287"/>
                  </a:cubicBezTo>
                  <a:lnTo>
                    <a:pt x="6145" y="2478"/>
                  </a:lnTo>
                  <a:close/>
                  <a:moveTo>
                    <a:pt x="10884" y="6145"/>
                  </a:moveTo>
                  <a:cubicBezTo>
                    <a:pt x="10693" y="8765"/>
                    <a:pt x="8503" y="10860"/>
                    <a:pt x="5811" y="10860"/>
                  </a:cubicBezTo>
                  <a:cubicBezTo>
                    <a:pt x="3144" y="10860"/>
                    <a:pt x="929" y="8788"/>
                    <a:pt x="763" y="6145"/>
                  </a:cubicBezTo>
                  <a:lnTo>
                    <a:pt x="1858" y="6145"/>
                  </a:lnTo>
                  <a:cubicBezTo>
                    <a:pt x="2049" y="8193"/>
                    <a:pt x="3740" y="9789"/>
                    <a:pt x="5811" y="9789"/>
                  </a:cubicBezTo>
                  <a:cubicBezTo>
                    <a:pt x="7907" y="9789"/>
                    <a:pt x="9622" y="8193"/>
                    <a:pt x="9788" y="6145"/>
                  </a:cubicBezTo>
                  <a:close/>
                  <a:moveTo>
                    <a:pt x="5788" y="1"/>
                  </a:moveTo>
                  <a:cubicBezTo>
                    <a:pt x="4240" y="1"/>
                    <a:pt x="2811" y="596"/>
                    <a:pt x="1715" y="1692"/>
                  </a:cubicBezTo>
                  <a:cubicBezTo>
                    <a:pt x="644" y="2763"/>
                    <a:pt x="1" y="4240"/>
                    <a:pt x="1" y="5788"/>
                  </a:cubicBezTo>
                  <a:cubicBezTo>
                    <a:pt x="1" y="7336"/>
                    <a:pt x="596" y="8765"/>
                    <a:pt x="1715" y="9860"/>
                  </a:cubicBezTo>
                  <a:cubicBezTo>
                    <a:pt x="2787" y="10932"/>
                    <a:pt x="4240" y="11551"/>
                    <a:pt x="5788" y="11551"/>
                  </a:cubicBezTo>
                  <a:cubicBezTo>
                    <a:pt x="7336" y="11551"/>
                    <a:pt x="8764" y="10955"/>
                    <a:pt x="9860" y="9860"/>
                  </a:cubicBezTo>
                  <a:cubicBezTo>
                    <a:pt x="10932" y="8788"/>
                    <a:pt x="11575" y="7336"/>
                    <a:pt x="11575" y="5788"/>
                  </a:cubicBezTo>
                  <a:cubicBezTo>
                    <a:pt x="11575" y="4240"/>
                    <a:pt x="10979" y="2811"/>
                    <a:pt x="9860" y="1692"/>
                  </a:cubicBezTo>
                  <a:cubicBezTo>
                    <a:pt x="8788" y="620"/>
                    <a:pt x="7336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59" name="Google Shape;4759;p56"/>
            <p:cNvSpPr/>
            <p:nvPr/>
          </p:nvSpPr>
          <p:spPr>
            <a:xfrm>
              <a:off x="7170540" y="2073459"/>
              <a:ext cx="48396" cy="20359"/>
            </a:xfrm>
            <a:custGeom>
              <a:rect b="b" l="l" r="r" t="t"/>
              <a:pathLst>
                <a:path extrusionOk="0" h="692" w="1645">
                  <a:moveTo>
                    <a:pt x="1" y="1"/>
                  </a:moveTo>
                  <a:lnTo>
                    <a:pt x="1" y="692"/>
                  </a:lnTo>
                  <a:lnTo>
                    <a:pt x="1644" y="692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60" name="Google Shape;4760;p56"/>
            <p:cNvSpPr/>
            <p:nvPr/>
          </p:nvSpPr>
          <p:spPr>
            <a:xfrm>
              <a:off x="7170540" y="2114794"/>
              <a:ext cx="48396" cy="19653"/>
            </a:xfrm>
            <a:custGeom>
              <a:rect b="b" l="l" r="r" t="t"/>
              <a:pathLst>
                <a:path extrusionOk="0" h="668" w="1645">
                  <a:moveTo>
                    <a:pt x="1" y="1"/>
                  </a:moveTo>
                  <a:lnTo>
                    <a:pt x="1" y="668"/>
                  </a:lnTo>
                  <a:lnTo>
                    <a:pt x="1644" y="668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761" name="Google Shape;4761;p56"/>
          <p:cNvGrpSpPr/>
          <p:nvPr/>
        </p:nvGrpSpPr>
        <p:grpSpPr>
          <a:xfrm>
            <a:off x="7711330" y="2456707"/>
            <a:ext cx="337712" cy="339119"/>
            <a:chOff x="7025530" y="2456707"/>
            <a:chExt cx="337712" cy="339119"/>
          </a:xfrm>
        </p:grpSpPr>
        <p:sp>
          <p:nvSpPr>
            <p:cNvPr id="4762" name="Google Shape;4762;p56"/>
            <p:cNvSpPr/>
            <p:nvPr/>
          </p:nvSpPr>
          <p:spPr>
            <a:xfrm>
              <a:off x="7025530" y="2456707"/>
              <a:ext cx="337712" cy="287286"/>
            </a:xfrm>
            <a:custGeom>
              <a:rect b="b" l="l" r="r" t="t"/>
              <a:pathLst>
                <a:path extrusionOk="0" h="9765" w="11479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63" name="Google Shape;4763;p56"/>
            <p:cNvSpPr/>
            <p:nvPr/>
          </p:nvSpPr>
          <p:spPr>
            <a:xfrm>
              <a:off x="7087870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64" name="Google Shape;4764;p56"/>
            <p:cNvSpPr/>
            <p:nvPr/>
          </p:nvSpPr>
          <p:spPr>
            <a:xfrm>
              <a:off x="7173364" y="2775468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65" name="Google Shape;4765;p56"/>
            <p:cNvSpPr/>
            <p:nvPr/>
          </p:nvSpPr>
          <p:spPr>
            <a:xfrm>
              <a:off x="7259534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766" name="Google Shape;4766;p56"/>
          <p:cNvGrpSpPr/>
          <p:nvPr/>
        </p:nvGrpSpPr>
        <p:grpSpPr>
          <a:xfrm>
            <a:off x="6978130" y="2434996"/>
            <a:ext cx="339124" cy="339124"/>
            <a:chOff x="6444730" y="2434996"/>
            <a:chExt cx="339124" cy="339124"/>
          </a:xfrm>
        </p:grpSpPr>
        <p:sp>
          <p:nvSpPr>
            <p:cNvPr id="4767" name="Google Shape;4767;p56"/>
            <p:cNvSpPr/>
            <p:nvPr/>
          </p:nvSpPr>
          <p:spPr>
            <a:xfrm>
              <a:off x="6444730" y="2434996"/>
              <a:ext cx="339124" cy="339124"/>
            </a:xfrm>
            <a:custGeom>
              <a:rect b="b" l="l" r="r" t="t"/>
              <a:pathLst>
                <a:path extrusionOk="0" h="11527" w="11527">
                  <a:moveTo>
                    <a:pt x="5454" y="1429"/>
                  </a:moveTo>
                  <a:lnTo>
                    <a:pt x="5454" y="5454"/>
                  </a:lnTo>
                  <a:lnTo>
                    <a:pt x="1429" y="5454"/>
                  </a:lnTo>
                  <a:cubicBezTo>
                    <a:pt x="1620" y="3310"/>
                    <a:pt x="3310" y="1619"/>
                    <a:pt x="5454" y="1429"/>
                  </a:cubicBezTo>
                  <a:close/>
                  <a:moveTo>
                    <a:pt x="6097" y="715"/>
                  </a:moveTo>
                  <a:cubicBezTo>
                    <a:pt x="8645" y="905"/>
                    <a:pt x="10669" y="2929"/>
                    <a:pt x="10836" y="5454"/>
                  </a:cubicBezTo>
                  <a:lnTo>
                    <a:pt x="6097" y="5454"/>
                  </a:lnTo>
                  <a:lnTo>
                    <a:pt x="6097" y="715"/>
                  </a:lnTo>
                  <a:close/>
                  <a:moveTo>
                    <a:pt x="10121" y="6097"/>
                  </a:moveTo>
                  <a:cubicBezTo>
                    <a:pt x="9955" y="8240"/>
                    <a:pt x="8240" y="9955"/>
                    <a:pt x="6097" y="10121"/>
                  </a:cubicBezTo>
                  <a:lnTo>
                    <a:pt x="6097" y="6097"/>
                  </a:lnTo>
                  <a:close/>
                  <a:moveTo>
                    <a:pt x="5454" y="6097"/>
                  </a:moveTo>
                  <a:lnTo>
                    <a:pt x="5454" y="10836"/>
                  </a:lnTo>
                  <a:cubicBezTo>
                    <a:pt x="2929" y="10669"/>
                    <a:pt x="905" y="8645"/>
                    <a:pt x="715" y="6097"/>
                  </a:cubicBezTo>
                  <a:close/>
                  <a:moveTo>
                    <a:pt x="5406" y="0"/>
                  </a:moveTo>
                  <a:lnTo>
                    <a:pt x="5406" y="738"/>
                  </a:lnTo>
                  <a:cubicBezTo>
                    <a:pt x="4192" y="834"/>
                    <a:pt x="3072" y="1334"/>
                    <a:pt x="2191" y="2191"/>
                  </a:cubicBezTo>
                  <a:cubicBezTo>
                    <a:pt x="1334" y="3072"/>
                    <a:pt x="834" y="4191"/>
                    <a:pt x="738" y="5406"/>
                  </a:cubicBezTo>
                  <a:lnTo>
                    <a:pt x="0" y="5406"/>
                  </a:lnTo>
                  <a:lnTo>
                    <a:pt x="0" y="5739"/>
                  </a:lnTo>
                  <a:cubicBezTo>
                    <a:pt x="0" y="7287"/>
                    <a:pt x="596" y="8716"/>
                    <a:pt x="1691" y="9835"/>
                  </a:cubicBezTo>
                  <a:cubicBezTo>
                    <a:pt x="2763" y="10907"/>
                    <a:pt x="4239" y="11526"/>
                    <a:pt x="5787" y="11526"/>
                  </a:cubicBezTo>
                  <a:lnTo>
                    <a:pt x="6097" y="11526"/>
                  </a:lnTo>
                  <a:lnTo>
                    <a:pt x="6097" y="10788"/>
                  </a:lnTo>
                  <a:cubicBezTo>
                    <a:pt x="7335" y="10693"/>
                    <a:pt x="8454" y="10193"/>
                    <a:pt x="9312" y="9312"/>
                  </a:cubicBezTo>
                  <a:cubicBezTo>
                    <a:pt x="10193" y="8454"/>
                    <a:pt x="10693" y="7335"/>
                    <a:pt x="10788" y="6097"/>
                  </a:cubicBezTo>
                  <a:lnTo>
                    <a:pt x="11526" y="6097"/>
                  </a:lnTo>
                  <a:lnTo>
                    <a:pt x="11526" y="5787"/>
                  </a:lnTo>
                  <a:cubicBezTo>
                    <a:pt x="11526" y="4239"/>
                    <a:pt x="10931" y="2810"/>
                    <a:pt x="9836" y="1691"/>
                  </a:cubicBezTo>
                  <a:cubicBezTo>
                    <a:pt x="8740" y="619"/>
                    <a:pt x="7287" y="0"/>
                    <a:pt x="5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68" name="Google Shape;4768;p56"/>
            <p:cNvSpPr/>
            <p:nvPr/>
          </p:nvSpPr>
          <p:spPr>
            <a:xfrm>
              <a:off x="6532283" y="2638167"/>
              <a:ext cx="48396" cy="20329"/>
            </a:xfrm>
            <a:custGeom>
              <a:rect b="b" l="l" r="r" t="t"/>
              <a:pathLst>
                <a:path extrusionOk="0" h="691" w="1645">
                  <a:moveTo>
                    <a:pt x="1" y="0"/>
                  </a:moveTo>
                  <a:lnTo>
                    <a:pt x="1" y="691"/>
                  </a:lnTo>
                  <a:lnTo>
                    <a:pt x="1644" y="69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69" name="Google Shape;4769;p56"/>
            <p:cNvSpPr/>
            <p:nvPr/>
          </p:nvSpPr>
          <p:spPr>
            <a:xfrm>
              <a:off x="6532283" y="2680208"/>
              <a:ext cx="48396" cy="20329"/>
            </a:xfrm>
            <a:custGeom>
              <a:rect b="b" l="l" r="r" t="t"/>
              <a:pathLst>
                <a:path extrusionOk="0" h="691" w="1645">
                  <a:moveTo>
                    <a:pt x="1" y="0"/>
                  </a:moveTo>
                  <a:lnTo>
                    <a:pt x="1" y="691"/>
                  </a:lnTo>
                  <a:lnTo>
                    <a:pt x="1644" y="69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70" name="Google Shape;4770;p56"/>
            <p:cNvSpPr/>
            <p:nvPr/>
          </p:nvSpPr>
          <p:spPr>
            <a:xfrm>
              <a:off x="6648608" y="2509251"/>
              <a:ext cx="48366" cy="20359"/>
            </a:xfrm>
            <a:custGeom>
              <a:rect b="b" l="l" r="r" t="t"/>
              <a:pathLst>
                <a:path extrusionOk="0" h="692" w="1644">
                  <a:moveTo>
                    <a:pt x="0" y="0"/>
                  </a:moveTo>
                  <a:lnTo>
                    <a:pt x="0" y="691"/>
                  </a:lnTo>
                  <a:lnTo>
                    <a:pt x="1643" y="6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71" name="Google Shape;4771;p56"/>
            <p:cNvSpPr/>
            <p:nvPr/>
          </p:nvSpPr>
          <p:spPr>
            <a:xfrm>
              <a:off x="6648608" y="2551291"/>
              <a:ext cx="48366" cy="20329"/>
            </a:xfrm>
            <a:custGeom>
              <a:rect b="b" l="l" r="r" t="t"/>
              <a:pathLst>
                <a:path extrusionOk="0" h="691" w="1644">
                  <a:moveTo>
                    <a:pt x="0" y="0"/>
                  </a:moveTo>
                  <a:lnTo>
                    <a:pt x="0" y="691"/>
                  </a:lnTo>
                  <a:lnTo>
                    <a:pt x="1643" y="6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772" name="Google Shape;4772;p56"/>
          <p:cNvSpPr/>
          <p:nvPr/>
        </p:nvSpPr>
        <p:spPr>
          <a:xfrm>
            <a:off x="6254020" y="2497336"/>
            <a:ext cx="337742" cy="280990"/>
          </a:xfrm>
          <a:custGeom>
            <a:rect b="b" l="l" r="r" t="t"/>
            <a:pathLst>
              <a:path extrusionOk="0" h="9551" w="11480">
                <a:moveTo>
                  <a:pt x="5716" y="644"/>
                </a:moveTo>
                <a:cubicBezTo>
                  <a:pt x="5978" y="644"/>
                  <a:pt x="6192" y="858"/>
                  <a:pt x="6192" y="1120"/>
                </a:cubicBezTo>
                <a:cubicBezTo>
                  <a:pt x="6192" y="1406"/>
                  <a:pt x="5978" y="1596"/>
                  <a:pt x="5716" y="1596"/>
                </a:cubicBezTo>
                <a:cubicBezTo>
                  <a:pt x="5454" y="1596"/>
                  <a:pt x="5240" y="1406"/>
                  <a:pt x="5240" y="1120"/>
                </a:cubicBezTo>
                <a:cubicBezTo>
                  <a:pt x="5240" y="882"/>
                  <a:pt x="5454" y="644"/>
                  <a:pt x="5716" y="644"/>
                </a:cubicBezTo>
                <a:close/>
                <a:moveTo>
                  <a:pt x="8860" y="2287"/>
                </a:moveTo>
                <a:cubicBezTo>
                  <a:pt x="9145" y="2287"/>
                  <a:pt x="9336" y="2501"/>
                  <a:pt x="9336" y="2763"/>
                </a:cubicBezTo>
                <a:cubicBezTo>
                  <a:pt x="9336" y="3025"/>
                  <a:pt x="9145" y="3239"/>
                  <a:pt x="8860" y="3239"/>
                </a:cubicBezTo>
                <a:cubicBezTo>
                  <a:pt x="8598" y="3239"/>
                  <a:pt x="8383" y="3025"/>
                  <a:pt x="8383" y="2763"/>
                </a:cubicBezTo>
                <a:cubicBezTo>
                  <a:pt x="8383" y="2501"/>
                  <a:pt x="8598" y="2287"/>
                  <a:pt x="8860" y="2287"/>
                </a:cubicBezTo>
                <a:close/>
                <a:moveTo>
                  <a:pt x="2501" y="3549"/>
                </a:moveTo>
                <a:cubicBezTo>
                  <a:pt x="2763" y="3549"/>
                  <a:pt x="2977" y="3739"/>
                  <a:pt x="2977" y="4025"/>
                </a:cubicBezTo>
                <a:cubicBezTo>
                  <a:pt x="2977" y="4287"/>
                  <a:pt x="2763" y="4502"/>
                  <a:pt x="2501" y="4502"/>
                </a:cubicBezTo>
                <a:cubicBezTo>
                  <a:pt x="2239" y="4502"/>
                  <a:pt x="2025" y="4287"/>
                  <a:pt x="2025" y="4025"/>
                </a:cubicBezTo>
                <a:cubicBezTo>
                  <a:pt x="2025" y="3787"/>
                  <a:pt x="2239" y="3549"/>
                  <a:pt x="2501" y="3549"/>
                </a:cubicBezTo>
                <a:close/>
                <a:moveTo>
                  <a:pt x="6621" y="1787"/>
                </a:moveTo>
                <a:lnTo>
                  <a:pt x="7740" y="2549"/>
                </a:lnTo>
                <a:cubicBezTo>
                  <a:pt x="7740" y="2620"/>
                  <a:pt x="7693" y="2668"/>
                  <a:pt x="7693" y="2739"/>
                </a:cubicBezTo>
                <a:cubicBezTo>
                  <a:pt x="7693" y="3216"/>
                  <a:pt x="7978" y="3597"/>
                  <a:pt x="8383" y="3787"/>
                </a:cubicBezTo>
                <a:lnTo>
                  <a:pt x="7407" y="6454"/>
                </a:lnTo>
                <a:lnTo>
                  <a:pt x="6216" y="2144"/>
                </a:lnTo>
                <a:cubicBezTo>
                  <a:pt x="6407" y="2049"/>
                  <a:pt x="6502" y="1930"/>
                  <a:pt x="6621" y="1787"/>
                </a:cubicBezTo>
                <a:close/>
                <a:moveTo>
                  <a:pt x="4906" y="1953"/>
                </a:moveTo>
                <a:cubicBezTo>
                  <a:pt x="5002" y="2049"/>
                  <a:pt x="5121" y="2144"/>
                  <a:pt x="5240" y="2192"/>
                </a:cubicBezTo>
                <a:lnTo>
                  <a:pt x="3954" y="6788"/>
                </a:lnTo>
                <a:lnTo>
                  <a:pt x="3120" y="4978"/>
                </a:lnTo>
                <a:cubicBezTo>
                  <a:pt x="3430" y="4763"/>
                  <a:pt x="3620" y="4406"/>
                  <a:pt x="3620" y="4025"/>
                </a:cubicBezTo>
                <a:cubicBezTo>
                  <a:pt x="3620" y="3859"/>
                  <a:pt x="3597" y="3692"/>
                  <a:pt x="3549" y="3573"/>
                </a:cubicBezTo>
                <a:lnTo>
                  <a:pt x="4906" y="1953"/>
                </a:lnTo>
                <a:close/>
                <a:moveTo>
                  <a:pt x="2572" y="5406"/>
                </a:moveTo>
                <a:lnTo>
                  <a:pt x="3644" y="7788"/>
                </a:lnTo>
                <a:lnTo>
                  <a:pt x="3358" y="8931"/>
                </a:lnTo>
                <a:lnTo>
                  <a:pt x="1001" y="8931"/>
                </a:lnTo>
                <a:lnTo>
                  <a:pt x="2572" y="5406"/>
                </a:lnTo>
                <a:close/>
                <a:moveTo>
                  <a:pt x="5740" y="2906"/>
                </a:moveTo>
                <a:lnTo>
                  <a:pt x="7407" y="8931"/>
                </a:lnTo>
                <a:lnTo>
                  <a:pt x="4073" y="8931"/>
                </a:lnTo>
                <a:lnTo>
                  <a:pt x="5740" y="2906"/>
                </a:lnTo>
                <a:close/>
                <a:moveTo>
                  <a:pt x="8860" y="4502"/>
                </a:moveTo>
                <a:lnTo>
                  <a:pt x="10503" y="8907"/>
                </a:lnTo>
                <a:lnTo>
                  <a:pt x="8097" y="8907"/>
                </a:lnTo>
                <a:lnTo>
                  <a:pt x="8097" y="8931"/>
                </a:lnTo>
                <a:lnTo>
                  <a:pt x="7740" y="7597"/>
                </a:lnTo>
                <a:lnTo>
                  <a:pt x="8860" y="4502"/>
                </a:lnTo>
                <a:close/>
                <a:moveTo>
                  <a:pt x="5740" y="1"/>
                </a:moveTo>
                <a:cubicBezTo>
                  <a:pt x="5121" y="1"/>
                  <a:pt x="4621" y="501"/>
                  <a:pt x="4621" y="1120"/>
                </a:cubicBezTo>
                <a:lnTo>
                  <a:pt x="4621" y="1287"/>
                </a:lnTo>
                <a:lnTo>
                  <a:pt x="3120" y="3025"/>
                </a:lnTo>
                <a:cubicBezTo>
                  <a:pt x="2906" y="2906"/>
                  <a:pt x="2715" y="2858"/>
                  <a:pt x="2430" y="2858"/>
                </a:cubicBezTo>
                <a:cubicBezTo>
                  <a:pt x="1882" y="2882"/>
                  <a:pt x="1406" y="3358"/>
                  <a:pt x="1358" y="3930"/>
                </a:cubicBezTo>
                <a:cubicBezTo>
                  <a:pt x="1334" y="4406"/>
                  <a:pt x="1644" y="4859"/>
                  <a:pt x="2049" y="5025"/>
                </a:cubicBezTo>
                <a:lnTo>
                  <a:pt x="1" y="9550"/>
                </a:lnTo>
                <a:lnTo>
                  <a:pt x="11479" y="9550"/>
                </a:lnTo>
                <a:lnTo>
                  <a:pt x="9336" y="3811"/>
                </a:lnTo>
                <a:cubicBezTo>
                  <a:pt x="9764" y="3620"/>
                  <a:pt x="10026" y="3216"/>
                  <a:pt x="10026" y="2739"/>
                </a:cubicBezTo>
                <a:cubicBezTo>
                  <a:pt x="10026" y="2144"/>
                  <a:pt x="9550" y="1644"/>
                  <a:pt x="8955" y="1596"/>
                </a:cubicBezTo>
                <a:cubicBezTo>
                  <a:pt x="8929" y="1594"/>
                  <a:pt x="8903" y="1594"/>
                  <a:pt x="8878" y="1594"/>
                </a:cubicBezTo>
                <a:cubicBezTo>
                  <a:pt x="8553" y="1594"/>
                  <a:pt x="8271" y="1733"/>
                  <a:pt x="8050" y="1953"/>
                </a:cubicBezTo>
                <a:lnTo>
                  <a:pt x="6859" y="1120"/>
                </a:lnTo>
                <a:cubicBezTo>
                  <a:pt x="6859" y="501"/>
                  <a:pt x="6359" y="1"/>
                  <a:pt x="57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73" name="Google Shape;4773;p56"/>
          <p:cNvSpPr/>
          <p:nvPr/>
        </p:nvSpPr>
        <p:spPr>
          <a:xfrm>
            <a:off x="5512405" y="2458090"/>
            <a:ext cx="339830" cy="337742"/>
          </a:xfrm>
          <a:custGeom>
            <a:rect b="b" l="l" r="r" t="t"/>
            <a:pathLst>
              <a:path extrusionOk="0" h="11480" w="11551">
                <a:moveTo>
                  <a:pt x="6883" y="644"/>
                </a:moveTo>
                <a:lnTo>
                  <a:pt x="6883" y="1716"/>
                </a:lnTo>
                <a:lnTo>
                  <a:pt x="4668" y="1716"/>
                </a:lnTo>
                <a:lnTo>
                  <a:pt x="4668" y="644"/>
                </a:lnTo>
                <a:close/>
                <a:moveTo>
                  <a:pt x="2406" y="3883"/>
                </a:moveTo>
                <a:lnTo>
                  <a:pt x="2406" y="4669"/>
                </a:lnTo>
                <a:lnTo>
                  <a:pt x="715" y="4669"/>
                </a:lnTo>
                <a:lnTo>
                  <a:pt x="715" y="3883"/>
                </a:lnTo>
                <a:close/>
                <a:moveTo>
                  <a:pt x="6597" y="3883"/>
                </a:moveTo>
                <a:lnTo>
                  <a:pt x="6597" y="4669"/>
                </a:lnTo>
                <a:lnTo>
                  <a:pt x="4906" y="4669"/>
                </a:lnTo>
                <a:lnTo>
                  <a:pt x="4906" y="3883"/>
                </a:lnTo>
                <a:close/>
                <a:moveTo>
                  <a:pt x="10860" y="3883"/>
                </a:moveTo>
                <a:lnTo>
                  <a:pt x="10860" y="4669"/>
                </a:lnTo>
                <a:lnTo>
                  <a:pt x="9169" y="4669"/>
                </a:lnTo>
                <a:lnTo>
                  <a:pt x="9169" y="3883"/>
                </a:lnTo>
                <a:close/>
                <a:moveTo>
                  <a:pt x="2406" y="6812"/>
                </a:moveTo>
                <a:lnTo>
                  <a:pt x="2406" y="7574"/>
                </a:lnTo>
                <a:lnTo>
                  <a:pt x="715" y="7574"/>
                </a:lnTo>
                <a:lnTo>
                  <a:pt x="715" y="6812"/>
                </a:lnTo>
                <a:close/>
                <a:moveTo>
                  <a:pt x="6597" y="6812"/>
                </a:moveTo>
                <a:lnTo>
                  <a:pt x="6597" y="7574"/>
                </a:lnTo>
                <a:lnTo>
                  <a:pt x="4906" y="7574"/>
                </a:lnTo>
                <a:lnTo>
                  <a:pt x="4906" y="6812"/>
                </a:lnTo>
                <a:close/>
                <a:moveTo>
                  <a:pt x="10836" y="6812"/>
                </a:moveTo>
                <a:lnTo>
                  <a:pt x="10836" y="7574"/>
                </a:lnTo>
                <a:lnTo>
                  <a:pt x="9122" y="7574"/>
                </a:lnTo>
                <a:lnTo>
                  <a:pt x="9122" y="6812"/>
                </a:lnTo>
                <a:close/>
                <a:moveTo>
                  <a:pt x="1548" y="9717"/>
                </a:moveTo>
                <a:cubicBezTo>
                  <a:pt x="1834" y="9717"/>
                  <a:pt x="2072" y="9955"/>
                  <a:pt x="2072" y="10265"/>
                </a:cubicBezTo>
                <a:cubicBezTo>
                  <a:pt x="2072" y="10551"/>
                  <a:pt x="1834" y="10789"/>
                  <a:pt x="1548" y="10789"/>
                </a:cubicBezTo>
                <a:cubicBezTo>
                  <a:pt x="1239" y="10789"/>
                  <a:pt x="1001" y="10551"/>
                  <a:pt x="1001" y="10265"/>
                </a:cubicBezTo>
                <a:cubicBezTo>
                  <a:pt x="1001" y="9955"/>
                  <a:pt x="1239" y="9717"/>
                  <a:pt x="1548" y="9717"/>
                </a:cubicBezTo>
                <a:close/>
                <a:moveTo>
                  <a:pt x="5764" y="9717"/>
                </a:moveTo>
                <a:cubicBezTo>
                  <a:pt x="6073" y="9717"/>
                  <a:pt x="6288" y="9955"/>
                  <a:pt x="6288" y="10265"/>
                </a:cubicBezTo>
                <a:cubicBezTo>
                  <a:pt x="6288" y="10551"/>
                  <a:pt x="6073" y="10789"/>
                  <a:pt x="5764" y="10789"/>
                </a:cubicBezTo>
                <a:cubicBezTo>
                  <a:pt x="5478" y="10789"/>
                  <a:pt x="5240" y="10551"/>
                  <a:pt x="5240" y="10265"/>
                </a:cubicBezTo>
                <a:cubicBezTo>
                  <a:pt x="5240" y="9955"/>
                  <a:pt x="5478" y="9717"/>
                  <a:pt x="5764" y="9717"/>
                </a:cubicBezTo>
                <a:close/>
                <a:moveTo>
                  <a:pt x="10003" y="9717"/>
                </a:moveTo>
                <a:cubicBezTo>
                  <a:pt x="10288" y="9717"/>
                  <a:pt x="10527" y="9955"/>
                  <a:pt x="10527" y="10265"/>
                </a:cubicBezTo>
                <a:cubicBezTo>
                  <a:pt x="10527" y="10551"/>
                  <a:pt x="10288" y="10789"/>
                  <a:pt x="10003" y="10789"/>
                </a:cubicBezTo>
                <a:cubicBezTo>
                  <a:pt x="9693" y="10789"/>
                  <a:pt x="9455" y="10551"/>
                  <a:pt x="9455" y="10265"/>
                </a:cubicBezTo>
                <a:cubicBezTo>
                  <a:pt x="9455" y="9955"/>
                  <a:pt x="9693" y="9717"/>
                  <a:pt x="10003" y="9717"/>
                </a:cubicBezTo>
                <a:close/>
                <a:moveTo>
                  <a:pt x="3978" y="1"/>
                </a:moveTo>
                <a:lnTo>
                  <a:pt x="3978" y="2430"/>
                </a:lnTo>
                <a:lnTo>
                  <a:pt x="5430" y="2430"/>
                </a:lnTo>
                <a:lnTo>
                  <a:pt x="5430" y="3216"/>
                </a:lnTo>
                <a:lnTo>
                  <a:pt x="4240" y="3216"/>
                </a:lnTo>
                <a:lnTo>
                  <a:pt x="4240" y="3930"/>
                </a:lnTo>
                <a:lnTo>
                  <a:pt x="3049" y="3930"/>
                </a:lnTo>
                <a:lnTo>
                  <a:pt x="3049" y="3216"/>
                </a:lnTo>
                <a:lnTo>
                  <a:pt x="1" y="3216"/>
                </a:lnTo>
                <a:lnTo>
                  <a:pt x="1" y="5359"/>
                </a:lnTo>
                <a:lnTo>
                  <a:pt x="1191" y="5359"/>
                </a:lnTo>
                <a:lnTo>
                  <a:pt x="1191" y="6121"/>
                </a:lnTo>
                <a:lnTo>
                  <a:pt x="1" y="6121"/>
                </a:lnTo>
                <a:lnTo>
                  <a:pt x="1" y="8265"/>
                </a:lnTo>
                <a:lnTo>
                  <a:pt x="1191" y="8265"/>
                </a:lnTo>
                <a:lnTo>
                  <a:pt x="1191" y="9098"/>
                </a:lnTo>
                <a:cubicBezTo>
                  <a:pt x="667" y="9241"/>
                  <a:pt x="286" y="9717"/>
                  <a:pt x="286" y="10265"/>
                </a:cubicBezTo>
                <a:cubicBezTo>
                  <a:pt x="286" y="10956"/>
                  <a:pt x="834" y="11480"/>
                  <a:pt x="1501" y="11480"/>
                </a:cubicBezTo>
                <a:cubicBezTo>
                  <a:pt x="2191" y="11480"/>
                  <a:pt x="2739" y="10956"/>
                  <a:pt x="2739" y="10265"/>
                </a:cubicBezTo>
                <a:cubicBezTo>
                  <a:pt x="2739" y="9693"/>
                  <a:pt x="2334" y="9241"/>
                  <a:pt x="1834" y="9098"/>
                </a:cubicBezTo>
                <a:lnTo>
                  <a:pt x="1834" y="8265"/>
                </a:lnTo>
                <a:lnTo>
                  <a:pt x="3025" y="8265"/>
                </a:lnTo>
                <a:lnTo>
                  <a:pt x="3025" y="6121"/>
                </a:lnTo>
                <a:lnTo>
                  <a:pt x="1834" y="6121"/>
                </a:lnTo>
                <a:lnTo>
                  <a:pt x="1834" y="5359"/>
                </a:lnTo>
                <a:lnTo>
                  <a:pt x="3025" y="5359"/>
                </a:lnTo>
                <a:lnTo>
                  <a:pt x="3025" y="4597"/>
                </a:lnTo>
                <a:lnTo>
                  <a:pt x="4216" y="4597"/>
                </a:lnTo>
                <a:lnTo>
                  <a:pt x="4216" y="5359"/>
                </a:lnTo>
                <a:lnTo>
                  <a:pt x="5406" y="5359"/>
                </a:lnTo>
                <a:lnTo>
                  <a:pt x="5406" y="6121"/>
                </a:lnTo>
                <a:lnTo>
                  <a:pt x="4216" y="6121"/>
                </a:lnTo>
                <a:lnTo>
                  <a:pt x="4216" y="8265"/>
                </a:lnTo>
                <a:lnTo>
                  <a:pt x="5406" y="8265"/>
                </a:lnTo>
                <a:lnTo>
                  <a:pt x="5406" y="9098"/>
                </a:lnTo>
                <a:cubicBezTo>
                  <a:pt x="4906" y="9241"/>
                  <a:pt x="4525" y="9717"/>
                  <a:pt x="4525" y="10265"/>
                </a:cubicBezTo>
                <a:cubicBezTo>
                  <a:pt x="4525" y="10956"/>
                  <a:pt x="5049" y="11480"/>
                  <a:pt x="5740" y="11480"/>
                </a:cubicBezTo>
                <a:cubicBezTo>
                  <a:pt x="6430" y="11480"/>
                  <a:pt x="6954" y="10956"/>
                  <a:pt x="6954" y="10265"/>
                </a:cubicBezTo>
                <a:cubicBezTo>
                  <a:pt x="6954" y="9693"/>
                  <a:pt x="6073" y="9098"/>
                  <a:pt x="6073" y="9098"/>
                </a:cubicBezTo>
                <a:lnTo>
                  <a:pt x="6073" y="8265"/>
                </a:lnTo>
                <a:lnTo>
                  <a:pt x="7264" y="8265"/>
                </a:lnTo>
                <a:lnTo>
                  <a:pt x="7264" y="6121"/>
                </a:lnTo>
                <a:lnTo>
                  <a:pt x="6073" y="6121"/>
                </a:lnTo>
                <a:lnTo>
                  <a:pt x="6073" y="5359"/>
                </a:lnTo>
                <a:lnTo>
                  <a:pt x="7264" y="5359"/>
                </a:lnTo>
                <a:lnTo>
                  <a:pt x="7264" y="4597"/>
                </a:lnTo>
                <a:lnTo>
                  <a:pt x="8455" y="4597"/>
                </a:lnTo>
                <a:lnTo>
                  <a:pt x="8455" y="5359"/>
                </a:lnTo>
                <a:lnTo>
                  <a:pt x="9645" y="5359"/>
                </a:lnTo>
                <a:lnTo>
                  <a:pt x="9645" y="6121"/>
                </a:lnTo>
                <a:lnTo>
                  <a:pt x="8455" y="6121"/>
                </a:lnTo>
                <a:lnTo>
                  <a:pt x="8455" y="8265"/>
                </a:lnTo>
                <a:lnTo>
                  <a:pt x="9645" y="8265"/>
                </a:lnTo>
                <a:lnTo>
                  <a:pt x="9645" y="9098"/>
                </a:lnTo>
                <a:cubicBezTo>
                  <a:pt x="9122" y="9241"/>
                  <a:pt x="8740" y="9717"/>
                  <a:pt x="8740" y="10265"/>
                </a:cubicBezTo>
                <a:cubicBezTo>
                  <a:pt x="8740" y="10956"/>
                  <a:pt x="9288" y="11480"/>
                  <a:pt x="9955" y="11480"/>
                </a:cubicBezTo>
                <a:cubicBezTo>
                  <a:pt x="10646" y="11480"/>
                  <a:pt x="11193" y="10956"/>
                  <a:pt x="11193" y="10265"/>
                </a:cubicBezTo>
                <a:cubicBezTo>
                  <a:pt x="11193" y="9693"/>
                  <a:pt x="10789" y="9241"/>
                  <a:pt x="10288" y="9098"/>
                </a:cubicBezTo>
                <a:lnTo>
                  <a:pt x="10288" y="8265"/>
                </a:lnTo>
                <a:lnTo>
                  <a:pt x="11479" y="8265"/>
                </a:lnTo>
                <a:lnTo>
                  <a:pt x="11479" y="6121"/>
                </a:lnTo>
                <a:lnTo>
                  <a:pt x="10288" y="6121"/>
                </a:lnTo>
                <a:lnTo>
                  <a:pt x="10288" y="5359"/>
                </a:lnTo>
                <a:lnTo>
                  <a:pt x="11551" y="5359"/>
                </a:lnTo>
                <a:lnTo>
                  <a:pt x="11551" y="3192"/>
                </a:lnTo>
                <a:lnTo>
                  <a:pt x="8479" y="3192"/>
                </a:lnTo>
                <a:lnTo>
                  <a:pt x="8479" y="3907"/>
                </a:lnTo>
                <a:lnTo>
                  <a:pt x="7288" y="3907"/>
                </a:lnTo>
                <a:lnTo>
                  <a:pt x="7288" y="3192"/>
                </a:lnTo>
                <a:lnTo>
                  <a:pt x="6097" y="3192"/>
                </a:lnTo>
                <a:lnTo>
                  <a:pt x="6097" y="2430"/>
                </a:lnTo>
                <a:lnTo>
                  <a:pt x="7574" y="2430"/>
                </a:lnTo>
                <a:lnTo>
                  <a:pt x="75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774" name="Google Shape;4774;p56"/>
          <p:cNvGrpSpPr/>
          <p:nvPr/>
        </p:nvGrpSpPr>
        <p:grpSpPr>
          <a:xfrm>
            <a:off x="4782000" y="2470711"/>
            <a:ext cx="337737" cy="334913"/>
            <a:chOff x="4705800" y="2470711"/>
            <a:chExt cx="337737" cy="334913"/>
          </a:xfrm>
        </p:grpSpPr>
        <p:grpSp>
          <p:nvGrpSpPr>
            <p:cNvPr id="4775" name="Google Shape;4775;p56"/>
            <p:cNvGrpSpPr/>
            <p:nvPr/>
          </p:nvGrpSpPr>
          <p:grpSpPr>
            <a:xfrm>
              <a:off x="4705800" y="2501543"/>
              <a:ext cx="337737" cy="304082"/>
              <a:chOff x="4705800" y="2501543"/>
              <a:chExt cx="337737" cy="304082"/>
            </a:xfrm>
          </p:grpSpPr>
          <p:sp>
            <p:nvSpPr>
              <p:cNvPr id="4776" name="Google Shape;4776;p56"/>
              <p:cNvSpPr/>
              <p:nvPr/>
            </p:nvSpPr>
            <p:spPr>
              <a:xfrm>
                <a:off x="4923681" y="2502955"/>
                <a:ext cx="74315" cy="74286"/>
              </a:xfrm>
              <a:custGeom>
                <a:rect b="b" l="l" r="r" t="t"/>
                <a:pathLst>
                  <a:path extrusionOk="0" h="2525" w="2526">
                    <a:moveTo>
                      <a:pt x="1263" y="667"/>
                    </a:moveTo>
                    <a:cubicBezTo>
                      <a:pt x="1596" y="667"/>
                      <a:pt x="1835" y="929"/>
                      <a:pt x="1835" y="1238"/>
                    </a:cubicBezTo>
                    <a:cubicBezTo>
                      <a:pt x="1835" y="1572"/>
                      <a:pt x="1573" y="1810"/>
                      <a:pt x="1263" y="1810"/>
                    </a:cubicBezTo>
                    <a:cubicBezTo>
                      <a:pt x="953" y="1810"/>
                      <a:pt x="715" y="1524"/>
                      <a:pt x="715" y="1238"/>
                    </a:cubicBezTo>
                    <a:cubicBezTo>
                      <a:pt x="668" y="929"/>
                      <a:pt x="953" y="667"/>
                      <a:pt x="1263" y="667"/>
                    </a:cubicBezTo>
                    <a:close/>
                    <a:moveTo>
                      <a:pt x="1263" y="0"/>
                    </a:moveTo>
                    <a:cubicBezTo>
                      <a:pt x="596" y="0"/>
                      <a:pt x="25" y="572"/>
                      <a:pt x="25" y="1262"/>
                    </a:cubicBezTo>
                    <a:cubicBezTo>
                      <a:pt x="1" y="1953"/>
                      <a:pt x="572" y="2524"/>
                      <a:pt x="1263" y="2524"/>
                    </a:cubicBezTo>
                    <a:cubicBezTo>
                      <a:pt x="1954" y="2524"/>
                      <a:pt x="2525" y="1953"/>
                      <a:pt x="2525" y="1262"/>
                    </a:cubicBezTo>
                    <a:cubicBezTo>
                      <a:pt x="2525" y="572"/>
                      <a:pt x="1954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77" name="Google Shape;4777;p56"/>
              <p:cNvSpPr/>
              <p:nvPr/>
            </p:nvSpPr>
            <p:spPr>
              <a:xfrm>
                <a:off x="4969929" y="2582800"/>
                <a:ext cx="73609" cy="73609"/>
              </a:xfrm>
              <a:custGeom>
                <a:rect b="b" l="l" r="r" t="t"/>
                <a:pathLst>
                  <a:path extrusionOk="0" h="2502" w="2502">
                    <a:moveTo>
                      <a:pt x="1263" y="692"/>
                    </a:moveTo>
                    <a:cubicBezTo>
                      <a:pt x="1549" y="692"/>
                      <a:pt x="1811" y="954"/>
                      <a:pt x="1811" y="1263"/>
                    </a:cubicBezTo>
                    <a:cubicBezTo>
                      <a:pt x="1811" y="1549"/>
                      <a:pt x="1549" y="1835"/>
                      <a:pt x="1263" y="1835"/>
                    </a:cubicBezTo>
                    <a:cubicBezTo>
                      <a:pt x="929" y="1835"/>
                      <a:pt x="691" y="1549"/>
                      <a:pt x="691" y="1263"/>
                    </a:cubicBezTo>
                    <a:cubicBezTo>
                      <a:pt x="691" y="930"/>
                      <a:pt x="953" y="692"/>
                      <a:pt x="1263" y="692"/>
                    </a:cubicBezTo>
                    <a:close/>
                    <a:moveTo>
                      <a:pt x="1263" y="1"/>
                    </a:moveTo>
                    <a:cubicBezTo>
                      <a:pt x="572" y="1"/>
                      <a:pt x="1" y="572"/>
                      <a:pt x="1" y="1263"/>
                    </a:cubicBezTo>
                    <a:cubicBezTo>
                      <a:pt x="1" y="1954"/>
                      <a:pt x="572" y="2501"/>
                      <a:pt x="1263" y="2501"/>
                    </a:cubicBezTo>
                    <a:cubicBezTo>
                      <a:pt x="1930" y="2501"/>
                      <a:pt x="2501" y="1954"/>
                      <a:pt x="2501" y="1263"/>
                    </a:cubicBezTo>
                    <a:cubicBezTo>
                      <a:pt x="2501" y="549"/>
                      <a:pt x="1930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78" name="Google Shape;4778;p56"/>
              <p:cNvSpPr/>
              <p:nvPr/>
            </p:nvSpPr>
            <p:spPr>
              <a:xfrm>
                <a:off x="4952424" y="2673176"/>
                <a:ext cx="74286" cy="73609"/>
              </a:xfrm>
              <a:custGeom>
                <a:rect b="b" l="l" r="r" t="t"/>
                <a:pathLst>
                  <a:path extrusionOk="0" h="2502" w="2525">
                    <a:moveTo>
                      <a:pt x="1262" y="692"/>
                    </a:moveTo>
                    <a:cubicBezTo>
                      <a:pt x="1572" y="692"/>
                      <a:pt x="1810" y="954"/>
                      <a:pt x="1810" y="1263"/>
                    </a:cubicBezTo>
                    <a:cubicBezTo>
                      <a:pt x="1858" y="1573"/>
                      <a:pt x="1572" y="1811"/>
                      <a:pt x="1262" y="1811"/>
                    </a:cubicBezTo>
                    <a:cubicBezTo>
                      <a:pt x="929" y="1811"/>
                      <a:pt x="691" y="1549"/>
                      <a:pt x="691" y="1263"/>
                    </a:cubicBezTo>
                    <a:cubicBezTo>
                      <a:pt x="691" y="930"/>
                      <a:pt x="953" y="692"/>
                      <a:pt x="1262" y="692"/>
                    </a:cubicBezTo>
                    <a:close/>
                    <a:moveTo>
                      <a:pt x="1262" y="1"/>
                    </a:moveTo>
                    <a:cubicBezTo>
                      <a:pt x="572" y="1"/>
                      <a:pt x="0" y="573"/>
                      <a:pt x="0" y="1263"/>
                    </a:cubicBezTo>
                    <a:cubicBezTo>
                      <a:pt x="0" y="1930"/>
                      <a:pt x="572" y="2502"/>
                      <a:pt x="1262" y="2502"/>
                    </a:cubicBezTo>
                    <a:cubicBezTo>
                      <a:pt x="1929" y="2502"/>
                      <a:pt x="2501" y="1930"/>
                      <a:pt x="2501" y="1263"/>
                    </a:cubicBezTo>
                    <a:cubicBezTo>
                      <a:pt x="2525" y="573"/>
                      <a:pt x="1977" y="1"/>
                      <a:pt x="1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79" name="Google Shape;4779;p56"/>
              <p:cNvSpPr/>
              <p:nvPr/>
            </p:nvSpPr>
            <p:spPr>
              <a:xfrm>
                <a:off x="4881670" y="2732045"/>
                <a:ext cx="74286" cy="73579"/>
              </a:xfrm>
              <a:custGeom>
                <a:rect b="b" l="l" r="r" t="t"/>
                <a:pathLst>
                  <a:path extrusionOk="0" h="2501" w="2525">
                    <a:moveTo>
                      <a:pt x="1238" y="691"/>
                    </a:moveTo>
                    <a:cubicBezTo>
                      <a:pt x="1572" y="691"/>
                      <a:pt x="1810" y="953"/>
                      <a:pt x="1810" y="1239"/>
                    </a:cubicBezTo>
                    <a:cubicBezTo>
                      <a:pt x="1810" y="1548"/>
                      <a:pt x="1572" y="1810"/>
                      <a:pt x="1238" y="1810"/>
                    </a:cubicBezTo>
                    <a:cubicBezTo>
                      <a:pt x="905" y="1810"/>
                      <a:pt x="691" y="1548"/>
                      <a:pt x="691" y="1239"/>
                    </a:cubicBezTo>
                    <a:cubicBezTo>
                      <a:pt x="691" y="929"/>
                      <a:pt x="953" y="691"/>
                      <a:pt x="1238" y="691"/>
                    </a:cubicBezTo>
                    <a:close/>
                    <a:moveTo>
                      <a:pt x="1238" y="0"/>
                    </a:moveTo>
                    <a:cubicBezTo>
                      <a:pt x="572" y="0"/>
                      <a:pt x="0" y="572"/>
                      <a:pt x="0" y="1239"/>
                    </a:cubicBezTo>
                    <a:cubicBezTo>
                      <a:pt x="0" y="1929"/>
                      <a:pt x="548" y="2501"/>
                      <a:pt x="1238" y="2501"/>
                    </a:cubicBezTo>
                    <a:cubicBezTo>
                      <a:pt x="1929" y="2501"/>
                      <a:pt x="2501" y="1929"/>
                      <a:pt x="2501" y="1239"/>
                    </a:cubicBezTo>
                    <a:cubicBezTo>
                      <a:pt x="2524" y="572"/>
                      <a:pt x="1953" y="0"/>
                      <a:pt x="1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0" name="Google Shape;4780;p56"/>
              <p:cNvSpPr/>
              <p:nvPr/>
            </p:nvSpPr>
            <p:spPr>
              <a:xfrm>
                <a:off x="4789881" y="2731339"/>
                <a:ext cx="73579" cy="73609"/>
              </a:xfrm>
              <a:custGeom>
                <a:rect b="b" l="l" r="r" t="t"/>
                <a:pathLst>
                  <a:path extrusionOk="0" h="2502" w="2501">
                    <a:moveTo>
                      <a:pt x="1239" y="667"/>
                    </a:moveTo>
                    <a:cubicBezTo>
                      <a:pt x="1548" y="667"/>
                      <a:pt x="1810" y="953"/>
                      <a:pt x="1810" y="1239"/>
                    </a:cubicBezTo>
                    <a:cubicBezTo>
                      <a:pt x="1810" y="1549"/>
                      <a:pt x="1572" y="1810"/>
                      <a:pt x="1239" y="1810"/>
                    </a:cubicBezTo>
                    <a:cubicBezTo>
                      <a:pt x="905" y="1810"/>
                      <a:pt x="667" y="1549"/>
                      <a:pt x="667" y="1239"/>
                    </a:cubicBezTo>
                    <a:cubicBezTo>
                      <a:pt x="667" y="906"/>
                      <a:pt x="953" y="667"/>
                      <a:pt x="1239" y="667"/>
                    </a:cubicBezTo>
                    <a:close/>
                    <a:moveTo>
                      <a:pt x="1239" y="1"/>
                    </a:moveTo>
                    <a:cubicBezTo>
                      <a:pt x="548" y="1"/>
                      <a:pt x="0" y="548"/>
                      <a:pt x="0" y="1239"/>
                    </a:cubicBezTo>
                    <a:cubicBezTo>
                      <a:pt x="0" y="1930"/>
                      <a:pt x="548" y="2501"/>
                      <a:pt x="1239" y="2501"/>
                    </a:cubicBezTo>
                    <a:cubicBezTo>
                      <a:pt x="1929" y="2501"/>
                      <a:pt x="2501" y="1930"/>
                      <a:pt x="2501" y="1239"/>
                    </a:cubicBezTo>
                    <a:cubicBezTo>
                      <a:pt x="2501" y="548"/>
                      <a:pt x="1953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1" name="Google Shape;4781;p56"/>
              <p:cNvSpPr/>
              <p:nvPr/>
            </p:nvSpPr>
            <p:spPr>
              <a:xfrm>
                <a:off x="4720510" y="2670382"/>
                <a:ext cx="73609" cy="73609"/>
              </a:xfrm>
              <a:custGeom>
                <a:rect b="b" l="l" r="r" t="t"/>
                <a:pathLst>
                  <a:path extrusionOk="0" h="2502" w="2502">
                    <a:moveTo>
                      <a:pt x="1239" y="691"/>
                    </a:moveTo>
                    <a:cubicBezTo>
                      <a:pt x="1549" y="691"/>
                      <a:pt x="1811" y="953"/>
                      <a:pt x="1811" y="1263"/>
                    </a:cubicBezTo>
                    <a:cubicBezTo>
                      <a:pt x="1811" y="1596"/>
                      <a:pt x="1549" y="1834"/>
                      <a:pt x="1239" y="1834"/>
                    </a:cubicBezTo>
                    <a:cubicBezTo>
                      <a:pt x="929" y="1834"/>
                      <a:pt x="691" y="1549"/>
                      <a:pt x="691" y="1263"/>
                    </a:cubicBezTo>
                    <a:cubicBezTo>
                      <a:pt x="691" y="953"/>
                      <a:pt x="953" y="691"/>
                      <a:pt x="1239" y="691"/>
                    </a:cubicBezTo>
                    <a:close/>
                    <a:moveTo>
                      <a:pt x="1239" y="1"/>
                    </a:moveTo>
                    <a:cubicBezTo>
                      <a:pt x="572" y="1"/>
                      <a:pt x="1" y="572"/>
                      <a:pt x="1" y="1263"/>
                    </a:cubicBezTo>
                    <a:cubicBezTo>
                      <a:pt x="1" y="1954"/>
                      <a:pt x="572" y="2501"/>
                      <a:pt x="1239" y="2501"/>
                    </a:cubicBezTo>
                    <a:cubicBezTo>
                      <a:pt x="1930" y="2501"/>
                      <a:pt x="2501" y="1954"/>
                      <a:pt x="2501" y="1263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2" name="Google Shape;4782;p56"/>
              <p:cNvSpPr/>
              <p:nvPr/>
            </p:nvSpPr>
            <p:spPr>
              <a:xfrm>
                <a:off x="4705800" y="2580711"/>
                <a:ext cx="73609" cy="73579"/>
              </a:xfrm>
              <a:custGeom>
                <a:rect b="b" l="l" r="r" t="t"/>
                <a:pathLst>
                  <a:path extrusionOk="0" h="2501" w="2502">
                    <a:moveTo>
                      <a:pt x="1215" y="667"/>
                    </a:moveTo>
                    <a:cubicBezTo>
                      <a:pt x="1549" y="667"/>
                      <a:pt x="1787" y="953"/>
                      <a:pt x="1787" y="1239"/>
                    </a:cubicBezTo>
                    <a:cubicBezTo>
                      <a:pt x="1787" y="1572"/>
                      <a:pt x="1501" y="1810"/>
                      <a:pt x="1215" y="1810"/>
                    </a:cubicBezTo>
                    <a:cubicBezTo>
                      <a:pt x="906" y="1810"/>
                      <a:pt x="644" y="1548"/>
                      <a:pt x="644" y="1239"/>
                    </a:cubicBezTo>
                    <a:cubicBezTo>
                      <a:pt x="644" y="905"/>
                      <a:pt x="906" y="667"/>
                      <a:pt x="1215" y="667"/>
                    </a:cubicBezTo>
                    <a:close/>
                    <a:moveTo>
                      <a:pt x="1239" y="0"/>
                    </a:moveTo>
                    <a:cubicBezTo>
                      <a:pt x="548" y="0"/>
                      <a:pt x="1" y="548"/>
                      <a:pt x="1" y="1239"/>
                    </a:cubicBezTo>
                    <a:cubicBezTo>
                      <a:pt x="1" y="1929"/>
                      <a:pt x="548" y="2501"/>
                      <a:pt x="1239" y="2501"/>
                    </a:cubicBezTo>
                    <a:cubicBezTo>
                      <a:pt x="1930" y="2501"/>
                      <a:pt x="2501" y="1929"/>
                      <a:pt x="2501" y="1239"/>
                    </a:cubicBezTo>
                    <a:cubicBezTo>
                      <a:pt x="2501" y="548"/>
                      <a:pt x="1930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3" name="Google Shape;4783;p56"/>
              <p:cNvSpPr/>
              <p:nvPr/>
            </p:nvSpPr>
            <p:spPr>
              <a:xfrm>
                <a:off x="4752047" y="2501543"/>
                <a:ext cx="73579" cy="73579"/>
              </a:xfrm>
              <a:custGeom>
                <a:rect b="b" l="l" r="r" t="t"/>
                <a:pathLst>
                  <a:path extrusionOk="0" h="2501" w="2501">
                    <a:moveTo>
                      <a:pt x="1239" y="667"/>
                    </a:moveTo>
                    <a:cubicBezTo>
                      <a:pt x="1572" y="667"/>
                      <a:pt x="1810" y="929"/>
                      <a:pt x="1810" y="1215"/>
                    </a:cubicBezTo>
                    <a:cubicBezTo>
                      <a:pt x="1810" y="1525"/>
                      <a:pt x="1548" y="1787"/>
                      <a:pt x="1239" y="1787"/>
                    </a:cubicBezTo>
                    <a:cubicBezTo>
                      <a:pt x="929" y="1787"/>
                      <a:pt x="691" y="1525"/>
                      <a:pt x="691" y="1215"/>
                    </a:cubicBezTo>
                    <a:cubicBezTo>
                      <a:pt x="691" y="929"/>
                      <a:pt x="953" y="667"/>
                      <a:pt x="1239" y="667"/>
                    </a:cubicBezTo>
                    <a:close/>
                    <a:moveTo>
                      <a:pt x="1239" y="0"/>
                    </a:moveTo>
                    <a:cubicBezTo>
                      <a:pt x="572" y="0"/>
                      <a:pt x="0" y="572"/>
                      <a:pt x="0" y="1263"/>
                    </a:cubicBezTo>
                    <a:cubicBezTo>
                      <a:pt x="0" y="1929"/>
                      <a:pt x="572" y="2501"/>
                      <a:pt x="1239" y="2501"/>
                    </a:cubicBezTo>
                    <a:cubicBezTo>
                      <a:pt x="1929" y="2501"/>
                      <a:pt x="2501" y="1929"/>
                      <a:pt x="2501" y="1263"/>
                    </a:cubicBezTo>
                    <a:cubicBezTo>
                      <a:pt x="2501" y="572"/>
                      <a:pt x="1929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4" name="Google Shape;4784;p56"/>
              <p:cNvSpPr/>
              <p:nvPr/>
            </p:nvSpPr>
            <p:spPr>
              <a:xfrm>
                <a:off x="4864136" y="2654289"/>
                <a:ext cx="61694" cy="19623"/>
              </a:xfrm>
              <a:custGeom>
                <a:rect b="b" l="l" r="r" t="t"/>
                <a:pathLst>
                  <a:path extrusionOk="0" h="667" w="2097">
                    <a:moveTo>
                      <a:pt x="1" y="0"/>
                    </a:moveTo>
                    <a:lnTo>
                      <a:pt x="1" y="667"/>
                    </a:lnTo>
                    <a:lnTo>
                      <a:pt x="2096" y="667"/>
                    </a:lnTo>
                    <a:lnTo>
                      <a:pt x="20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5" name="Google Shape;4785;p56"/>
              <p:cNvSpPr/>
              <p:nvPr/>
            </p:nvSpPr>
            <p:spPr>
              <a:xfrm>
                <a:off x="4864136" y="2613631"/>
                <a:ext cx="61694" cy="20359"/>
              </a:xfrm>
              <a:custGeom>
                <a:rect b="b" l="l" r="r" t="t"/>
                <a:pathLst>
                  <a:path extrusionOk="0" h="692" w="2097">
                    <a:moveTo>
                      <a:pt x="1" y="1"/>
                    </a:moveTo>
                    <a:lnTo>
                      <a:pt x="1" y="691"/>
                    </a:lnTo>
                    <a:lnTo>
                      <a:pt x="2096" y="691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6" name="Google Shape;4786;p56"/>
              <p:cNvSpPr/>
              <p:nvPr/>
            </p:nvSpPr>
            <p:spPr>
              <a:xfrm>
                <a:off x="4822802" y="2654289"/>
                <a:ext cx="20359" cy="19623"/>
              </a:xfrm>
              <a:custGeom>
                <a:rect b="b" l="l" r="r" t="t"/>
                <a:pathLst>
                  <a:path extrusionOk="0" h="667" w="692">
                    <a:moveTo>
                      <a:pt x="1" y="0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87" name="Google Shape;4787;p56"/>
              <p:cNvSpPr/>
              <p:nvPr/>
            </p:nvSpPr>
            <p:spPr>
              <a:xfrm>
                <a:off x="4822802" y="2613631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88" name="Google Shape;4788;p56"/>
            <p:cNvSpPr/>
            <p:nvPr/>
          </p:nvSpPr>
          <p:spPr>
            <a:xfrm>
              <a:off x="4837511" y="2470711"/>
              <a:ext cx="73609" cy="73609"/>
            </a:xfrm>
            <a:custGeom>
              <a:rect b="b" l="l" r="r" t="t"/>
              <a:pathLst>
                <a:path extrusionOk="0" h="2502" w="2502">
                  <a:moveTo>
                    <a:pt x="1263" y="691"/>
                  </a:moveTo>
                  <a:cubicBezTo>
                    <a:pt x="1596" y="691"/>
                    <a:pt x="1811" y="953"/>
                    <a:pt x="1811" y="1263"/>
                  </a:cubicBezTo>
                  <a:cubicBezTo>
                    <a:pt x="1811" y="1596"/>
                    <a:pt x="1549" y="1834"/>
                    <a:pt x="1263" y="1834"/>
                  </a:cubicBezTo>
                  <a:cubicBezTo>
                    <a:pt x="929" y="1834"/>
                    <a:pt x="691" y="1549"/>
                    <a:pt x="691" y="1263"/>
                  </a:cubicBezTo>
                  <a:cubicBezTo>
                    <a:pt x="691" y="929"/>
                    <a:pt x="953" y="691"/>
                    <a:pt x="1263" y="691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72"/>
                    <a:pt x="1" y="1263"/>
                  </a:cubicBezTo>
                  <a:cubicBezTo>
                    <a:pt x="1" y="1953"/>
                    <a:pt x="572" y="2501"/>
                    <a:pt x="1263" y="2501"/>
                  </a:cubicBezTo>
                  <a:cubicBezTo>
                    <a:pt x="1930" y="2501"/>
                    <a:pt x="2501" y="1953"/>
                    <a:pt x="2501" y="1263"/>
                  </a:cubicBezTo>
                  <a:cubicBezTo>
                    <a:pt x="2501" y="572"/>
                    <a:pt x="1954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789" name="Google Shape;4789;p56"/>
          <p:cNvGrpSpPr/>
          <p:nvPr/>
        </p:nvGrpSpPr>
        <p:grpSpPr>
          <a:xfrm>
            <a:off x="4042504" y="2489628"/>
            <a:ext cx="346832" cy="319498"/>
            <a:chOff x="4118704" y="2489628"/>
            <a:chExt cx="346832" cy="319498"/>
          </a:xfrm>
        </p:grpSpPr>
        <p:sp>
          <p:nvSpPr>
            <p:cNvPr id="4790" name="Google Shape;4790;p56"/>
            <p:cNvSpPr/>
            <p:nvPr/>
          </p:nvSpPr>
          <p:spPr>
            <a:xfrm>
              <a:off x="4118704" y="2489628"/>
              <a:ext cx="346126" cy="97174"/>
            </a:xfrm>
            <a:custGeom>
              <a:rect b="b" l="l" r="r" t="t"/>
              <a:pathLst>
                <a:path extrusionOk="0" h="3303" w="11765">
                  <a:moveTo>
                    <a:pt x="10431" y="1120"/>
                  </a:moveTo>
                  <a:cubicBezTo>
                    <a:pt x="10788" y="1120"/>
                    <a:pt x="11050" y="1453"/>
                    <a:pt x="10955" y="1811"/>
                  </a:cubicBezTo>
                  <a:cubicBezTo>
                    <a:pt x="10931" y="2025"/>
                    <a:pt x="10669" y="2215"/>
                    <a:pt x="10431" y="2215"/>
                  </a:cubicBezTo>
                  <a:lnTo>
                    <a:pt x="9883" y="2215"/>
                  </a:lnTo>
                  <a:lnTo>
                    <a:pt x="9883" y="1120"/>
                  </a:lnTo>
                  <a:close/>
                  <a:moveTo>
                    <a:pt x="9240" y="1144"/>
                  </a:moveTo>
                  <a:lnTo>
                    <a:pt x="9240" y="2263"/>
                  </a:lnTo>
                  <a:lnTo>
                    <a:pt x="3310" y="2263"/>
                  </a:lnTo>
                  <a:lnTo>
                    <a:pt x="3310" y="2215"/>
                  </a:lnTo>
                  <a:cubicBezTo>
                    <a:pt x="3358" y="2049"/>
                    <a:pt x="3406" y="1858"/>
                    <a:pt x="3406" y="1691"/>
                  </a:cubicBezTo>
                  <a:cubicBezTo>
                    <a:pt x="3406" y="1501"/>
                    <a:pt x="3358" y="1310"/>
                    <a:pt x="3310" y="1144"/>
                  </a:cubicBezTo>
                  <a:close/>
                  <a:moveTo>
                    <a:pt x="1786" y="667"/>
                  </a:moveTo>
                  <a:cubicBezTo>
                    <a:pt x="2334" y="667"/>
                    <a:pt x="2763" y="1120"/>
                    <a:pt x="2763" y="1668"/>
                  </a:cubicBezTo>
                  <a:cubicBezTo>
                    <a:pt x="2763" y="2192"/>
                    <a:pt x="2334" y="2644"/>
                    <a:pt x="1786" y="2644"/>
                  </a:cubicBezTo>
                  <a:cubicBezTo>
                    <a:pt x="1262" y="2644"/>
                    <a:pt x="810" y="2192"/>
                    <a:pt x="810" y="1668"/>
                  </a:cubicBezTo>
                  <a:cubicBezTo>
                    <a:pt x="810" y="1120"/>
                    <a:pt x="1262" y="667"/>
                    <a:pt x="1786" y="667"/>
                  </a:cubicBezTo>
                  <a:close/>
                  <a:moveTo>
                    <a:pt x="1739" y="1"/>
                  </a:moveTo>
                  <a:cubicBezTo>
                    <a:pt x="786" y="1"/>
                    <a:pt x="0" y="834"/>
                    <a:pt x="48" y="1811"/>
                  </a:cubicBezTo>
                  <a:cubicBezTo>
                    <a:pt x="191" y="2573"/>
                    <a:pt x="786" y="3216"/>
                    <a:pt x="1572" y="3287"/>
                  </a:cubicBezTo>
                  <a:cubicBezTo>
                    <a:pt x="1647" y="3297"/>
                    <a:pt x="1721" y="3302"/>
                    <a:pt x="1793" y="3302"/>
                  </a:cubicBezTo>
                  <a:cubicBezTo>
                    <a:pt x="2228" y="3302"/>
                    <a:pt x="2616" y="3127"/>
                    <a:pt x="2882" y="2882"/>
                  </a:cubicBezTo>
                  <a:lnTo>
                    <a:pt x="10431" y="2882"/>
                  </a:lnTo>
                  <a:cubicBezTo>
                    <a:pt x="11026" y="2882"/>
                    <a:pt x="11550" y="2430"/>
                    <a:pt x="11645" y="1834"/>
                  </a:cubicBezTo>
                  <a:cubicBezTo>
                    <a:pt x="11764" y="1096"/>
                    <a:pt x="11169" y="429"/>
                    <a:pt x="10431" y="429"/>
                  </a:cubicBezTo>
                  <a:lnTo>
                    <a:pt x="2858" y="429"/>
                  </a:lnTo>
                  <a:cubicBezTo>
                    <a:pt x="2572" y="167"/>
                    <a:pt x="2167" y="1"/>
                    <a:pt x="1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91" name="Google Shape;4791;p56"/>
            <p:cNvSpPr/>
            <p:nvPr/>
          </p:nvSpPr>
          <p:spPr>
            <a:xfrm>
              <a:off x="4119380" y="2601275"/>
              <a:ext cx="346156" cy="97174"/>
            </a:xfrm>
            <a:custGeom>
              <a:rect b="b" l="l" r="r" t="t"/>
              <a:pathLst>
                <a:path extrusionOk="0" h="3303" w="11766">
                  <a:moveTo>
                    <a:pt x="8455" y="1040"/>
                  </a:moveTo>
                  <a:lnTo>
                    <a:pt x="8455" y="1088"/>
                  </a:lnTo>
                  <a:cubicBezTo>
                    <a:pt x="8407" y="1254"/>
                    <a:pt x="8384" y="1445"/>
                    <a:pt x="8384" y="1611"/>
                  </a:cubicBezTo>
                  <a:cubicBezTo>
                    <a:pt x="8384" y="1778"/>
                    <a:pt x="8407" y="1993"/>
                    <a:pt x="8455" y="2135"/>
                  </a:cubicBezTo>
                  <a:lnTo>
                    <a:pt x="2549" y="2135"/>
                  </a:lnTo>
                  <a:lnTo>
                    <a:pt x="2549" y="1040"/>
                  </a:lnTo>
                  <a:close/>
                  <a:moveTo>
                    <a:pt x="1882" y="1088"/>
                  </a:moveTo>
                  <a:lnTo>
                    <a:pt x="1882" y="2183"/>
                  </a:lnTo>
                  <a:lnTo>
                    <a:pt x="1358" y="2183"/>
                  </a:lnTo>
                  <a:cubicBezTo>
                    <a:pt x="1001" y="2183"/>
                    <a:pt x="715" y="1850"/>
                    <a:pt x="811" y="1492"/>
                  </a:cubicBezTo>
                  <a:cubicBezTo>
                    <a:pt x="834" y="1278"/>
                    <a:pt x="1120" y="1088"/>
                    <a:pt x="1358" y="1088"/>
                  </a:cubicBezTo>
                  <a:close/>
                  <a:moveTo>
                    <a:pt x="9955" y="635"/>
                  </a:moveTo>
                  <a:cubicBezTo>
                    <a:pt x="10479" y="635"/>
                    <a:pt x="10932" y="1088"/>
                    <a:pt x="10932" y="1611"/>
                  </a:cubicBezTo>
                  <a:cubicBezTo>
                    <a:pt x="10932" y="2159"/>
                    <a:pt x="10479" y="2588"/>
                    <a:pt x="9955" y="2588"/>
                  </a:cubicBezTo>
                  <a:cubicBezTo>
                    <a:pt x="9408" y="2588"/>
                    <a:pt x="8979" y="2159"/>
                    <a:pt x="8979" y="1611"/>
                  </a:cubicBezTo>
                  <a:cubicBezTo>
                    <a:pt x="8979" y="1088"/>
                    <a:pt x="9408" y="635"/>
                    <a:pt x="9955" y="635"/>
                  </a:cubicBezTo>
                  <a:close/>
                  <a:moveTo>
                    <a:pt x="9981" y="1"/>
                  </a:moveTo>
                  <a:cubicBezTo>
                    <a:pt x="9560" y="1"/>
                    <a:pt x="9169" y="176"/>
                    <a:pt x="8884" y="421"/>
                  </a:cubicBezTo>
                  <a:lnTo>
                    <a:pt x="1358" y="421"/>
                  </a:lnTo>
                  <a:cubicBezTo>
                    <a:pt x="763" y="421"/>
                    <a:pt x="215" y="873"/>
                    <a:pt x="120" y="1469"/>
                  </a:cubicBezTo>
                  <a:cubicBezTo>
                    <a:pt x="1" y="2207"/>
                    <a:pt x="596" y="2874"/>
                    <a:pt x="1358" y="2874"/>
                  </a:cubicBezTo>
                  <a:lnTo>
                    <a:pt x="8907" y="2874"/>
                  </a:lnTo>
                  <a:cubicBezTo>
                    <a:pt x="9217" y="3136"/>
                    <a:pt x="9598" y="3302"/>
                    <a:pt x="10051" y="3302"/>
                  </a:cubicBezTo>
                  <a:cubicBezTo>
                    <a:pt x="11003" y="3302"/>
                    <a:pt x="11765" y="2469"/>
                    <a:pt x="11718" y="1492"/>
                  </a:cubicBezTo>
                  <a:cubicBezTo>
                    <a:pt x="11551" y="730"/>
                    <a:pt x="10956" y="87"/>
                    <a:pt x="10193" y="16"/>
                  </a:cubicBezTo>
                  <a:cubicBezTo>
                    <a:pt x="10122" y="6"/>
                    <a:pt x="10051" y="1"/>
                    <a:pt x="9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92" name="Google Shape;4792;p56"/>
            <p:cNvSpPr/>
            <p:nvPr/>
          </p:nvSpPr>
          <p:spPr>
            <a:xfrm>
              <a:off x="4119380" y="2711481"/>
              <a:ext cx="346156" cy="97645"/>
            </a:xfrm>
            <a:custGeom>
              <a:rect b="b" l="l" r="r" t="t"/>
              <a:pathLst>
                <a:path extrusionOk="0" h="3319" w="11766">
                  <a:moveTo>
                    <a:pt x="9169" y="1104"/>
                  </a:moveTo>
                  <a:lnTo>
                    <a:pt x="9169" y="2176"/>
                  </a:lnTo>
                  <a:lnTo>
                    <a:pt x="3263" y="2176"/>
                  </a:lnTo>
                  <a:cubicBezTo>
                    <a:pt x="3311" y="2009"/>
                    <a:pt x="3335" y="1819"/>
                    <a:pt x="3335" y="1652"/>
                  </a:cubicBezTo>
                  <a:cubicBezTo>
                    <a:pt x="3335" y="1461"/>
                    <a:pt x="3311" y="1271"/>
                    <a:pt x="3263" y="1104"/>
                  </a:cubicBezTo>
                  <a:close/>
                  <a:moveTo>
                    <a:pt x="10408" y="1080"/>
                  </a:moveTo>
                  <a:cubicBezTo>
                    <a:pt x="10765" y="1080"/>
                    <a:pt x="11027" y="1414"/>
                    <a:pt x="10932" y="1771"/>
                  </a:cubicBezTo>
                  <a:cubicBezTo>
                    <a:pt x="10908" y="2009"/>
                    <a:pt x="10646" y="2176"/>
                    <a:pt x="10408" y="2176"/>
                  </a:cubicBezTo>
                  <a:lnTo>
                    <a:pt x="9860" y="2176"/>
                  </a:lnTo>
                  <a:lnTo>
                    <a:pt x="9860" y="1080"/>
                  </a:lnTo>
                  <a:close/>
                  <a:moveTo>
                    <a:pt x="1763" y="676"/>
                  </a:moveTo>
                  <a:cubicBezTo>
                    <a:pt x="2311" y="676"/>
                    <a:pt x="2740" y="1104"/>
                    <a:pt x="2740" y="1652"/>
                  </a:cubicBezTo>
                  <a:cubicBezTo>
                    <a:pt x="2740" y="2176"/>
                    <a:pt x="2311" y="2628"/>
                    <a:pt x="1763" y="2628"/>
                  </a:cubicBezTo>
                  <a:cubicBezTo>
                    <a:pt x="1239" y="2628"/>
                    <a:pt x="787" y="2176"/>
                    <a:pt x="787" y="1652"/>
                  </a:cubicBezTo>
                  <a:cubicBezTo>
                    <a:pt x="787" y="1104"/>
                    <a:pt x="1239" y="676"/>
                    <a:pt x="1763" y="676"/>
                  </a:cubicBezTo>
                  <a:close/>
                  <a:moveTo>
                    <a:pt x="1725" y="1"/>
                  </a:moveTo>
                  <a:cubicBezTo>
                    <a:pt x="1667" y="1"/>
                    <a:pt x="1608" y="3"/>
                    <a:pt x="1549" y="9"/>
                  </a:cubicBezTo>
                  <a:cubicBezTo>
                    <a:pt x="787" y="104"/>
                    <a:pt x="168" y="723"/>
                    <a:pt x="96" y="1509"/>
                  </a:cubicBezTo>
                  <a:cubicBezTo>
                    <a:pt x="1" y="2485"/>
                    <a:pt x="787" y="3319"/>
                    <a:pt x="1763" y="3319"/>
                  </a:cubicBezTo>
                  <a:cubicBezTo>
                    <a:pt x="2192" y="3319"/>
                    <a:pt x="2597" y="3128"/>
                    <a:pt x="2906" y="2867"/>
                  </a:cubicBezTo>
                  <a:lnTo>
                    <a:pt x="10455" y="2867"/>
                  </a:lnTo>
                  <a:cubicBezTo>
                    <a:pt x="11194" y="2867"/>
                    <a:pt x="11765" y="2224"/>
                    <a:pt x="11670" y="1461"/>
                  </a:cubicBezTo>
                  <a:cubicBezTo>
                    <a:pt x="11527" y="866"/>
                    <a:pt x="11027" y="437"/>
                    <a:pt x="10408" y="437"/>
                  </a:cubicBezTo>
                  <a:lnTo>
                    <a:pt x="2859" y="437"/>
                  </a:lnTo>
                  <a:cubicBezTo>
                    <a:pt x="2584" y="163"/>
                    <a:pt x="2178" y="1"/>
                    <a:pt x="1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793" name="Google Shape;4793;p56"/>
          <p:cNvGrpSpPr/>
          <p:nvPr/>
        </p:nvGrpSpPr>
        <p:grpSpPr>
          <a:xfrm>
            <a:off x="3281266" y="2480537"/>
            <a:ext cx="339124" cy="292876"/>
            <a:chOff x="3509866" y="2480537"/>
            <a:chExt cx="339124" cy="292876"/>
          </a:xfrm>
        </p:grpSpPr>
        <p:sp>
          <p:nvSpPr>
            <p:cNvPr id="4794" name="Google Shape;4794;p56"/>
            <p:cNvSpPr/>
            <p:nvPr/>
          </p:nvSpPr>
          <p:spPr>
            <a:xfrm>
              <a:off x="3669585" y="2636755"/>
              <a:ext cx="60311" cy="19653"/>
            </a:xfrm>
            <a:custGeom>
              <a:rect b="b" l="l" r="r" t="t"/>
              <a:pathLst>
                <a:path extrusionOk="0" h="668" w="2050">
                  <a:moveTo>
                    <a:pt x="1" y="1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95" name="Google Shape;4795;p56"/>
            <p:cNvSpPr/>
            <p:nvPr/>
          </p:nvSpPr>
          <p:spPr>
            <a:xfrm>
              <a:off x="3669585" y="2598215"/>
              <a:ext cx="60311" cy="19653"/>
            </a:xfrm>
            <a:custGeom>
              <a:rect b="b" l="l" r="r" t="t"/>
              <a:pathLst>
                <a:path extrusionOk="0" h="668" w="2050">
                  <a:moveTo>
                    <a:pt x="1" y="1"/>
                  </a:moveTo>
                  <a:lnTo>
                    <a:pt x="1" y="668"/>
                  </a:lnTo>
                  <a:lnTo>
                    <a:pt x="2049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96" name="Google Shape;4796;p56"/>
            <p:cNvSpPr/>
            <p:nvPr/>
          </p:nvSpPr>
          <p:spPr>
            <a:xfrm>
              <a:off x="3628957" y="2636755"/>
              <a:ext cx="20359" cy="19653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97" name="Google Shape;4797;p56"/>
            <p:cNvSpPr/>
            <p:nvPr/>
          </p:nvSpPr>
          <p:spPr>
            <a:xfrm>
              <a:off x="3628957" y="2598215"/>
              <a:ext cx="20359" cy="19653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98" name="Google Shape;4798;p56"/>
            <p:cNvSpPr/>
            <p:nvPr/>
          </p:nvSpPr>
          <p:spPr>
            <a:xfrm>
              <a:off x="3509866" y="2480537"/>
              <a:ext cx="339124" cy="292876"/>
            </a:xfrm>
            <a:custGeom>
              <a:rect b="b" l="l" r="r" t="t"/>
              <a:pathLst>
                <a:path extrusionOk="0" h="9955" w="11527">
                  <a:moveTo>
                    <a:pt x="7907" y="667"/>
                  </a:moveTo>
                  <a:lnTo>
                    <a:pt x="7216" y="1858"/>
                  </a:lnTo>
                  <a:lnTo>
                    <a:pt x="4358" y="1858"/>
                  </a:lnTo>
                  <a:lnTo>
                    <a:pt x="3668" y="667"/>
                  </a:lnTo>
                  <a:close/>
                  <a:moveTo>
                    <a:pt x="3072" y="1024"/>
                  </a:moveTo>
                  <a:lnTo>
                    <a:pt x="3787" y="2167"/>
                  </a:lnTo>
                  <a:lnTo>
                    <a:pt x="2358" y="4644"/>
                  </a:lnTo>
                  <a:lnTo>
                    <a:pt x="1000" y="4644"/>
                  </a:lnTo>
                  <a:lnTo>
                    <a:pt x="3072" y="1024"/>
                  </a:lnTo>
                  <a:close/>
                  <a:moveTo>
                    <a:pt x="8431" y="1024"/>
                  </a:moveTo>
                  <a:lnTo>
                    <a:pt x="10526" y="4644"/>
                  </a:lnTo>
                  <a:lnTo>
                    <a:pt x="9169" y="4644"/>
                  </a:lnTo>
                  <a:lnTo>
                    <a:pt x="7740" y="2215"/>
                  </a:lnTo>
                  <a:lnTo>
                    <a:pt x="8431" y="1024"/>
                  </a:lnTo>
                  <a:close/>
                  <a:moveTo>
                    <a:pt x="7192" y="2524"/>
                  </a:moveTo>
                  <a:lnTo>
                    <a:pt x="8573" y="4977"/>
                  </a:lnTo>
                  <a:lnTo>
                    <a:pt x="7192" y="7406"/>
                  </a:lnTo>
                  <a:lnTo>
                    <a:pt x="4358" y="7406"/>
                  </a:lnTo>
                  <a:lnTo>
                    <a:pt x="2953" y="4977"/>
                  </a:lnTo>
                  <a:lnTo>
                    <a:pt x="4358" y="2524"/>
                  </a:lnTo>
                  <a:close/>
                  <a:moveTo>
                    <a:pt x="2358" y="5311"/>
                  </a:moveTo>
                  <a:lnTo>
                    <a:pt x="3787" y="7740"/>
                  </a:lnTo>
                  <a:lnTo>
                    <a:pt x="3096" y="8930"/>
                  </a:lnTo>
                  <a:lnTo>
                    <a:pt x="1024" y="5311"/>
                  </a:lnTo>
                  <a:close/>
                  <a:moveTo>
                    <a:pt x="10574" y="5334"/>
                  </a:moveTo>
                  <a:lnTo>
                    <a:pt x="8502" y="8954"/>
                  </a:lnTo>
                  <a:lnTo>
                    <a:pt x="7788" y="7764"/>
                  </a:lnTo>
                  <a:lnTo>
                    <a:pt x="9216" y="5334"/>
                  </a:lnTo>
                  <a:close/>
                  <a:moveTo>
                    <a:pt x="7216" y="8097"/>
                  </a:moveTo>
                  <a:lnTo>
                    <a:pt x="7907" y="9288"/>
                  </a:lnTo>
                  <a:lnTo>
                    <a:pt x="3668" y="9288"/>
                  </a:lnTo>
                  <a:lnTo>
                    <a:pt x="4358" y="8097"/>
                  </a:lnTo>
                  <a:close/>
                  <a:moveTo>
                    <a:pt x="2906" y="0"/>
                  </a:moveTo>
                  <a:lnTo>
                    <a:pt x="0" y="4977"/>
                  </a:lnTo>
                  <a:lnTo>
                    <a:pt x="2906" y="9954"/>
                  </a:lnTo>
                  <a:lnTo>
                    <a:pt x="8645" y="9954"/>
                  </a:lnTo>
                  <a:lnTo>
                    <a:pt x="11526" y="4977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799" name="Google Shape;4799;p56"/>
          <p:cNvGrpSpPr/>
          <p:nvPr/>
        </p:nvGrpSpPr>
        <p:grpSpPr>
          <a:xfrm>
            <a:off x="2583781" y="2545672"/>
            <a:ext cx="338418" cy="194113"/>
            <a:chOff x="2964781" y="2545672"/>
            <a:chExt cx="338418" cy="194113"/>
          </a:xfrm>
        </p:grpSpPr>
        <p:sp>
          <p:nvSpPr>
            <p:cNvPr id="4800" name="Google Shape;4800;p56"/>
            <p:cNvSpPr/>
            <p:nvPr/>
          </p:nvSpPr>
          <p:spPr>
            <a:xfrm>
              <a:off x="2964781" y="2545672"/>
              <a:ext cx="338418" cy="194113"/>
            </a:xfrm>
            <a:custGeom>
              <a:rect b="b" l="l" r="r" t="t"/>
              <a:pathLst>
                <a:path extrusionOk="0" h="6598" w="11503">
                  <a:moveTo>
                    <a:pt x="2858" y="668"/>
                  </a:moveTo>
                  <a:lnTo>
                    <a:pt x="2858" y="2930"/>
                  </a:lnTo>
                  <a:lnTo>
                    <a:pt x="1144" y="2930"/>
                  </a:lnTo>
                  <a:lnTo>
                    <a:pt x="1787" y="1549"/>
                  </a:lnTo>
                  <a:cubicBezTo>
                    <a:pt x="1977" y="1096"/>
                    <a:pt x="2382" y="763"/>
                    <a:pt x="2858" y="668"/>
                  </a:cubicBezTo>
                  <a:close/>
                  <a:moveTo>
                    <a:pt x="3525" y="668"/>
                  </a:moveTo>
                  <a:cubicBezTo>
                    <a:pt x="4001" y="763"/>
                    <a:pt x="4382" y="1096"/>
                    <a:pt x="4597" y="1549"/>
                  </a:cubicBezTo>
                  <a:lnTo>
                    <a:pt x="5240" y="2930"/>
                  </a:lnTo>
                  <a:lnTo>
                    <a:pt x="3525" y="2930"/>
                  </a:lnTo>
                  <a:lnTo>
                    <a:pt x="3525" y="668"/>
                  </a:lnTo>
                  <a:close/>
                  <a:moveTo>
                    <a:pt x="7955" y="3597"/>
                  </a:moveTo>
                  <a:lnTo>
                    <a:pt x="7955" y="5859"/>
                  </a:lnTo>
                  <a:cubicBezTo>
                    <a:pt x="7502" y="5764"/>
                    <a:pt x="7097" y="5430"/>
                    <a:pt x="6907" y="5002"/>
                  </a:cubicBezTo>
                  <a:lnTo>
                    <a:pt x="6264" y="3597"/>
                  </a:lnTo>
                  <a:close/>
                  <a:moveTo>
                    <a:pt x="10312" y="3597"/>
                  </a:moveTo>
                  <a:lnTo>
                    <a:pt x="9693" y="5002"/>
                  </a:lnTo>
                  <a:cubicBezTo>
                    <a:pt x="9479" y="5430"/>
                    <a:pt x="9098" y="5764"/>
                    <a:pt x="8621" y="5859"/>
                  </a:cubicBezTo>
                  <a:lnTo>
                    <a:pt x="8621" y="3597"/>
                  </a:lnTo>
                  <a:close/>
                  <a:moveTo>
                    <a:pt x="3216" y="1"/>
                  </a:moveTo>
                  <a:cubicBezTo>
                    <a:pt x="2334" y="1"/>
                    <a:pt x="1572" y="501"/>
                    <a:pt x="1215" y="1263"/>
                  </a:cubicBezTo>
                  <a:lnTo>
                    <a:pt x="477" y="2930"/>
                  </a:lnTo>
                  <a:lnTo>
                    <a:pt x="1" y="2930"/>
                  </a:lnTo>
                  <a:lnTo>
                    <a:pt x="1" y="3621"/>
                  </a:lnTo>
                  <a:lnTo>
                    <a:pt x="5549" y="3621"/>
                  </a:lnTo>
                  <a:lnTo>
                    <a:pt x="6311" y="5288"/>
                  </a:lnTo>
                  <a:cubicBezTo>
                    <a:pt x="6669" y="6097"/>
                    <a:pt x="7431" y="6597"/>
                    <a:pt x="8336" y="6597"/>
                  </a:cubicBezTo>
                  <a:cubicBezTo>
                    <a:pt x="9217" y="6597"/>
                    <a:pt x="9955" y="6097"/>
                    <a:pt x="10360" y="5288"/>
                  </a:cubicBezTo>
                  <a:lnTo>
                    <a:pt x="11098" y="3621"/>
                  </a:lnTo>
                  <a:lnTo>
                    <a:pt x="11503" y="3621"/>
                  </a:lnTo>
                  <a:lnTo>
                    <a:pt x="11503" y="2930"/>
                  </a:lnTo>
                  <a:lnTo>
                    <a:pt x="5954" y="2930"/>
                  </a:lnTo>
                  <a:lnTo>
                    <a:pt x="5192" y="1263"/>
                  </a:lnTo>
                  <a:cubicBezTo>
                    <a:pt x="4835" y="477"/>
                    <a:pt x="4073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4801" name="Google Shape;4801;p56"/>
            <p:cNvGrpSpPr/>
            <p:nvPr/>
          </p:nvGrpSpPr>
          <p:grpSpPr>
            <a:xfrm>
              <a:off x="3048156" y="2565295"/>
              <a:ext cx="170281" cy="154159"/>
              <a:chOff x="3048156" y="2565295"/>
              <a:chExt cx="170281" cy="154159"/>
            </a:xfrm>
          </p:grpSpPr>
          <p:sp>
            <p:nvSpPr>
              <p:cNvPr id="4802" name="Google Shape;4802;p56"/>
              <p:cNvSpPr/>
              <p:nvPr/>
            </p:nvSpPr>
            <p:spPr>
              <a:xfrm>
                <a:off x="3048156" y="2665498"/>
                <a:ext cx="20359" cy="20329"/>
              </a:xfrm>
              <a:custGeom>
                <a:rect b="b" l="l" r="r" t="t"/>
                <a:pathLst>
                  <a:path extrusionOk="0" h="691" w="692">
                    <a:moveTo>
                      <a:pt x="1" y="0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03" name="Google Shape;4803;p56"/>
              <p:cNvSpPr/>
              <p:nvPr/>
            </p:nvSpPr>
            <p:spPr>
              <a:xfrm>
                <a:off x="3048156" y="2699801"/>
                <a:ext cx="20359" cy="19653"/>
              </a:xfrm>
              <a:custGeom>
                <a:rect b="b" l="l" r="r" t="t"/>
                <a:pathLst>
                  <a:path extrusionOk="0" h="668" w="692">
                    <a:moveTo>
                      <a:pt x="1" y="1"/>
                    </a:moveTo>
                    <a:lnTo>
                      <a:pt x="1" y="668"/>
                    </a:lnTo>
                    <a:lnTo>
                      <a:pt x="691" y="66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04" name="Google Shape;4804;p56"/>
              <p:cNvSpPr/>
              <p:nvPr/>
            </p:nvSpPr>
            <p:spPr>
              <a:xfrm>
                <a:off x="3198078" y="2565295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05" name="Google Shape;4805;p56"/>
              <p:cNvSpPr/>
              <p:nvPr/>
            </p:nvSpPr>
            <p:spPr>
              <a:xfrm>
                <a:off x="3198078" y="2598921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806" name="Google Shape;4806;p56"/>
          <p:cNvGrpSpPr/>
          <p:nvPr/>
        </p:nvGrpSpPr>
        <p:grpSpPr>
          <a:xfrm>
            <a:off x="1834458" y="2446205"/>
            <a:ext cx="338448" cy="338418"/>
            <a:chOff x="2367858" y="2446205"/>
            <a:chExt cx="338448" cy="338418"/>
          </a:xfrm>
        </p:grpSpPr>
        <p:sp>
          <p:nvSpPr>
            <p:cNvPr id="4807" name="Google Shape;4807;p56"/>
            <p:cNvSpPr/>
            <p:nvPr/>
          </p:nvSpPr>
          <p:spPr>
            <a:xfrm>
              <a:off x="2367858" y="2446205"/>
              <a:ext cx="338448" cy="338418"/>
            </a:xfrm>
            <a:custGeom>
              <a:rect b="b" l="l" r="r" t="t"/>
              <a:pathLst>
                <a:path extrusionOk="0" h="11503" w="11504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08" name="Google Shape;4808;p56"/>
            <p:cNvSpPr/>
            <p:nvPr/>
          </p:nvSpPr>
          <p:spPr>
            <a:xfrm>
              <a:off x="2516398" y="2542171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09" name="Google Shape;4809;p56"/>
            <p:cNvSpPr/>
            <p:nvPr/>
          </p:nvSpPr>
          <p:spPr>
            <a:xfrm>
              <a:off x="2516398" y="2584918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0" name="Google Shape;4810;p56"/>
            <p:cNvSpPr/>
            <p:nvPr/>
          </p:nvSpPr>
          <p:spPr>
            <a:xfrm>
              <a:off x="2516398" y="2627664"/>
              <a:ext cx="42777" cy="20329"/>
            </a:xfrm>
            <a:custGeom>
              <a:rect b="b" l="l" r="r" t="t"/>
              <a:pathLst>
                <a:path extrusionOk="0" h="691" w="1454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1" name="Google Shape;4811;p56"/>
            <p:cNvSpPr/>
            <p:nvPr/>
          </p:nvSpPr>
          <p:spPr>
            <a:xfrm>
              <a:off x="2516398" y="267038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2" name="Google Shape;4812;p56"/>
            <p:cNvSpPr/>
            <p:nvPr/>
          </p:nvSpPr>
          <p:spPr>
            <a:xfrm>
              <a:off x="2409193" y="2542171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3" name="Google Shape;4813;p56"/>
            <p:cNvSpPr/>
            <p:nvPr/>
          </p:nvSpPr>
          <p:spPr>
            <a:xfrm>
              <a:off x="2409193" y="2584918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4" name="Google Shape;4814;p56"/>
            <p:cNvSpPr/>
            <p:nvPr/>
          </p:nvSpPr>
          <p:spPr>
            <a:xfrm>
              <a:off x="2409193" y="2627664"/>
              <a:ext cx="42777" cy="20329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5" name="Google Shape;4815;p56"/>
            <p:cNvSpPr/>
            <p:nvPr/>
          </p:nvSpPr>
          <p:spPr>
            <a:xfrm>
              <a:off x="2409193" y="267038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6" name="Google Shape;4816;p56"/>
            <p:cNvSpPr/>
            <p:nvPr/>
          </p:nvSpPr>
          <p:spPr>
            <a:xfrm>
              <a:off x="2622190" y="2542171"/>
              <a:ext cx="42747" cy="19653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7" name="Google Shape;4817;p56"/>
            <p:cNvSpPr/>
            <p:nvPr/>
          </p:nvSpPr>
          <p:spPr>
            <a:xfrm>
              <a:off x="2622190" y="2584918"/>
              <a:ext cx="42747" cy="19653"/>
            </a:xfrm>
            <a:custGeom>
              <a:rect b="b" l="l" r="r" t="t"/>
              <a:pathLst>
                <a:path extrusionOk="0" h="668" w="1453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8" name="Google Shape;4818;p56"/>
            <p:cNvSpPr/>
            <p:nvPr/>
          </p:nvSpPr>
          <p:spPr>
            <a:xfrm>
              <a:off x="2622190" y="2627664"/>
              <a:ext cx="42747" cy="20329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19" name="Google Shape;4819;p56"/>
            <p:cNvSpPr/>
            <p:nvPr/>
          </p:nvSpPr>
          <p:spPr>
            <a:xfrm>
              <a:off x="2622190" y="2670382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820" name="Google Shape;4820;p56"/>
          <p:cNvGrpSpPr/>
          <p:nvPr/>
        </p:nvGrpSpPr>
        <p:grpSpPr>
          <a:xfrm>
            <a:off x="1095639" y="2528874"/>
            <a:ext cx="337738" cy="234742"/>
            <a:chOff x="1781439" y="2528874"/>
            <a:chExt cx="337738" cy="234742"/>
          </a:xfrm>
        </p:grpSpPr>
        <p:sp>
          <p:nvSpPr>
            <p:cNvPr id="4821" name="Google Shape;4821;p56"/>
            <p:cNvSpPr/>
            <p:nvPr/>
          </p:nvSpPr>
          <p:spPr>
            <a:xfrm>
              <a:off x="1781439" y="2528874"/>
              <a:ext cx="93232" cy="234742"/>
            </a:xfrm>
            <a:custGeom>
              <a:rect b="b" l="l" r="r" t="t"/>
              <a:pathLst>
                <a:path extrusionOk="0" h="7979" w="3169">
                  <a:moveTo>
                    <a:pt x="2525" y="643"/>
                  </a:moveTo>
                  <a:lnTo>
                    <a:pt x="2525" y="691"/>
                  </a:lnTo>
                  <a:lnTo>
                    <a:pt x="2525" y="1953"/>
                  </a:lnTo>
                  <a:lnTo>
                    <a:pt x="1597" y="2501"/>
                  </a:lnTo>
                  <a:lnTo>
                    <a:pt x="692" y="1953"/>
                  </a:lnTo>
                  <a:lnTo>
                    <a:pt x="692" y="643"/>
                  </a:lnTo>
                  <a:close/>
                  <a:moveTo>
                    <a:pt x="2525" y="2763"/>
                  </a:moveTo>
                  <a:lnTo>
                    <a:pt x="2525" y="7311"/>
                  </a:lnTo>
                  <a:lnTo>
                    <a:pt x="692" y="7311"/>
                  </a:lnTo>
                  <a:lnTo>
                    <a:pt x="692" y="2763"/>
                  </a:lnTo>
                  <a:lnTo>
                    <a:pt x="1597" y="3310"/>
                  </a:lnTo>
                  <a:lnTo>
                    <a:pt x="2525" y="2763"/>
                  </a:lnTo>
                  <a:close/>
                  <a:moveTo>
                    <a:pt x="1" y="0"/>
                  </a:moveTo>
                  <a:lnTo>
                    <a:pt x="1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22" name="Google Shape;4822;p56"/>
            <p:cNvSpPr/>
            <p:nvPr/>
          </p:nvSpPr>
          <p:spPr>
            <a:xfrm>
              <a:off x="1903353" y="2528874"/>
              <a:ext cx="93203" cy="234742"/>
            </a:xfrm>
            <a:custGeom>
              <a:rect b="b" l="l" r="r" t="t"/>
              <a:pathLst>
                <a:path extrusionOk="0" h="7979" w="3168">
                  <a:moveTo>
                    <a:pt x="2525" y="691"/>
                  </a:moveTo>
                  <a:lnTo>
                    <a:pt x="2525" y="5239"/>
                  </a:lnTo>
                  <a:lnTo>
                    <a:pt x="1620" y="4692"/>
                  </a:lnTo>
                  <a:lnTo>
                    <a:pt x="667" y="5239"/>
                  </a:lnTo>
                  <a:lnTo>
                    <a:pt x="667" y="691"/>
                  </a:lnTo>
                  <a:close/>
                  <a:moveTo>
                    <a:pt x="1596" y="5501"/>
                  </a:moveTo>
                  <a:lnTo>
                    <a:pt x="2501" y="6049"/>
                  </a:lnTo>
                  <a:lnTo>
                    <a:pt x="2501" y="7311"/>
                  </a:lnTo>
                  <a:lnTo>
                    <a:pt x="667" y="7311"/>
                  </a:lnTo>
                  <a:lnTo>
                    <a:pt x="667" y="6049"/>
                  </a:lnTo>
                  <a:lnTo>
                    <a:pt x="1596" y="5501"/>
                  </a:lnTo>
                  <a:close/>
                  <a:moveTo>
                    <a:pt x="1" y="0"/>
                  </a:moveTo>
                  <a:lnTo>
                    <a:pt x="1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23" name="Google Shape;4823;p56"/>
            <p:cNvSpPr/>
            <p:nvPr/>
          </p:nvSpPr>
          <p:spPr>
            <a:xfrm>
              <a:off x="2025974" y="2528874"/>
              <a:ext cx="93203" cy="234742"/>
            </a:xfrm>
            <a:custGeom>
              <a:rect b="b" l="l" r="r" t="t"/>
              <a:pathLst>
                <a:path extrusionOk="0" h="7979" w="3168">
                  <a:moveTo>
                    <a:pt x="2501" y="715"/>
                  </a:moveTo>
                  <a:lnTo>
                    <a:pt x="2501" y="2001"/>
                  </a:lnTo>
                  <a:lnTo>
                    <a:pt x="1596" y="2525"/>
                  </a:lnTo>
                  <a:lnTo>
                    <a:pt x="643" y="2001"/>
                  </a:lnTo>
                  <a:lnTo>
                    <a:pt x="643" y="715"/>
                  </a:lnTo>
                  <a:close/>
                  <a:moveTo>
                    <a:pt x="2501" y="2739"/>
                  </a:moveTo>
                  <a:lnTo>
                    <a:pt x="2501" y="7287"/>
                  </a:lnTo>
                  <a:lnTo>
                    <a:pt x="643" y="7287"/>
                  </a:lnTo>
                  <a:lnTo>
                    <a:pt x="643" y="2739"/>
                  </a:lnTo>
                  <a:lnTo>
                    <a:pt x="1596" y="3263"/>
                  </a:lnTo>
                  <a:lnTo>
                    <a:pt x="2501" y="2739"/>
                  </a:lnTo>
                  <a:close/>
                  <a:moveTo>
                    <a:pt x="0" y="0"/>
                  </a:moveTo>
                  <a:lnTo>
                    <a:pt x="0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824" name="Google Shape;4824;p56"/>
          <p:cNvSpPr/>
          <p:nvPr/>
        </p:nvSpPr>
        <p:spPr>
          <a:xfrm>
            <a:off x="1094962" y="3012296"/>
            <a:ext cx="339124" cy="339830"/>
          </a:xfrm>
          <a:custGeom>
            <a:rect b="b" l="l" r="r" t="t"/>
            <a:pathLst>
              <a:path extrusionOk="0" h="11551" w="11527">
                <a:moveTo>
                  <a:pt x="6097" y="691"/>
                </a:moveTo>
                <a:cubicBezTo>
                  <a:pt x="8740" y="857"/>
                  <a:pt x="10860" y="3072"/>
                  <a:pt x="10860" y="5739"/>
                </a:cubicBezTo>
                <a:cubicBezTo>
                  <a:pt x="10860" y="6930"/>
                  <a:pt x="10431" y="8026"/>
                  <a:pt x="9764" y="8907"/>
                </a:cubicBezTo>
                <a:lnTo>
                  <a:pt x="8954" y="8145"/>
                </a:lnTo>
                <a:cubicBezTo>
                  <a:pt x="9454" y="7478"/>
                  <a:pt x="9764" y="6644"/>
                  <a:pt x="9764" y="5739"/>
                </a:cubicBezTo>
                <a:cubicBezTo>
                  <a:pt x="9764" y="3668"/>
                  <a:pt x="8145" y="1929"/>
                  <a:pt x="6097" y="1786"/>
                </a:cubicBezTo>
                <a:lnTo>
                  <a:pt x="6097" y="691"/>
                </a:lnTo>
                <a:close/>
                <a:moveTo>
                  <a:pt x="5763" y="2429"/>
                </a:moveTo>
                <a:cubicBezTo>
                  <a:pt x="7573" y="2429"/>
                  <a:pt x="9073" y="3930"/>
                  <a:pt x="9073" y="5739"/>
                </a:cubicBezTo>
                <a:cubicBezTo>
                  <a:pt x="9073" y="7549"/>
                  <a:pt x="7573" y="9050"/>
                  <a:pt x="5763" y="9050"/>
                </a:cubicBezTo>
                <a:cubicBezTo>
                  <a:pt x="3953" y="9050"/>
                  <a:pt x="2453" y="7549"/>
                  <a:pt x="2453" y="5739"/>
                </a:cubicBezTo>
                <a:cubicBezTo>
                  <a:pt x="2453" y="3930"/>
                  <a:pt x="3953" y="2429"/>
                  <a:pt x="5763" y="2429"/>
                </a:cubicBezTo>
                <a:close/>
                <a:moveTo>
                  <a:pt x="5406" y="691"/>
                </a:moveTo>
                <a:lnTo>
                  <a:pt x="5406" y="1786"/>
                </a:lnTo>
                <a:cubicBezTo>
                  <a:pt x="3358" y="1953"/>
                  <a:pt x="1739" y="3668"/>
                  <a:pt x="1739" y="5739"/>
                </a:cubicBezTo>
                <a:cubicBezTo>
                  <a:pt x="1739" y="7835"/>
                  <a:pt x="3358" y="9550"/>
                  <a:pt x="5406" y="9693"/>
                </a:cubicBezTo>
                <a:lnTo>
                  <a:pt x="5406" y="10812"/>
                </a:lnTo>
                <a:cubicBezTo>
                  <a:pt x="2786" y="10645"/>
                  <a:pt x="667" y="8430"/>
                  <a:pt x="667" y="5739"/>
                </a:cubicBezTo>
                <a:cubicBezTo>
                  <a:pt x="667" y="3072"/>
                  <a:pt x="2763" y="857"/>
                  <a:pt x="5406" y="691"/>
                </a:cubicBezTo>
                <a:close/>
                <a:moveTo>
                  <a:pt x="8478" y="8669"/>
                </a:moveTo>
                <a:lnTo>
                  <a:pt x="9288" y="9407"/>
                </a:lnTo>
                <a:cubicBezTo>
                  <a:pt x="8430" y="10217"/>
                  <a:pt x="7335" y="10740"/>
                  <a:pt x="6097" y="10812"/>
                </a:cubicBezTo>
                <a:lnTo>
                  <a:pt x="6097" y="9740"/>
                </a:lnTo>
                <a:cubicBezTo>
                  <a:pt x="7025" y="9645"/>
                  <a:pt x="7859" y="9264"/>
                  <a:pt x="8478" y="8669"/>
                </a:cubicBezTo>
                <a:close/>
                <a:moveTo>
                  <a:pt x="5763" y="0"/>
                </a:moveTo>
                <a:cubicBezTo>
                  <a:pt x="4215" y="0"/>
                  <a:pt x="2786" y="596"/>
                  <a:pt x="1691" y="1691"/>
                </a:cubicBezTo>
                <a:cubicBezTo>
                  <a:pt x="619" y="2763"/>
                  <a:pt x="0" y="4215"/>
                  <a:pt x="0" y="5763"/>
                </a:cubicBezTo>
                <a:cubicBezTo>
                  <a:pt x="0" y="7311"/>
                  <a:pt x="595" y="8740"/>
                  <a:pt x="1691" y="9859"/>
                </a:cubicBezTo>
                <a:cubicBezTo>
                  <a:pt x="2763" y="10931"/>
                  <a:pt x="4215" y="11550"/>
                  <a:pt x="5763" y="11550"/>
                </a:cubicBezTo>
                <a:cubicBezTo>
                  <a:pt x="7311" y="11550"/>
                  <a:pt x="8740" y="10955"/>
                  <a:pt x="9836" y="9859"/>
                </a:cubicBezTo>
                <a:cubicBezTo>
                  <a:pt x="10907" y="8788"/>
                  <a:pt x="11526" y="7311"/>
                  <a:pt x="11526" y="5763"/>
                </a:cubicBezTo>
                <a:cubicBezTo>
                  <a:pt x="11503" y="4215"/>
                  <a:pt x="10907" y="2763"/>
                  <a:pt x="9836" y="1691"/>
                </a:cubicBezTo>
                <a:cubicBezTo>
                  <a:pt x="8764" y="619"/>
                  <a:pt x="7311" y="0"/>
                  <a:pt x="5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25" name="Google Shape;4825;p56"/>
          <p:cNvSpPr/>
          <p:nvPr/>
        </p:nvSpPr>
        <p:spPr>
          <a:xfrm>
            <a:off x="1835871" y="2989172"/>
            <a:ext cx="337036" cy="339830"/>
          </a:xfrm>
          <a:custGeom>
            <a:rect b="b" l="l" r="r" t="t"/>
            <a:pathLst>
              <a:path extrusionOk="0" h="11551" w="11456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26" name="Google Shape;4826;p56"/>
          <p:cNvSpPr/>
          <p:nvPr/>
        </p:nvSpPr>
        <p:spPr>
          <a:xfrm>
            <a:off x="2581692" y="3006676"/>
            <a:ext cx="337712" cy="339124"/>
          </a:xfrm>
          <a:custGeom>
            <a:rect b="b" l="l" r="r" t="t"/>
            <a:pathLst>
              <a:path extrusionOk="0" h="11527" w="11479">
                <a:moveTo>
                  <a:pt x="3239" y="5097"/>
                </a:moveTo>
                <a:lnTo>
                  <a:pt x="3239" y="10812"/>
                </a:lnTo>
                <a:lnTo>
                  <a:pt x="2477" y="10812"/>
                </a:lnTo>
                <a:lnTo>
                  <a:pt x="2477" y="5168"/>
                </a:lnTo>
                <a:cubicBezTo>
                  <a:pt x="2739" y="5168"/>
                  <a:pt x="3001" y="5121"/>
                  <a:pt x="3239" y="5097"/>
                </a:cubicBezTo>
                <a:close/>
                <a:moveTo>
                  <a:pt x="4692" y="4835"/>
                </a:moveTo>
                <a:lnTo>
                  <a:pt x="4692" y="10836"/>
                </a:lnTo>
                <a:lnTo>
                  <a:pt x="3930" y="10836"/>
                </a:lnTo>
                <a:lnTo>
                  <a:pt x="3930" y="5002"/>
                </a:lnTo>
                <a:cubicBezTo>
                  <a:pt x="4192" y="4954"/>
                  <a:pt x="4453" y="4883"/>
                  <a:pt x="4692" y="4835"/>
                </a:cubicBezTo>
                <a:close/>
                <a:moveTo>
                  <a:pt x="6168" y="4263"/>
                </a:moveTo>
                <a:lnTo>
                  <a:pt x="6168" y="10836"/>
                </a:lnTo>
                <a:lnTo>
                  <a:pt x="5382" y="10836"/>
                </a:lnTo>
                <a:lnTo>
                  <a:pt x="5382" y="4597"/>
                </a:lnTo>
                <a:cubicBezTo>
                  <a:pt x="5644" y="4502"/>
                  <a:pt x="5930" y="4382"/>
                  <a:pt x="6168" y="4263"/>
                </a:cubicBezTo>
                <a:close/>
                <a:moveTo>
                  <a:pt x="7621" y="3382"/>
                </a:moveTo>
                <a:lnTo>
                  <a:pt x="7621" y="10836"/>
                </a:lnTo>
                <a:lnTo>
                  <a:pt x="6859" y="10836"/>
                </a:lnTo>
                <a:lnTo>
                  <a:pt x="6859" y="3882"/>
                </a:lnTo>
                <a:cubicBezTo>
                  <a:pt x="7121" y="3739"/>
                  <a:pt x="7383" y="3549"/>
                  <a:pt x="7621" y="3382"/>
                </a:cubicBezTo>
                <a:close/>
                <a:moveTo>
                  <a:pt x="9073" y="2025"/>
                </a:moveTo>
                <a:lnTo>
                  <a:pt x="9073" y="10836"/>
                </a:lnTo>
                <a:lnTo>
                  <a:pt x="8311" y="10836"/>
                </a:lnTo>
                <a:lnTo>
                  <a:pt x="8311" y="2835"/>
                </a:lnTo>
                <a:cubicBezTo>
                  <a:pt x="8573" y="2596"/>
                  <a:pt x="8835" y="2334"/>
                  <a:pt x="9073" y="2025"/>
                </a:cubicBezTo>
                <a:close/>
                <a:moveTo>
                  <a:pt x="9764" y="1"/>
                </a:moveTo>
                <a:lnTo>
                  <a:pt x="9145" y="882"/>
                </a:lnTo>
                <a:cubicBezTo>
                  <a:pt x="7526" y="3168"/>
                  <a:pt x="4906" y="4502"/>
                  <a:pt x="2120" y="4502"/>
                </a:cubicBezTo>
                <a:lnTo>
                  <a:pt x="1786" y="4502"/>
                </a:lnTo>
                <a:lnTo>
                  <a:pt x="17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9764" y="10836"/>
                </a:lnTo>
                <a:lnTo>
                  <a:pt x="97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27" name="Google Shape;4827;p56"/>
          <p:cNvSpPr/>
          <p:nvPr/>
        </p:nvSpPr>
        <p:spPr>
          <a:xfrm>
            <a:off x="3279854" y="2985671"/>
            <a:ext cx="343331" cy="330004"/>
          </a:xfrm>
          <a:custGeom>
            <a:rect b="b" l="l" r="r" t="t"/>
            <a:pathLst>
              <a:path extrusionOk="0" h="11217" w="11670">
                <a:moveTo>
                  <a:pt x="5811" y="667"/>
                </a:moveTo>
                <a:cubicBezTo>
                  <a:pt x="6359" y="667"/>
                  <a:pt x="6883" y="881"/>
                  <a:pt x="7264" y="1262"/>
                </a:cubicBezTo>
                <a:cubicBezTo>
                  <a:pt x="7550" y="1548"/>
                  <a:pt x="7764" y="1929"/>
                  <a:pt x="7812" y="2334"/>
                </a:cubicBezTo>
                <a:cubicBezTo>
                  <a:pt x="7097" y="2596"/>
                  <a:pt x="6550" y="3168"/>
                  <a:pt x="6264" y="3810"/>
                </a:cubicBezTo>
                <a:cubicBezTo>
                  <a:pt x="6121" y="3787"/>
                  <a:pt x="5954" y="3763"/>
                  <a:pt x="5788" y="3763"/>
                </a:cubicBezTo>
                <a:cubicBezTo>
                  <a:pt x="5645" y="3763"/>
                  <a:pt x="5478" y="3787"/>
                  <a:pt x="5311" y="3810"/>
                </a:cubicBezTo>
                <a:lnTo>
                  <a:pt x="5240" y="3644"/>
                </a:lnTo>
                <a:cubicBezTo>
                  <a:pt x="4906" y="3025"/>
                  <a:pt x="4406" y="2572"/>
                  <a:pt x="3740" y="2310"/>
                </a:cubicBezTo>
                <a:cubicBezTo>
                  <a:pt x="3859" y="1953"/>
                  <a:pt x="4049" y="1548"/>
                  <a:pt x="4335" y="1262"/>
                </a:cubicBezTo>
                <a:cubicBezTo>
                  <a:pt x="4740" y="881"/>
                  <a:pt x="5264" y="667"/>
                  <a:pt x="5811" y="667"/>
                </a:cubicBezTo>
                <a:close/>
                <a:moveTo>
                  <a:pt x="2835" y="2834"/>
                </a:moveTo>
                <a:cubicBezTo>
                  <a:pt x="3025" y="2834"/>
                  <a:pt x="3239" y="2858"/>
                  <a:pt x="3478" y="2929"/>
                </a:cubicBezTo>
                <a:cubicBezTo>
                  <a:pt x="4025" y="3096"/>
                  <a:pt x="4430" y="3453"/>
                  <a:pt x="4668" y="3977"/>
                </a:cubicBezTo>
                <a:cubicBezTo>
                  <a:pt x="4692" y="4001"/>
                  <a:pt x="4692" y="4049"/>
                  <a:pt x="4740" y="4096"/>
                </a:cubicBezTo>
                <a:cubicBezTo>
                  <a:pt x="4168" y="4406"/>
                  <a:pt x="3811" y="5001"/>
                  <a:pt x="3740" y="5692"/>
                </a:cubicBezTo>
                <a:cubicBezTo>
                  <a:pt x="3025" y="5763"/>
                  <a:pt x="2311" y="6120"/>
                  <a:pt x="1834" y="6716"/>
                </a:cubicBezTo>
                <a:cubicBezTo>
                  <a:pt x="1453" y="6525"/>
                  <a:pt x="1168" y="6240"/>
                  <a:pt x="977" y="5835"/>
                </a:cubicBezTo>
                <a:cubicBezTo>
                  <a:pt x="739" y="5335"/>
                  <a:pt x="691" y="4811"/>
                  <a:pt x="858" y="4263"/>
                </a:cubicBezTo>
                <a:cubicBezTo>
                  <a:pt x="1168" y="3406"/>
                  <a:pt x="1953" y="2834"/>
                  <a:pt x="2835" y="2834"/>
                </a:cubicBezTo>
                <a:close/>
                <a:moveTo>
                  <a:pt x="8812" y="2858"/>
                </a:moveTo>
                <a:cubicBezTo>
                  <a:pt x="9669" y="2858"/>
                  <a:pt x="10503" y="3429"/>
                  <a:pt x="10765" y="4287"/>
                </a:cubicBezTo>
                <a:cubicBezTo>
                  <a:pt x="10979" y="4811"/>
                  <a:pt x="10931" y="5358"/>
                  <a:pt x="10693" y="5882"/>
                </a:cubicBezTo>
                <a:cubicBezTo>
                  <a:pt x="10455" y="6382"/>
                  <a:pt x="10003" y="6740"/>
                  <a:pt x="9455" y="6906"/>
                </a:cubicBezTo>
                <a:cubicBezTo>
                  <a:pt x="9248" y="6973"/>
                  <a:pt x="9037" y="7004"/>
                  <a:pt x="8831" y="7004"/>
                </a:cubicBezTo>
                <a:cubicBezTo>
                  <a:pt x="8445" y="7004"/>
                  <a:pt x="8074" y="6894"/>
                  <a:pt x="7764" y="6692"/>
                </a:cubicBezTo>
                <a:cubicBezTo>
                  <a:pt x="7859" y="6478"/>
                  <a:pt x="7907" y="6192"/>
                  <a:pt x="7907" y="5906"/>
                </a:cubicBezTo>
                <a:cubicBezTo>
                  <a:pt x="7907" y="5144"/>
                  <a:pt x="7526" y="4477"/>
                  <a:pt x="6907" y="4120"/>
                </a:cubicBezTo>
                <a:cubicBezTo>
                  <a:pt x="7145" y="3572"/>
                  <a:pt x="7597" y="3120"/>
                  <a:pt x="8193" y="2953"/>
                </a:cubicBezTo>
                <a:cubicBezTo>
                  <a:pt x="8383" y="2882"/>
                  <a:pt x="8598" y="2858"/>
                  <a:pt x="8812" y="2858"/>
                </a:cubicBezTo>
                <a:close/>
                <a:moveTo>
                  <a:pt x="5835" y="4477"/>
                </a:moveTo>
                <a:cubicBezTo>
                  <a:pt x="6645" y="4477"/>
                  <a:pt x="7264" y="5096"/>
                  <a:pt x="7264" y="5906"/>
                </a:cubicBezTo>
                <a:cubicBezTo>
                  <a:pt x="7240" y="6668"/>
                  <a:pt x="6597" y="7335"/>
                  <a:pt x="5835" y="7335"/>
                </a:cubicBezTo>
                <a:cubicBezTo>
                  <a:pt x="5049" y="7335"/>
                  <a:pt x="4406" y="6716"/>
                  <a:pt x="4406" y="5906"/>
                </a:cubicBezTo>
                <a:cubicBezTo>
                  <a:pt x="4406" y="5120"/>
                  <a:pt x="5026" y="4477"/>
                  <a:pt x="5835" y="4477"/>
                </a:cubicBezTo>
                <a:close/>
                <a:moveTo>
                  <a:pt x="7407" y="7240"/>
                </a:moveTo>
                <a:cubicBezTo>
                  <a:pt x="7836" y="7502"/>
                  <a:pt x="8336" y="7621"/>
                  <a:pt x="8836" y="7621"/>
                </a:cubicBezTo>
                <a:cubicBezTo>
                  <a:pt x="9074" y="7621"/>
                  <a:pt x="9312" y="7597"/>
                  <a:pt x="9550" y="7549"/>
                </a:cubicBezTo>
                <a:cubicBezTo>
                  <a:pt x="9741" y="7954"/>
                  <a:pt x="9788" y="8383"/>
                  <a:pt x="9741" y="8788"/>
                </a:cubicBezTo>
                <a:cubicBezTo>
                  <a:pt x="9646" y="9335"/>
                  <a:pt x="9336" y="9812"/>
                  <a:pt x="8907" y="10121"/>
                </a:cubicBezTo>
                <a:cubicBezTo>
                  <a:pt x="8539" y="10395"/>
                  <a:pt x="8112" y="10526"/>
                  <a:pt x="7688" y="10526"/>
                </a:cubicBezTo>
                <a:cubicBezTo>
                  <a:pt x="7042" y="10526"/>
                  <a:pt x="6405" y="10220"/>
                  <a:pt x="6002" y="9645"/>
                </a:cubicBezTo>
                <a:cubicBezTo>
                  <a:pt x="5645" y="9145"/>
                  <a:pt x="5526" y="8526"/>
                  <a:pt x="5692" y="7954"/>
                </a:cubicBezTo>
                <a:lnTo>
                  <a:pt x="5835" y="7954"/>
                </a:lnTo>
                <a:cubicBezTo>
                  <a:pt x="6454" y="7954"/>
                  <a:pt x="7026" y="7692"/>
                  <a:pt x="7407" y="7240"/>
                </a:cubicBezTo>
                <a:close/>
                <a:moveTo>
                  <a:pt x="3787" y="6406"/>
                </a:moveTo>
                <a:cubicBezTo>
                  <a:pt x="3930" y="7073"/>
                  <a:pt x="4406" y="7597"/>
                  <a:pt x="5002" y="7835"/>
                </a:cubicBezTo>
                <a:cubicBezTo>
                  <a:pt x="4811" y="8550"/>
                  <a:pt x="4930" y="9335"/>
                  <a:pt x="5383" y="9978"/>
                </a:cubicBezTo>
                <a:cubicBezTo>
                  <a:pt x="5002" y="10336"/>
                  <a:pt x="4502" y="10550"/>
                  <a:pt x="3954" y="10550"/>
                </a:cubicBezTo>
                <a:cubicBezTo>
                  <a:pt x="3549" y="10526"/>
                  <a:pt x="3097" y="10407"/>
                  <a:pt x="2739" y="10121"/>
                </a:cubicBezTo>
                <a:cubicBezTo>
                  <a:pt x="1811" y="9454"/>
                  <a:pt x="1596" y="8169"/>
                  <a:pt x="2287" y="7240"/>
                </a:cubicBezTo>
                <a:cubicBezTo>
                  <a:pt x="2644" y="6740"/>
                  <a:pt x="3216" y="6430"/>
                  <a:pt x="3787" y="6406"/>
                </a:cubicBezTo>
                <a:close/>
                <a:moveTo>
                  <a:pt x="5835" y="0"/>
                </a:moveTo>
                <a:cubicBezTo>
                  <a:pt x="4525" y="0"/>
                  <a:pt x="3382" y="953"/>
                  <a:pt x="3144" y="2215"/>
                </a:cubicBezTo>
                <a:cubicBezTo>
                  <a:pt x="3031" y="2200"/>
                  <a:pt x="2918" y="2193"/>
                  <a:pt x="2806" y="2193"/>
                </a:cubicBezTo>
                <a:cubicBezTo>
                  <a:pt x="1667" y="2193"/>
                  <a:pt x="607" y="2945"/>
                  <a:pt x="239" y="4072"/>
                </a:cubicBezTo>
                <a:cubicBezTo>
                  <a:pt x="1" y="4763"/>
                  <a:pt x="48" y="5501"/>
                  <a:pt x="382" y="6168"/>
                </a:cubicBezTo>
                <a:cubicBezTo>
                  <a:pt x="620" y="6644"/>
                  <a:pt x="1001" y="7049"/>
                  <a:pt x="1477" y="7335"/>
                </a:cubicBezTo>
                <a:cubicBezTo>
                  <a:pt x="953" y="8478"/>
                  <a:pt x="1287" y="9907"/>
                  <a:pt x="2334" y="10693"/>
                </a:cubicBezTo>
                <a:cubicBezTo>
                  <a:pt x="2835" y="11050"/>
                  <a:pt x="3382" y="11217"/>
                  <a:pt x="3954" y="11217"/>
                </a:cubicBezTo>
                <a:cubicBezTo>
                  <a:pt x="4644" y="11217"/>
                  <a:pt x="5287" y="10979"/>
                  <a:pt x="5788" y="10502"/>
                </a:cubicBezTo>
                <a:cubicBezTo>
                  <a:pt x="6311" y="10979"/>
                  <a:pt x="6978" y="11217"/>
                  <a:pt x="7669" y="11217"/>
                </a:cubicBezTo>
                <a:cubicBezTo>
                  <a:pt x="8240" y="11217"/>
                  <a:pt x="8812" y="11050"/>
                  <a:pt x="9288" y="10693"/>
                </a:cubicBezTo>
                <a:cubicBezTo>
                  <a:pt x="9884" y="10264"/>
                  <a:pt x="10265" y="9621"/>
                  <a:pt x="10384" y="8907"/>
                </a:cubicBezTo>
                <a:cubicBezTo>
                  <a:pt x="10479" y="8359"/>
                  <a:pt x="10384" y="7835"/>
                  <a:pt x="10169" y="7335"/>
                </a:cubicBezTo>
                <a:cubicBezTo>
                  <a:pt x="10646" y="7049"/>
                  <a:pt x="11027" y="6668"/>
                  <a:pt x="11265" y="6192"/>
                </a:cubicBezTo>
                <a:cubicBezTo>
                  <a:pt x="11598" y="5525"/>
                  <a:pt x="11670" y="4763"/>
                  <a:pt x="11432" y="4096"/>
                </a:cubicBezTo>
                <a:cubicBezTo>
                  <a:pt x="11037" y="2936"/>
                  <a:pt x="9958" y="2198"/>
                  <a:pt x="8806" y="2198"/>
                </a:cubicBezTo>
                <a:cubicBezTo>
                  <a:pt x="8705" y="2198"/>
                  <a:pt x="8604" y="2203"/>
                  <a:pt x="8502" y="2215"/>
                </a:cubicBezTo>
                <a:cubicBezTo>
                  <a:pt x="8383" y="1667"/>
                  <a:pt x="8145" y="1191"/>
                  <a:pt x="7764" y="810"/>
                </a:cubicBezTo>
                <a:cubicBezTo>
                  <a:pt x="7264" y="310"/>
                  <a:pt x="6550" y="0"/>
                  <a:pt x="58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828" name="Google Shape;4828;p56"/>
          <p:cNvGrpSpPr/>
          <p:nvPr/>
        </p:nvGrpSpPr>
        <p:grpSpPr>
          <a:xfrm>
            <a:off x="4046005" y="3015090"/>
            <a:ext cx="339124" cy="299878"/>
            <a:chOff x="4122205" y="3015090"/>
            <a:chExt cx="339124" cy="299878"/>
          </a:xfrm>
        </p:grpSpPr>
        <p:sp>
          <p:nvSpPr>
            <p:cNvPr id="4829" name="Google Shape;4829;p56"/>
            <p:cNvSpPr/>
            <p:nvPr/>
          </p:nvSpPr>
          <p:spPr>
            <a:xfrm>
              <a:off x="4122205" y="3015090"/>
              <a:ext cx="339124" cy="299878"/>
            </a:xfrm>
            <a:custGeom>
              <a:rect b="b" l="l" r="r" t="t"/>
              <a:pathLst>
                <a:path extrusionOk="0" h="10193" w="11527">
                  <a:moveTo>
                    <a:pt x="3167" y="667"/>
                  </a:moveTo>
                  <a:lnTo>
                    <a:pt x="3167" y="3739"/>
                  </a:lnTo>
                  <a:lnTo>
                    <a:pt x="4358" y="5073"/>
                  </a:lnTo>
                  <a:lnTo>
                    <a:pt x="3167" y="6430"/>
                  </a:lnTo>
                  <a:lnTo>
                    <a:pt x="3167" y="9550"/>
                  </a:lnTo>
                  <a:lnTo>
                    <a:pt x="691" y="9550"/>
                  </a:lnTo>
                  <a:lnTo>
                    <a:pt x="691" y="667"/>
                  </a:lnTo>
                  <a:close/>
                  <a:moveTo>
                    <a:pt x="6311" y="667"/>
                  </a:moveTo>
                  <a:lnTo>
                    <a:pt x="6311" y="3739"/>
                  </a:lnTo>
                  <a:lnTo>
                    <a:pt x="7502" y="5073"/>
                  </a:lnTo>
                  <a:lnTo>
                    <a:pt x="6311" y="6430"/>
                  </a:lnTo>
                  <a:lnTo>
                    <a:pt x="6311" y="9550"/>
                  </a:lnTo>
                  <a:lnTo>
                    <a:pt x="3834" y="9550"/>
                  </a:lnTo>
                  <a:lnTo>
                    <a:pt x="3834" y="6716"/>
                  </a:lnTo>
                  <a:lnTo>
                    <a:pt x="5239" y="5120"/>
                  </a:lnTo>
                  <a:lnTo>
                    <a:pt x="3834" y="3501"/>
                  </a:lnTo>
                  <a:lnTo>
                    <a:pt x="3834" y="667"/>
                  </a:lnTo>
                  <a:close/>
                  <a:moveTo>
                    <a:pt x="9431" y="667"/>
                  </a:moveTo>
                  <a:lnTo>
                    <a:pt x="9431" y="3739"/>
                  </a:lnTo>
                  <a:lnTo>
                    <a:pt x="10621" y="5073"/>
                  </a:lnTo>
                  <a:lnTo>
                    <a:pt x="9431" y="6454"/>
                  </a:lnTo>
                  <a:lnTo>
                    <a:pt x="9431" y="9550"/>
                  </a:lnTo>
                  <a:lnTo>
                    <a:pt x="6978" y="9550"/>
                  </a:lnTo>
                  <a:lnTo>
                    <a:pt x="6978" y="6716"/>
                  </a:lnTo>
                  <a:lnTo>
                    <a:pt x="8359" y="5120"/>
                  </a:lnTo>
                  <a:lnTo>
                    <a:pt x="6978" y="3501"/>
                  </a:lnTo>
                  <a:lnTo>
                    <a:pt x="6978" y="667"/>
                  </a:lnTo>
                  <a:close/>
                  <a:moveTo>
                    <a:pt x="0" y="0"/>
                  </a:moveTo>
                  <a:lnTo>
                    <a:pt x="0" y="10193"/>
                  </a:lnTo>
                  <a:lnTo>
                    <a:pt x="10121" y="10193"/>
                  </a:lnTo>
                  <a:lnTo>
                    <a:pt x="10121" y="6692"/>
                  </a:lnTo>
                  <a:lnTo>
                    <a:pt x="11526" y="5073"/>
                  </a:lnTo>
                  <a:lnTo>
                    <a:pt x="10121" y="3501"/>
                  </a:lnTo>
                  <a:lnTo>
                    <a:pt x="10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0" name="Google Shape;4830;p56"/>
            <p:cNvSpPr/>
            <p:nvPr/>
          </p:nvSpPr>
          <p:spPr>
            <a:xfrm>
              <a:off x="4157214" y="3050806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1" name="Google Shape;4831;p56"/>
            <p:cNvSpPr/>
            <p:nvPr/>
          </p:nvSpPr>
          <p:spPr>
            <a:xfrm>
              <a:off x="4157214" y="309355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2" name="Google Shape;4832;p56"/>
            <p:cNvSpPr/>
            <p:nvPr/>
          </p:nvSpPr>
          <p:spPr>
            <a:xfrm>
              <a:off x="4342174" y="3050806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3" name="Google Shape;4833;p56"/>
            <p:cNvSpPr/>
            <p:nvPr/>
          </p:nvSpPr>
          <p:spPr>
            <a:xfrm>
              <a:off x="4342174" y="309355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4" name="Google Shape;4834;p56"/>
            <p:cNvSpPr/>
            <p:nvPr/>
          </p:nvSpPr>
          <p:spPr>
            <a:xfrm>
              <a:off x="4250415" y="3216173"/>
              <a:ext cx="42747" cy="20329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5" name="Google Shape;4835;p56"/>
            <p:cNvSpPr/>
            <p:nvPr/>
          </p:nvSpPr>
          <p:spPr>
            <a:xfrm>
              <a:off x="4250415" y="3258890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836" name="Google Shape;4836;p56"/>
          <p:cNvGrpSpPr/>
          <p:nvPr/>
        </p:nvGrpSpPr>
        <p:grpSpPr>
          <a:xfrm>
            <a:off x="4800211" y="3003175"/>
            <a:ext cx="299201" cy="339830"/>
            <a:chOff x="4724011" y="3003175"/>
            <a:chExt cx="299201" cy="339830"/>
          </a:xfrm>
        </p:grpSpPr>
        <p:sp>
          <p:nvSpPr>
            <p:cNvPr id="4837" name="Google Shape;4837;p56"/>
            <p:cNvSpPr/>
            <p:nvPr/>
          </p:nvSpPr>
          <p:spPr>
            <a:xfrm>
              <a:off x="4724011" y="3003175"/>
              <a:ext cx="299201" cy="339830"/>
            </a:xfrm>
            <a:custGeom>
              <a:rect b="b" l="l" r="r" t="t"/>
              <a:pathLst>
                <a:path extrusionOk="0" h="11551" w="10170">
                  <a:moveTo>
                    <a:pt x="6097" y="3644"/>
                  </a:moveTo>
                  <a:cubicBezTo>
                    <a:pt x="7121" y="3787"/>
                    <a:pt x="7907" y="4692"/>
                    <a:pt x="7907" y="5764"/>
                  </a:cubicBezTo>
                  <a:cubicBezTo>
                    <a:pt x="7907" y="6835"/>
                    <a:pt x="7145" y="7716"/>
                    <a:pt x="6097" y="7859"/>
                  </a:cubicBezTo>
                  <a:lnTo>
                    <a:pt x="6097" y="3644"/>
                  </a:lnTo>
                  <a:close/>
                  <a:moveTo>
                    <a:pt x="6097" y="1977"/>
                  </a:moveTo>
                  <a:cubicBezTo>
                    <a:pt x="8002" y="2144"/>
                    <a:pt x="9527" y="3763"/>
                    <a:pt x="9527" y="5716"/>
                  </a:cubicBezTo>
                  <a:cubicBezTo>
                    <a:pt x="9527" y="7693"/>
                    <a:pt x="8002" y="9336"/>
                    <a:pt x="6097" y="9479"/>
                  </a:cubicBezTo>
                  <a:lnTo>
                    <a:pt x="6097" y="8526"/>
                  </a:lnTo>
                  <a:cubicBezTo>
                    <a:pt x="7502" y="8336"/>
                    <a:pt x="8574" y="7145"/>
                    <a:pt x="8574" y="5716"/>
                  </a:cubicBezTo>
                  <a:cubicBezTo>
                    <a:pt x="8574" y="4287"/>
                    <a:pt x="7502" y="3096"/>
                    <a:pt x="6097" y="2930"/>
                  </a:cubicBezTo>
                  <a:lnTo>
                    <a:pt x="6097" y="1977"/>
                  </a:lnTo>
                  <a:close/>
                  <a:moveTo>
                    <a:pt x="5407" y="691"/>
                  </a:moveTo>
                  <a:lnTo>
                    <a:pt x="5407" y="10812"/>
                  </a:lnTo>
                  <a:cubicBezTo>
                    <a:pt x="2763" y="10646"/>
                    <a:pt x="691" y="8431"/>
                    <a:pt x="691" y="5764"/>
                  </a:cubicBezTo>
                  <a:cubicBezTo>
                    <a:pt x="691" y="3073"/>
                    <a:pt x="2763" y="882"/>
                    <a:pt x="5407" y="691"/>
                  </a:cubicBezTo>
                  <a:close/>
                  <a:moveTo>
                    <a:pt x="5764" y="1"/>
                  </a:moveTo>
                  <a:cubicBezTo>
                    <a:pt x="4216" y="1"/>
                    <a:pt x="2787" y="596"/>
                    <a:pt x="1692" y="1715"/>
                  </a:cubicBezTo>
                  <a:cubicBezTo>
                    <a:pt x="620" y="2787"/>
                    <a:pt x="1" y="4240"/>
                    <a:pt x="1" y="5787"/>
                  </a:cubicBezTo>
                  <a:cubicBezTo>
                    <a:pt x="1" y="7335"/>
                    <a:pt x="596" y="8764"/>
                    <a:pt x="1692" y="9860"/>
                  </a:cubicBezTo>
                  <a:cubicBezTo>
                    <a:pt x="2763" y="10931"/>
                    <a:pt x="4216" y="11551"/>
                    <a:pt x="5764" y="11551"/>
                  </a:cubicBezTo>
                  <a:lnTo>
                    <a:pt x="6097" y="11551"/>
                  </a:lnTo>
                  <a:lnTo>
                    <a:pt x="6097" y="10217"/>
                  </a:lnTo>
                  <a:cubicBezTo>
                    <a:pt x="8383" y="9979"/>
                    <a:pt x="10170" y="8074"/>
                    <a:pt x="10170" y="5764"/>
                  </a:cubicBezTo>
                  <a:cubicBezTo>
                    <a:pt x="10170" y="3430"/>
                    <a:pt x="8360" y="1525"/>
                    <a:pt x="6097" y="1358"/>
                  </a:cubicBezTo>
                  <a:lnTo>
                    <a:pt x="60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8" name="Google Shape;4838;p56"/>
            <p:cNvSpPr/>
            <p:nvPr/>
          </p:nvSpPr>
          <p:spPr>
            <a:xfrm>
              <a:off x="4791970" y="3141182"/>
              <a:ext cx="43483" cy="19653"/>
            </a:xfrm>
            <a:custGeom>
              <a:rect b="b" l="l" r="r" t="t"/>
              <a:pathLst>
                <a:path extrusionOk="0" h="668" w="1478">
                  <a:moveTo>
                    <a:pt x="1" y="1"/>
                  </a:moveTo>
                  <a:lnTo>
                    <a:pt x="1" y="668"/>
                  </a:lnTo>
                  <a:lnTo>
                    <a:pt x="1477" y="66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39" name="Google Shape;4839;p56"/>
            <p:cNvSpPr/>
            <p:nvPr/>
          </p:nvSpPr>
          <p:spPr>
            <a:xfrm>
              <a:off x="4791970" y="3183929"/>
              <a:ext cx="43483" cy="20359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840" name="Google Shape;4840;p56"/>
          <p:cNvSpPr/>
          <p:nvPr/>
        </p:nvSpPr>
        <p:spPr>
          <a:xfrm>
            <a:off x="5511700" y="2997586"/>
            <a:ext cx="339124" cy="339801"/>
          </a:xfrm>
          <a:custGeom>
            <a:rect b="b" l="l" r="r" t="t"/>
            <a:pathLst>
              <a:path extrusionOk="0" h="11550" w="11527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41" name="Google Shape;4841;p56"/>
          <p:cNvSpPr/>
          <p:nvPr/>
        </p:nvSpPr>
        <p:spPr>
          <a:xfrm>
            <a:off x="6251931" y="3083755"/>
            <a:ext cx="339124" cy="187788"/>
          </a:xfrm>
          <a:custGeom>
            <a:rect b="b" l="l" r="r" t="t"/>
            <a:pathLst>
              <a:path extrusionOk="0" h="6383" w="11527">
                <a:moveTo>
                  <a:pt x="5168" y="667"/>
                </a:moveTo>
                <a:lnTo>
                  <a:pt x="5787" y="1762"/>
                </a:lnTo>
                <a:lnTo>
                  <a:pt x="5168" y="2858"/>
                </a:lnTo>
                <a:lnTo>
                  <a:pt x="3906" y="2858"/>
                </a:lnTo>
                <a:lnTo>
                  <a:pt x="3572" y="2334"/>
                </a:lnTo>
                <a:lnTo>
                  <a:pt x="3239" y="1786"/>
                </a:lnTo>
                <a:lnTo>
                  <a:pt x="3906" y="667"/>
                </a:lnTo>
                <a:close/>
                <a:moveTo>
                  <a:pt x="10121" y="667"/>
                </a:moveTo>
                <a:lnTo>
                  <a:pt x="10764" y="1762"/>
                </a:lnTo>
                <a:lnTo>
                  <a:pt x="10121" y="2858"/>
                </a:lnTo>
                <a:lnTo>
                  <a:pt x="8883" y="2858"/>
                </a:lnTo>
                <a:lnTo>
                  <a:pt x="8264" y="1762"/>
                </a:lnTo>
                <a:lnTo>
                  <a:pt x="8883" y="667"/>
                </a:lnTo>
                <a:close/>
                <a:moveTo>
                  <a:pt x="2691" y="2096"/>
                </a:moveTo>
                <a:lnTo>
                  <a:pt x="3310" y="3191"/>
                </a:lnTo>
                <a:lnTo>
                  <a:pt x="2691" y="4287"/>
                </a:lnTo>
                <a:lnTo>
                  <a:pt x="1429" y="4287"/>
                </a:lnTo>
                <a:lnTo>
                  <a:pt x="810" y="3191"/>
                </a:lnTo>
                <a:lnTo>
                  <a:pt x="1429" y="2096"/>
                </a:lnTo>
                <a:close/>
                <a:moveTo>
                  <a:pt x="7621" y="2096"/>
                </a:moveTo>
                <a:lnTo>
                  <a:pt x="8264" y="3191"/>
                </a:lnTo>
                <a:lnTo>
                  <a:pt x="7668" y="4287"/>
                </a:lnTo>
                <a:lnTo>
                  <a:pt x="6406" y="4287"/>
                </a:lnTo>
                <a:lnTo>
                  <a:pt x="5763" y="3191"/>
                </a:lnTo>
                <a:lnTo>
                  <a:pt x="6382" y="2096"/>
                </a:lnTo>
                <a:close/>
                <a:moveTo>
                  <a:pt x="5192" y="3477"/>
                </a:moveTo>
                <a:lnTo>
                  <a:pt x="5811" y="4596"/>
                </a:lnTo>
                <a:lnTo>
                  <a:pt x="5192" y="5692"/>
                </a:lnTo>
                <a:lnTo>
                  <a:pt x="3929" y="5692"/>
                </a:lnTo>
                <a:lnTo>
                  <a:pt x="3310" y="4596"/>
                </a:lnTo>
                <a:lnTo>
                  <a:pt x="3929" y="3477"/>
                </a:lnTo>
                <a:close/>
                <a:moveTo>
                  <a:pt x="10121" y="3477"/>
                </a:moveTo>
                <a:lnTo>
                  <a:pt x="10764" y="4596"/>
                </a:lnTo>
                <a:lnTo>
                  <a:pt x="10121" y="5692"/>
                </a:lnTo>
                <a:lnTo>
                  <a:pt x="8883" y="5692"/>
                </a:lnTo>
                <a:lnTo>
                  <a:pt x="8264" y="4596"/>
                </a:lnTo>
                <a:lnTo>
                  <a:pt x="8883" y="3477"/>
                </a:lnTo>
                <a:close/>
                <a:moveTo>
                  <a:pt x="3501" y="0"/>
                </a:moveTo>
                <a:lnTo>
                  <a:pt x="2667" y="1429"/>
                </a:lnTo>
                <a:lnTo>
                  <a:pt x="1024" y="1429"/>
                </a:lnTo>
                <a:lnTo>
                  <a:pt x="0" y="3191"/>
                </a:lnTo>
                <a:lnTo>
                  <a:pt x="1024" y="4954"/>
                </a:lnTo>
                <a:lnTo>
                  <a:pt x="2667" y="4954"/>
                </a:lnTo>
                <a:lnTo>
                  <a:pt x="3501" y="6382"/>
                </a:lnTo>
                <a:lnTo>
                  <a:pt x="5549" y="6382"/>
                </a:lnTo>
                <a:lnTo>
                  <a:pt x="6382" y="4954"/>
                </a:lnTo>
                <a:lnTo>
                  <a:pt x="7668" y="4954"/>
                </a:lnTo>
                <a:lnTo>
                  <a:pt x="8502" y="6382"/>
                </a:lnTo>
                <a:lnTo>
                  <a:pt x="10526" y="6382"/>
                </a:lnTo>
                <a:lnTo>
                  <a:pt x="11526" y="4620"/>
                </a:lnTo>
                <a:lnTo>
                  <a:pt x="10693" y="3191"/>
                </a:lnTo>
                <a:lnTo>
                  <a:pt x="11526" y="1762"/>
                </a:lnTo>
                <a:lnTo>
                  <a:pt x="10526" y="0"/>
                </a:lnTo>
                <a:lnTo>
                  <a:pt x="8502" y="0"/>
                </a:lnTo>
                <a:lnTo>
                  <a:pt x="7668" y="1429"/>
                </a:lnTo>
                <a:lnTo>
                  <a:pt x="6382" y="1429"/>
                </a:lnTo>
                <a:lnTo>
                  <a:pt x="55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42" name="Google Shape;4842;p56"/>
          <p:cNvSpPr/>
          <p:nvPr/>
        </p:nvSpPr>
        <p:spPr>
          <a:xfrm>
            <a:off x="6978130" y="2974462"/>
            <a:ext cx="337712" cy="338418"/>
          </a:xfrm>
          <a:custGeom>
            <a:rect b="b" l="l" r="r" t="t"/>
            <a:pathLst>
              <a:path extrusionOk="0" h="11503" w="11479">
                <a:moveTo>
                  <a:pt x="9359" y="2929"/>
                </a:moveTo>
                <a:lnTo>
                  <a:pt x="9359" y="4763"/>
                </a:lnTo>
                <a:lnTo>
                  <a:pt x="7597" y="6025"/>
                </a:lnTo>
                <a:lnTo>
                  <a:pt x="6573" y="5549"/>
                </a:lnTo>
                <a:lnTo>
                  <a:pt x="5263" y="7049"/>
                </a:lnTo>
                <a:lnTo>
                  <a:pt x="4239" y="6525"/>
                </a:lnTo>
                <a:lnTo>
                  <a:pt x="2739" y="8335"/>
                </a:lnTo>
                <a:lnTo>
                  <a:pt x="1810" y="7978"/>
                </a:lnTo>
                <a:lnTo>
                  <a:pt x="715" y="9145"/>
                </a:lnTo>
                <a:lnTo>
                  <a:pt x="715" y="7502"/>
                </a:lnTo>
                <a:lnTo>
                  <a:pt x="1691" y="6406"/>
                </a:lnTo>
                <a:lnTo>
                  <a:pt x="2501" y="6906"/>
                </a:lnTo>
                <a:lnTo>
                  <a:pt x="4263" y="5025"/>
                </a:lnTo>
                <a:lnTo>
                  <a:pt x="5144" y="5335"/>
                </a:lnTo>
                <a:lnTo>
                  <a:pt x="7121" y="3406"/>
                </a:lnTo>
                <a:lnTo>
                  <a:pt x="8240" y="3596"/>
                </a:lnTo>
                <a:lnTo>
                  <a:pt x="9359" y="2929"/>
                </a:lnTo>
                <a:close/>
                <a:moveTo>
                  <a:pt x="9312" y="5597"/>
                </a:moveTo>
                <a:lnTo>
                  <a:pt x="9312" y="10860"/>
                </a:lnTo>
                <a:lnTo>
                  <a:pt x="667" y="10860"/>
                </a:lnTo>
                <a:lnTo>
                  <a:pt x="667" y="10145"/>
                </a:lnTo>
                <a:lnTo>
                  <a:pt x="715" y="10145"/>
                </a:lnTo>
                <a:lnTo>
                  <a:pt x="2001" y="8788"/>
                </a:lnTo>
                <a:lnTo>
                  <a:pt x="2953" y="9145"/>
                </a:lnTo>
                <a:lnTo>
                  <a:pt x="4382" y="7383"/>
                </a:lnTo>
                <a:lnTo>
                  <a:pt x="5430" y="7930"/>
                </a:lnTo>
                <a:lnTo>
                  <a:pt x="6740" y="6406"/>
                </a:lnTo>
                <a:lnTo>
                  <a:pt x="7621" y="6811"/>
                </a:lnTo>
                <a:lnTo>
                  <a:pt x="9312" y="5597"/>
                </a:lnTo>
                <a:close/>
                <a:moveTo>
                  <a:pt x="0" y="0"/>
                </a:moveTo>
                <a:lnTo>
                  <a:pt x="0" y="11503"/>
                </a:lnTo>
                <a:lnTo>
                  <a:pt x="11479" y="11503"/>
                </a:lnTo>
                <a:lnTo>
                  <a:pt x="11479" y="10264"/>
                </a:lnTo>
                <a:lnTo>
                  <a:pt x="10836" y="10264"/>
                </a:lnTo>
                <a:lnTo>
                  <a:pt x="10836" y="10312"/>
                </a:lnTo>
                <a:lnTo>
                  <a:pt x="10836" y="10836"/>
                </a:lnTo>
                <a:lnTo>
                  <a:pt x="10026" y="10836"/>
                </a:lnTo>
                <a:lnTo>
                  <a:pt x="10026" y="1667"/>
                </a:lnTo>
                <a:lnTo>
                  <a:pt x="8121" y="2858"/>
                </a:lnTo>
                <a:lnTo>
                  <a:pt x="6906" y="2620"/>
                </a:lnTo>
                <a:lnTo>
                  <a:pt x="4977" y="4525"/>
                </a:lnTo>
                <a:lnTo>
                  <a:pt x="4049" y="4239"/>
                </a:lnTo>
                <a:lnTo>
                  <a:pt x="2382" y="6025"/>
                </a:lnTo>
                <a:lnTo>
                  <a:pt x="1572" y="5501"/>
                </a:lnTo>
                <a:lnTo>
                  <a:pt x="715" y="6454"/>
                </a:lnTo>
                <a:lnTo>
                  <a:pt x="715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843" name="Google Shape;4843;p56"/>
          <p:cNvGrpSpPr/>
          <p:nvPr/>
        </p:nvGrpSpPr>
        <p:grpSpPr>
          <a:xfrm>
            <a:off x="7750547" y="2997380"/>
            <a:ext cx="259982" cy="337915"/>
            <a:chOff x="7064747" y="2997380"/>
            <a:chExt cx="259982" cy="337915"/>
          </a:xfrm>
        </p:grpSpPr>
        <p:sp>
          <p:nvSpPr>
            <p:cNvPr id="4844" name="Google Shape;4844;p56"/>
            <p:cNvSpPr/>
            <p:nvPr/>
          </p:nvSpPr>
          <p:spPr>
            <a:xfrm>
              <a:off x="7064747" y="2997380"/>
              <a:ext cx="72903" cy="152955"/>
            </a:xfrm>
            <a:custGeom>
              <a:rect b="b" l="l" r="r" t="t"/>
              <a:pathLst>
                <a:path extrusionOk="0" h="5199" w="2478">
                  <a:moveTo>
                    <a:pt x="1263" y="650"/>
                  </a:moveTo>
                  <a:cubicBezTo>
                    <a:pt x="1549" y="650"/>
                    <a:pt x="1787" y="888"/>
                    <a:pt x="1787" y="1198"/>
                  </a:cubicBezTo>
                  <a:cubicBezTo>
                    <a:pt x="1787" y="1484"/>
                    <a:pt x="1549" y="1722"/>
                    <a:pt x="1263" y="1722"/>
                  </a:cubicBezTo>
                  <a:cubicBezTo>
                    <a:pt x="954" y="1722"/>
                    <a:pt x="715" y="1484"/>
                    <a:pt x="715" y="1198"/>
                  </a:cubicBezTo>
                  <a:cubicBezTo>
                    <a:pt x="715" y="888"/>
                    <a:pt x="954" y="650"/>
                    <a:pt x="1263" y="650"/>
                  </a:cubicBezTo>
                  <a:close/>
                  <a:moveTo>
                    <a:pt x="1246" y="2410"/>
                  </a:moveTo>
                  <a:cubicBezTo>
                    <a:pt x="1260" y="2410"/>
                    <a:pt x="1273" y="2411"/>
                    <a:pt x="1287" y="2412"/>
                  </a:cubicBezTo>
                  <a:cubicBezTo>
                    <a:pt x="1501" y="2460"/>
                    <a:pt x="1644" y="2650"/>
                    <a:pt x="1644" y="2817"/>
                  </a:cubicBezTo>
                  <a:lnTo>
                    <a:pt x="1644" y="4532"/>
                  </a:lnTo>
                  <a:lnTo>
                    <a:pt x="858" y="4532"/>
                  </a:lnTo>
                  <a:lnTo>
                    <a:pt x="858" y="2793"/>
                  </a:lnTo>
                  <a:cubicBezTo>
                    <a:pt x="858" y="2570"/>
                    <a:pt x="1046" y="2410"/>
                    <a:pt x="1246" y="2410"/>
                  </a:cubicBezTo>
                  <a:close/>
                  <a:moveTo>
                    <a:pt x="1288" y="1"/>
                  </a:moveTo>
                  <a:cubicBezTo>
                    <a:pt x="1249" y="1"/>
                    <a:pt x="1208" y="3"/>
                    <a:pt x="1168" y="7"/>
                  </a:cubicBezTo>
                  <a:cubicBezTo>
                    <a:pt x="573" y="55"/>
                    <a:pt x="96" y="531"/>
                    <a:pt x="25" y="1126"/>
                  </a:cubicBezTo>
                  <a:cubicBezTo>
                    <a:pt x="1" y="1507"/>
                    <a:pt x="191" y="1865"/>
                    <a:pt x="453" y="2150"/>
                  </a:cubicBezTo>
                  <a:cubicBezTo>
                    <a:pt x="311" y="2317"/>
                    <a:pt x="191" y="2555"/>
                    <a:pt x="191" y="2817"/>
                  </a:cubicBezTo>
                  <a:lnTo>
                    <a:pt x="191" y="5199"/>
                  </a:lnTo>
                  <a:lnTo>
                    <a:pt x="2335" y="5199"/>
                  </a:lnTo>
                  <a:lnTo>
                    <a:pt x="2335" y="2817"/>
                  </a:lnTo>
                  <a:cubicBezTo>
                    <a:pt x="2335" y="2555"/>
                    <a:pt x="2240" y="2317"/>
                    <a:pt x="2049" y="2150"/>
                  </a:cubicBezTo>
                  <a:cubicBezTo>
                    <a:pt x="2335" y="1912"/>
                    <a:pt x="2478" y="1603"/>
                    <a:pt x="2478" y="1222"/>
                  </a:cubicBezTo>
                  <a:cubicBezTo>
                    <a:pt x="2478" y="548"/>
                    <a:pt x="1948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45" name="Google Shape;4845;p56"/>
            <p:cNvSpPr/>
            <p:nvPr/>
          </p:nvSpPr>
          <p:spPr>
            <a:xfrm>
              <a:off x="7158654" y="2997380"/>
              <a:ext cx="72873" cy="152955"/>
            </a:xfrm>
            <a:custGeom>
              <a:rect b="b" l="l" r="r" t="t"/>
              <a:pathLst>
                <a:path extrusionOk="0" h="5199" w="2477">
                  <a:moveTo>
                    <a:pt x="1238" y="650"/>
                  </a:moveTo>
                  <a:cubicBezTo>
                    <a:pt x="1548" y="650"/>
                    <a:pt x="1786" y="888"/>
                    <a:pt x="1786" y="1198"/>
                  </a:cubicBezTo>
                  <a:cubicBezTo>
                    <a:pt x="1786" y="1484"/>
                    <a:pt x="1548" y="1722"/>
                    <a:pt x="1238" y="1722"/>
                  </a:cubicBezTo>
                  <a:cubicBezTo>
                    <a:pt x="953" y="1722"/>
                    <a:pt x="715" y="1484"/>
                    <a:pt x="715" y="1198"/>
                  </a:cubicBezTo>
                  <a:cubicBezTo>
                    <a:pt x="715" y="888"/>
                    <a:pt x="953" y="650"/>
                    <a:pt x="1238" y="650"/>
                  </a:cubicBezTo>
                  <a:close/>
                  <a:moveTo>
                    <a:pt x="1245" y="2410"/>
                  </a:moveTo>
                  <a:cubicBezTo>
                    <a:pt x="1259" y="2410"/>
                    <a:pt x="1272" y="2411"/>
                    <a:pt x="1286" y="2412"/>
                  </a:cubicBezTo>
                  <a:cubicBezTo>
                    <a:pt x="1453" y="2460"/>
                    <a:pt x="1643" y="2650"/>
                    <a:pt x="1643" y="2817"/>
                  </a:cubicBezTo>
                  <a:lnTo>
                    <a:pt x="1643" y="4532"/>
                  </a:lnTo>
                  <a:lnTo>
                    <a:pt x="857" y="4532"/>
                  </a:lnTo>
                  <a:lnTo>
                    <a:pt x="857" y="2793"/>
                  </a:lnTo>
                  <a:cubicBezTo>
                    <a:pt x="857" y="2570"/>
                    <a:pt x="1045" y="2410"/>
                    <a:pt x="1245" y="2410"/>
                  </a:cubicBezTo>
                  <a:close/>
                  <a:moveTo>
                    <a:pt x="1288" y="1"/>
                  </a:moveTo>
                  <a:cubicBezTo>
                    <a:pt x="1248" y="1"/>
                    <a:pt x="1208" y="3"/>
                    <a:pt x="1167" y="7"/>
                  </a:cubicBezTo>
                  <a:cubicBezTo>
                    <a:pt x="524" y="55"/>
                    <a:pt x="48" y="531"/>
                    <a:pt x="24" y="1126"/>
                  </a:cubicBezTo>
                  <a:cubicBezTo>
                    <a:pt x="0" y="1507"/>
                    <a:pt x="167" y="1865"/>
                    <a:pt x="453" y="2150"/>
                  </a:cubicBezTo>
                  <a:cubicBezTo>
                    <a:pt x="286" y="2317"/>
                    <a:pt x="167" y="2555"/>
                    <a:pt x="167" y="2817"/>
                  </a:cubicBezTo>
                  <a:lnTo>
                    <a:pt x="167" y="5199"/>
                  </a:lnTo>
                  <a:lnTo>
                    <a:pt x="2310" y="5199"/>
                  </a:lnTo>
                  <a:lnTo>
                    <a:pt x="2310" y="2817"/>
                  </a:lnTo>
                  <a:cubicBezTo>
                    <a:pt x="2310" y="2555"/>
                    <a:pt x="2239" y="2317"/>
                    <a:pt x="2048" y="2150"/>
                  </a:cubicBezTo>
                  <a:cubicBezTo>
                    <a:pt x="2310" y="1912"/>
                    <a:pt x="2477" y="1603"/>
                    <a:pt x="2477" y="1222"/>
                  </a:cubicBezTo>
                  <a:cubicBezTo>
                    <a:pt x="2477" y="548"/>
                    <a:pt x="1947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46" name="Google Shape;4846;p56"/>
            <p:cNvSpPr/>
            <p:nvPr/>
          </p:nvSpPr>
          <p:spPr>
            <a:xfrm>
              <a:off x="7252532" y="2997380"/>
              <a:ext cx="72197" cy="152955"/>
            </a:xfrm>
            <a:custGeom>
              <a:rect b="b" l="l" r="r" t="t"/>
              <a:pathLst>
                <a:path extrusionOk="0" h="5199" w="2454">
                  <a:moveTo>
                    <a:pt x="1215" y="650"/>
                  </a:moveTo>
                  <a:cubicBezTo>
                    <a:pt x="1501" y="650"/>
                    <a:pt x="1739" y="888"/>
                    <a:pt x="1739" y="1198"/>
                  </a:cubicBezTo>
                  <a:cubicBezTo>
                    <a:pt x="1739" y="1484"/>
                    <a:pt x="1501" y="1722"/>
                    <a:pt x="1215" y="1722"/>
                  </a:cubicBezTo>
                  <a:cubicBezTo>
                    <a:pt x="905" y="1722"/>
                    <a:pt x="667" y="1484"/>
                    <a:pt x="667" y="1198"/>
                  </a:cubicBezTo>
                  <a:cubicBezTo>
                    <a:pt x="667" y="888"/>
                    <a:pt x="905" y="650"/>
                    <a:pt x="1215" y="650"/>
                  </a:cubicBezTo>
                  <a:close/>
                  <a:moveTo>
                    <a:pt x="1198" y="2410"/>
                  </a:moveTo>
                  <a:cubicBezTo>
                    <a:pt x="1211" y="2410"/>
                    <a:pt x="1225" y="2411"/>
                    <a:pt x="1239" y="2412"/>
                  </a:cubicBezTo>
                  <a:cubicBezTo>
                    <a:pt x="1453" y="2460"/>
                    <a:pt x="1596" y="2650"/>
                    <a:pt x="1596" y="2817"/>
                  </a:cubicBezTo>
                  <a:lnTo>
                    <a:pt x="1596" y="4532"/>
                  </a:lnTo>
                  <a:lnTo>
                    <a:pt x="834" y="4532"/>
                  </a:lnTo>
                  <a:lnTo>
                    <a:pt x="834" y="2793"/>
                  </a:lnTo>
                  <a:cubicBezTo>
                    <a:pt x="834" y="2570"/>
                    <a:pt x="1001" y="2410"/>
                    <a:pt x="1198" y="2410"/>
                  </a:cubicBezTo>
                  <a:close/>
                  <a:moveTo>
                    <a:pt x="1190" y="1"/>
                  </a:moveTo>
                  <a:cubicBezTo>
                    <a:pt x="530" y="1"/>
                    <a:pt x="0" y="548"/>
                    <a:pt x="0" y="1222"/>
                  </a:cubicBezTo>
                  <a:cubicBezTo>
                    <a:pt x="0" y="1579"/>
                    <a:pt x="143" y="1912"/>
                    <a:pt x="405" y="2150"/>
                  </a:cubicBezTo>
                  <a:cubicBezTo>
                    <a:pt x="262" y="2317"/>
                    <a:pt x="143" y="2555"/>
                    <a:pt x="143" y="2817"/>
                  </a:cubicBezTo>
                  <a:lnTo>
                    <a:pt x="143" y="5199"/>
                  </a:lnTo>
                  <a:lnTo>
                    <a:pt x="2286" y="5199"/>
                  </a:lnTo>
                  <a:lnTo>
                    <a:pt x="2286" y="2817"/>
                  </a:lnTo>
                  <a:cubicBezTo>
                    <a:pt x="2286" y="2555"/>
                    <a:pt x="2191" y="2317"/>
                    <a:pt x="2024" y="2150"/>
                  </a:cubicBezTo>
                  <a:cubicBezTo>
                    <a:pt x="2286" y="1912"/>
                    <a:pt x="2453" y="1555"/>
                    <a:pt x="2429" y="1126"/>
                  </a:cubicBezTo>
                  <a:cubicBezTo>
                    <a:pt x="2406" y="531"/>
                    <a:pt x="1905" y="55"/>
                    <a:pt x="1310" y="7"/>
                  </a:cubicBezTo>
                  <a:cubicBezTo>
                    <a:pt x="1269" y="3"/>
                    <a:pt x="1229" y="1"/>
                    <a:pt x="1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47" name="Google Shape;4847;p56"/>
            <p:cNvSpPr/>
            <p:nvPr/>
          </p:nvSpPr>
          <p:spPr>
            <a:xfrm>
              <a:off x="7064747" y="3181752"/>
              <a:ext cx="72903" cy="153543"/>
            </a:xfrm>
            <a:custGeom>
              <a:rect b="b" l="l" r="r" t="t"/>
              <a:pathLst>
                <a:path extrusionOk="0" h="5219" w="2478">
                  <a:moveTo>
                    <a:pt x="1263" y="670"/>
                  </a:moveTo>
                  <a:cubicBezTo>
                    <a:pt x="1549" y="670"/>
                    <a:pt x="1787" y="908"/>
                    <a:pt x="1787" y="1194"/>
                  </a:cubicBezTo>
                  <a:cubicBezTo>
                    <a:pt x="1787" y="1504"/>
                    <a:pt x="1549" y="1742"/>
                    <a:pt x="1263" y="1742"/>
                  </a:cubicBezTo>
                  <a:cubicBezTo>
                    <a:pt x="954" y="1742"/>
                    <a:pt x="715" y="1504"/>
                    <a:pt x="715" y="1194"/>
                  </a:cubicBezTo>
                  <a:cubicBezTo>
                    <a:pt x="715" y="932"/>
                    <a:pt x="954" y="670"/>
                    <a:pt x="1263" y="670"/>
                  </a:cubicBezTo>
                  <a:close/>
                  <a:moveTo>
                    <a:pt x="1246" y="2454"/>
                  </a:moveTo>
                  <a:cubicBezTo>
                    <a:pt x="1260" y="2454"/>
                    <a:pt x="1273" y="2455"/>
                    <a:pt x="1287" y="2456"/>
                  </a:cubicBezTo>
                  <a:cubicBezTo>
                    <a:pt x="1501" y="2456"/>
                    <a:pt x="1644" y="2623"/>
                    <a:pt x="1644" y="2837"/>
                  </a:cubicBezTo>
                  <a:lnTo>
                    <a:pt x="1644" y="4528"/>
                  </a:lnTo>
                  <a:lnTo>
                    <a:pt x="858" y="4528"/>
                  </a:lnTo>
                  <a:lnTo>
                    <a:pt x="858" y="2837"/>
                  </a:lnTo>
                  <a:cubicBezTo>
                    <a:pt x="858" y="2614"/>
                    <a:pt x="1046" y="2454"/>
                    <a:pt x="1246" y="2454"/>
                  </a:cubicBezTo>
                  <a:close/>
                  <a:moveTo>
                    <a:pt x="1251" y="0"/>
                  </a:moveTo>
                  <a:cubicBezTo>
                    <a:pt x="1223" y="0"/>
                    <a:pt x="1196" y="1"/>
                    <a:pt x="1168" y="3"/>
                  </a:cubicBezTo>
                  <a:cubicBezTo>
                    <a:pt x="573" y="75"/>
                    <a:pt x="96" y="551"/>
                    <a:pt x="25" y="1146"/>
                  </a:cubicBezTo>
                  <a:cubicBezTo>
                    <a:pt x="1" y="1527"/>
                    <a:pt x="191" y="1885"/>
                    <a:pt x="453" y="2147"/>
                  </a:cubicBezTo>
                  <a:cubicBezTo>
                    <a:pt x="311" y="2337"/>
                    <a:pt x="191" y="2575"/>
                    <a:pt x="191" y="2837"/>
                  </a:cubicBezTo>
                  <a:lnTo>
                    <a:pt x="191" y="5219"/>
                  </a:lnTo>
                  <a:lnTo>
                    <a:pt x="2335" y="5219"/>
                  </a:lnTo>
                  <a:lnTo>
                    <a:pt x="2335" y="2837"/>
                  </a:lnTo>
                  <a:cubicBezTo>
                    <a:pt x="2335" y="2575"/>
                    <a:pt x="2240" y="2337"/>
                    <a:pt x="2049" y="2147"/>
                  </a:cubicBezTo>
                  <a:cubicBezTo>
                    <a:pt x="2335" y="1908"/>
                    <a:pt x="2478" y="1599"/>
                    <a:pt x="2478" y="1242"/>
                  </a:cubicBezTo>
                  <a:cubicBezTo>
                    <a:pt x="2478" y="555"/>
                    <a:pt x="1928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48" name="Google Shape;4848;p56"/>
            <p:cNvSpPr/>
            <p:nvPr/>
          </p:nvSpPr>
          <p:spPr>
            <a:xfrm>
              <a:off x="7158654" y="3181752"/>
              <a:ext cx="72873" cy="153543"/>
            </a:xfrm>
            <a:custGeom>
              <a:rect b="b" l="l" r="r" t="t"/>
              <a:pathLst>
                <a:path extrusionOk="0" h="5219" w="2477">
                  <a:moveTo>
                    <a:pt x="1238" y="670"/>
                  </a:moveTo>
                  <a:cubicBezTo>
                    <a:pt x="1548" y="670"/>
                    <a:pt x="1786" y="908"/>
                    <a:pt x="1786" y="1194"/>
                  </a:cubicBezTo>
                  <a:cubicBezTo>
                    <a:pt x="1786" y="1504"/>
                    <a:pt x="1548" y="1742"/>
                    <a:pt x="1238" y="1742"/>
                  </a:cubicBezTo>
                  <a:cubicBezTo>
                    <a:pt x="953" y="1742"/>
                    <a:pt x="715" y="1504"/>
                    <a:pt x="715" y="1194"/>
                  </a:cubicBezTo>
                  <a:cubicBezTo>
                    <a:pt x="715" y="932"/>
                    <a:pt x="953" y="670"/>
                    <a:pt x="1238" y="670"/>
                  </a:cubicBezTo>
                  <a:close/>
                  <a:moveTo>
                    <a:pt x="1245" y="2454"/>
                  </a:moveTo>
                  <a:cubicBezTo>
                    <a:pt x="1259" y="2454"/>
                    <a:pt x="1272" y="2455"/>
                    <a:pt x="1286" y="2456"/>
                  </a:cubicBezTo>
                  <a:cubicBezTo>
                    <a:pt x="1453" y="2456"/>
                    <a:pt x="1643" y="2623"/>
                    <a:pt x="1643" y="2837"/>
                  </a:cubicBezTo>
                  <a:lnTo>
                    <a:pt x="1643" y="4528"/>
                  </a:lnTo>
                  <a:lnTo>
                    <a:pt x="857" y="4528"/>
                  </a:lnTo>
                  <a:lnTo>
                    <a:pt x="857" y="2837"/>
                  </a:lnTo>
                  <a:cubicBezTo>
                    <a:pt x="857" y="2614"/>
                    <a:pt x="1045" y="2454"/>
                    <a:pt x="1245" y="2454"/>
                  </a:cubicBezTo>
                  <a:close/>
                  <a:moveTo>
                    <a:pt x="1250" y="0"/>
                  </a:moveTo>
                  <a:cubicBezTo>
                    <a:pt x="1223" y="0"/>
                    <a:pt x="1195" y="1"/>
                    <a:pt x="1167" y="3"/>
                  </a:cubicBezTo>
                  <a:cubicBezTo>
                    <a:pt x="572" y="75"/>
                    <a:pt x="95" y="551"/>
                    <a:pt x="24" y="1146"/>
                  </a:cubicBezTo>
                  <a:cubicBezTo>
                    <a:pt x="0" y="1527"/>
                    <a:pt x="167" y="1885"/>
                    <a:pt x="453" y="2147"/>
                  </a:cubicBezTo>
                  <a:cubicBezTo>
                    <a:pt x="286" y="2337"/>
                    <a:pt x="167" y="2575"/>
                    <a:pt x="167" y="2837"/>
                  </a:cubicBezTo>
                  <a:lnTo>
                    <a:pt x="167" y="5219"/>
                  </a:lnTo>
                  <a:lnTo>
                    <a:pt x="2310" y="5219"/>
                  </a:lnTo>
                  <a:lnTo>
                    <a:pt x="2310" y="2837"/>
                  </a:lnTo>
                  <a:cubicBezTo>
                    <a:pt x="2310" y="2575"/>
                    <a:pt x="2239" y="2337"/>
                    <a:pt x="2048" y="2147"/>
                  </a:cubicBezTo>
                  <a:cubicBezTo>
                    <a:pt x="2286" y="1908"/>
                    <a:pt x="2477" y="1599"/>
                    <a:pt x="2477" y="1242"/>
                  </a:cubicBezTo>
                  <a:cubicBezTo>
                    <a:pt x="2477" y="555"/>
                    <a:pt x="1927" y="0"/>
                    <a:pt x="1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49" name="Google Shape;4849;p56"/>
            <p:cNvSpPr/>
            <p:nvPr/>
          </p:nvSpPr>
          <p:spPr>
            <a:xfrm>
              <a:off x="7251120" y="3181752"/>
              <a:ext cx="72903" cy="153543"/>
            </a:xfrm>
            <a:custGeom>
              <a:rect b="b" l="l" r="r" t="t"/>
              <a:pathLst>
                <a:path extrusionOk="0" h="5219" w="2478">
                  <a:moveTo>
                    <a:pt x="1263" y="670"/>
                  </a:moveTo>
                  <a:cubicBezTo>
                    <a:pt x="1549" y="670"/>
                    <a:pt x="1787" y="908"/>
                    <a:pt x="1787" y="1194"/>
                  </a:cubicBezTo>
                  <a:cubicBezTo>
                    <a:pt x="1787" y="1504"/>
                    <a:pt x="1549" y="1742"/>
                    <a:pt x="1263" y="1742"/>
                  </a:cubicBezTo>
                  <a:cubicBezTo>
                    <a:pt x="953" y="1742"/>
                    <a:pt x="715" y="1504"/>
                    <a:pt x="715" y="1194"/>
                  </a:cubicBezTo>
                  <a:cubicBezTo>
                    <a:pt x="715" y="932"/>
                    <a:pt x="953" y="670"/>
                    <a:pt x="1263" y="670"/>
                  </a:cubicBezTo>
                  <a:close/>
                  <a:moveTo>
                    <a:pt x="1246" y="2454"/>
                  </a:moveTo>
                  <a:cubicBezTo>
                    <a:pt x="1259" y="2454"/>
                    <a:pt x="1273" y="2455"/>
                    <a:pt x="1287" y="2456"/>
                  </a:cubicBezTo>
                  <a:cubicBezTo>
                    <a:pt x="1501" y="2456"/>
                    <a:pt x="1644" y="2623"/>
                    <a:pt x="1644" y="2837"/>
                  </a:cubicBezTo>
                  <a:lnTo>
                    <a:pt x="1644" y="4528"/>
                  </a:lnTo>
                  <a:lnTo>
                    <a:pt x="882" y="4528"/>
                  </a:lnTo>
                  <a:lnTo>
                    <a:pt x="882" y="2837"/>
                  </a:lnTo>
                  <a:cubicBezTo>
                    <a:pt x="882" y="2614"/>
                    <a:pt x="1049" y="2454"/>
                    <a:pt x="1246" y="2454"/>
                  </a:cubicBezTo>
                  <a:close/>
                  <a:moveTo>
                    <a:pt x="1251" y="0"/>
                  </a:moveTo>
                  <a:cubicBezTo>
                    <a:pt x="1223" y="0"/>
                    <a:pt x="1195" y="1"/>
                    <a:pt x="1168" y="3"/>
                  </a:cubicBezTo>
                  <a:cubicBezTo>
                    <a:pt x="572" y="75"/>
                    <a:pt x="96" y="551"/>
                    <a:pt x="48" y="1146"/>
                  </a:cubicBezTo>
                  <a:cubicBezTo>
                    <a:pt x="1" y="1527"/>
                    <a:pt x="191" y="1885"/>
                    <a:pt x="453" y="2147"/>
                  </a:cubicBezTo>
                  <a:cubicBezTo>
                    <a:pt x="310" y="2337"/>
                    <a:pt x="191" y="2575"/>
                    <a:pt x="191" y="2837"/>
                  </a:cubicBezTo>
                  <a:lnTo>
                    <a:pt x="191" y="5219"/>
                  </a:lnTo>
                  <a:lnTo>
                    <a:pt x="2334" y="5219"/>
                  </a:lnTo>
                  <a:lnTo>
                    <a:pt x="2334" y="2837"/>
                  </a:lnTo>
                  <a:cubicBezTo>
                    <a:pt x="2334" y="2575"/>
                    <a:pt x="2239" y="2337"/>
                    <a:pt x="2072" y="2147"/>
                  </a:cubicBezTo>
                  <a:cubicBezTo>
                    <a:pt x="2334" y="1908"/>
                    <a:pt x="2477" y="1599"/>
                    <a:pt x="2477" y="1242"/>
                  </a:cubicBezTo>
                  <a:cubicBezTo>
                    <a:pt x="2477" y="555"/>
                    <a:pt x="1928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850" name="Google Shape;4850;p56"/>
          <p:cNvSpPr/>
          <p:nvPr/>
        </p:nvSpPr>
        <p:spPr>
          <a:xfrm>
            <a:off x="7709919" y="3554556"/>
            <a:ext cx="340537" cy="339830"/>
          </a:xfrm>
          <a:custGeom>
            <a:rect b="b" l="l" r="r" t="t"/>
            <a:pathLst>
              <a:path extrusionOk="0" h="11551" w="11575">
                <a:moveTo>
                  <a:pt x="5859" y="643"/>
                </a:moveTo>
                <a:cubicBezTo>
                  <a:pt x="6526" y="667"/>
                  <a:pt x="7240" y="834"/>
                  <a:pt x="7883" y="1120"/>
                </a:cubicBezTo>
                <a:lnTo>
                  <a:pt x="7883" y="2072"/>
                </a:lnTo>
                <a:lnTo>
                  <a:pt x="6978" y="2620"/>
                </a:lnTo>
                <a:cubicBezTo>
                  <a:pt x="6621" y="2453"/>
                  <a:pt x="6240" y="2406"/>
                  <a:pt x="5811" y="2406"/>
                </a:cubicBezTo>
                <a:cubicBezTo>
                  <a:pt x="5288" y="2406"/>
                  <a:pt x="4811" y="2525"/>
                  <a:pt x="4359" y="2739"/>
                </a:cubicBezTo>
                <a:lnTo>
                  <a:pt x="4359" y="1715"/>
                </a:lnTo>
                <a:lnTo>
                  <a:pt x="3525" y="1215"/>
                </a:lnTo>
                <a:cubicBezTo>
                  <a:pt x="4216" y="858"/>
                  <a:pt x="5026" y="643"/>
                  <a:pt x="5859" y="643"/>
                </a:cubicBezTo>
                <a:close/>
                <a:moveTo>
                  <a:pt x="2835" y="1620"/>
                </a:moveTo>
                <a:lnTo>
                  <a:pt x="3668" y="2096"/>
                </a:lnTo>
                <a:lnTo>
                  <a:pt x="3668" y="3144"/>
                </a:lnTo>
                <a:cubicBezTo>
                  <a:pt x="3001" y="3715"/>
                  <a:pt x="2549" y="4549"/>
                  <a:pt x="2477" y="5502"/>
                </a:cubicBezTo>
                <a:lnTo>
                  <a:pt x="1620" y="5025"/>
                </a:lnTo>
                <a:lnTo>
                  <a:pt x="763" y="5502"/>
                </a:lnTo>
                <a:cubicBezTo>
                  <a:pt x="810" y="3930"/>
                  <a:pt x="1620" y="2525"/>
                  <a:pt x="2835" y="1620"/>
                </a:cubicBezTo>
                <a:close/>
                <a:moveTo>
                  <a:pt x="8526" y="1501"/>
                </a:moveTo>
                <a:cubicBezTo>
                  <a:pt x="9812" y="2310"/>
                  <a:pt x="10693" y="3644"/>
                  <a:pt x="10860" y="5240"/>
                </a:cubicBezTo>
                <a:lnTo>
                  <a:pt x="10027" y="5716"/>
                </a:lnTo>
                <a:lnTo>
                  <a:pt x="9098" y="5192"/>
                </a:lnTo>
                <a:cubicBezTo>
                  <a:pt x="8955" y="4287"/>
                  <a:pt x="8407" y="3501"/>
                  <a:pt x="7669" y="3001"/>
                </a:cubicBezTo>
                <a:lnTo>
                  <a:pt x="8526" y="2501"/>
                </a:lnTo>
                <a:lnTo>
                  <a:pt x="8526" y="1501"/>
                </a:lnTo>
                <a:close/>
                <a:moveTo>
                  <a:pt x="5811" y="3049"/>
                </a:moveTo>
                <a:cubicBezTo>
                  <a:pt x="7312" y="3049"/>
                  <a:pt x="8503" y="4239"/>
                  <a:pt x="8503" y="5740"/>
                </a:cubicBezTo>
                <a:cubicBezTo>
                  <a:pt x="8503" y="7216"/>
                  <a:pt x="7288" y="8407"/>
                  <a:pt x="5811" y="8407"/>
                </a:cubicBezTo>
                <a:cubicBezTo>
                  <a:pt x="4335" y="8407"/>
                  <a:pt x="3144" y="7216"/>
                  <a:pt x="3144" y="5740"/>
                </a:cubicBezTo>
                <a:cubicBezTo>
                  <a:pt x="3144" y="4239"/>
                  <a:pt x="4335" y="3049"/>
                  <a:pt x="5811" y="3049"/>
                </a:cubicBezTo>
                <a:close/>
                <a:moveTo>
                  <a:pt x="9122" y="6002"/>
                </a:moveTo>
                <a:lnTo>
                  <a:pt x="9979" y="6478"/>
                </a:lnTo>
                <a:lnTo>
                  <a:pt x="10860" y="6002"/>
                </a:lnTo>
                <a:lnTo>
                  <a:pt x="10860" y="6002"/>
                </a:lnTo>
                <a:cubicBezTo>
                  <a:pt x="10789" y="7573"/>
                  <a:pt x="9979" y="8978"/>
                  <a:pt x="8764" y="9883"/>
                </a:cubicBezTo>
                <a:lnTo>
                  <a:pt x="7931" y="9407"/>
                </a:lnTo>
                <a:lnTo>
                  <a:pt x="7931" y="8359"/>
                </a:lnTo>
                <a:cubicBezTo>
                  <a:pt x="8622" y="7788"/>
                  <a:pt x="9074" y="6954"/>
                  <a:pt x="9122" y="6002"/>
                </a:cubicBezTo>
                <a:close/>
                <a:moveTo>
                  <a:pt x="1596" y="5787"/>
                </a:moveTo>
                <a:lnTo>
                  <a:pt x="2525" y="6287"/>
                </a:lnTo>
                <a:cubicBezTo>
                  <a:pt x="2668" y="7216"/>
                  <a:pt x="3192" y="8002"/>
                  <a:pt x="3930" y="8502"/>
                </a:cubicBezTo>
                <a:lnTo>
                  <a:pt x="3073" y="9002"/>
                </a:lnTo>
                <a:lnTo>
                  <a:pt x="3073" y="9979"/>
                </a:lnTo>
                <a:cubicBezTo>
                  <a:pt x="1811" y="9217"/>
                  <a:pt x="906" y="7859"/>
                  <a:pt x="763" y="6264"/>
                </a:cubicBezTo>
                <a:lnTo>
                  <a:pt x="1596" y="5787"/>
                </a:lnTo>
                <a:close/>
                <a:moveTo>
                  <a:pt x="7240" y="8764"/>
                </a:moveTo>
                <a:lnTo>
                  <a:pt x="7240" y="9788"/>
                </a:lnTo>
                <a:lnTo>
                  <a:pt x="8074" y="10288"/>
                </a:lnTo>
                <a:cubicBezTo>
                  <a:pt x="7407" y="10645"/>
                  <a:pt x="6597" y="10860"/>
                  <a:pt x="5764" y="10860"/>
                </a:cubicBezTo>
                <a:cubicBezTo>
                  <a:pt x="5073" y="10836"/>
                  <a:pt x="4359" y="10669"/>
                  <a:pt x="3740" y="10384"/>
                </a:cubicBezTo>
                <a:lnTo>
                  <a:pt x="3740" y="9431"/>
                </a:lnTo>
                <a:lnTo>
                  <a:pt x="4621" y="8883"/>
                </a:lnTo>
                <a:cubicBezTo>
                  <a:pt x="4978" y="9050"/>
                  <a:pt x="5383" y="9098"/>
                  <a:pt x="5788" y="9098"/>
                </a:cubicBezTo>
                <a:cubicBezTo>
                  <a:pt x="6312" y="9098"/>
                  <a:pt x="6812" y="8978"/>
                  <a:pt x="7240" y="8764"/>
                </a:cubicBezTo>
                <a:close/>
                <a:moveTo>
                  <a:pt x="5788" y="0"/>
                </a:moveTo>
                <a:cubicBezTo>
                  <a:pt x="4240" y="0"/>
                  <a:pt x="2811" y="596"/>
                  <a:pt x="1715" y="1691"/>
                </a:cubicBezTo>
                <a:cubicBezTo>
                  <a:pt x="644" y="2763"/>
                  <a:pt x="1" y="4216"/>
                  <a:pt x="1" y="5764"/>
                </a:cubicBezTo>
                <a:cubicBezTo>
                  <a:pt x="1" y="7311"/>
                  <a:pt x="596" y="8740"/>
                  <a:pt x="1715" y="9836"/>
                </a:cubicBezTo>
                <a:cubicBezTo>
                  <a:pt x="2787" y="10907"/>
                  <a:pt x="4240" y="11550"/>
                  <a:pt x="5788" y="11550"/>
                </a:cubicBezTo>
                <a:cubicBezTo>
                  <a:pt x="7336" y="11550"/>
                  <a:pt x="8764" y="10955"/>
                  <a:pt x="9860" y="9836"/>
                </a:cubicBezTo>
                <a:cubicBezTo>
                  <a:pt x="10932" y="8764"/>
                  <a:pt x="11575" y="7311"/>
                  <a:pt x="11575" y="5764"/>
                </a:cubicBezTo>
                <a:cubicBezTo>
                  <a:pt x="11575" y="4216"/>
                  <a:pt x="10979" y="2763"/>
                  <a:pt x="9860" y="1691"/>
                </a:cubicBezTo>
                <a:cubicBezTo>
                  <a:pt x="8788" y="620"/>
                  <a:pt x="7336" y="0"/>
                  <a:pt x="57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51" name="Google Shape;4851;p56"/>
          <p:cNvSpPr/>
          <p:nvPr/>
        </p:nvSpPr>
        <p:spPr>
          <a:xfrm>
            <a:off x="6977424" y="3548938"/>
            <a:ext cx="340537" cy="341243"/>
          </a:xfrm>
          <a:custGeom>
            <a:rect b="b" l="l" r="r" t="t"/>
            <a:pathLst>
              <a:path extrusionOk="0" h="11599" w="11575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52" name="Google Shape;4852;p56"/>
          <p:cNvSpPr/>
          <p:nvPr/>
        </p:nvSpPr>
        <p:spPr>
          <a:xfrm>
            <a:off x="6253314" y="3593096"/>
            <a:ext cx="337742" cy="337712"/>
          </a:xfrm>
          <a:custGeom>
            <a:rect b="b" l="l" r="r" t="t"/>
            <a:pathLst>
              <a:path extrusionOk="0" h="11479" w="11480">
                <a:moveTo>
                  <a:pt x="3216" y="667"/>
                </a:moveTo>
                <a:lnTo>
                  <a:pt x="3216" y="2286"/>
                </a:lnTo>
                <a:lnTo>
                  <a:pt x="668" y="2286"/>
                </a:lnTo>
                <a:lnTo>
                  <a:pt x="668" y="667"/>
                </a:lnTo>
                <a:close/>
                <a:moveTo>
                  <a:pt x="3882" y="1262"/>
                </a:moveTo>
                <a:lnTo>
                  <a:pt x="4668" y="2191"/>
                </a:lnTo>
                <a:lnTo>
                  <a:pt x="4668" y="3406"/>
                </a:lnTo>
                <a:lnTo>
                  <a:pt x="3882" y="2501"/>
                </a:lnTo>
                <a:lnTo>
                  <a:pt x="3882" y="1262"/>
                </a:lnTo>
                <a:close/>
                <a:moveTo>
                  <a:pt x="10003" y="2405"/>
                </a:moveTo>
                <a:lnTo>
                  <a:pt x="10622" y="3215"/>
                </a:lnTo>
                <a:lnTo>
                  <a:pt x="10003" y="4001"/>
                </a:lnTo>
                <a:lnTo>
                  <a:pt x="5335" y="4001"/>
                </a:lnTo>
                <a:lnTo>
                  <a:pt x="5335" y="2405"/>
                </a:lnTo>
                <a:close/>
                <a:moveTo>
                  <a:pt x="3216" y="2929"/>
                </a:moveTo>
                <a:lnTo>
                  <a:pt x="3216" y="4549"/>
                </a:lnTo>
                <a:lnTo>
                  <a:pt x="668" y="4549"/>
                </a:lnTo>
                <a:lnTo>
                  <a:pt x="668" y="2929"/>
                </a:lnTo>
                <a:close/>
                <a:moveTo>
                  <a:pt x="3882" y="3525"/>
                </a:moveTo>
                <a:lnTo>
                  <a:pt x="4668" y="4454"/>
                </a:lnTo>
                <a:lnTo>
                  <a:pt x="4668" y="5668"/>
                </a:lnTo>
                <a:lnTo>
                  <a:pt x="3882" y="4763"/>
                </a:lnTo>
                <a:lnTo>
                  <a:pt x="3882" y="3525"/>
                </a:lnTo>
                <a:close/>
                <a:moveTo>
                  <a:pt x="10003" y="4668"/>
                </a:moveTo>
                <a:lnTo>
                  <a:pt x="10622" y="5478"/>
                </a:lnTo>
                <a:lnTo>
                  <a:pt x="10003" y="6263"/>
                </a:lnTo>
                <a:lnTo>
                  <a:pt x="5335" y="6263"/>
                </a:lnTo>
                <a:lnTo>
                  <a:pt x="5335" y="4668"/>
                </a:lnTo>
                <a:close/>
                <a:moveTo>
                  <a:pt x="3216" y="5239"/>
                </a:moveTo>
                <a:lnTo>
                  <a:pt x="3216" y="6835"/>
                </a:lnTo>
                <a:lnTo>
                  <a:pt x="668" y="6835"/>
                </a:lnTo>
                <a:lnTo>
                  <a:pt x="668" y="5239"/>
                </a:lnTo>
                <a:close/>
                <a:moveTo>
                  <a:pt x="3882" y="5787"/>
                </a:moveTo>
                <a:lnTo>
                  <a:pt x="4668" y="6716"/>
                </a:lnTo>
                <a:lnTo>
                  <a:pt x="4668" y="7930"/>
                </a:lnTo>
                <a:lnTo>
                  <a:pt x="3882" y="7025"/>
                </a:lnTo>
                <a:lnTo>
                  <a:pt x="3882" y="5787"/>
                </a:lnTo>
                <a:close/>
                <a:moveTo>
                  <a:pt x="10003" y="6954"/>
                </a:moveTo>
                <a:lnTo>
                  <a:pt x="10622" y="7764"/>
                </a:lnTo>
                <a:lnTo>
                  <a:pt x="10003" y="8573"/>
                </a:lnTo>
                <a:lnTo>
                  <a:pt x="5335" y="8573"/>
                </a:lnTo>
                <a:lnTo>
                  <a:pt x="5335" y="6954"/>
                </a:lnTo>
                <a:close/>
                <a:moveTo>
                  <a:pt x="3216" y="7478"/>
                </a:moveTo>
                <a:lnTo>
                  <a:pt x="3216" y="9097"/>
                </a:lnTo>
                <a:lnTo>
                  <a:pt x="668" y="9097"/>
                </a:lnTo>
                <a:lnTo>
                  <a:pt x="668" y="7478"/>
                </a:lnTo>
                <a:close/>
                <a:moveTo>
                  <a:pt x="3882" y="8073"/>
                </a:moveTo>
                <a:lnTo>
                  <a:pt x="4668" y="9002"/>
                </a:lnTo>
                <a:lnTo>
                  <a:pt x="4668" y="10217"/>
                </a:lnTo>
                <a:lnTo>
                  <a:pt x="3882" y="9312"/>
                </a:lnTo>
                <a:lnTo>
                  <a:pt x="3882" y="8073"/>
                </a:lnTo>
                <a:close/>
                <a:moveTo>
                  <a:pt x="10003" y="9216"/>
                </a:moveTo>
                <a:lnTo>
                  <a:pt x="10622" y="10026"/>
                </a:lnTo>
                <a:lnTo>
                  <a:pt x="10003" y="10836"/>
                </a:lnTo>
                <a:lnTo>
                  <a:pt x="5335" y="10836"/>
                </a:lnTo>
                <a:lnTo>
                  <a:pt x="5335" y="9216"/>
                </a:lnTo>
                <a:close/>
                <a:moveTo>
                  <a:pt x="1" y="0"/>
                </a:moveTo>
                <a:lnTo>
                  <a:pt x="1" y="9764"/>
                </a:lnTo>
                <a:lnTo>
                  <a:pt x="3382" y="9764"/>
                </a:lnTo>
                <a:lnTo>
                  <a:pt x="4835" y="11479"/>
                </a:lnTo>
                <a:lnTo>
                  <a:pt x="10312" y="11479"/>
                </a:lnTo>
                <a:lnTo>
                  <a:pt x="11479" y="10002"/>
                </a:lnTo>
                <a:lnTo>
                  <a:pt x="10598" y="8859"/>
                </a:lnTo>
                <a:lnTo>
                  <a:pt x="11479" y="7740"/>
                </a:lnTo>
                <a:lnTo>
                  <a:pt x="10598" y="6597"/>
                </a:lnTo>
                <a:lnTo>
                  <a:pt x="11479" y="5478"/>
                </a:lnTo>
                <a:lnTo>
                  <a:pt x="10598" y="4334"/>
                </a:lnTo>
                <a:lnTo>
                  <a:pt x="11479" y="3215"/>
                </a:lnTo>
                <a:lnTo>
                  <a:pt x="10312" y="1715"/>
                </a:lnTo>
                <a:lnTo>
                  <a:pt x="5168" y="1715"/>
                </a:lnTo>
                <a:lnTo>
                  <a:pt x="3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53" name="Google Shape;4853;p56"/>
          <p:cNvSpPr/>
          <p:nvPr/>
        </p:nvSpPr>
        <p:spPr>
          <a:xfrm>
            <a:off x="5541825" y="3553850"/>
            <a:ext cx="280990" cy="342625"/>
          </a:xfrm>
          <a:custGeom>
            <a:rect b="b" l="l" r="r" t="t"/>
            <a:pathLst>
              <a:path extrusionOk="0" h="11646" w="9551">
                <a:moveTo>
                  <a:pt x="7526" y="2192"/>
                </a:moveTo>
                <a:lnTo>
                  <a:pt x="7526" y="2954"/>
                </a:lnTo>
                <a:lnTo>
                  <a:pt x="1525" y="2954"/>
                </a:lnTo>
                <a:lnTo>
                  <a:pt x="1525" y="2192"/>
                </a:lnTo>
                <a:close/>
                <a:moveTo>
                  <a:pt x="8217" y="5407"/>
                </a:moveTo>
                <a:lnTo>
                  <a:pt x="8217" y="6169"/>
                </a:lnTo>
                <a:lnTo>
                  <a:pt x="1525" y="6169"/>
                </a:lnTo>
                <a:lnTo>
                  <a:pt x="1525" y="5407"/>
                </a:lnTo>
                <a:close/>
                <a:moveTo>
                  <a:pt x="8860" y="8598"/>
                </a:moveTo>
                <a:lnTo>
                  <a:pt x="8860" y="9360"/>
                </a:lnTo>
                <a:lnTo>
                  <a:pt x="1501" y="9360"/>
                </a:lnTo>
                <a:lnTo>
                  <a:pt x="1501" y="8598"/>
                </a:lnTo>
                <a:close/>
                <a:moveTo>
                  <a:pt x="1" y="1"/>
                </a:moveTo>
                <a:lnTo>
                  <a:pt x="1" y="691"/>
                </a:lnTo>
                <a:lnTo>
                  <a:pt x="858" y="691"/>
                </a:lnTo>
                <a:lnTo>
                  <a:pt x="858" y="1382"/>
                </a:lnTo>
                <a:lnTo>
                  <a:pt x="1" y="1382"/>
                </a:lnTo>
                <a:lnTo>
                  <a:pt x="1" y="2072"/>
                </a:lnTo>
                <a:lnTo>
                  <a:pt x="858" y="2072"/>
                </a:lnTo>
                <a:lnTo>
                  <a:pt x="858" y="2739"/>
                </a:lnTo>
                <a:lnTo>
                  <a:pt x="1" y="2739"/>
                </a:lnTo>
                <a:lnTo>
                  <a:pt x="1" y="3430"/>
                </a:lnTo>
                <a:lnTo>
                  <a:pt x="858" y="3430"/>
                </a:lnTo>
                <a:lnTo>
                  <a:pt x="858" y="4121"/>
                </a:lnTo>
                <a:lnTo>
                  <a:pt x="1" y="4121"/>
                </a:lnTo>
                <a:lnTo>
                  <a:pt x="1" y="4811"/>
                </a:lnTo>
                <a:lnTo>
                  <a:pt x="858" y="4811"/>
                </a:lnTo>
                <a:lnTo>
                  <a:pt x="858" y="5478"/>
                </a:lnTo>
                <a:lnTo>
                  <a:pt x="1" y="5478"/>
                </a:lnTo>
                <a:lnTo>
                  <a:pt x="1" y="6169"/>
                </a:lnTo>
                <a:lnTo>
                  <a:pt x="858" y="6169"/>
                </a:lnTo>
                <a:lnTo>
                  <a:pt x="858" y="6859"/>
                </a:lnTo>
                <a:lnTo>
                  <a:pt x="1" y="6859"/>
                </a:lnTo>
                <a:lnTo>
                  <a:pt x="1" y="7550"/>
                </a:lnTo>
                <a:lnTo>
                  <a:pt x="858" y="7550"/>
                </a:lnTo>
                <a:lnTo>
                  <a:pt x="858" y="8217"/>
                </a:lnTo>
                <a:lnTo>
                  <a:pt x="1" y="8217"/>
                </a:lnTo>
                <a:lnTo>
                  <a:pt x="1" y="8907"/>
                </a:lnTo>
                <a:lnTo>
                  <a:pt x="858" y="8907"/>
                </a:lnTo>
                <a:lnTo>
                  <a:pt x="858" y="9598"/>
                </a:lnTo>
                <a:lnTo>
                  <a:pt x="1" y="9598"/>
                </a:lnTo>
                <a:lnTo>
                  <a:pt x="1" y="10288"/>
                </a:lnTo>
                <a:lnTo>
                  <a:pt x="858" y="10288"/>
                </a:lnTo>
                <a:lnTo>
                  <a:pt x="858" y="10955"/>
                </a:lnTo>
                <a:lnTo>
                  <a:pt x="1" y="10955"/>
                </a:lnTo>
                <a:lnTo>
                  <a:pt x="1" y="11646"/>
                </a:lnTo>
                <a:lnTo>
                  <a:pt x="1525" y="11646"/>
                </a:lnTo>
                <a:lnTo>
                  <a:pt x="1525" y="10169"/>
                </a:lnTo>
                <a:lnTo>
                  <a:pt x="9550" y="10169"/>
                </a:lnTo>
                <a:lnTo>
                  <a:pt x="9550" y="7907"/>
                </a:lnTo>
                <a:lnTo>
                  <a:pt x="1525" y="7907"/>
                </a:lnTo>
                <a:lnTo>
                  <a:pt x="1525" y="6859"/>
                </a:lnTo>
                <a:lnTo>
                  <a:pt x="8907" y="6859"/>
                </a:lnTo>
                <a:lnTo>
                  <a:pt x="8907" y="4716"/>
                </a:lnTo>
                <a:lnTo>
                  <a:pt x="1525" y="4716"/>
                </a:lnTo>
                <a:lnTo>
                  <a:pt x="1525" y="3644"/>
                </a:lnTo>
                <a:lnTo>
                  <a:pt x="8217" y="3644"/>
                </a:lnTo>
                <a:lnTo>
                  <a:pt x="8217" y="1501"/>
                </a:lnTo>
                <a:lnTo>
                  <a:pt x="1525" y="1501"/>
                </a:lnTo>
                <a:lnTo>
                  <a:pt x="152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854" name="Google Shape;4854;p56"/>
          <p:cNvGrpSpPr/>
          <p:nvPr/>
        </p:nvGrpSpPr>
        <p:grpSpPr>
          <a:xfrm>
            <a:off x="4780588" y="3600098"/>
            <a:ext cx="338448" cy="280283"/>
            <a:chOff x="4704388" y="3600098"/>
            <a:chExt cx="338448" cy="280283"/>
          </a:xfrm>
        </p:grpSpPr>
        <p:sp>
          <p:nvSpPr>
            <p:cNvPr id="4855" name="Google Shape;4855;p56"/>
            <p:cNvSpPr/>
            <p:nvPr/>
          </p:nvSpPr>
          <p:spPr>
            <a:xfrm>
              <a:off x="4704388" y="3705891"/>
              <a:ext cx="338448" cy="174490"/>
            </a:xfrm>
            <a:custGeom>
              <a:rect b="b" l="l" r="r" t="t"/>
              <a:pathLst>
                <a:path extrusionOk="0" h="5931" w="11504">
                  <a:moveTo>
                    <a:pt x="2573" y="2263"/>
                  </a:moveTo>
                  <a:lnTo>
                    <a:pt x="2954" y="2620"/>
                  </a:lnTo>
                  <a:lnTo>
                    <a:pt x="2954" y="5240"/>
                  </a:lnTo>
                  <a:lnTo>
                    <a:pt x="2192" y="5240"/>
                  </a:lnTo>
                  <a:lnTo>
                    <a:pt x="2192" y="2620"/>
                  </a:lnTo>
                  <a:lnTo>
                    <a:pt x="2573" y="2263"/>
                  </a:lnTo>
                  <a:close/>
                  <a:moveTo>
                    <a:pt x="5764" y="1572"/>
                  </a:moveTo>
                  <a:lnTo>
                    <a:pt x="6145" y="1929"/>
                  </a:lnTo>
                  <a:lnTo>
                    <a:pt x="6145" y="5240"/>
                  </a:lnTo>
                  <a:lnTo>
                    <a:pt x="5359" y="5240"/>
                  </a:lnTo>
                  <a:lnTo>
                    <a:pt x="5359" y="1929"/>
                  </a:lnTo>
                  <a:lnTo>
                    <a:pt x="5764" y="1572"/>
                  </a:lnTo>
                  <a:close/>
                  <a:moveTo>
                    <a:pt x="8931" y="929"/>
                  </a:moveTo>
                  <a:lnTo>
                    <a:pt x="9312" y="1286"/>
                  </a:lnTo>
                  <a:lnTo>
                    <a:pt x="9312" y="5240"/>
                  </a:lnTo>
                  <a:lnTo>
                    <a:pt x="8550" y="5240"/>
                  </a:lnTo>
                  <a:lnTo>
                    <a:pt x="8550" y="1286"/>
                  </a:lnTo>
                  <a:lnTo>
                    <a:pt x="8931" y="929"/>
                  </a:lnTo>
                  <a:close/>
                  <a:moveTo>
                    <a:pt x="8931" y="0"/>
                  </a:moveTo>
                  <a:lnTo>
                    <a:pt x="7860" y="977"/>
                  </a:lnTo>
                  <a:lnTo>
                    <a:pt x="7860" y="5240"/>
                  </a:lnTo>
                  <a:lnTo>
                    <a:pt x="6836" y="5240"/>
                  </a:lnTo>
                  <a:lnTo>
                    <a:pt x="6836" y="1667"/>
                  </a:lnTo>
                  <a:lnTo>
                    <a:pt x="5740" y="691"/>
                  </a:lnTo>
                  <a:lnTo>
                    <a:pt x="4669" y="1667"/>
                  </a:lnTo>
                  <a:lnTo>
                    <a:pt x="4669" y="5240"/>
                  </a:lnTo>
                  <a:lnTo>
                    <a:pt x="3645" y="5240"/>
                  </a:lnTo>
                  <a:lnTo>
                    <a:pt x="3645" y="2310"/>
                  </a:lnTo>
                  <a:lnTo>
                    <a:pt x="2573" y="1334"/>
                  </a:lnTo>
                  <a:lnTo>
                    <a:pt x="1501" y="2310"/>
                  </a:lnTo>
                  <a:lnTo>
                    <a:pt x="1501" y="5240"/>
                  </a:lnTo>
                  <a:lnTo>
                    <a:pt x="1" y="5240"/>
                  </a:lnTo>
                  <a:lnTo>
                    <a:pt x="1" y="5930"/>
                  </a:lnTo>
                  <a:lnTo>
                    <a:pt x="11503" y="5930"/>
                  </a:lnTo>
                  <a:lnTo>
                    <a:pt x="11503" y="5240"/>
                  </a:lnTo>
                  <a:lnTo>
                    <a:pt x="10003" y="5240"/>
                  </a:lnTo>
                  <a:lnTo>
                    <a:pt x="10003" y="977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56" name="Google Shape;4856;p56"/>
            <p:cNvSpPr/>
            <p:nvPr/>
          </p:nvSpPr>
          <p:spPr>
            <a:xfrm>
              <a:off x="4748546" y="3692564"/>
              <a:ext cx="63076" cy="56104"/>
            </a:xfrm>
            <a:custGeom>
              <a:rect b="b" l="l" r="r" t="t"/>
              <a:pathLst>
                <a:path extrusionOk="0" h="1907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57" name="Google Shape;4857;p56"/>
            <p:cNvSpPr/>
            <p:nvPr/>
          </p:nvSpPr>
          <p:spPr>
            <a:xfrm>
              <a:off x="4748546" y="3640020"/>
              <a:ext cx="63076" cy="56075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58" name="Google Shape;4858;p56"/>
            <p:cNvSpPr/>
            <p:nvPr/>
          </p:nvSpPr>
          <p:spPr>
            <a:xfrm>
              <a:off x="4841718" y="3672264"/>
              <a:ext cx="63783" cy="56075"/>
            </a:xfrm>
            <a:custGeom>
              <a:rect b="b" l="l" r="r" t="t"/>
              <a:pathLst>
                <a:path extrusionOk="0" h="1906" w="2168">
                  <a:moveTo>
                    <a:pt x="1072" y="0"/>
                  </a:moveTo>
                  <a:lnTo>
                    <a:pt x="1" y="1000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68" y="1905"/>
                  </a:lnTo>
                  <a:lnTo>
                    <a:pt x="2168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59" name="Google Shape;4859;p56"/>
            <p:cNvSpPr/>
            <p:nvPr/>
          </p:nvSpPr>
          <p:spPr>
            <a:xfrm>
              <a:off x="4841718" y="3619721"/>
              <a:ext cx="63783" cy="56075"/>
            </a:xfrm>
            <a:custGeom>
              <a:rect b="b" l="l" r="r" t="t"/>
              <a:pathLst>
                <a:path extrusionOk="0" h="1906" w="2168">
                  <a:moveTo>
                    <a:pt x="1072" y="0"/>
                  </a:moveTo>
                  <a:lnTo>
                    <a:pt x="1" y="1000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68" y="1905"/>
                  </a:lnTo>
                  <a:lnTo>
                    <a:pt x="2168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60" name="Google Shape;4860;p56"/>
            <p:cNvSpPr/>
            <p:nvPr/>
          </p:nvSpPr>
          <p:spPr>
            <a:xfrm>
              <a:off x="4935596" y="3653347"/>
              <a:ext cx="63106" cy="56075"/>
            </a:xfrm>
            <a:custGeom>
              <a:rect b="b" l="l" r="r" t="t"/>
              <a:pathLst>
                <a:path extrusionOk="0" h="1906" w="2145">
                  <a:moveTo>
                    <a:pt x="1072" y="0"/>
                  </a:moveTo>
                  <a:lnTo>
                    <a:pt x="1" y="977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61" name="Google Shape;4861;p56"/>
            <p:cNvSpPr/>
            <p:nvPr/>
          </p:nvSpPr>
          <p:spPr>
            <a:xfrm>
              <a:off x="4935596" y="3600098"/>
              <a:ext cx="63106" cy="56075"/>
            </a:xfrm>
            <a:custGeom>
              <a:rect b="b" l="l" r="r" t="t"/>
              <a:pathLst>
                <a:path extrusionOk="0" h="1906" w="2145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05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862" name="Google Shape;4862;p56"/>
          <p:cNvSpPr/>
          <p:nvPr/>
        </p:nvSpPr>
        <p:spPr>
          <a:xfrm>
            <a:off x="4046005" y="3582446"/>
            <a:ext cx="339830" cy="288816"/>
          </a:xfrm>
          <a:custGeom>
            <a:rect b="b" l="l" r="r" t="t"/>
            <a:pathLst>
              <a:path extrusionOk="0" h="9817" w="11551">
                <a:moveTo>
                  <a:pt x="9859" y="672"/>
                </a:moveTo>
                <a:cubicBezTo>
                  <a:pt x="10383" y="672"/>
                  <a:pt x="10836" y="1124"/>
                  <a:pt x="10836" y="1672"/>
                </a:cubicBezTo>
                <a:cubicBezTo>
                  <a:pt x="10836" y="2196"/>
                  <a:pt x="10383" y="2648"/>
                  <a:pt x="9859" y="2648"/>
                </a:cubicBezTo>
                <a:cubicBezTo>
                  <a:pt x="9312" y="2648"/>
                  <a:pt x="8883" y="2196"/>
                  <a:pt x="8883" y="1672"/>
                </a:cubicBezTo>
                <a:cubicBezTo>
                  <a:pt x="8883" y="1124"/>
                  <a:pt x="9312" y="672"/>
                  <a:pt x="9859" y="672"/>
                </a:cubicBezTo>
                <a:close/>
                <a:moveTo>
                  <a:pt x="3906" y="3029"/>
                </a:moveTo>
                <a:cubicBezTo>
                  <a:pt x="4120" y="3029"/>
                  <a:pt x="4287" y="3220"/>
                  <a:pt x="4287" y="3410"/>
                </a:cubicBezTo>
                <a:cubicBezTo>
                  <a:pt x="4287" y="3625"/>
                  <a:pt x="4120" y="3792"/>
                  <a:pt x="3906" y="3792"/>
                </a:cubicBezTo>
                <a:cubicBezTo>
                  <a:pt x="3691" y="3792"/>
                  <a:pt x="3525" y="3625"/>
                  <a:pt x="3525" y="3410"/>
                </a:cubicBezTo>
                <a:cubicBezTo>
                  <a:pt x="3525" y="3220"/>
                  <a:pt x="3668" y="3029"/>
                  <a:pt x="3906" y="3029"/>
                </a:cubicBezTo>
                <a:close/>
                <a:moveTo>
                  <a:pt x="6811" y="5959"/>
                </a:moveTo>
                <a:cubicBezTo>
                  <a:pt x="7025" y="5959"/>
                  <a:pt x="7216" y="6125"/>
                  <a:pt x="7216" y="6340"/>
                </a:cubicBezTo>
                <a:cubicBezTo>
                  <a:pt x="7216" y="6554"/>
                  <a:pt x="7025" y="6721"/>
                  <a:pt x="6811" y="6721"/>
                </a:cubicBezTo>
                <a:cubicBezTo>
                  <a:pt x="6621" y="6721"/>
                  <a:pt x="6430" y="6554"/>
                  <a:pt x="6430" y="6340"/>
                </a:cubicBezTo>
                <a:cubicBezTo>
                  <a:pt x="6430" y="6125"/>
                  <a:pt x="6621" y="5959"/>
                  <a:pt x="6811" y="5959"/>
                </a:cubicBezTo>
                <a:close/>
                <a:moveTo>
                  <a:pt x="1072" y="7054"/>
                </a:moveTo>
                <a:cubicBezTo>
                  <a:pt x="1286" y="7054"/>
                  <a:pt x="1453" y="7221"/>
                  <a:pt x="1453" y="7435"/>
                </a:cubicBezTo>
                <a:cubicBezTo>
                  <a:pt x="1453" y="7649"/>
                  <a:pt x="1286" y="7816"/>
                  <a:pt x="1072" y="7816"/>
                </a:cubicBezTo>
                <a:cubicBezTo>
                  <a:pt x="857" y="7816"/>
                  <a:pt x="691" y="7649"/>
                  <a:pt x="691" y="7435"/>
                </a:cubicBezTo>
                <a:cubicBezTo>
                  <a:pt x="691" y="7221"/>
                  <a:pt x="857" y="7054"/>
                  <a:pt x="1072" y="7054"/>
                </a:cubicBezTo>
                <a:close/>
                <a:moveTo>
                  <a:pt x="3334" y="4315"/>
                </a:moveTo>
                <a:cubicBezTo>
                  <a:pt x="3406" y="4363"/>
                  <a:pt x="3477" y="4387"/>
                  <a:pt x="3572" y="4435"/>
                </a:cubicBezTo>
                <a:lnTo>
                  <a:pt x="3572" y="9126"/>
                </a:lnTo>
                <a:lnTo>
                  <a:pt x="1429" y="9126"/>
                </a:lnTo>
                <a:lnTo>
                  <a:pt x="1429" y="8435"/>
                </a:lnTo>
                <a:cubicBezTo>
                  <a:pt x="1858" y="8292"/>
                  <a:pt x="2143" y="7911"/>
                  <a:pt x="2143" y="7435"/>
                </a:cubicBezTo>
                <a:cubicBezTo>
                  <a:pt x="2143" y="7126"/>
                  <a:pt x="2024" y="6864"/>
                  <a:pt x="1810" y="6649"/>
                </a:cubicBezTo>
                <a:lnTo>
                  <a:pt x="3334" y="4315"/>
                </a:lnTo>
                <a:close/>
                <a:moveTo>
                  <a:pt x="4501" y="4292"/>
                </a:moveTo>
                <a:lnTo>
                  <a:pt x="5859" y="5863"/>
                </a:lnTo>
                <a:cubicBezTo>
                  <a:pt x="5787" y="6006"/>
                  <a:pt x="5739" y="6149"/>
                  <a:pt x="5739" y="6340"/>
                </a:cubicBezTo>
                <a:cubicBezTo>
                  <a:pt x="5739" y="6816"/>
                  <a:pt x="6049" y="7197"/>
                  <a:pt x="6501" y="7340"/>
                </a:cubicBezTo>
                <a:lnTo>
                  <a:pt x="6501" y="9126"/>
                </a:lnTo>
                <a:lnTo>
                  <a:pt x="4263" y="9126"/>
                </a:lnTo>
                <a:lnTo>
                  <a:pt x="4263" y="4435"/>
                </a:lnTo>
                <a:lnTo>
                  <a:pt x="4239" y="4435"/>
                </a:lnTo>
                <a:cubicBezTo>
                  <a:pt x="4311" y="4411"/>
                  <a:pt x="4430" y="4339"/>
                  <a:pt x="4501" y="4292"/>
                </a:cubicBezTo>
                <a:close/>
                <a:moveTo>
                  <a:pt x="9288" y="3220"/>
                </a:moveTo>
                <a:cubicBezTo>
                  <a:pt x="9383" y="3244"/>
                  <a:pt x="9478" y="3268"/>
                  <a:pt x="9526" y="3268"/>
                </a:cubicBezTo>
                <a:lnTo>
                  <a:pt x="9526" y="9126"/>
                </a:lnTo>
                <a:lnTo>
                  <a:pt x="7144" y="9126"/>
                </a:lnTo>
                <a:lnTo>
                  <a:pt x="7144" y="7340"/>
                </a:lnTo>
                <a:cubicBezTo>
                  <a:pt x="7573" y="7197"/>
                  <a:pt x="7883" y="6816"/>
                  <a:pt x="7883" y="6340"/>
                </a:cubicBezTo>
                <a:cubicBezTo>
                  <a:pt x="7883" y="6102"/>
                  <a:pt x="7811" y="5863"/>
                  <a:pt x="7645" y="5673"/>
                </a:cubicBezTo>
                <a:lnTo>
                  <a:pt x="9288" y="3220"/>
                </a:lnTo>
                <a:close/>
                <a:moveTo>
                  <a:pt x="9858" y="1"/>
                </a:moveTo>
                <a:cubicBezTo>
                  <a:pt x="8961" y="1"/>
                  <a:pt x="8240" y="758"/>
                  <a:pt x="8240" y="1624"/>
                </a:cubicBezTo>
                <a:cubicBezTo>
                  <a:pt x="8240" y="2101"/>
                  <a:pt x="8454" y="2529"/>
                  <a:pt x="8764" y="2815"/>
                </a:cubicBezTo>
                <a:lnTo>
                  <a:pt x="7121" y="5292"/>
                </a:lnTo>
                <a:cubicBezTo>
                  <a:pt x="7025" y="5268"/>
                  <a:pt x="6930" y="5268"/>
                  <a:pt x="6859" y="5268"/>
                </a:cubicBezTo>
                <a:cubicBezTo>
                  <a:pt x="6668" y="5268"/>
                  <a:pt x="6525" y="5292"/>
                  <a:pt x="6382" y="5387"/>
                </a:cubicBezTo>
                <a:lnTo>
                  <a:pt x="4954" y="3720"/>
                </a:lnTo>
                <a:cubicBezTo>
                  <a:pt x="4977" y="3601"/>
                  <a:pt x="5001" y="3458"/>
                  <a:pt x="4977" y="3291"/>
                </a:cubicBezTo>
                <a:cubicBezTo>
                  <a:pt x="4906" y="2791"/>
                  <a:pt x="4501" y="2386"/>
                  <a:pt x="4001" y="2339"/>
                </a:cubicBezTo>
                <a:cubicBezTo>
                  <a:pt x="3986" y="2338"/>
                  <a:pt x="3970" y="2338"/>
                  <a:pt x="3955" y="2338"/>
                </a:cubicBezTo>
                <a:cubicBezTo>
                  <a:pt x="3334" y="2338"/>
                  <a:pt x="2858" y="2806"/>
                  <a:pt x="2858" y="3410"/>
                </a:cubicBezTo>
                <a:cubicBezTo>
                  <a:pt x="2858" y="3530"/>
                  <a:pt x="2882" y="3649"/>
                  <a:pt x="2906" y="3744"/>
                </a:cubicBezTo>
                <a:lnTo>
                  <a:pt x="1215" y="6363"/>
                </a:lnTo>
                <a:lnTo>
                  <a:pt x="1096" y="6363"/>
                </a:lnTo>
                <a:cubicBezTo>
                  <a:pt x="500" y="6363"/>
                  <a:pt x="24" y="6840"/>
                  <a:pt x="24" y="7435"/>
                </a:cubicBezTo>
                <a:cubicBezTo>
                  <a:pt x="24" y="7911"/>
                  <a:pt x="334" y="8292"/>
                  <a:pt x="786" y="8435"/>
                </a:cubicBezTo>
                <a:lnTo>
                  <a:pt x="786" y="9126"/>
                </a:lnTo>
                <a:lnTo>
                  <a:pt x="0" y="9126"/>
                </a:lnTo>
                <a:lnTo>
                  <a:pt x="0" y="9817"/>
                </a:lnTo>
                <a:lnTo>
                  <a:pt x="11503" y="9817"/>
                </a:lnTo>
                <a:lnTo>
                  <a:pt x="11503" y="9126"/>
                </a:lnTo>
                <a:lnTo>
                  <a:pt x="10193" y="9126"/>
                </a:lnTo>
                <a:lnTo>
                  <a:pt x="10193" y="3268"/>
                </a:lnTo>
                <a:lnTo>
                  <a:pt x="10217" y="3268"/>
                </a:lnTo>
                <a:cubicBezTo>
                  <a:pt x="10979" y="3125"/>
                  <a:pt x="11550" y="2410"/>
                  <a:pt x="11526" y="1577"/>
                </a:cubicBezTo>
                <a:cubicBezTo>
                  <a:pt x="11503" y="743"/>
                  <a:pt x="10812" y="53"/>
                  <a:pt x="9978" y="5"/>
                </a:cubicBezTo>
                <a:cubicBezTo>
                  <a:pt x="9938" y="2"/>
                  <a:pt x="9898" y="1"/>
                  <a:pt x="9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63" name="Google Shape;4863;p56"/>
          <p:cNvSpPr/>
          <p:nvPr/>
        </p:nvSpPr>
        <p:spPr>
          <a:xfrm>
            <a:off x="3328896" y="3561558"/>
            <a:ext cx="245245" cy="339830"/>
          </a:xfrm>
          <a:custGeom>
            <a:rect b="b" l="l" r="r" t="t"/>
            <a:pathLst>
              <a:path extrusionOk="0" h="11551" w="8336">
                <a:moveTo>
                  <a:pt x="4168" y="786"/>
                </a:moveTo>
                <a:lnTo>
                  <a:pt x="6931" y="2311"/>
                </a:lnTo>
                <a:lnTo>
                  <a:pt x="4168" y="3835"/>
                </a:lnTo>
                <a:lnTo>
                  <a:pt x="1406" y="2311"/>
                </a:lnTo>
                <a:lnTo>
                  <a:pt x="4168" y="786"/>
                </a:lnTo>
                <a:close/>
                <a:moveTo>
                  <a:pt x="5526" y="3835"/>
                </a:moveTo>
                <a:lnTo>
                  <a:pt x="6931" y="4597"/>
                </a:lnTo>
                <a:lnTo>
                  <a:pt x="4168" y="6121"/>
                </a:lnTo>
                <a:lnTo>
                  <a:pt x="1406" y="4597"/>
                </a:lnTo>
                <a:lnTo>
                  <a:pt x="2787" y="3835"/>
                </a:lnTo>
                <a:lnTo>
                  <a:pt x="4168" y="4573"/>
                </a:lnTo>
                <a:lnTo>
                  <a:pt x="5526" y="3835"/>
                </a:lnTo>
                <a:close/>
                <a:moveTo>
                  <a:pt x="5526" y="6145"/>
                </a:moveTo>
                <a:lnTo>
                  <a:pt x="6931" y="6931"/>
                </a:lnTo>
                <a:lnTo>
                  <a:pt x="4168" y="8431"/>
                </a:lnTo>
                <a:lnTo>
                  <a:pt x="1406" y="6931"/>
                </a:lnTo>
                <a:lnTo>
                  <a:pt x="2787" y="6145"/>
                </a:lnTo>
                <a:lnTo>
                  <a:pt x="4168" y="6907"/>
                </a:lnTo>
                <a:lnTo>
                  <a:pt x="5526" y="6145"/>
                </a:lnTo>
                <a:close/>
                <a:moveTo>
                  <a:pt x="5526" y="8455"/>
                </a:moveTo>
                <a:lnTo>
                  <a:pt x="6931" y="9217"/>
                </a:lnTo>
                <a:lnTo>
                  <a:pt x="4168" y="10741"/>
                </a:lnTo>
                <a:lnTo>
                  <a:pt x="1406" y="9217"/>
                </a:lnTo>
                <a:lnTo>
                  <a:pt x="2787" y="8455"/>
                </a:lnTo>
                <a:lnTo>
                  <a:pt x="4168" y="9193"/>
                </a:lnTo>
                <a:lnTo>
                  <a:pt x="5526" y="8455"/>
                </a:lnTo>
                <a:close/>
                <a:moveTo>
                  <a:pt x="4168" y="1"/>
                </a:moveTo>
                <a:lnTo>
                  <a:pt x="1" y="2287"/>
                </a:lnTo>
                <a:lnTo>
                  <a:pt x="2120" y="3454"/>
                </a:lnTo>
                <a:lnTo>
                  <a:pt x="1" y="4597"/>
                </a:lnTo>
                <a:lnTo>
                  <a:pt x="2120" y="5764"/>
                </a:lnTo>
                <a:lnTo>
                  <a:pt x="1" y="6931"/>
                </a:lnTo>
                <a:lnTo>
                  <a:pt x="2120" y="8097"/>
                </a:lnTo>
                <a:lnTo>
                  <a:pt x="1" y="9241"/>
                </a:lnTo>
                <a:lnTo>
                  <a:pt x="4168" y="11551"/>
                </a:lnTo>
                <a:lnTo>
                  <a:pt x="8336" y="9241"/>
                </a:lnTo>
                <a:lnTo>
                  <a:pt x="6216" y="8097"/>
                </a:lnTo>
                <a:lnTo>
                  <a:pt x="8336" y="6931"/>
                </a:lnTo>
                <a:lnTo>
                  <a:pt x="6216" y="5764"/>
                </a:lnTo>
                <a:lnTo>
                  <a:pt x="8336" y="4597"/>
                </a:lnTo>
                <a:lnTo>
                  <a:pt x="6216" y="3454"/>
                </a:lnTo>
                <a:lnTo>
                  <a:pt x="8336" y="2287"/>
                </a:lnTo>
                <a:lnTo>
                  <a:pt x="41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864" name="Google Shape;4864;p56"/>
          <p:cNvGrpSpPr/>
          <p:nvPr/>
        </p:nvGrpSpPr>
        <p:grpSpPr>
          <a:xfrm>
            <a:off x="2581692" y="3577680"/>
            <a:ext cx="339121" cy="336388"/>
            <a:chOff x="2962692" y="3577680"/>
            <a:chExt cx="339121" cy="336388"/>
          </a:xfrm>
        </p:grpSpPr>
        <p:sp>
          <p:nvSpPr>
            <p:cNvPr id="4865" name="Google Shape;4865;p56"/>
            <p:cNvSpPr/>
            <p:nvPr/>
          </p:nvSpPr>
          <p:spPr>
            <a:xfrm>
              <a:off x="2962692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48" y="667"/>
                  </a:moveTo>
                  <a:lnTo>
                    <a:pt x="2048" y="4739"/>
                  </a:lnTo>
                  <a:cubicBezTo>
                    <a:pt x="1929" y="4692"/>
                    <a:pt x="1786" y="4644"/>
                    <a:pt x="1667" y="4644"/>
                  </a:cubicBezTo>
                  <a:cubicBezTo>
                    <a:pt x="1524" y="4644"/>
                    <a:pt x="1405" y="4692"/>
                    <a:pt x="1286" y="4739"/>
                  </a:cubicBezTo>
                  <a:lnTo>
                    <a:pt x="1286" y="667"/>
                  </a:lnTo>
                  <a:close/>
                  <a:moveTo>
                    <a:pt x="1655" y="5357"/>
                  </a:moveTo>
                  <a:cubicBezTo>
                    <a:pt x="1667" y="5357"/>
                    <a:pt x="1679" y="5357"/>
                    <a:pt x="1691" y="5359"/>
                  </a:cubicBezTo>
                  <a:cubicBezTo>
                    <a:pt x="1905" y="5406"/>
                    <a:pt x="2048" y="5573"/>
                    <a:pt x="2048" y="5763"/>
                  </a:cubicBezTo>
                  <a:lnTo>
                    <a:pt x="2048" y="8192"/>
                  </a:lnTo>
                  <a:cubicBezTo>
                    <a:pt x="1929" y="8169"/>
                    <a:pt x="1786" y="8145"/>
                    <a:pt x="1667" y="8145"/>
                  </a:cubicBezTo>
                  <a:cubicBezTo>
                    <a:pt x="1524" y="8145"/>
                    <a:pt x="1405" y="8169"/>
                    <a:pt x="1286" y="8192"/>
                  </a:cubicBezTo>
                  <a:lnTo>
                    <a:pt x="1286" y="5763"/>
                  </a:lnTo>
                  <a:cubicBezTo>
                    <a:pt x="1286" y="5539"/>
                    <a:pt x="1456" y="5357"/>
                    <a:pt x="1655" y="5357"/>
                  </a:cubicBezTo>
                  <a:close/>
                  <a:moveTo>
                    <a:pt x="1667" y="8812"/>
                  </a:moveTo>
                  <a:cubicBezTo>
                    <a:pt x="2215" y="8812"/>
                    <a:pt x="2644" y="9264"/>
                    <a:pt x="2644" y="9812"/>
                  </a:cubicBezTo>
                  <a:cubicBezTo>
                    <a:pt x="2644" y="10336"/>
                    <a:pt x="2215" y="10788"/>
                    <a:pt x="1667" y="10788"/>
                  </a:cubicBezTo>
                  <a:cubicBezTo>
                    <a:pt x="1119" y="10788"/>
                    <a:pt x="691" y="10336"/>
                    <a:pt x="691" y="9812"/>
                  </a:cubicBezTo>
                  <a:cubicBezTo>
                    <a:pt x="691" y="9264"/>
                    <a:pt x="1119" y="8812"/>
                    <a:pt x="1667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8" y="8883"/>
                    <a:pt x="0" y="9359"/>
                    <a:pt x="0" y="9859"/>
                  </a:cubicBezTo>
                  <a:cubicBezTo>
                    <a:pt x="24" y="10717"/>
                    <a:pt x="738" y="11431"/>
                    <a:pt x="1620" y="11431"/>
                  </a:cubicBezTo>
                  <a:cubicBezTo>
                    <a:pt x="1646" y="11433"/>
                    <a:pt x="1673" y="11433"/>
                    <a:pt x="1700" y="11433"/>
                  </a:cubicBezTo>
                  <a:cubicBezTo>
                    <a:pt x="2571" y="11433"/>
                    <a:pt x="3310" y="10690"/>
                    <a:pt x="3310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66" name="Google Shape;4866;p56"/>
            <p:cNvSpPr/>
            <p:nvPr/>
          </p:nvSpPr>
          <p:spPr>
            <a:xfrm>
              <a:off x="3203697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72" y="667"/>
                  </a:moveTo>
                  <a:lnTo>
                    <a:pt x="2072" y="3287"/>
                  </a:lnTo>
                  <a:cubicBezTo>
                    <a:pt x="1953" y="3215"/>
                    <a:pt x="1810" y="3191"/>
                    <a:pt x="1691" y="3191"/>
                  </a:cubicBezTo>
                  <a:cubicBezTo>
                    <a:pt x="1548" y="3191"/>
                    <a:pt x="1429" y="3215"/>
                    <a:pt x="1310" y="3287"/>
                  </a:cubicBezTo>
                  <a:lnTo>
                    <a:pt x="1310" y="667"/>
                  </a:lnTo>
                  <a:close/>
                  <a:moveTo>
                    <a:pt x="1650" y="3904"/>
                  </a:moveTo>
                  <a:cubicBezTo>
                    <a:pt x="1664" y="3904"/>
                    <a:pt x="1678" y="3904"/>
                    <a:pt x="1691" y="3906"/>
                  </a:cubicBezTo>
                  <a:cubicBezTo>
                    <a:pt x="1906" y="3930"/>
                    <a:pt x="2048" y="4120"/>
                    <a:pt x="2048" y="4287"/>
                  </a:cubicBezTo>
                  <a:lnTo>
                    <a:pt x="2048" y="8192"/>
                  </a:lnTo>
                  <a:cubicBezTo>
                    <a:pt x="1929" y="8169"/>
                    <a:pt x="1786" y="8145"/>
                    <a:pt x="1667" y="8145"/>
                  </a:cubicBezTo>
                  <a:cubicBezTo>
                    <a:pt x="1501" y="8145"/>
                    <a:pt x="1382" y="8169"/>
                    <a:pt x="1263" y="8192"/>
                  </a:cubicBezTo>
                  <a:lnTo>
                    <a:pt x="1263" y="4287"/>
                  </a:lnTo>
                  <a:cubicBezTo>
                    <a:pt x="1263" y="4064"/>
                    <a:pt x="1450" y="3904"/>
                    <a:pt x="1650" y="3904"/>
                  </a:cubicBezTo>
                  <a:close/>
                  <a:moveTo>
                    <a:pt x="1667" y="8812"/>
                  </a:moveTo>
                  <a:cubicBezTo>
                    <a:pt x="2191" y="8812"/>
                    <a:pt x="2644" y="9264"/>
                    <a:pt x="2644" y="9812"/>
                  </a:cubicBezTo>
                  <a:cubicBezTo>
                    <a:pt x="2644" y="10336"/>
                    <a:pt x="2191" y="10788"/>
                    <a:pt x="1667" y="10788"/>
                  </a:cubicBezTo>
                  <a:cubicBezTo>
                    <a:pt x="1120" y="10788"/>
                    <a:pt x="667" y="10336"/>
                    <a:pt x="667" y="9812"/>
                  </a:cubicBezTo>
                  <a:cubicBezTo>
                    <a:pt x="667" y="9264"/>
                    <a:pt x="1120" y="8812"/>
                    <a:pt x="1667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8" y="8883"/>
                    <a:pt x="0" y="9359"/>
                    <a:pt x="0" y="9859"/>
                  </a:cubicBezTo>
                  <a:cubicBezTo>
                    <a:pt x="24" y="10717"/>
                    <a:pt x="739" y="11431"/>
                    <a:pt x="1596" y="11431"/>
                  </a:cubicBezTo>
                  <a:cubicBezTo>
                    <a:pt x="1624" y="11433"/>
                    <a:pt x="1651" y="11433"/>
                    <a:pt x="1678" y="11433"/>
                  </a:cubicBezTo>
                  <a:cubicBezTo>
                    <a:pt x="2571" y="11433"/>
                    <a:pt x="3311" y="10690"/>
                    <a:pt x="3311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67" name="Google Shape;4867;p56"/>
            <p:cNvSpPr/>
            <p:nvPr/>
          </p:nvSpPr>
          <p:spPr>
            <a:xfrm>
              <a:off x="3082488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96" y="667"/>
                  </a:moveTo>
                  <a:lnTo>
                    <a:pt x="2096" y="1834"/>
                  </a:lnTo>
                  <a:cubicBezTo>
                    <a:pt x="1977" y="1763"/>
                    <a:pt x="1834" y="1739"/>
                    <a:pt x="1715" y="1739"/>
                  </a:cubicBezTo>
                  <a:cubicBezTo>
                    <a:pt x="1548" y="1739"/>
                    <a:pt x="1429" y="1763"/>
                    <a:pt x="1310" y="1834"/>
                  </a:cubicBezTo>
                  <a:lnTo>
                    <a:pt x="1310" y="667"/>
                  </a:lnTo>
                  <a:close/>
                  <a:moveTo>
                    <a:pt x="1674" y="2451"/>
                  </a:moveTo>
                  <a:cubicBezTo>
                    <a:pt x="1688" y="2451"/>
                    <a:pt x="1701" y="2452"/>
                    <a:pt x="1715" y="2453"/>
                  </a:cubicBezTo>
                  <a:cubicBezTo>
                    <a:pt x="1906" y="2477"/>
                    <a:pt x="2072" y="2668"/>
                    <a:pt x="2072" y="2834"/>
                  </a:cubicBezTo>
                  <a:lnTo>
                    <a:pt x="2072" y="8192"/>
                  </a:lnTo>
                  <a:cubicBezTo>
                    <a:pt x="1953" y="8169"/>
                    <a:pt x="1787" y="8145"/>
                    <a:pt x="1667" y="8145"/>
                  </a:cubicBezTo>
                  <a:cubicBezTo>
                    <a:pt x="1525" y="8145"/>
                    <a:pt x="1405" y="8169"/>
                    <a:pt x="1286" y="8192"/>
                  </a:cubicBezTo>
                  <a:lnTo>
                    <a:pt x="1286" y="2834"/>
                  </a:lnTo>
                  <a:cubicBezTo>
                    <a:pt x="1286" y="2611"/>
                    <a:pt x="1474" y="2451"/>
                    <a:pt x="1674" y="2451"/>
                  </a:cubicBezTo>
                  <a:close/>
                  <a:moveTo>
                    <a:pt x="1715" y="8812"/>
                  </a:moveTo>
                  <a:cubicBezTo>
                    <a:pt x="2239" y="8812"/>
                    <a:pt x="2691" y="9264"/>
                    <a:pt x="2691" y="9812"/>
                  </a:cubicBezTo>
                  <a:cubicBezTo>
                    <a:pt x="2691" y="10336"/>
                    <a:pt x="2239" y="10788"/>
                    <a:pt x="1715" y="10788"/>
                  </a:cubicBezTo>
                  <a:cubicBezTo>
                    <a:pt x="1167" y="10788"/>
                    <a:pt x="715" y="10336"/>
                    <a:pt x="715" y="9812"/>
                  </a:cubicBezTo>
                  <a:cubicBezTo>
                    <a:pt x="715" y="9264"/>
                    <a:pt x="1167" y="8812"/>
                    <a:pt x="1715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9" y="8883"/>
                    <a:pt x="0" y="9359"/>
                    <a:pt x="0" y="9859"/>
                  </a:cubicBezTo>
                  <a:cubicBezTo>
                    <a:pt x="48" y="10717"/>
                    <a:pt x="763" y="11431"/>
                    <a:pt x="1620" y="11431"/>
                  </a:cubicBezTo>
                  <a:cubicBezTo>
                    <a:pt x="1647" y="11433"/>
                    <a:pt x="1675" y="11433"/>
                    <a:pt x="1702" y="11433"/>
                  </a:cubicBezTo>
                  <a:cubicBezTo>
                    <a:pt x="2593" y="11433"/>
                    <a:pt x="3311" y="10690"/>
                    <a:pt x="3311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868" name="Google Shape;4868;p56"/>
          <p:cNvSpPr/>
          <p:nvPr/>
        </p:nvSpPr>
        <p:spPr>
          <a:xfrm>
            <a:off x="1834458" y="3560146"/>
            <a:ext cx="338448" cy="337742"/>
          </a:xfrm>
          <a:custGeom>
            <a:rect b="b" l="l" r="r" t="t"/>
            <a:pathLst>
              <a:path extrusionOk="0" h="11480" w="11504">
                <a:moveTo>
                  <a:pt x="6169" y="668"/>
                </a:moveTo>
                <a:lnTo>
                  <a:pt x="6169" y="5407"/>
                </a:lnTo>
                <a:lnTo>
                  <a:pt x="5311" y="5407"/>
                </a:lnTo>
                <a:lnTo>
                  <a:pt x="5311" y="668"/>
                </a:lnTo>
                <a:close/>
                <a:moveTo>
                  <a:pt x="1549" y="3025"/>
                </a:moveTo>
                <a:lnTo>
                  <a:pt x="1549" y="5431"/>
                </a:lnTo>
                <a:lnTo>
                  <a:pt x="691" y="5431"/>
                </a:lnTo>
                <a:lnTo>
                  <a:pt x="691" y="3025"/>
                </a:lnTo>
                <a:close/>
                <a:moveTo>
                  <a:pt x="3097" y="1549"/>
                </a:moveTo>
                <a:lnTo>
                  <a:pt x="3097" y="5431"/>
                </a:lnTo>
                <a:lnTo>
                  <a:pt x="2239" y="5431"/>
                </a:lnTo>
                <a:lnTo>
                  <a:pt x="2239" y="1549"/>
                </a:lnTo>
                <a:close/>
                <a:moveTo>
                  <a:pt x="4621" y="2311"/>
                </a:moveTo>
                <a:lnTo>
                  <a:pt x="4621" y="5431"/>
                </a:lnTo>
                <a:lnTo>
                  <a:pt x="3763" y="5431"/>
                </a:lnTo>
                <a:lnTo>
                  <a:pt x="3763" y="2311"/>
                </a:lnTo>
                <a:close/>
                <a:moveTo>
                  <a:pt x="6169" y="6074"/>
                </a:moveTo>
                <a:lnTo>
                  <a:pt x="6169" y="8503"/>
                </a:lnTo>
                <a:lnTo>
                  <a:pt x="5311" y="8503"/>
                </a:lnTo>
                <a:lnTo>
                  <a:pt x="5311" y="6074"/>
                </a:lnTo>
                <a:close/>
                <a:moveTo>
                  <a:pt x="9264" y="6074"/>
                </a:moveTo>
                <a:lnTo>
                  <a:pt x="9264" y="9193"/>
                </a:lnTo>
                <a:lnTo>
                  <a:pt x="8407" y="9193"/>
                </a:lnTo>
                <a:lnTo>
                  <a:pt x="8407" y="6074"/>
                </a:lnTo>
                <a:close/>
                <a:moveTo>
                  <a:pt x="7717" y="6074"/>
                </a:moveTo>
                <a:lnTo>
                  <a:pt x="7717" y="9955"/>
                </a:lnTo>
                <a:lnTo>
                  <a:pt x="6859" y="9955"/>
                </a:lnTo>
                <a:lnTo>
                  <a:pt x="6859" y="6074"/>
                </a:lnTo>
                <a:close/>
                <a:moveTo>
                  <a:pt x="10836" y="6074"/>
                </a:moveTo>
                <a:lnTo>
                  <a:pt x="10836" y="10813"/>
                </a:lnTo>
                <a:lnTo>
                  <a:pt x="9979" y="10813"/>
                </a:lnTo>
                <a:lnTo>
                  <a:pt x="9979" y="6074"/>
                </a:lnTo>
                <a:close/>
                <a:moveTo>
                  <a:pt x="4621" y="1"/>
                </a:moveTo>
                <a:lnTo>
                  <a:pt x="4621" y="1620"/>
                </a:lnTo>
                <a:lnTo>
                  <a:pt x="3763" y="1620"/>
                </a:lnTo>
                <a:lnTo>
                  <a:pt x="3763" y="858"/>
                </a:lnTo>
                <a:lnTo>
                  <a:pt x="1549" y="858"/>
                </a:lnTo>
                <a:lnTo>
                  <a:pt x="1549" y="2335"/>
                </a:lnTo>
                <a:lnTo>
                  <a:pt x="1" y="2335"/>
                </a:lnTo>
                <a:lnTo>
                  <a:pt x="1" y="6074"/>
                </a:lnTo>
                <a:lnTo>
                  <a:pt x="4621" y="6074"/>
                </a:lnTo>
                <a:lnTo>
                  <a:pt x="4621" y="9146"/>
                </a:lnTo>
                <a:lnTo>
                  <a:pt x="6169" y="9146"/>
                </a:lnTo>
                <a:lnTo>
                  <a:pt x="6169" y="10598"/>
                </a:lnTo>
                <a:lnTo>
                  <a:pt x="8407" y="10598"/>
                </a:lnTo>
                <a:lnTo>
                  <a:pt x="8407" y="9860"/>
                </a:lnTo>
                <a:lnTo>
                  <a:pt x="9264" y="9860"/>
                </a:lnTo>
                <a:lnTo>
                  <a:pt x="9264" y="11479"/>
                </a:lnTo>
                <a:lnTo>
                  <a:pt x="11503" y="11479"/>
                </a:lnTo>
                <a:lnTo>
                  <a:pt x="11503" y="5359"/>
                </a:lnTo>
                <a:lnTo>
                  <a:pt x="6859" y="5359"/>
                </a:lnTo>
                <a:lnTo>
                  <a:pt x="68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869" name="Google Shape;4869;p56"/>
          <p:cNvGrpSpPr/>
          <p:nvPr/>
        </p:nvGrpSpPr>
        <p:grpSpPr>
          <a:xfrm>
            <a:off x="1095639" y="3660349"/>
            <a:ext cx="337742" cy="185697"/>
            <a:chOff x="1781439" y="3660349"/>
            <a:chExt cx="337742" cy="185697"/>
          </a:xfrm>
        </p:grpSpPr>
        <p:sp>
          <p:nvSpPr>
            <p:cNvPr id="4870" name="Google Shape;4870;p56"/>
            <p:cNvSpPr/>
            <p:nvPr/>
          </p:nvSpPr>
          <p:spPr>
            <a:xfrm>
              <a:off x="2023150" y="3660349"/>
              <a:ext cx="96027" cy="104412"/>
            </a:xfrm>
            <a:custGeom>
              <a:rect b="b" l="l" r="r" t="t"/>
              <a:pathLst>
                <a:path extrusionOk="0" h="3549" w="3264">
                  <a:moveTo>
                    <a:pt x="2621" y="691"/>
                  </a:moveTo>
                  <a:lnTo>
                    <a:pt x="2621" y="2144"/>
                  </a:lnTo>
                  <a:lnTo>
                    <a:pt x="2168" y="2144"/>
                  </a:lnTo>
                  <a:lnTo>
                    <a:pt x="1692" y="2620"/>
                  </a:lnTo>
                  <a:lnTo>
                    <a:pt x="1215" y="2144"/>
                  </a:lnTo>
                  <a:lnTo>
                    <a:pt x="692" y="2144"/>
                  </a:lnTo>
                  <a:lnTo>
                    <a:pt x="692" y="691"/>
                  </a:lnTo>
                  <a:close/>
                  <a:moveTo>
                    <a:pt x="1" y="0"/>
                  </a:moveTo>
                  <a:lnTo>
                    <a:pt x="1" y="2787"/>
                  </a:lnTo>
                  <a:lnTo>
                    <a:pt x="930" y="2787"/>
                  </a:lnTo>
                  <a:lnTo>
                    <a:pt x="1668" y="3549"/>
                  </a:lnTo>
                  <a:lnTo>
                    <a:pt x="2406" y="2787"/>
                  </a:lnTo>
                  <a:lnTo>
                    <a:pt x="3264" y="2787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71" name="Google Shape;4871;p56"/>
            <p:cNvSpPr/>
            <p:nvPr/>
          </p:nvSpPr>
          <p:spPr>
            <a:xfrm>
              <a:off x="1901971" y="3661055"/>
              <a:ext cx="96704" cy="104412"/>
            </a:xfrm>
            <a:custGeom>
              <a:rect b="b" l="l" r="r" t="t"/>
              <a:pathLst>
                <a:path extrusionOk="0" h="3549" w="3287">
                  <a:moveTo>
                    <a:pt x="2596" y="667"/>
                  </a:moveTo>
                  <a:lnTo>
                    <a:pt x="2596" y="2120"/>
                  </a:lnTo>
                  <a:lnTo>
                    <a:pt x="2143" y="2120"/>
                  </a:lnTo>
                  <a:lnTo>
                    <a:pt x="1667" y="2596"/>
                  </a:lnTo>
                  <a:lnTo>
                    <a:pt x="1191" y="2120"/>
                  </a:lnTo>
                  <a:lnTo>
                    <a:pt x="667" y="2120"/>
                  </a:lnTo>
                  <a:lnTo>
                    <a:pt x="667" y="667"/>
                  </a:lnTo>
                  <a:close/>
                  <a:moveTo>
                    <a:pt x="0" y="0"/>
                  </a:moveTo>
                  <a:lnTo>
                    <a:pt x="0" y="2787"/>
                  </a:lnTo>
                  <a:lnTo>
                    <a:pt x="929" y="2787"/>
                  </a:lnTo>
                  <a:lnTo>
                    <a:pt x="1667" y="3549"/>
                  </a:lnTo>
                  <a:lnTo>
                    <a:pt x="2429" y="2787"/>
                  </a:lnTo>
                  <a:lnTo>
                    <a:pt x="3286" y="2787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72" name="Google Shape;4872;p56"/>
            <p:cNvSpPr/>
            <p:nvPr/>
          </p:nvSpPr>
          <p:spPr>
            <a:xfrm>
              <a:off x="1781439" y="3661055"/>
              <a:ext cx="96027" cy="104412"/>
            </a:xfrm>
            <a:custGeom>
              <a:rect b="b" l="l" r="r" t="t"/>
              <a:pathLst>
                <a:path extrusionOk="0" h="3549" w="3264">
                  <a:moveTo>
                    <a:pt x="2597" y="667"/>
                  </a:moveTo>
                  <a:lnTo>
                    <a:pt x="2597" y="2120"/>
                  </a:lnTo>
                  <a:lnTo>
                    <a:pt x="2144" y="2120"/>
                  </a:lnTo>
                  <a:lnTo>
                    <a:pt x="1668" y="2596"/>
                  </a:lnTo>
                  <a:lnTo>
                    <a:pt x="1192" y="2120"/>
                  </a:lnTo>
                  <a:lnTo>
                    <a:pt x="644" y="2120"/>
                  </a:lnTo>
                  <a:lnTo>
                    <a:pt x="644" y="667"/>
                  </a:lnTo>
                  <a:close/>
                  <a:moveTo>
                    <a:pt x="1" y="0"/>
                  </a:moveTo>
                  <a:lnTo>
                    <a:pt x="1" y="2787"/>
                  </a:lnTo>
                  <a:lnTo>
                    <a:pt x="930" y="2787"/>
                  </a:lnTo>
                  <a:lnTo>
                    <a:pt x="1668" y="3549"/>
                  </a:lnTo>
                  <a:lnTo>
                    <a:pt x="2406" y="2787"/>
                  </a:lnTo>
                  <a:lnTo>
                    <a:pt x="3264" y="2787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73" name="Google Shape;4873;p56"/>
            <p:cNvSpPr/>
            <p:nvPr/>
          </p:nvSpPr>
          <p:spPr>
            <a:xfrm>
              <a:off x="1781439" y="3782940"/>
              <a:ext cx="337742" cy="63106"/>
            </a:xfrm>
            <a:custGeom>
              <a:rect b="b" l="l" r="r" t="t"/>
              <a:pathLst>
                <a:path extrusionOk="0" h="2145" w="11480">
                  <a:moveTo>
                    <a:pt x="3597" y="692"/>
                  </a:moveTo>
                  <a:lnTo>
                    <a:pt x="3597" y="1454"/>
                  </a:lnTo>
                  <a:lnTo>
                    <a:pt x="644" y="1454"/>
                  </a:lnTo>
                  <a:lnTo>
                    <a:pt x="644" y="692"/>
                  </a:lnTo>
                  <a:close/>
                  <a:moveTo>
                    <a:pt x="7241" y="715"/>
                  </a:moveTo>
                  <a:lnTo>
                    <a:pt x="7241" y="1477"/>
                  </a:lnTo>
                  <a:lnTo>
                    <a:pt x="4288" y="1477"/>
                  </a:lnTo>
                  <a:lnTo>
                    <a:pt x="4288" y="715"/>
                  </a:lnTo>
                  <a:close/>
                  <a:moveTo>
                    <a:pt x="10837" y="715"/>
                  </a:moveTo>
                  <a:lnTo>
                    <a:pt x="10837" y="1477"/>
                  </a:lnTo>
                  <a:lnTo>
                    <a:pt x="7884" y="1477"/>
                  </a:lnTo>
                  <a:lnTo>
                    <a:pt x="7884" y="715"/>
                  </a:lnTo>
                  <a:close/>
                  <a:moveTo>
                    <a:pt x="1" y="1"/>
                  </a:moveTo>
                  <a:lnTo>
                    <a:pt x="1" y="2144"/>
                  </a:lnTo>
                  <a:lnTo>
                    <a:pt x="11480" y="2144"/>
                  </a:lnTo>
                  <a:lnTo>
                    <a:pt x="11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874" name="Google Shape;4874;p56"/>
          <p:cNvSpPr/>
          <p:nvPr/>
        </p:nvSpPr>
        <p:spPr>
          <a:xfrm>
            <a:off x="1093550" y="4164777"/>
            <a:ext cx="339830" cy="339154"/>
          </a:xfrm>
          <a:custGeom>
            <a:rect b="b" l="l" r="r" t="t"/>
            <a:pathLst>
              <a:path extrusionOk="0" h="11528" w="11551">
                <a:moveTo>
                  <a:pt x="5478" y="691"/>
                </a:moveTo>
                <a:lnTo>
                  <a:pt x="5478" y="2501"/>
                </a:lnTo>
                <a:lnTo>
                  <a:pt x="6240" y="3240"/>
                </a:lnTo>
                <a:lnTo>
                  <a:pt x="5478" y="3978"/>
                </a:lnTo>
                <a:lnTo>
                  <a:pt x="5478" y="5502"/>
                </a:lnTo>
                <a:lnTo>
                  <a:pt x="4239" y="5502"/>
                </a:lnTo>
                <a:lnTo>
                  <a:pt x="3215" y="4478"/>
                </a:lnTo>
                <a:lnTo>
                  <a:pt x="2215" y="5502"/>
                </a:lnTo>
                <a:lnTo>
                  <a:pt x="763" y="5502"/>
                </a:lnTo>
                <a:cubicBezTo>
                  <a:pt x="882" y="2906"/>
                  <a:pt x="2930" y="858"/>
                  <a:pt x="5478" y="691"/>
                </a:cubicBezTo>
                <a:close/>
                <a:moveTo>
                  <a:pt x="6121" y="715"/>
                </a:moveTo>
                <a:cubicBezTo>
                  <a:pt x="8693" y="858"/>
                  <a:pt x="10765" y="2906"/>
                  <a:pt x="10884" y="5502"/>
                </a:cubicBezTo>
                <a:lnTo>
                  <a:pt x="9145" y="5502"/>
                </a:lnTo>
                <a:lnTo>
                  <a:pt x="8407" y="6240"/>
                </a:lnTo>
                <a:lnTo>
                  <a:pt x="7669" y="5502"/>
                </a:lnTo>
                <a:lnTo>
                  <a:pt x="6121" y="5502"/>
                </a:lnTo>
                <a:lnTo>
                  <a:pt x="6121" y="4264"/>
                </a:lnTo>
                <a:lnTo>
                  <a:pt x="7121" y="3240"/>
                </a:lnTo>
                <a:lnTo>
                  <a:pt x="6121" y="2216"/>
                </a:lnTo>
                <a:lnTo>
                  <a:pt x="6121" y="715"/>
                </a:lnTo>
                <a:close/>
                <a:moveTo>
                  <a:pt x="10836" y="6121"/>
                </a:moveTo>
                <a:cubicBezTo>
                  <a:pt x="10669" y="8669"/>
                  <a:pt x="8645" y="10646"/>
                  <a:pt x="6145" y="10812"/>
                </a:cubicBezTo>
                <a:lnTo>
                  <a:pt x="6145" y="9169"/>
                </a:lnTo>
                <a:lnTo>
                  <a:pt x="5406" y="8431"/>
                </a:lnTo>
                <a:lnTo>
                  <a:pt x="6145" y="7669"/>
                </a:lnTo>
                <a:lnTo>
                  <a:pt x="6145" y="6121"/>
                </a:lnTo>
                <a:lnTo>
                  <a:pt x="7383" y="6121"/>
                </a:lnTo>
                <a:lnTo>
                  <a:pt x="8407" y="7145"/>
                </a:lnTo>
                <a:lnTo>
                  <a:pt x="9407" y="6121"/>
                </a:lnTo>
                <a:close/>
                <a:moveTo>
                  <a:pt x="3215" y="5454"/>
                </a:moveTo>
                <a:lnTo>
                  <a:pt x="3978" y="6192"/>
                </a:lnTo>
                <a:lnTo>
                  <a:pt x="5478" y="6192"/>
                </a:lnTo>
                <a:lnTo>
                  <a:pt x="5478" y="7431"/>
                </a:lnTo>
                <a:lnTo>
                  <a:pt x="4478" y="8455"/>
                </a:lnTo>
                <a:lnTo>
                  <a:pt x="5478" y="9455"/>
                </a:lnTo>
                <a:lnTo>
                  <a:pt x="5478" y="10836"/>
                </a:lnTo>
                <a:cubicBezTo>
                  <a:pt x="2977" y="10646"/>
                  <a:pt x="953" y="8669"/>
                  <a:pt x="763" y="6192"/>
                </a:cubicBezTo>
                <a:lnTo>
                  <a:pt x="2477" y="6192"/>
                </a:lnTo>
                <a:lnTo>
                  <a:pt x="3215" y="5454"/>
                </a:lnTo>
                <a:close/>
                <a:moveTo>
                  <a:pt x="5707" y="0"/>
                </a:moveTo>
                <a:cubicBezTo>
                  <a:pt x="4233" y="0"/>
                  <a:pt x="2768" y="639"/>
                  <a:pt x="1715" y="1692"/>
                </a:cubicBezTo>
                <a:cubicBezTo>
                  <a:pt x="596" y="2787"/>
                  <a:pt x="0" y="4287"/>
                  <a:pt x="0" y="5835"/>
                </a:cubicBezTo>
                <a:cubicBezTo>
                  <a:pt x="48" y="7359"/>
                  <a:pt x="643" y="8788"/>
                  <a:pt x="1739" y="9860"/>
                </a:cubicBezTo>
                <a:cubicBezTo>
                  <a:pt x="2769" y="10866"/>
                  <a:pt x="4235" y="11528"/>
                  <a:pt x="5709" y="11528"/>
                </a:cubicBezTo>
                <a:cubicBezTo>
                  <a:pt x="5735" y="11528"/>
                  <a:pt x="5761" y="11527"/>
                  <a:pt x="5787" y="11527"/>
                </a:cubicBezTo>
                <a:cubicBezTo>
                  <a:pt x="5813" y="11527"/>
                  <a:pt x="5838" y="11528"/>
                  <a:pt x="5863" y="11528"/>
                </a:cubicBezTo>
                <a:cubicBezTo>
                  <a:pt x="7293" y="11528"/>
                  <a:pt x="8783" y="10866"/>
                  <a:pt x="9836" y="9860"/>
                </a:cubicBezTo>
                <a:cubicBezTo>
                  <a:pt x="10908" y="8788"/>
                  <a:pt x="11503" y="7359"/>
                  <a:pt x="11551" y="5835"/>
                </a:cubicBezTo>
                <a:lnTo>
                  <a:pt x="11551" y="5502"/>
                </a:lnTo>
                <a:cubicBezTo>
                  <a:pt x="11431" y="4073"/>
                  <a:pt x="10908" y="2716"/>
                  <a:pt x="9860" y="1692"/>
                </a:cubicBezTo>
                <a:cubicBezTo>
                  <a:pt x="8830" y="662"/>
                  <a:pt x="7317" y="0"/>
                  <a:pt x="5864" y="0"/>
                </a:cubicBezTo>
                <a:cubicBezTo>
                  <a:pt x="5839" y="0"/>
                  <a:pt x="5813" y="0"/>
                  <a:pt x="5787" y="1"/>
                </a:cubicBezTo>
                <a:cubicBezTo>
                  <a:pt x="5761" y="0"/>
                  <a:pt x="5734" y="0"/>
                  <a:pt x="5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75" name="Google Shape;4875;p56"/>
          <p:cNvSpPr/>
          <p:nvPr/>
        </p:nvSpPr>
        <p:spPr>
          <a:xfrm>
            <a:off x="1868144" y="4128355"/>
            <a:ext cx="270399" cy="339124"/>
          </a:xfrm>
          <a:custGeom>
            <a:rect b="b" l="l" r="r" t="t"/>
            <a:pathLst>
              <a:path extrusionOk="0" h="11527" w="9191">
                <a:moveTo>
                  <a:pt x="1706" y="735"/>
                </a:moveTo>
                <a:cubicBezTo>
                  <a:pt x="1732" y="735"/>
                  <a:pt x="1758" y="736"/>
                  <a:pt x="1785" y="739"/>
                </a:cubicBezTo>
                <a:cubicBezTo>
                  <a:pt x="2261" y="762"/>
                  <a:pt x="2666" y="1191"/>
                  <a:pt x="2666" y="1691"/>
                </a:cubicBezTo>
                <a:lnTo>
                  <a:pt x="2666" y="2644"/>
                </a:lnTo>
                <a:lnTo>
                  <a:pt x="1713" y="2644"/>
                </a:lnTo>
                <a:cubicBezTo>
                  <a:pt x="1237" y="2644"/>
                  <a:pt x="808" y="2239"/>
                  <a:pt x="761" y="1739"/>
                </a:cubicBezTo>
                <a:cubicBezTo>
                  <a:pt x="738" y="1194"/>
                  <a:pt x="1170" y="735"/>
                  <a:pt x="1706" y="735"/>
                </a:cubicBezTo>
                <a:close/>
                <a:moveTo>
                  <a:pt x="7552" y="2667"/>
                </a:moveTo>
                <a:cubicBezTo>
                  <a:pt x="7567" y="2667"/>
                  <a:pt x="7581" y="2667"/>
                  <a:pt x="7596" y="2668"/>
                </a:cubicBezTo>
                <a:cubicBezTo>
                  <a:pt x="8072" y="2691"/>
                  <a:pt x="8429" y="3072"/>
                  <a:pt x="8453" y="3525"/>
                </a:cubicBezTo>
                <a:cubicBezTo>
                  <a:pt x="8477" y="4096"/>
                  <a:pt x="8048" y="4549"/>
                  <a:pt x="7500" y="4549"/>
                </a:cubicBezTo>
                <a:lnTo>
                  <a:pt x="6548" y="4549"/>
                </a:lnTo>
                <a:lnTo>
                  <a:pt x="6548" y="3620"/>
                </a:lnTo>
                <a:lnTo>
                  <a:pt x="6572" y="3620"/>
                </a:lnTo>
                <a:cubicBezTo>
                  <a:pt x="6572" y="3087"/>
                  <a:pt x="7023" y="2667"/>
                  <a:pt x="7552" y="2667"/>
                </a:cubicBezTo>
                <a:close/>
                <a:moveTo>
                  <a:pt x="1744" y="4834"/>
                </a:moveTo>
                <a:cubicBezTo>
                  <a:pt x="1757" y="4834"/>
                  <a:pt x="1771" y="4834"/>
                  <a:pt x="1785" y="4835"/>
                </a:cubicBezTo>
                <a:cubicBezTo>
                  <a:pt x="2261" y="4859"/>
                  <a:pt x="2666" y="5311"/>
                  <a:pt x="2666" y="5787"/>
                </a:cubicBezTo>
                <a:lnTo>
                  <a:pt x="2666" y="6740"/>
                </a:lnTo>
                <a:lnTo>
                  <a:pt x="1713" y="6740"/>
                </a:lnTo>
                <a:cubicBezTo>
                  <a:pt x="1237" y="6740"/>
                  <a:pt x="808" y="6359"/>
                  <a:pt x="761" y="5859"/>
                </a:cubicBezTo>
                <a:cubicBezTo>
                  <a:pt x="738" y="5301"/>
                  <a:pt x="1191" y="4834"/>
                  <a:pt x="1744" y="4834"/>
                </a:cubicBezTo>
                <a:close/>
                <a:moveTo>
                  <a:pt x="7541" y="6834"/>
                </a:moveTo>
                <a:cubicBezTo>
                  <a:pt x="8094" y="6834"/>
                  <a:pt x="8547" y="7301"/>
                  <a:pt x="8501" y="7835"/>
                </a:cubicBezTo>
                <a:cubicBezTo>
                  <a:pt x="8453" y="8288"/>
                  <a:pt x="8000" y="8716"/>
                  <a:pt x="7524" y="8716"/>
                </a:cubicBezTo>
                <a:lnTo>
                  <a:pt x="6595" y="8716"/>
                </a:lnTo>
                <a:lnTo>
                  <a:pt x="6595" y="7788"/>
                </a:lnTo>
                <a:cubicBezTo>
                  <a:pt x="6595" y="7311"/>
                  <a:pt x="7000" y="6859"/>
                  <a:pt x="7500" y="6835"/>
                </a:cubicBezTo>
                <a:cubicBezTo>
                  <a:pt x="7514" y="6835"/>
                  <a:pt x="7528" y="6834"/>
                  <a:pt x="7541" y="6834"/>
                </a:cubicBezTo>
                <a:close/>
                <a:moveTo>
                  <a:pt x="1706" y="8975"/>
                </a:moveTo>
                <a:cubicBezTo>
                  <a:pt x="1732" y="8975"/>
                  <a:pt x="1758" y="8976"/>
                  <a:pt x="1785" y="8978"/>
                </a:cubicBezTo>
                <a:cubicBezTo>
                  <a:pt x="2261" y="9002"/>
                  <a:pt x="2666" y="9455"/>
                  <a:pt x="2666" y="9931"/>
                </a:cubicBezTo>
                <a:lnTo>
                  <a:pt x="2666" y="10884"/>
                </a:lnTo>
                <a:lnTo>
                  <a:pt x="1713" y="10884"/>
                </a:lnTo>
                <a:cubicBezTo>
                  <a:pt x="1237" y="10884"/>
                  <a:pt x="808" y="10503"/>
                  <a:pt x="761" y="9979"/>
                </a:cubicBezTo>
                <a:cubicBezTo>
                  <a:pt x="738" y="9434"/>
                  <a:pt x="1170" y="8975"/>
                  <a:pt x="1706" y="8975"/>
                </a:cubicBezTo>
                <a:close/>
                <a:moveTo>
                  <a:pt x="4262" y="0"/>
                </a:moveTo>
                <a:lnTo>
                  <a:pt x="4262" y="2596"/>
                </a:lnTo>
                <a:lnTo>
                  <a:pt x="3309" y="2596"/>
                </a:lnTo>
                <a:lnTo>
                  <a:pt x="3309" y="1691"/>
                </a:lnTo>
                <a:cubicBezTo>
                  <a:pt x="3309" y="858"/>
                  <a:pt x="2714" y="167"/>
                  <a:pt x="1880" y="48"/>
                </a:cubicBezTo>
                <a:cubicBezTo>
                  <a:pt x="1813" y="40"/>
                  <a:pt x="1746" y="36"/>
                  <a:pt x="1680" y="36"/>
                </a:cubicBezTo>
                <a:cubicBezTo>
                  <a:pt x="747" y="36"/>
                  <a:pt x="0" y="803"/>
                  <a:pt x="23" y="1715"/>
                </a:cubicBezTo>
                <a:cubicBezTo>
                  <a:pt x="46" y="2572"/>
                  <a:pt x="808" y="3287"/>
                  <a:pt x="1666" y="3287"/>
                </a:cubicBezTo>
                <a:lnTo>
                  <a:pt x="4262" y="3287"/>
                </a:lnTo>
                <a:lnTo>
                  <a:pt x="4262" y="6716"/>
                </a:lnTo>
                <a:lnTo>
                  <a:pt x="3309" y="6716"/>
                </a:lnTo>
                <a:lnTo>
                  <a:pt x="3309" y="5787"/>
                </a:lnTo>
                <a:cubicBezTo>
                  <a:pt x="3309" y="4954"/>
                  <a:pt x="2714" y="4263"/>
                  <a:pt x="1880" y="4144"/>
                </a:cubicBezTo>
                <a:cubicBezTo>
                  <a:pt x="1813" y="4136"/>
                  <a:pt x="1746" y="4132"/>
                  <a:pt x="1680" y="4132"/>
                </a:cubicBezTo>
                <a:cubicBezTo>
                  <a:pt x="747" y="4132"/>
                  <a:pt x="0" y="4899"/>
                  <a:pt x="23" y="5811"/>
                </a:cubicBezTo>
                <a:cubicBezTo>
                  <a:pt x="46" y="6692"/>
                  <a:pt x="808" y="7383"/>
                  <a:pt x="1666" y="7383"/>
                </a:cubicBezTo>
                <a:lnTo>
                  <a:pt x="4262" y="7383"/>
                </a:lnTo>
                <a:lnTo>
                  <a:pt x="4262" y="10836"/>
                </a:lnTo>
                <a:lnTo>
                  <a:pt x="3309" y="10836"/>
                </a:lnTo>
                <a:lnTo>
                  <a:pt x="3309" y="9931"/>
                </a:lnTo>
                <a:cubicBezTo>
                  <a:pt x="3309" y="9098"/>
                  <a:pt x="2714" y="8407"/>
                  <a:pt x="1880" y="8288"/>
                </a:cubicBezTo>
                <a:cubicBezTo>
                  <a:pt x="1813" y="8280"/>
                  <a:pt x="1746" y="8276"/>
                  <a:pt x="1680" y="8276"/>
                </a:cubicBezTo>
                <a:cubicBezTo>
                  <a:pt x="747" y="8276"/>
                  <a:pt x="0" y="9043"/>
                  <a:pt x="23" y="9955"/>
                </a:cubicBezTo>
                <a:cubicBezTo>
                  <a:pt x="46" y="10812"/>
                  <a:pt x="808" y="11527"/>
                  <a:pt x="1666" y="11527"/>
                </a:cubicBezTo>
                <a:lnTo>
                  <a:pt x="4928" y="11527"/>
                </a:lnTo>
                <a:lnTo>
                  <a:pt x="4928" y="9359"/>
                </a:lnTo>
                <a:lnTo>
                  <a:pt x="7500" y="9359"/>
                </a:lnTo>
                <a:cubicBezTo>
                  <a:pt x="8381" y="9359"/>
                  <a:pt x="9144" y="8645"/>
                  <a:pt x="9144" y="7740"/>
                </a:cubicBezTo>
                <a:cubicBezTo>
                  <a:pt x="9166" y="6885"/>
                  <a:pt x="8445" y="6137"/>
                  <a:pt x="7582" y="6137"/>
                </a:cubicBezTo>
                <a:cubicBezTo>
                  <a:pt x="7531" y="6137"/>
                  <a:pt x="7480" y="6139"/>
                  <a:pt x="7429" y="6145"/>
                </a:cubicBezTo>
                <a:cubicBezTo>
                  <a:pt x="6572" y="6216"/>
                  <a:pt x="5929" y="6930"/>
                  <a:pt x="5929" y="7788"/>
                </a:cubicBezTo>
                <a:lnTo>
                  <a:pt x="5929" y="8716"/>
                </a:lnTo>
                <a:lnTo>
                  <a:pt x="4976" y="8716"/>
                </a:lnTo>
                <a:lnTo>
                  <a:pt x="4976" y="5263"/>
                </a:lnTo>
                <a:lnTo>
                  <a:pt x="7524" y="5263"/>
                </a:lnTo>
                <a:cubicBezTo>
                  <a:pt x="8381" y="5263"/>
                  <a:pt x="9144" y="4573"/>
                  <a:pt x="9167" y="3668"/>
                </a:cubicBezTo>
                <a:cubicBezTo>
                  <a:pt x="9191" y="2730"/>
                  <a:pt x="8452" y="1976"/>
                  <a:pt x="7520" y="1976"/>
                </a:cubicBezTo>
                <a:cubicBezTo>
                  <a:pt x="7505" y="1976"/>
                  <a:pt x="7491" y="1977"/>
                  <a:pt x="7477" y="1977"/>
                </a:cubicBezTo>
                <a:cubicBezTo>
                  <a:pt x="6595" y="2001"/>
                  <a:pt x="5881" y="2763"/>
                  <a:pt x="5881" y="3620"/>
                </a:cubicBezTo>
                <a:lnTo>
                  <a:pt x="5881" y="4549"/>
                </a:lnTo>
                <a:lnTo>
                  <a:pt x="4928" y="4549"/>
                </a:lnTo>
                <a:lnTo>
                  <a:pt x="49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876" name="Google Shape;4876;p56"/>
          <p:cNvGrpSpPr/>
          <p:nvPr/>
        </p:nvGrpSpPr>
        <p:grpSpPr>
          <a:xfrm>
            <a:off x="2591489" y="4129767"/>
            <a:ext cx="320203" cy="295667"/>
            <a:chOff x="2972489" y="4129767"/>
            <a:chExt cx="320203" cy="295667"/>
          </a:xfrm>
        </p:grpSpPr>
        <p:sp>
          <p:nvSpPr>
            <p:cNvPr id="4877" name="Google Shape;4877;p56"/>
            <p:cNvSpPr/>
            <p:nvPr/>
          </p:nvSpPr>
          <p:spPr>
            <a:xfrm>
              <a:off x="2972489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8"/>
                    <a:pt x="1453" y="1072"/>
                  </a:cubicBezTo>
                  <a:cubicBezTo>
                    <a:pt x="1453" y="1286"/>
                    <a:pt x="1287" y="1453"/>
                    <a:pt x="1072" y="1453"/>
                  </a:cubicBezTo>
                  <a:cubicBezTo>
                    <a:pt x="858" y="1453"/>
                    <a:pt x="691" y="1286"/>
                    <a:pt x="691" y="1072"/>
                  </a:cubicBezTo>
                  <a:cubicBezTo>
                    <a:pt x="691" y="882"/>
                    <a:pt x="834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78" name="Google Shape;4878;p56"/>
            <p:cNvSpPr/>
            <p:nvPr/>
          </p:nvSpPr>
          <p:spPr>
            <a:xfrm>
              <a:off x="2972489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7"/>
                    <a:pt x="1453" y="1072"/>
                  </a:cubicBezTo>
                  <a:cubicBezTo>
                    <a:pt x="1453" y="1286"/>
                    <a:pt x="1287" y="1453"/>
                    <a:pt x="1072" y="1453"/>
                  </a:cubicBezTo>
                  <a:cubicBezTo>
                    <a:pt x="858" y="1453"/>
                    <a:pt x="691" y="1286"/>
                    <a:pt x="691" y="1072"/>
                  </a:cubicBezTo>
                  <a:cubicBezTo>
                    <a:pt x="691" y="857"/>
                    <a:pt x="834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79" name="Google Shape;4879;p56"/>
            <p:cNvSpPr/>
            <p:nvPr/>
          </p:nvSpPr>
          <p:spPr>
            <a:xfrm>
              <a:off x="2972489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8"/>
                    <a:pt x="1453" y="1072"/>
                  </a:cubicBezTo>
                  <a:cubicBezTo>
                    <a:pt x="1453" y="1287"/>
                    <a:pt x="1287" y="1453"/>
                    <a:pt x="1072" y="1453"/>
                  </a:cubicBezTo>
                  <a:cubicBezTo>
                    <a:pt x="858" y="1453"/>
                    <a:pt x="691" y="1287"/>
                    <a:pt x="691" y="1072"/>
                  </a:cubicBezTo>
                  <a:cubicBezTo>
                    <a:pt x="691" y="858"/>
                    <a:pt x="834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0" name="Google Shape;4880;p56"/>
            <p:cNvSpPr/>
            <p:nvPr/>
          </p:nvSpPr>
          <p:spPr>
            <a:xfrm>
              <a:off x="3057953" y="4362358"/>
              <a:ext cx="63106" cy="63076"/>
            </a:xfrm>
            <a:custGeom>
              <a:rect b="b" l="l" r="r" t="t"/>
              <a:pathLst>
                <a:path extrusionOk="0" h="2144" w="2145">
                  <a:moveTo>
                    <a:pt x="1073" y="691"/>
                  </a:moveTo>
                  <a:cubicBezTo>
                    <a:pt x="1287" y="691"/>
                    <a:pt x="1477" y="858"/>
                    <a:pt x="1477" y="1072"/>
                  </a:cubicBezTo>
                  <a:cubicBezTo>
                    <a:pt x="1477" y="1286"/>
                    <a:pt x="1287" y="1453"/>
                    <a:pt x="1073" y="1453"/>
                  </a:cubicBezTo>
                  <a:cubicBezTo>
                    <a:pt x="882" y="1453"/>
                    <a:pt x="692" y="1286"/>
                    <a:pt x="692" y="1072"/>
                  </a:cubicBezTo>
                  <a:cubicBezTo>
                    <a:pt x="692" y="882"/>
                    <a:pt x="858" y="691"/>
                    <a:pt x="1073" y="691"/>
                  </a:cubicBezTo>
                  <a:close/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1" name="Google Shape;4881;p56"/>
            <p:cNvSpPr/>
            <p:nvPr/>
          </p:nvSpPr>
          <p:spPr>
            <a:xfrm>
              <a:off x="3057953" y="4284602"/>
              <a:ext cx="63106" cy="63076"/>
            </a:xfrm>
            <a:custGeom>
              <a:rect b="b" l="l" r="r" t="t"/>
              <a:pathLst>
                <a:path extrusionOk="0" h="2144" w="2145">
                  <a:moveTo>
                    <a:pt x="1073" y="691"/>
                  </a:moveTo>
                  <a:cubicBezTo>
                    <a:pt x="1287" y="691"/>
                    <a:pt x="1477" y="857"/>
                    <a:pt x="1477" y="1072"/>
                  </a:cubicBezTo>
                  <a:cubicBezTo>
                    <a:pt x="1477" y="1286"/>
                    <a:pt x="1287" y="1453"/>
                    <a:pt x="1073" y="1453"/>
                  </a:cubicBezTo>
                  <a:cubicBezTo>
                    <a:pt x="882" y="1453"/>
                    <a:pt x="692" y="1286"/>
                    <a:pt x="692" y="1072"/>
                  </a:cubicBezTo>
                  <a:cubicBezTo>
                    <a:pt x="692" y="857"/>
                    <a:pt x="858" y="691"/>
                    <a:pt x="1073" y="691"/>
                  </a:cubicBezTo>
                  <a:close/>
                  <a:moveTo>
                    <a:pt x="1073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3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2" name="Google Shape;4882;p56"/>
            <p:cNvSpPr/>
            <p:nvPr/>
          </p:nvSpPr>
          <p:spPr>
            <a:xfrm>
              <a:off x="3144152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8"/>
                    <a:pt x="1453" y="1072"/>
                  </a:cubicBezTo>
                  <a:cubicBezTo>
                    <a:pt x="1453" y="1286"/>
                    <a:pt x="1262" y="1453"/>
                    <a:pt x="1072" y="1453"/>
                  </a:cubicBezTo>
                  <a:cubicBezTo>
                    <a:pt x="857" y="1453"/>
                    <a:pt x="667" y="1286"/>
                    <a:pt x="667" y="1072"/>
                  </a:cubicBezTo>
                  <a:cubicBezTo>
                    <a:pt x="691" y="882"/>
                    <a:pt x="857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3" name="Google Shape;4883;p56"/>
            <p:cNvSpPr/>
            <p:nvPr/>
          </p:nvSpPr>
          <p:spPr>
            <a:xfrm>
              <a:off x="3144152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7"/>
                    <a:pt x="1453" y="1072"/>
                  </a:cubicBezTo>
                  <a:cubicBezTo>
                    <a:pt x="1453" y="1286"/>
                    <a:pt x="1262" y="1453"/>
                    <a:pt x="1072" y="1453"/>
                  </a:cubicBezTo>
                  <a:cubicBezTo>
                    <a:pt x="857" y="1453"/>
                    <a:pt x="667" y="1286"/>
                    <a:pt x="667" y="1072"/>
                  </a:cubicBezTo>
                  <a:cubicBezTo>
                    <a:pt x="667" y="857"/>
                    <a:pt x="857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667"/>
                    <a:pt x="476" y="2143"/>
                    <a:pt x="1072" y="2143"/>
                  </a:cubicBezTo>
                  <a:cubicBezTo>
                    <a:pt x="1667" y="2143"/>
                    <a:pt x="2143" y="1667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4" name="Google Shape;4884;p56"/>
            <p:cNvSpPr/>
            <p:nvPr/>
          </p:nvSpPr>
          <p:spPr>
            <a:xfrm>
              <a:off x="3144152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8"/>
                    <a:pt x="1453" y="1072"/>
                  </a:cubicBezTo>
                  <a:cubicBezTo>
                    <a:pt x="1453" y="1287"/>
                    <a:pt x="1262" y="1453"/>
                    <a:pt x="1072" y="1453"/>
                  </a:cubicBezTo>
                  <a:cubicBezTo>
                    <a:pt x="857" y="1453"/>
                    <a:pt x="667" y="1287"/>
                    <a:pt x="667" y="1072"/>
                  </a:cubicBezTo>
                  <a:cubicBezTo>
                    <a:pt x="691" y="858"/>
                    <a:pt x="857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5" name="Google Shape;4885;p56"/>
            <p:cNvSpPr/>
            <p:nvPr/>
          </p:nvSpPr>
          <p:spPr>
            <a:xfrm>
              <a:off x="3229616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8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82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6" name="Google Shape;4886;p56"/>
            <p:cNvSpPr/>
            <p:nvPr/>
          </p:nvSpPr>
          <p:spPr>
            <a:xfrm>
              <a:off x="3229616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7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57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7" name="Google Shape;4887;p56"/>
            <p:cNvSpPr/>
            <p:nvPr/>
          </p:nvSpPr>
          <p:spPr>
            <a:xfrm>
              <a:off x="3229616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8"/>
                    <a:pt x="1477" y="1072"/>
                  </a:cubicBezTo>
                  <a:cubicBezTo>
                    <a:pt x="1477" y="1287"/>
                    <a:pt x="1286" y="1453"/>
                    <a:pt x="1072" y="1453"/>
                  </a:cubicBezTo>
                  <a:cubicBezTo>
                    <a:pt x="882" y="1453"/>
                    <a:pt x="691" y="1287"/>
                    <a:pt x="691" y="1072"/>
                  </a:cubicBezTo>
                  <a:cubicBezTo>
                    <a:pt x="691" y="858"/>
                    <a:pt x="882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88" name="Google Shape;4888;p56"/>
            <p:cNvSpPr/>
            <p:nvPr/>
          </p:nvSpPr>
          <p:spPr>
            <a:xfrm>
              <a:off x="3229616" y="412976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7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57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889" name="Google Shape;4889;p56"/>
          <p:cNvSpPr/>
          <p:nvPr/>
        </p:nvSpPr>
        <p:spPr>
          <a:xfrm>
            <a:off x="3281266" y="4129767"/>
            <a:ext cx="338418" cy="337712"/>
          </a:xfrm>
          <a:custGeom>
            <a:rect b="b" l="l" r="r" t="t"/>
            <a:pathLst>
              <a:path extrusionOk="0" h="11479" w="11503">
                <a:moveTo>
                  <a:pt x="10169" y="2429"/>
                </a:moveTo>
                <a:cubicBezTo>
                  <a:pt x="10360" y="2429"/>
                  <a:pt x="10550" y="2620"/>
                  <a:pt x="10550" y="2834"/>
                </a:cubicBezTo>
                <a:cubicBezTo>
                  <a:pt x="10550" y="3024"/>
                  <a:pt x="10360" y="3215"/>
                  <a:pt x="10169" y="3215"/>
                </a:cubicBezTo>
                <a:cubicBezTo>
                  <a:pt x="9955" y="3215"/>
                  <a:pt x="9764" y="3024"/>
                  <a:pt x="9764" y="2834"/>
                </a:cubicBezTo>
                <a:cubicBezTo>
                  <a:pt x="9764" y="2620"/>
                  <a:pt x="9931" y="2429"/>
                  <a:pt x="10169" y="2429"/>
                </a:cubicBezTo>
                <a:close/>
                <a:moveTo>
                  <a:pt x="8669" y="4763"/>
                </a:moveTo>
                <a:cubicBezTo>
                  <a:pt x="8883" y="4763"/>
                  <a:pt x="9050" y="4930"/>
                  <a:pt x="9050" y="5144"/>
                </a:cubicBezTo>
                <a:cubicBezTo>
                  <a:pt x="9050" y="5358"/>
                  <a:pt x="8883" y="5525"/>
                  <a:pt x="8669" y="5525"/>
                </a:cubicBezTo>
                <a:cubicBezTo>
                  <a:pt x="8454" y="5525"/>
                  <a:pt x="8288" y="5358"/>
                  <a:pt x="8288" y="5144"/>
                </a:cubicBezTo>
                <a:cubicBezTo>
                  <a:pt x="8288" y="4930"/>
                  <a:pt x="8454" y="4763"/>
                  <a:pt x="8669" y="4763"/>
                </a:cubicBezTo>
                <a:close/>
                <a:moveTo>
                  <a:pt x="4335" y="5358"/>
                </a:moveTo>
                <a:cubicBezTo>
                  <a:pt x="4525" y="5358"/>
                  <a:pt x="4716" y="5525"/>
                  <a:pt x="4716" y="5739"/>
                </a:cubicBezTo>
                <a:cubicBezTo>
                  <a:pt x="4716" y="5954"/>
                  <a:pt x="4525" y="6120"/>
                  <a:pt x="4335" y="6120"/>
                </a:cubicBezTo>
                <a:cubicBezTo>
                  <a:pt x="4120" y="6120"/>
                  <a:pt x="3930" y="5954"/>
                  <a:pt x="3930" y="5739"/>
                </a:cubicBezTo>
                <a:cubicBezTo>
                  <a:pt x="3906" y="5525"/>
                  <a:pt x="4096" y="5358"/>
                  <a:pt x="4335" y="5358"/>
                </a:cubicBezTo>
                <a:close/>
                <a:moveTo>
                  <a:pt x="6716" y="6811"/>
                </a:moveTo>
                <a:cubicBezTo>
                  <a:pt x="6906" y="6811"/>
                  <a:pt x="7097" y="6978"/>
                  <a:pt x="7097" y="7192"/>
                </a:cubicBezTo>
                <a:cubicBezTo>
                  <a:pt x="7097" y="7406"/>
                  <a:pt x="6906" y="7573"/>
                  <a:pt x="6716" y="7573"/>
                </a:cubicBezTo>
                <a:cubicBezTo>
                  <a:pt x="6502" y="7573"/>
                  <a:pt x="6311" y="7406"/>
                  <a:pt x="6311" y="7192"/>
                </a:cubicBezTo>
                <a:cubicBezTo>
                  <a:pt x="6311" y="6978"/>
                  <a:pt x="6478" y="6811"/>
                  <a:pt x="6716" y="6811"/>
                </a:cubicBezTo>
                <a:close/>
                <a:moveTo>
                  <a:pt x="2715" y="7740"/>
                </a:moveTo>
                <a:cubicBezTo>
                  <a:pt x="2929" y="7740"/>
                  <a:pt x="3096" y="7906"/>
                  <a:pt x="3096" y="8121"/>
                </a:cubicBezTo>
                <a:cubicBezTo>
                  <a:pt x="3096" y="8335"/>
                  <a:pt x="2929" y="8502"/>
                  <a:pt x="2715" y="8502"/>
                </a:cubicBezTo>
                <a:cubicBezTo>
                  <a:pt x="2501" y="8502"/>
                  <a:pt x="2334" y="8335"/>
                  <a:pt x="2334" y="8121"/>
                </a:cubicBezTo>
                <a:cubicBezTo>
                  <a:pt x="2334" y="7906"/>
                  <a:pt x="2501" y="7740"/>
                  <a:pt x="2715" y="7740"/>
                </a:cubicBezTo>
                <a:close/>
                <a:moveTo>
                  <a:pt x="0" y="0"/>
                </a:moveTo>
                <a:lnTo>
                  <a:pt x="0" y="11479"/>
                </a:lnTo>
                <a:lnTo>
                  <a:pt x="11503" y="11479"/>
                </a:lnTo>
                <a:lnTo>
                  <a:pt x="11503" y="10264"/>
                </a:lnTo>
                <a:lnTo>
                  <a:pt x="10836" y="10264"/>
                </a:lnTo>
                <a:lnTo>
                  <a:pt x="10836" y="10288"/>
                </a:lnTo>
                <a:lnTo>
                  <a:pt x="10836" y="10836"/>
                </a:lnTo>
                <a:lnTo>
                  <a:pt x="691" y="10836"/>
                </a:lnTo>
                <a:lnTo>
                  <a:pt x="691" y="9883"/>
                </a:lnTo>
                <a:lnTo>
                  <a:pt x="2072" y="8954"/>
                </a:lnTo>
                <a:cubicBezTo>
                  <a:pt x="2243" y="9082"/>
                  <a:pt x="2490" y="9172"/>
                  <a:pt x="2746" y="9172"/>
                </a:cubicBezTo>
                <a:cubicBezTo>
                  <a:pt x="2775" y="9172"/>
                  <a:pt x="2805" y="9171"/>
                  <a:pt x="2834" y="9169"/>
                </a:cubicBezTo>
                <a:cubicBezTo>
                  <a:pt x="3334" y="9097"/>
                  <a:pt x="3739" y="8716"/>
                  <a:pt x="3787" y="8216"/>
                </a:cubicBezTo>
                <a:cubicBezTo>
                  <a:pt x="3811" y="7930"/>
                  <a:pt x="3739" y="7668"/>
                  <a:pt x="3620" y="7478"/>
                </a:cubicBezTo>
                <a:lnTo>
                  <a:pt x="4049" y="6716"/>
                </a:lnTo>
                <a:cubicBezTo>
                  <a:pt x="4144" y="6740"/>
                  <a:pt x="4239" y="6740"/>
                  <a:pt x="4335" y="6740"/>
                </a:cubicBezTo>
                <a:cubicBezTo>
                  <a:pt x="4596" y="6740"/>
                  <a:pt x="4835" y="6668"/>
                  <a:pt x="5001" y="6478"/>
                </a:cubicBezTo>
                <a:lnTo>
                  <a:pt x="5644" y="6930"/>
                </a:lnTo>
                <a:cubicBezTo>
                  <a:pt x="5597" y="7073"/>
                  <a:pt x="5597" y="7216"/>
                  <a:pt x="5644" y="7382"/>
                </a:cubicBezTo>
                <a:cubicBezTo>
                  <a:pt x="5716" y="7787"/>
                  <a:pt x="6049" y="8121"/>
                  <a:pt x="6478" y="8168"/>
                </a:cubicBezTo>
                <a:cubicBezTo>
                  <a:pt x="6542" y="8180"/>
                  <a:pt x="6606" y="8186"/>
                  <a:pt x="6669" y="8186"/>
                </a:cubicBezTo>
                <a:cubicBezTo>
                  <a:pt x="7234" y="8186"/>
                  <a:pt x="7716" y="7723"/>
                  <a:pt x="7716" y="7144"/>
                </a:cubicBezTo>
                <a:cubicBezTo>
                  <a:pt x="7716" y="6954"/>
                  <a:pt x="7692" y="6811"/>
                  <a:pt x="7597" y="6692"/>
                </a:cubicBezTo>
                <a:lnTo>
                  <a:pt x="8169" y="6073"/>
                </a:lnTo>
                <a:cubicBezTo>
                  <a:pt x="8289" y="6124"/>
                  <a:pt x="8434" y="6163"/>
                  <a:pt x="8585" y="6163"/>
                </a:cubicBezTo>
                <a:cubicBezTo>
                  <a:pt x="8644" y="6163"/>
                  <a:pt x="8704" y="6157"/>
                  <a:pt x="8764" y="6144"/>
                </a:cubicBezTo>
                <a:cubicBezTo>
                  <a:pt x="9240" y="6097"/>
                  <a:pt x="9621" y="5715"/>
                  <a:pt x="9693" y="5239"/>
                </a:cubicBezTo>
                <a:cubicBezTo>
                  <a:pt x="9717" y="4906"/>
                  <a:pt x="9621" y="4620"/>
                  <a:pt x="9407" y="4406"/>
                </a:cubicBezTo>
                <a:lnTo>
                  <a:pt x="9836" y="3810"/>
                </a:lnTo>
                <a:cubicBezTo>
                  <a:pt x="9907" y="3822"/>
                  <a:pt x="9979" y="3828"/>
                  <a:pt x="10056" y="3828"/>
                </a:cubicBezTo>
                <a:cubicBezTo>
                  <a:pt x="10133" y="3828"/>
                  <a:pt x="10217" y="3822"/>
                  <a:pt x="10312" y="3810"/>
                </a:cubicBezTo>
                <a:cubicBezTo>
                  <a:pt x="10717" y="3715"/>
                  <a:pt x="11050" y="3382"/>
                  <a:pt x="11145" y="2977"/>
                </a:cubicBezTo>
                <a:cubicBezTo>
                  <a:pt x="11277" y="2319"/>
                  <a:pt x="10762" y="1701"/>
                  <a:pt x="10121" y="1701"/>
                </a:cubicBezTo>
                <a:cubicBezTo>
                  <a:pt x="10067" y="1701"/>
                  <a:pt x="10011" y="1705"/>
                  <a:pt x="9955" y="1715"/>
                </a:cubicBezTo>
                <a:cubicBezTo>
                  <a:pt x="9478" y="1786"/>
                  <a:pt x="9097" y="2167"/>
                  <a:pt x="9026" y="2667"/>
                </a:cubicBezTo>
                <a:cubicBezTo>
                  <a:pt x="9002" y="2977"/>
                  <a:pt x="9097" y="3239"/>
                  <a:pt x="9264" y="3453"/>
                </a:cubicBezTo>
                <a:lnTo>
                  <a:pt x="8859" y="4072"/>
                </a:lnTo>
                <a:cubicBezTo>
                  <a:pt x="8788" y="4048"/>
                  <a:pt x="8693" y="4048"/>
                  <a:pt x="8645" y="4048"/>
                </a:cubicBezTo>
                <a:cubicBezTo>
                  <a:pt x="8050" y="4048"/>
                  <a:pt x="7573" y="4525"/>
                  <a:pt x="7573" y="5120"/>
                </a:cubicBezTo>
                <a:cubicBezTo>
                  <a:pt x="7573" y="5287"/>
                  <a:pt x="7621" y="5477"/>
                  <a:pt x="7692" y="5620"/>
                </a:cubicBezTo>
                <a:lnTo>
                  <a:pt x="7145" y="6216"/>
                </a:lnTo>
                <a:cubicBezTo>
                  <a:pt x="7002" y="6120"/>
                  <a:pt x="6835" y="6097"/>
                  <a:pt x="6668" y="6097"/>
                </a:cubicBezTo>
                <a:cubicBezTo>
                  <a:pt x="6406" y="6097"/>
                  <a:pt x="6168" y="6192"/>
                  <a:pt x="5954" y="6358"/>
                </a:cubicBezTo>
                <a:lnTo>
                  <a:pt x="5335" y="5906"/>
                </a:lnTo>
                <a:cubicBezTo>
                  <a:pt x="5359" y="5787"/>
                  <a:pt x="5359" y="5692"/>
                  <a:pt x="5335" y="5549"/>
                </a:cubicBezTo>
                <a:cubicBezTo>
                  <a:pt x="5287" y="5096"/>
                  <a:pt x="4882" y="4691"/>
                  <a:pt x="4382" y="4644"/>
                </a:cubicBezTo>
                <a:cubicBezTo>
                  <a:pt x="4344" y="4639"/>
                  <a:pt x="4306" y="4637"/>
                  <a:pt x="4269" y="4637"/>
                </a:cubicBezTo>
                <a:cubicBezTo>
                  <a:pt x="3698" y="4637"/>
                  <a:pt x="3215" y="5134"/>
                  <a:pt x="3215" y="5715"/>
                </a:cubicBezTo>
                <a:cubicBezTo>
                  <a:pt x="3215" y="5977"/>
                  <a:pt x="3310" y="6192"/>
                  <a:pt x="3453" y="6382"/>
                </a:cubicBezTo>
                <a:lnTo>
                  <a:pt x="3049" y="7073"/>
                </a:lnTo>
                <a:cubicBezTo>
                  <a:pt x="2953" y="7049"/>
                  <a:pt x="2834" y="7025"/>
                  <a:pt x="2715" y="7025"/>
                </a:cubicBezTo>
                <a:cubicBezTo>
                  <a:pt x="2120" y="7025"/>
                  <a:pt x="1643" y="7502"/>
                  <a:pt x="1643" y="8097"/>
                </a:cubicBezTo>
                <a:cubicBezTo>
                  <a:pt x="1643" y="8168"/>
                  <a:pt x="1643" y="8264"/>
                  <a:pt x="1667" y="8359"/>
                </a:cubicBezTo>
                <a:lnTo>
                  <a:pt x="691" y="9002"/>
                </a:lnTo>
                <a:lnTo>
                  <a:pt x="691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90" name="Google Shape;4890;p56"/>
          <p:cNvSpPr/>
          <p:nvPr/>
        </p:nvSpPr>
        <p:spPr>
          <a:xfrm>
            <a:off x="4045298" y="4129767"/>
            <a:ext cx="339830" cy="339801"/>
          </a:xfrm>
          <a:custGeom>
            <a:rect b="b" l="l" r="r" t="t"/>
            <a:pathLst>
              <a:path extrusionOk="0" h="11550" w="11551">
                <a:moveTo>
                  <a:pt x="6121" y="2072"/>
                </a:moveTo>
                <a:cubicBezTo>
                  <a:pt x="8002" y="2262"/>
                  <a:pt x="9455" y="3810"/>
                  <a:pt x="9455" y="5715"/>
                </a:cubicBezTo>
                <a:cubicBezTo>
                  <a:pt x="9455" y="6358"/>
                  <a:pt x="9288" y="6954"/>
                  <a:pt x="8978" y="7502"/>
                </a:cubicBezTo>
                <a:lnTo>
                  <a:pt x="6121" y="5573"/>
                </a:lnTo>
                <a:lnTo>
                  <a:pt x="6121" y="2072"/>
                </a:lnTo>
                <a:close/>
                <a:moveTo>
                  <a:pt x="6121" y="691"/>
                </a:moveTo>
                <a:cubicBezTo>
                  <a:pt x="8788" y="857"/>
                  <a:pt x="10860" y="3072"/>
                  <a:pt x="10860" y="5739"/>
                </a:cubicBezTo>
                <a:cubicBezTo>
                  <a:pt x="10860" y="6692"/>
                  <a:pt x="10598" y="7597"/>
                  <a:pt x="10145" y="8335"/>
                </a:cubicBezTo>
                <a:lnTo>
                  <a:pt x="9526" y="7906"/>
                </a:lnTo>
                <a:cubicBezTo>
                  <a:pt x="9883" y="7287"/>
                  <a:pt x="10121" y="6549"/>
                  <a:pt x="10121" y="5739"/>
                </a:cubicBezTo>
                <a:cubicBezTo>
                  <a:pt x="10121" y="3453"/>
                  <a:pt x="8359" y="1596"/>
                  <a:pt x="6121" y="1429"/>
                </a:cubicBezTo>
                <a:lnTo>
                  <a:pt x="6121" y="691"/>
                </a:lnTo>
                <a:close/>
                <a:moveTo>
                  <a:pt x="5454" y="2120"/>
                </a:moveTo>
                <a:lnTo>
                  <a:pt x="5454" y="5715"/>
                </a:lnTo>
                <a:lnTo>
                  <a:pt x="4739" y="9264"/>
                </a:lnTo>
                <a:cubicBezTo>
                  <a:pt x="3215" y="8811"/>
                  <a:pt x="2120" y="7406"/>
                  <a:pt x="2120" y="5739"/>
                </a:cubicBezTo>
                <a:cubicBezTo>
                  <a:pt x="2120" y="3834"/>
                  <a:pt x="3572" y="2262"/>
                  <a:pt x="5454" y="2120"/>
                </a:cubicBezTo>
                <a:close/>
                <a:moveTo>
                  <a:pt x="6002" y="6311"/>
                </a:moveTo>
                <a:lnTo>
                  <a:pt x="8597" y="8097"/>
                </a:lnTo>
                <a:cubicBezTo>
                  <a:pt x="7907" y="8907"/>
                  <a:pt x="6907" y="9407"/>
                  <a:pt x="5811" y="9407"/>
                </a:cubicBezTo>
                <a:cubicBezTo>
                  <a:pt x="5692" y="9407"/>
                  <a:pt x="5525" y="9407"/>
                  <a:pt x="5406" y="9383"/>
                </a:cubicBezTo>
                <a:lnTo>
                  <a:pt x="6002" y="6311"/>
                </a:lnTo>
                <a:close/>
                <a:moveTo>
                  <a:pt x="5454" y="691"/>
                </a:moveTo>
                <a:lnTo>
                  <a:pt x="5454" y="1429"/>
                </a:lnTo>
                <a:cubicBezTo>
                  <a:pt x="3215" y="1596"/>
                  <a:pt x="1453" y="3477"/>
                  <a:pt x="1453" y="5739"/>
                </a:cubicBezTo>
                <a:cubicBezTo>
                  <a:pt x="1453" y="7692"/>
                  <a:pt x="2787" y="9407"/>
                  <a:pt x="4620" y="9907"/>
                </a:cubicBezTo>
                <a:lnTo>
                  <a:pt x="4454" y="10621"/>
                </a:lnTo>
                <a:cubicBezTo>
                  <a:pt x="2287" y="10050"/>
                  <a:pt x="715" y="8097"/>
                  <a:pt x="715" y="5739"/>
                </a:cubicBezTo>
                <a:cubicBezTo>
                  <a:pt x="715" y="3072"/>
                  <a:pt x="2787" y="857"/>
                  <a:pt x="5454" y="691"/>
                </a:cubicBezTo>
                <a:close/>
                <a:moveTo>
                  <a:pt x="9169" y="8478"/>
                </a:moveTo>
                <a:lnTo>
                  <a:pt x="9788" y="8883"/>
                </a:lnTo>
                <a:cubicBezTo>
                  <a:pt x="8835" y="10050"/>
                  <a:pt x="7407" y="10836"/>
                  <a:pt x="5811" y="10836"/>
                </a:cubicBezTo>
                <a:cubicBezTo>
                  <a:pt x="5573" y="10836"/>
                  <a:pt x="5359" y="10812"/>
                  <a:pt x="5120" y="10764"/>
                </a:cubicBezTo>
                <a:lnTo>
                  <a:pt x="5263" y="10050"/>
                </a:lnTo>
                <a:cubicBezTo>
                  <a:pt x="5454" y="10074"/>
                  <a:pt x="5621" y="10074"/>
                  <a:pt x="5811" y="10074"/>
                </a:cubicBezTo>
                <a:cubicBezTo>
                  <a:pt x="7168" y="10074"/>
                  <a:pt x="8359" y="9454"/>
                  <a:pt x="9169" y="8478"/>
                </a:cubicBezTo>
                <a:close/>
                <a:moveTo>
                  <a:pt x="5763" y="0"/>
                </a:moveTo>
                <a:cubicBezTo>
                  <a:pt x="4215" y="0"/>
                  <a:pt x="2787" y="595"/>
                  <a:pt x="1691" y="1691"/>
                </a:cubicBezTo>
                <a:cubicBezTo>
                  <a:pt x="620" y="2763"/>
                  <a:pt x="0" y="4215"/>
                  <a:pt x="0" y="5763"/>
                </a:cubicBezTo>
                <a:cubicBezTo>
                  <a:pt x="0" y="7311"/>
                  <a:pt x="596" y="8740"/>
                  <a:pt x="1691" y="9859"/>
                </a:cubicBezTo>
                <a:cubicBezTo>
                  <a:pt x="2763" y="10931"/>
                  <a:pt x="4215" y="11550"/>
                  <a:pt x="5763" y="11550"/>
                </a:cubicBezTo>
                <a:cubicBezTo>
                  <a:pt x="7311" y="11550"/>
                  <a:pt x="8740" y="10955"/>
                  <a:pt x="9860" y="9859"/>
                </a:cubicBezTo>
                <a:cubicBezTo>
                  <a:pt x="10931" y="8788"/>
                  <a:pt x="11550" y="7311"/>
                  <a:pt x="11550" y="5763"/>
                </a:cubicBezTo>
                <a:cubicBezTo>
                  <a:pt x="11550" y="4215"/>
                  <a:pt x="10955" y="2763"/>
                  <a:pt x="9860" y="1691"/>
                </a:cubicBezTo>
                <a:cubicBezTo>
                  <a:pt x="8788" y="619"/>
                  <a:pt x="7311" y="0"/>
                  <a:pt x="5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891" name="Google Shape;4891;p56"/>
          <p:cNvGrpSpPr/>
          <p:nvPr/>
        </p:nvGrpSpPr>
        <p:grpSpPr>
          <a:xfrm>
            <a:off x="4780588" y="4129767"/>
            <a:ext cx="339153" cy="337712"/>
            <a:chOff x="4704388" y="4129767"/>
            <a:chExt cx="339153" cy="337712"/>
          </a:xfrm>
        </p:grpSpPr>
        <p:sp>
          <p:nvSpPr>
            <p:cNvPr id="4892" name="Google Shape;4892;p56"/>
            <p:cNvSpPr/>
            <p:nvPr/>
          </p:nvSpPr>
          <p:spPr>
            <a:xfrm>
              <a:off x="4704388" y="4129767"/>
              <a:ext cx="64489" cy="337712"/>
            </a:xfrm>
            <a:custGeom>
              <a:rect b="b" l="l" r="r" t="t"/>
              <a:pathLst>
                <a:path extrusionOk="0" h="11479" w="2192">
                  <a:moveTo>
                    <a:pt x="1073" y="1953"/>
                  </a:moveTo>
                  <a:cubicBezTo>
                    <a:pt x="1287" y="1953"/>
                    <a:pt x="1477" y="2143"/>
                    <a:pt x="1477" y="2334"/>
                  </a:cubicBezTo>
                  <a:cubicBezTo>
                    <a:pt x="1477" y="2548"/>
                    <a:pt x="1287" y="2739"/>
                    <a:pt x="1073" y="2739"/>
                  </a:cubicBezTo>
                  <a:cubicBezTo>
                    <a:pt x="882" y="2739"/>
                    <a:pt x="692" y="2548"/>
                    <a:pt x="692" y="2334"/>
                  </a:cubicBezTo>
                  <a:cubicBezTo>
                    <a:pt x="692" y="2143"/>
                    <a:pt x="882" y="1953"/>
                    <a:pt x="1073" y="1953"/>
                  </a:cubicBezTo>
                  <a:close/>
                  <a:moveTo>
                    <a:pt x="1073" y="5358"/>
                  </a:moveTo>
                  <a:cubicBezTo>
                    <a:pt x="1287" y="5358"/>
                    <a:pt x="1477" y="5525"/>
                    <a:pt x="1477" y="5739"/>
                  </a:cubicBezTo>
                  <a:cubicBezTo>
                    <a:pt x="1477" y="5954"/>
                    <a:pt x="1311" y="6120"/>
                    <a:pt x="1073" y="6120"/>
                  </a:cubicBezTo>
                  <a:cubicBezTo>
                    <a:pt x="882" y="6120"/>
                    <a:pt x="692" y="5954"/>
                    <a:pt x="692" y="5739"/>
                  </a:cubicBezTo>
                  <a:cubicBezTo>
                    <a:pt x="692" y="5525"/>
                    <a:pt x="882" y="5358"/>
                    <a:pt x="1073" y="5358"/>
                  </a:cubicBezTo>
                  <a:close/>
                  <a:moveTo>
                    <a:pt x="1073" y="8716"/>
                  </a:moveTo>
                  <a:cubicBezTo>
                    <a:pt x="1287" y="8716"/>
                    <a:pt x="1477" y="8883"/>
                    <a:pt x="1477" y="9097"/>
                  </a:cubicBezTo>
                  <a:cubicBezTo>
                    <a:pt x="1477" y="9311"/>
                    <a:pt x="1311" y="9478"/>
                    <a:pt x="1073" y="9478"/>
                  </a:cubicBezTo>
                  <a:cubicBezTo>
                    <a:pt x="882" y="9478"/>
                    <a:pt x="692" y="9311"/>
                    <a:pt x="692" y="9097"/>
                  </a:cubicBezTo>
                  <a:cubicBezTo>
                    <a:pt x="692" y="8883"/>
                    <a:pt x="882" y="8716"/>
                    <a:pt x="1073" y="8716"/>
                  </a:cubicBezTo>
                  <a:close/>
                  <a:moveTo>
                    <a:pt x="763" y="0"/>
                  </a:moveTo>
                  <a:lnTo>
                    <a:pt x="763" y="1357"/>
                  </a:lnTo>
                  <a:cubicBezTo>
                    <a:pt x="334" y="1524"/>
                    <a:pt x="1" y="1905"/>
                    <a:pt x="1" y="2381"/>
                  </a:cubicBezTo>
                  <a:cubicBezTo>
                    <a:pt x="1" y="2858"/>
                    <a:pt x="311" y="3239"/>
                    <a:pt x="763" y="3382"/>
                  </a:cubicBezTo>
                  <a:lnTo>
                    <a:pt x="763" y="4739"/>
                  </a:lnTo>
                  <a:cubicBezTo>
                    <a:pt x="334" y="4882"/>
                    <a:pt x="1" y="5263"/>
                    <a:pt x="1" y="5739"/>
                  </a:cubicBezTo>
                  <a:cubicBezTo>
                    <a:pt x="1" y="6216"/>
                    <a:pt x="311" y="6597"/>
                    <a:pt x="763" y="6763"/>
                  </a:cubicBezTo>
                  <a:lnTo>
                    <a:pt x="763" y="8097"/>
                  </a:lnTo>
                  <a:cubicBezTo>
                    <a:pt x="334" y="8240"/>
                    <a:pt x="1" y="8621"/>
                    <a:pt x="1" y="9097"/>
                  </a:cubicBezTo>
                  <a:cubicBezTo>
                    <a:pt x="1" y="9573"/>
                    <a:pt x="311" y="9978"/>
                    <a:pt x="763" y="10121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1"/>
                  </a:lnTo>
                  <a:cubicBezTo>
                    <a:pt x="1859" y="9978"/>
                    <a:pt x="2192" y="9573"/>
                    <a:pt x="2192" y="9097"/>
                  </a:cubicBezTo>
                  <a:cubicBezTo>
                    <a:pt x="2192" y="8621"/>
                    <a:pt x="1882" y="8240"/>
                    <a:pt x="1430" y="8097"/>
                  </a:cubicBezTo>
                  <a:lnTo>
                    <a:pt x="1430" y="6763"/>
                  </a:lnTo>
                  <a:cubicBezTo>
                    <a:pt x="1859" y="6597"/>
                    <a:pt x="2192" y="6216"/>
                    <a:pt x="2192" y="5739"/>
                  </a:cubicBezTo>
                  <a:cubicBezTo>
                    <a:pt x="2192" y="5263"/>
                    <a:pt x="1882" y="4882"/>
                    <a:pt x="1430" y="4739"/>
                  </a:cubicBezTo>
                  <a:lnTo>
                    <a:pt x="1430" y="3382"/>
                  </a:lnTo>
                  <a:cubicBezTo>
                    <a:pt x="1859" y="3239"/>
                    <a:pt x="2144" y="2858"/>
                    <a:pt x="2144" y="2381"/>
                  </a:cubicBezTo>
                  <a:cubicBezTo>
                    <a:pt x="2144" y="1905"/>
                    <a:pt x="1859" y="1524"/>
                    <a:pt x="1406" y="1357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93" name="Google Shape;4893;p56"/>
            <p:cNvSpPr/>
            <p:nvPr/>
          </p:nvSpPr>
          <p:spPr>
            <a:xfrm>
              <a:off x="4782879" y="4162688"/>
              <a:ext cx="260661" cy="75698"/>
            </a:xfrm>
            <a:custGeom>
              <a:rect b="b" l="l" r="r" t="t"/>
              <a:pathLst>
                <a:path extrusionOk="0" h="2573" w="8860">
                  <a:moveTo>
                    <a:pt x="8169" y="667"/>
                  </a:moveTo>
                  <a:lnTo>
                    <a:pt x="8169" y="1882"/>
                  </a:lnTo>
                  <a:lnTo>
                    <a:pt x="7073" y="1882"/>
                  </a:lnTo>
                  <a:lnTo>
                    <a:pt x="7073" y="667"/>
                  </a:lnTo>
                  <a:close/>
                  <a:moveTo>
                    <a:pt x="6430" y="691"/>
                  </a:moveTo>
                  <a:lnTo>
                    <a:pt x="6430" y="1905"/>
                  </a:lnTo>
                  <a:lnTo>
                    <a:pt x="1358" y="1905"/>
                  </a:lnTo>
                  <a:lnTo>
                    <a:pt x="858" y="1286"/>
                  </a:lnTo>
                  <a:lnTo>
                    <a:pt x="1358" y="691"/>
                  </a:lnTo>
                  <a:close/>
                  <a:moveTo>
                    <a:pt x="1072" y="0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8859" y="2572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94" name="Google Shape;4894;p56"/>
            <p:cNvSpPr/>
            <p:nvPr/>
          </p:nvSpPr>
          <p:spPr>
            <a:xfrm>
              <a:off x="4782879" y="4260066"/>
              <a:ext cx="260661" cy="75698"/>
            </a:xfrm>
            <a:custGeom>
              <a:rect b="b" l="l" r="r" t="t"/>
              <a:pathLst>
                <a:path extrusionOk="0" h="2573" w="8860">
                  <a:moveTo>
                    <a:pt x="6430" y="715"/>
                  </a:moveTo>
                  <a:lnTo>
                    <a:pt x="6430" y="1906"/>
                  </a:lnTo>
                  <a:lnTo>
                    <a:pt x="1358" y="1906"/>
                  </a:lnTo>
                  <a:lnTo>
                    <a:pt x="858" y="1310"/>
                  </a:lnTo>
                  <a:lnTo>
                    <a:pt x="1358" y="715"/>
                  </a:lnTo>
                  <a:close/>
                  <a:moveTo>
                    <a:pt x="8169" y="691"/>
                  </a:moveTo>
                  <a:lnTo>
                    <a:pt x="8169" y="1906"/>
                  </a:lnTo>
                  <a:lnTo>
                    <a:pt x="7097" y="1906"/>
                  </a:lnTo>
                  <a:lnTo>
                    <a:pt x="7097" y="691"/>
                  </a:lnTo>
                  <a:close/>
                  <a:moveTo>
                    <a:pt x="1072" y="1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8859" y="2572"/>
                  </a:lnTo>
                  <a:lnTo>
                    <a:pt x="8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95" name="Google Shape;4895;p56"/>
            <p:cNvSpPr/>
            <p:nvPr/>
          </p:nvSpPr>
          <p:spPr>
            <a:xfrm>
              <a:off x="4782879" y="4360240"/>
              <a:ext cx="260661" cy="75021"/>
            </a:xfrm>
            <a:custGeom>
              <a:rect b="b" l="l" r="r" t="t"/>
              <a:pathLst>
                <a:path extrusionOk="0" h="2550" w="8860">
                  <a:moveTo>
                    <a:pt x="6430" y="668"/>
                  </a:moveTo>
                  <a:lnTo>
                    <a:pt x="6430" y="1858"/>
                  </a:lnTo>
                  <a:lnTo>
                    <a:pt x="1358" y="1858"/>
                  </a:lnTo>
                  <a:lnTo>
                    <a:pt x="858" y="1263"/>
                  </a:lnTo>
                  <a:lnTo>
                    <a:pt x="1358" y="668"/>
                  </a:lnTo>
                  <a:close/>
                  <a:moveTo>
                    <a:pt x="8169" y="644"/>
                  </a:moveTo>
                  <a:lnTo>
                    <a:pt x="8169" y="1858"/>
                  </a:lnTo>
                  <a:lnTo>
                    <a:pt x="7097" y="1858"/>
                  </a:lnTo>
                  <a:lnTo>
                    <a:pt x="7097" y="644"/>
                  </a:lnTo>
                  <a:close/>
                  <a:moveTo>
                    <a:pt x="1072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8859" y="2549"/>
                  </a:lnTo>
                  <a:lnTo>
                    <a:pt x="8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896" name="Google Shape;4896;p56"/>
          <p:cNvGrpSpPr/>
          <p:nvPr/>
        </p:nvGrpSpPr>
        <p:grpSpPr>
          <a:xfrm>
            <a:off x="5512405" y="4129767"/>
            <a:ext cx="338418" cy="338418"/>
            <a:chOff x="5283805" y="4129767"/>
            <a:chExt cx="338418" cy="338418"/>
          </a:xfrm>
        </p:grpSpPr>
        <p:sp>
          <p:nvSpPr>
            <p:cNvPr id="4897" name="Google Shape;4897;p56"/>
            <p:cNvSpPr/>
            <p:nvPr/>
          </p:nvSpPr>
          <p:spPr>
            <a:xfrm>
              <a:off x="5283805" y="4129767"/>
              <a:ext cx="338418" cy="338418"/>
            </a:xfrm>
            <a:custGeom>
              <a:rect b="b" l="l" r="r" t="t"/>
              <a:pathLst>
                <a:path extrusionOk="0" h="11503" w="11503">
                  <a:moveTo>
                    <a:pt x="7454" y="691"/>
                  </a:moveTo>
                  <a:lnTo>
                    <a:pt x="7454" y="2000"/>
                  </a:lnTo>
                  <a:lnTo>
                    <a:pt x="5406" y="2000"/>
                  </a:lnTo>
                  <a:lnTo>
                    <a:pt x="5406" y="691"/>
                  </a:lnTo>
                  <a:close/>
                  <a:moveTo>
                    <a:pt x="10860" y="5096"/>
                  </a:moveTo>
                  <a:lnTo>
                    <a:pt x="10860" y="6406"/>
                  </a:lnTo>
                  <a:lnTo>
                    <a:pt x="8812" y="6406"/>
                  </a:lnTo>
                  <a:lnTo>
                    <a:pt x="8812" y="5096"/>
                  </a:lnTo>
                  <a:close/>
                  <a:moveTo>
                    <a:pt x="3978" y="4668"/>
                  </a:moveTo>
                  <a:lnTo>
                    <a:pt x="3978" y="6835"/>
                  </a:lnTo>
                  <a:lnTo>
                    <a:pt x="715" y="6835"/>
                  </a:lnTo>
                  <a:lnTo>
                    <a:pt x="715" y="4668"/>
                  </a:lnTo>
                  <a:close/>
                  <a:moveTo>
                    <a:pt x="7454" y="9550"/>
                  </a:moveTo>
                  <a:lnTo>
                    <a:pt x="7454" y="10859"/>
                  </a:lnTo>
                  <a:lnTo>
                    <a:pt x="5406" y="10859"/>
                  </a:lnTo>
                  <a:lnTo>
                    <a:pt x="5406" y="9550"/>
                  </a:lnTo>
                  <a:close/>
                  <a:moveTo>
                    <a:pt x="4716" y="0"/>
                  </a:moveTo>
                  <a:lnTo>
                    <a:pt x="4716" y="2643"/>
                  </a:lnTo>
                  <a:lnTo>
                    <a:pt x="6073" y="2643"/>
                  </a:lnTo>
                  <a:lnTo>
                    <a:pt x="6073" y="3334"/>
                  </a:lnTo>
                  <a:cubicBezTo>
                    <a:pt x="6073" y="3715"/>
                    <a:pt x="5764" y="4025"/>
                    <a:pt x="5383" y="4025"/>
                  </a:cubicBezTo>
                  <a:lnTo>
                    <a:pt x="1" y="4025"/>
                  </a:lnTo>
                  <a:lnTo>
                    <a:pt x="1" y="7525"/>
                  </a:lnTo>
                  <a:lnTo>
                    <a:pt x="5383" y="7525"/>
                  </a:lnTo>
                  <a:cubicBezTo>
                    <a:pt x="5764" y="7525"/>
                    <a:pt x="6073" y="7835"/>
                    <a:pt x="6073" y="8216"/>
                  </a:cubicBezTo>
                  <a:lnTo>
                    <a:pt x="6073" y="8883"/>
                  </a:lnTo>
                  <a:lnTo>
                    <a:pt x="4716" y="8883"/>
                  </a:lnTo>
                  <a:lnTo>
                    <a:pt x="4716" y="11502"/>
                  </a:lnTo>
                  <a:lnTo>
                    <a:pt x="8121" y="11502"/>
                  </a:lnTo>
                  <a:lnTo>
                    <a:pt x="8121" y="8883"/>
                  </a:lnTo>
                  <a:lnTo>
                    <a:pt x="6740" y="8883"/>
                  </a:lnTo>
                  <a:lnTo>
                    <a:pt x="6740" y="8216"/>
                  </a:lnTo>
                  <a:cubicBezTo>
                    <a:pt x="6740" y="7478"/>
                    <a:pt x="6145" y="6882"/>
                    <a:pt x="5406" y="6882"/>
                  </a:cubicBezTo>
                  <a:lnTo>
                    <a:pt x="4621" y="6882"/>
                  </a:lnTo>
                  <a:lnTo>
                    <a:pt x="4621" y="6097"/>
                  </a:lnTo>
                  <a:lnTo>
                    <a:pt x="8121" y="6097"/>
                  </a:lnTo>
                  <a:lnTo>
                    <a:pt x="8121" y="7073"/>
                  </a:lnTo>
                  <a:lnTo>
                    <a:pt x="11503" y="7073"/>
                  </a:lnTo>
                  <a:lnTo>
                    <a:pt x="11503" y="4430"/>
                  </a:lnTo>
                  <a:lnTo>
                    <a:pt x="8121" y="4430"/>
                  </a:lnTo>
                  <a:lnTo>
                    <a:pt x="8121" y="5454"/>
                  </a:lnTo>
                  <a:lnTo>
                    <a:pt x="4621" y="5454"/>
                  </a:lnTo>
                  <a:lnTo>
                    <a:pt x="4621" y="4668"/>
                  </a:lnTo>
                  <a:lnTo>
                    <a:pt x="5406" y="4668"/>
                  </a:lnTo>
                  <a:cubicBezTo>
                    <a:pt x="6145" y="4668"/>
                    <a:pt x="6740" y="4072"/>
                    <a:pt x="6740" y="3334"/>
                  </a:cubicBezTo>
                  <a:lnTo>
                    <a:pt x="6740" y="2643"/>
                  </a:lnTo>
                  <a:lnTo>
                    <a:pt x="8121" y="2643"/>
                  </a:lnTo>
                  <a:lnTo>
                    <a:pt x="8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4898" name="Google Shape;4898;p56"/>
            <p:cNvGrpSpPr/>
            <p:nvPr/>
          </p:nvGrpSpPr>
          <p:grpSpPr>
            <a:xfrm>
              <a:off x="5323051" y="4290192"/>
              <a:ext cx="59575" cy="19653"/>
              <a:chOff x="5323051" y="4290192"/>
              <a:chExt cx="59575" cy="19653"/>
            </a:xfrm>
          </p:grpSpPr>
          <p:sp>
            <p:nvSpPr>
              <p:cNvPr id="4899" name="Google Shape;4899;p56"/>
              <p:cNvSpPr/>
              <p:nvPr/>
            </p:nvSpPr>
            <p:spPr>
              <a:xfrm>
                <a:off x="5323051" y="4290192"/>
                <a:ext cx="20329" cy="19653"/>
              </a:xfrm>
              <a:custGeom>
                <a:rect b="b" l="l" r="r" t="t"/>
                <a:pathLst>
                  <a:path extrusionOk="0" h="668" w="691">
                    <a:moveTo>
                      <a:pt x="0" y="1"/>
                    </a:moveTo>
                    <a:lnTo>
                      <a:pt x="0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00" name="Google Shape;4900;p56"/>
              <p:cNvSpPr/>
              <p:nvPr/>
            </p:nvSpPr>
            <p:spPr>
              <a:xfrm>
                <a:off x="5362268" y="4290192"/>
                <a:ext cx="20359" cy="19653"/>
              </a:xfrm>
              <a:custGeom>
                <a:rect b="b" l="l" r="r" t="t"/>
                <a:pathLst>
                  <a:path extrusionOk="0" h="668" w="692">
                    <a:moveTo>
                      <a:pt x="1" y="1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901" name="Google Shape;4901;p56"/>
          <p:cNvSpPr/>
          <p:nvPr/>
        </p:nvSpPr>
        <p:spPr>
          <a:xfrm>
            <a:off x="6252608" y="4164777"/>
            <a:ext cx="338448" cy="337742"/>
          </a:xfrm>
          <a:custGeom>
            <a:rect b="b" l="l" r="r" t="t"/>
            <a:pathLst>
              <a:path extrusionOk="0" h="11480" w="11504">
                <a:moveTo>
                  <a:pt x="5431" y="691"/>
                </a:moveTo>
                <a:lnTo>
                  <a:pt x="5431" y="2501"/>
                </a:lnTo>
                <a:cubicBezTo>
                  <a:pt x="5645" y="2382"/>
                  <a:pt x="5955" y="2216"/>
                  <a:pt x="6240" y="2216"/>
                </a:cubicBezTo>
                <a:cubicBezTo>
                  <a:pt x="6693" y="2216"/>
                  <a:pt x="7050" y="2573"/>
                  <a:pt x="7050" y="3025"/>
                </a:cubicBezTo>
                <a:cubicBezTo>
                  <a:pt x="7050" y="3478"/>
                  <a:pt x="6693" y="3835"/>
                  <a:pt x="6240" y="3835"/>
                </a:cubicBezTo>
                <a:cubicBezTo>
                  <a:pt x="6002" y="3835"/>
                  <a:pt x="5669" y="3692"/>
                  <a:pt x="5431" y="3573"/>
                </a:cubicBezTo>
                <a:lnTo>
                  <a:pt x="5431" y="5383"/>
                </a:lnTo>
                <a:lnTo>
                  <a:pt x="4573" y="5383"/>
                </a:lnTo>
                <a:cubicBezTo>
                  <a:pt x="4621" y="4525"/>
                  <a:pt x="3954" y="3763"/>
                  <a:pt x="3073" y="3763"/>
                </a:cubicBezTo>
                <a:cubicBezTo>
                  <a:pt x="2239" y="3763"/>
                  <a:pt x="1525" y="4525"/>
                  <a:pt x="1596" y="5383"/>
                </a:cubicBezTo>
                <a:lnTo>
                  <a:pt x="692" y="5383"/>
                </a:lnTo>
                <a:lnTo>
                  <a:pt x="692" y="691"/>
                </a:lnTo>
                <a:close/>
                <a:moveTo>
                  <a:pt x="10884" y="644"/>
                </a:moveTo>
                <a:lnTo>
                  <a:pt x="10884" y="5383"/>
                </a:lnTo>
                <a:lnTo>
                  <a:pt x="9027" y="5383"/>
                </a:lnTo>
                <a:lnTo>
                  <a:pt x="9027" y="5407"/>
                </a:lnTo>
                <a:cubicBezTo>
                  <a:pt x="9146" y="5621"/>
                  <a:pt x="9312" y="5954"/>
                  <a:pt x="9312" y="6192"/>
                </a:cubicBezTo>
                <a:cubicBezTo>
                  <a:pt x="9312" y="6645"/>
                  <a:pt x="8955" y="7002"/>
                  <a:pt x="8503" y="7002"/>
                </a:cubicBezTo>
                <a:cubicBezTo>
                  <a:pt x="8050" y="7002"/>
                  <a:pt x="7693" y="6645"/>
                  <a:pt x="7693" y="6192"/>
                </a:cubicBezTo>
                <a:cubicBezTo>
                  <a:pt x="7693" y="5954"/>
                  <a:pt x="7836" y="5621"/>
                  <a:pt x="7955" y="5407"/>
                </a:cubicBezTo>
                <a:lnTo>
                  <a:pt x="6145" y="5407"/>
                </a:lnTo>
                <a:lnTo>
                  <a:pt x="6145" y="4525"/>
                </a:lnTo>
                <a:cubicBezTo>
                  <a:pt x="6174" y="4527"/>
                  <a:pt x="6203" y="4528"/>
                  <a:pt x="6231" y="4528"/>
                </a:cubicBezTo>
                <a:cubicBezTo>
                  <a:pt x="7051" y="4528"/>
                  <a:pt x="7741" y="3877"/>
                  <a:pt x="7741" y="3025"/>
                </a:cubicBezTo>
                <a:cubicBezTo>
                  <a:pt x="7741" y="2209"/>
                  <a:pt x="7071" y="1544"/>
                  <a:pt x="6267" y="1544"/>
                </a:cubicBezTo>
                <a:cubicBezTo>
                  <a:pt x="6227" y="1544"/>
                  <a:pt x="6186" y="1545"/>
                  <a:pt x="6145" y="1549"/>
                </a:cubicBezTo>
                <a:lnTo>
                  <a:pt x="6145" y="644"/>
                </a:lnTo>
                <a:close/>
                <a:moveTo>
                  <a:pt x="3049" y="4525"/>
                </a:moveTo>
                <a:cubicBezTo>
                  <a:pt x="3502" y="4525"/>
                  <a:pt x="3859" y="4883"/>
                  <a:pt x="3859" y="5311"/>
                </a:cubicBezTo>
                <a:cubicBezTo>
                  <a:pt x="3859" y="5550"/>
                  <a:pt x="3716" y="5883"/>
                  <a:pt x="3597" y="6097"/>
                </a:cubicBezTo>
                <a:lnTo>
                  <a:pt x="5383" y="6097"/>
                </a:lnTo>
                <a:lnTo>
                  <a:pt x="5383" y="6978"/>
                </a:lnTo>
                <a:cubicBezTo>
                  <a:pt x="5354" y="6977"/>
                  <a:pt x="5326" y="6976"/>
                  <a:pt x="5297" y="6976"/>
                </a:cubicBezTo>
                <a:cubicBezTo>
                  <a:pt x="4454" y="6976"/>
                  <a:pt x="3764" y="7649"/>
                  <a:pt x="3764" y="8479"/>
                </a:cubicBezTo>
                <a:cubicBezTo>
                  <a:pt x="3764" y="9295"/>
                  <a:pt x="4433" y="9960"/>
                  <a:pt x="5258" y="9960"/>
                </a:cubicBezTo>
                <a:cubicBezTo>
                  <a:pt x="5299" y="9960"/>
                  <a:pt x="5341" y="9959"/>
                  <a:pt x="5383" y="9955"/>
                </a:cubicBezTo>
                <a:lnTo>
                  <a:pt x="5383" y="10836"/>
                </a:lnTo>
                <a:lnTo>
                  <a:pt x="668" y="10836"/>
                </a:lnTo>
                <a:lnTo>
                  <a:pt x="668" y="6097"/>
                </a:lnTo>
                <a:lnTo>
                  <a:pt x="2525" y="6097"/>
                </a:lnTo>
                <a:cubicBezTo>
                  <a:pt x="2406" y="5883"/>
                  <a:pt x="2239" y="5550"/>
                  <a:pt x="2239" y="5311"/>
                </a:cubicBezTo>
                <a:cubicBezTo>
                  <a:pt x="2239" y="4883"/>
                  <a:pt x="2597" y="4525"/>
                  <a:pt x="3049" y="4525"/>
                </a:cubicBezTo>
                <a:close/>
                <a:moveTo>
                  <a:pt x="10884" y="6121"/>
                </a:moveTo>
                <a:lnTo>
                  <a:pt x="10884" y="10836"/>
                </a:lnTo>
                <a:lnTo>
                  <a:pt x="6121" y="10836"/>
                </a:lnTo>
                <a:lnTo>
                  <a:pt x="6121" y="9026"/>
                </a:lnTo>
                <a:cubicBezTo>
                  <a:pt x="5907" y="9145"/>
                  <a:pt x="5573" y="9288"/>
                  <a:pt x="5335" y="9288"/>
                </a:cubicBezTo>
                <a:cubicBezTo>
                  <a:pt x="4907" y="9288"/>
                  <a:pt x="4549" y="8931"/>
                  <a:pt x="4549" y="8479"/>
                </a:cubicBezTo>
                <a:cubicBezTo>
                  <a:pt x="4549" y="8026"/>
                  <a:pt x="4907" y="7669"/>
                  <a:pt x="5335" y="7669"/>
                </a:cubicBezTo>
                <a:cubicBezTo>
                  <a:pt x="5573" y="7669"/>
                  <a:pt x="5907" y="7836"/>
                  <a:pt x="6121" y="7955"/>
                </a:cubicBezTo>
                <a:lnTo>
                  <a:pt x="6121" y="6121"/>
                </a:lnTo>
                <a:lnTo>
                  <a:pt x="7002" y="6121"/>
                </a:lnTo>
                <a:cubicBezTo>
                  <a:pt x="6955" y="7002"/>
                  <a:pt x="7645" y="7740"/>
                  <a:pt x="8503" y="7740"/>
                </a:cubicBezTo>
                <a:cubicBezTo>
                  <a:pt x="9360" y="7740"/>
                  <a:pt x="10051" y="7002"/>
                  <a:pt x="9979" y="6121"/>
                </a:cubicBezTo>
                <a:close/>
                <a:moveTo>
                  <a:pt x="1" y="1"/>
                </a:moveTo>
                <a:lnTo>
                  <a:pt x="1" y="11479"/>
                </a:lnTo>
                <a:lnTo>
                  <a:pt x="11503" y="11479"/>
                </a:lnTo>
                <a:lnTo>
                  <a:pt x="11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02" name="Google Shape;4902;p56"/>
          <p:cNvSpPr/>
          <p:nvPr/>
        </p:nvSpPr>
        <p:spPr>
          <a:xfrm>
            <a:off x="6978807" y="4133268"/>
            <a:ext cx="338448" cy="298554"/>
          </a:xfrm>
          <a:custGeom>
            <a:rect b="b" l="l" r="r" t="t"/>
            <a:pathLst>
              <a:path extrusionOk="0" h="10148" w="11504">
                <a:moveTo>
                  <a:pt x="5764" y="1334"/>
                </a:moveTo>
                <a:lnTo>
                  <a:pt x="6431" y="2524"/>
                </a:lnTo>
                <a:lnTo>
                  <a:pt x="5073" y="2524"/>
                </a:lnTo>
                <a:lnTo>
                  <a:pt x="5764" y="1334"/>
                </a:lnTo>
                <a:close/>
                <a:moveTo>
                  <a:pt x="1644" y="7430"/>
                </a:moveTo>
                <a:cubicBezTo>
                  <a:pt x="2192" y="7430"/>
                  <a:pt x="2621" y="7883"/>
                  <a:pt x="2621" y="8430"/>
                </a:cubicBezTo>
                <a:cubicBezTo>
                  <a:pt x="2621" y="8954"/>
                  <a:pt x="2192" y="9407"/>
                  <a:pt x="1644" y="9407"/>
                </a:cubicBezTo>
                <a:cubicBezTo>
                  <a:pt x="1120" y="9407"/>
                  <a:pt x="668" y="8954"/>
                  <a:pt x="668" y="8430"/>
                </a:cubicBezTo>
                <a:cubicBezTo>
                  <a:pt x="668" y="7883"/>
                  <a:pt x="1120" y="7430"/>
                  <a:pt x="1644" y="7430"/>
                </a:cubicBezTo>
                <a:close/>
                <a:moveTo>
                  <a:pt x="5716" y="7430"/>
                </a:moveTo>
                <a:cubicBezTo>
                  <a:pt x="6288" y="7478"/>
                  <a:pt x="6717" y="7883"/>
                  <a:pt x="6717" y="8430"/>
                </a:cubicBezTo>
                <a:cubicBezTo>
                  <a:pt x="6717" y="8954"/>
                  <a:pt x="6264" y="9407"/>
                  <a:pt x="5716" y="9407"/>
                </a:cubicBezTo>
                <a:cubicBezTo>
                  <a:pt x="5193" y="9407"/>
                  <a:pt x="4740" y="8954"/>
                  <a:pt x="4740" y="8430"/>
                </a:cubicBezTo>
                <a:cubicBezTo>
                  <a:pt x="4740" y="7883"/>
                  <a:pt x="5193" y="7430"/>
                  <a:pt x="5716" y="7430"/>
                </a:cubicBezTo>
                <a:close/>
                <a:moveTo>
                  <a:pt x="9836" y="7430"/>
                </a:moveTo>
                <a:cubicBezTo>
                  <a:pt x="10360" y="7430"/>
                  <a:pt x="10813" y="7883"/>
                  <a:pt x="10813" y="8430"/>
                </a:cubicBezTo>
                <a:cubicBezTo>
                  <a:pt x="10813" y="8954"/>
                  <a:pt x="10360" y="9407"/>
                  <a:pt x="9836" y="9407"/>
                </a:cubicBezTo>
                <a:cubicBezTo>
                  <a:pt x="9289" y="9407"/>
                  <a:pt x="8860" y="8954"/>
                  <a:pt x="8860" y="8430"/>
                </a:cubicBezTo>
                <a:cubicBezTo>
                  <a:pt x="8860" y="7883"/>
                  <a:pt x="9289" y="7430"/>
                  <a:pt x="9836" y="7430"/>
                </a:cubicBezTo>
                <a:close/>
                <a:moveTo>
                  <a:pt x="5764" y="0"/>
                </a:moveTo>
                <a:lnTo>
                  <a:pt x="3907" y="3215"/>
                </a:lnTo>
                <a:lnTo>
                  <a:pt x="5431" y="3215"/>
                </a:lnTo>
                <a:lnTo>
                  <a:pt x="5431" y="4739"/>
                </a:lnTo>
                <a:lnTo>
                  <a:pt x="1358" y="4739"/>
                </a:lnTo>
                <a:lnTo>
                  <a:pt x="1358" y="6811"/>
                </a:lnTo>
                <a:cubicBezTo>
                  <a:pt x="573" y="6954"/>
                  <a:pt x="1" y="7668"/>
                  <a:pt x="49" y="8502"/>
                </a:cubicBezTo>
                <a:cubicBezTo>
                  <a:pt x="72" y="9335"/>
                  <a:pt x="763" y="10026"/>
                  <a:pt x="1597" y="10097"/>
                </a:cubicBezTo>
                <a:cubicBezTo>
                  <a:pt x="1624" y="10099"/>
                  <a:pt x="1651" y="10099"/>
                  <a:pt x="1679" y="10099"/>
                </a:cubicBezTo>
                <a:cubicBezTo>
                  <a:pt x="2593" y="10099"/>
                  <a:pt x="3311" y="9333"/>
                  <a:pt x="3311" y="8454"/>
                </a:cubicBezTo>
                <a:cubicBezTo>
                  <a:pt x="3311" y="7645"/>
                  <a:pt x="2740" y="6978"/>
                  <a:pt x="2001" y="6835"/>
                </a:cubicBezTo>
                <a:lnTo>
                  <a:pt x="2001" y="5406"/>
                </a:lnTo>
                <a:lnTo>
                  <a:pt x="5431" y="5406"/>
                </a:lnTo>
                <a:lnTo>
                  <a:pt x="5431" y="6835"/>
                </a:lnTo>
                <a:cubicBezTo>
                  <a:pt x="4645" y="6978"/>
                  <a:pt x="4097" y="7716"/>
                  <a:pt x="4121" y="8549"/>
                </a:cubicBezTo>
                <a:cubicBezTo>
                  <a:pt x="4145" y="9359"/>
                  <a:pt x="4835" y="10050"/>
                  <a:pt x="5669" y="10121"/>
                </a:cubicBezTo>
                <a:cubicBezTo>
                  <a:pt x="5697" y="10123"/>
                  <a:pt x="5725" y="10123"/>
                  <a:pt x="5753" y="10123"/>
                </a:cubicBezTo>
                <a:cubicBezTo>
                  <a:pt x="6666" y="10123"/>
                  <a:pt x="7383" y="9379"/>
                  <a:pt x="7383" y="8478"/>
                </a:cubicBezTo>
                <a:cubicBezTo>
                  <a:pt x="7383" y="7668"/>
                  <a:pt x="6836" y="7025"/>
                  <a:pt x="6074" y="6859"/>
                </a:cubicBezTo>
                <a:lnTo>
                  <a:pt x="6074" y="5430"/>
                </a:lnTo>
                <a:lnTo>
                  <a:pt x="9503" y="5430"/>
                </a:lnTo>
                <a:lnTo>
                  <a:pt x="9503" y="6859"/>
                </a:lnTo>
                <a:cubicBezTo>
                  <a:pt x="8741" y="7025"/>
                  <a:pt x="8169" y="7740"/>
                  <a:pt x="8193" y="8573"/>
                </a:cubicBezTo>
                <a:cubicBezTo>
                  <a:pt x="8217" y="9407"/>
                  <a:pt x="8908" y="10074"/>
                  <a:pt x="9741" y="10145"/>
                </a:cubicBezTo>
                <a:cubicBezTo>
                  <a:pt x="9769" y="10146"/>
                  <a:pt x="9798" y="10147"/>
                  <a:pt x="9826" y="10147"/>
                </a:cubicBezTo>
                <a:cubicBezTo>
                  <a:pt x="10740" y="10147"/>
                  <a:pt x="11480" y="9403"/>
                  <a:pt x="11480" y="8502"/>
                </a:cubicBezTo>
                <a:cubicBezTo>
                  <a:pt x="11503" y="7645"/>
                  <a:pt x="10932" y="6978"/>
                  <a:pt x="10194" y="6811"/>
                </a:cubicBezTo>
                <a:lnTo>
                  <a:pt x="10194" y="4739"/>
                </a:lnTo>
                <a:lnTo>
                  <a:pt x="6074" y="4739"/>
                </a:lnTo>
                <a:lnTo>
                  <a:pt x="6074" y="3215"/>
                </a:lnTo>
                <a:lnTo>
                  <a:pt x="7598" y="3215"/>
                </a:lnTo>
                <a:lnTo>
                  <a:pt x="57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903" name="Google Shape;4903;p56"/>
          <p:cNvGrpSpPr/>
          <p:nvPr/>
        </p:nvGrpSpPr>
        <p:grpSpPr>
          <a:xfrm>
            <a:off x="7711330" y="4129767"/>
            <a:ext cx="339122" cy="339122"/>
            <a:chOff x="7025530" y="4129767"/>
            <a:chExt cx="339122" cy="339122"/>
          </a:xfrm>
        </p:grpSpPr>
        <p:sp>
          <p:nvSpPr>
            <p:cNvPr id="4904" name="Google Shape;4904;p56"/>
            <p:cNvSpPr/>
            <p:nvPr/>
          </p:nvSpPr>
          <p:spPr>
            <a:xfrm>
              <a:off x="7128528" y="4233442"/>
              <a:ext cx="131743" cy="131743"/>
            </a:xfrm>
            <a:custGeom>
              <a:rect b="b" l="l" r="r" t="t"/>
              <a:pathLst>
                <a:path extrusionOk="0" h="4478" w="4478">
                  <a:moveTo>
                    <a:pt x="2239" y="691"/>
                  </a:moveTo>
                  <a:cubicBezTo>
                    <a:pt x="3072" y="691"/>
                    <a:pt x="3787" y="1406"/>
                    <a:pt x="3787" y="2239"/>
                  </a:cubicBezTo>
                  <a:cubicBezTo>
                    <a:pt x="3810" y="3073"/>
                    <a:pt x="3096" y="3787"/>
                    <a:pt x="2239" y="3787"/>
                  </a:cubicBezTo>
                  <a:cubicBezTo>
                    <a:pt x="1381" y="3787"/>
                    <a:pt x="691" y="3073"/>
                    <a:pt x="691" y="2239"/>
                  </a:cubicBezTo>
                  <a:cubicBezTo>
                    <a:pt x="691" y="1382"/>
                    <a:pt x="1405" y="691"/>
                    <a:pt x="2239" y="691"/>
                  </a:cubicBezTo>
                  <a:close/>
                  <a:moveTo>
                    <a:pt x="2239" y="1"/>
                  </a:moveTo>
                  <a:cubicBezTo>
                    <a:pt x="1024" y="1"/>
                    <a:pt x="0" y="1025"/>
                    <a:pt x="0" y="2239"/>
                  </a:cubicBezTo>
                  <a:cubicBezTo>
                    <a:pt x="0" y="3454"/>
                    <a:pt x="1024" y="4478"/>
                    <a:pt x="2239" y="4478"/>
                  </a:cubicBezTo>
                  <a:cubicBezTo>
                    <a:pt x="3453" y="4478"/>
                    <a:pt x="4477" y="3477"/>
                    <a:pt x="4477" y="2239"/>
                  </a:cubicBezTo>
                  <a:cubicBezTo>
                    <a:pt x="4477" y="1025"/>
                    <a:pt x="3453" y="1"/>
                    <a:pt x="2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05" name="Google Shape;4905;p56"/>
            <p:cNvSpPr/>
            <p:nvPr/>
          </p:nvSpPr>
          <p:spPr>
            <a:xfrm>
              <a:off x="7025530" y="4309815"/>
              <a:ext cx="157662" cy="158368"/>
            </a:xfrm>
            <a:custGeom>
              <a:rect b="b" l="l" r="r" t="t"/>
              <a:pathLst>
                <a:path extrusionOk="0" h="5383" w="5359">
                  <a:moveTo>
                    <a:pt x="2358" y="691"/>
                  </a:moveTo>
                  <a:cubicBezTo>
                    <a:pt x="2715" y="1834"/>
                    <a:pt x="3596" y="2715"/>
                    <a:pt x="4692" y="3049"/>
                  </a:cubicBezTo>
                  <a:lnTo>
                    <a:pt x="4692" y="4597"/>
                  </a:lnTo>
                  <a:cubicBezTo>
                    <a:pt x="2739" y="4168"/>
                    <a:pt x="1215" y="2620"/>
                    <a:pt x="810" y="691"/>
                  </a:cubicBezTo>
                  <a:close/>
                  <a:moveTo>
                    <a:pt x="0" y="0"/>
                  </a:moveTo>
                  <a:lnTo>
                    <a:pt x="48" y="381"/>
                  </a:lnTo>
                  <a:cubicBezTo>
                    <a:pt x="381" y="2953"/>
                    <a:pt x="2406" y="4978"/>
                    <a:pt x="4978" y="5335"/>
                  </a:cubicBezTo>
                  <a:lnTo>
                    <a:pt x="5359" y="5382"/>
                  </a:lnTo>
                  <a:lnTo>
                    <a:pt x="5359" y="2548"/>
                  </a:lnTo>
                  <a:lnTo>
                    <a:pt x="5073" y="2477"/>
                  </a:lnTo>
                  <a:cubicBezTo>
                    <a:pt x="4025" y="2215"/>
                    <a:pt x="3192" y="1358"/>
                    <a:pt x="2906" y="286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06" name="Google Shape;4906;p56"/>
            <p:cNvSpPr/>
            <p:nvPr/>
          </p:nvSpPr>
          <p:spPr>
            <a:xfrm>
              <a:off x="7206991" y="4129767"/>
              <a:ext cx="157662" cy="157662"/>
            </a:xfrm>
            <a:custGeom>
              <a:rect b="b" l="l" r="r" t="t"/>
              <a:pathLst>
                <a:path extrusionOk="0" h="5359" w="5359">
                  <a:moveTo>
                    <a:pt x="643" y="762"/>
                  </a:moveTo>
                  <a:cubicBezTo>
                    <a:pt x="2572" y="1191"/>
                    <a:pt x="4120" y="2715"/>
                    <a:pt x="4549" y="4668"/>
                  </a:cubicBezTo>
                  <a:lnTo>
                    <a:pt x="3001" y="4668"/>
                  </a:lnTo>
                  <a:cubicBezTo>
                    <a:pt x="2810" y="4120"/>
                    <a:pt x="2525" y="3620"/>
                    <a:pt x="2096" y="3215"/>
                  </a:cubicBezTo>
                  <a:cubicBezTo>
                    <a:pt x="1691" y="2786"/>
                    <a:pt x="1191" y="2501"/>
                    <a:pt x="643" y="2310"/>
                  </a:cubicBezTo>
                  <a:lnTo>
                    <a:pt x="643" y="762"/>
                  </a:lnTo>
                  <a:close/>
                  <a:moveTo>
                    <a:pt x="0" y="0"/>
                  </a:moveTo>
                  <a:lnTo>
                    <a:pt x="0" y="2858"/>
                  </a:lnTo>
                  <a:lnTo>
                    <a:pt x="262" y="2905"/>
                  </a:lnTo>
                  <a:cubicBezTo>
                    <a:pt x="1334" y="3144"/>
                    <a:pt x="2167" y="4025"/>
                    <a:pt x="2429" y="5096"/>
                  </a:cubicBezTo>
                  <a:lnTo>
                    <a:pt x="2501" y="5358"/>
                  </a:lnTo>
                  <a:lnTo>
                    <a:pt x="5359" y="5358"/>
                  </a:lnTo>
                  <a:lnTo>
                    <a:pt x="5287" y="4977"/>
                  </a:lnTo>
                  <a:cubicBezTo>
                    <a:pt x="4930" y="2405"/>
                    <a:pt x="2906" y="405"/>
                    <a:pt x="381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07" name="Google Shape;4907;p56"/>
            <p:cNvSpPr/>
            <p:nvPr/>
          </p:nvSpPr>
          <p:spPr>
            <a:xfrm>
              <a:off x="7025530" y="4129767"/>
              <a:ext cx="157662" cy="157662"/>
            </a:xfrm>
            <a:custGeom>
              <a:rect b="b" l="l" r="r" t="t"/>
              <a:pathLst>
                <a:path extrusionOk="0" h="5359" w="5359">
                  <a:moveTo>
                    <a:pt x="4692" y="762"/>
                  </a:moveTo>
                  <a:lnTo>
                    <a:pt x="4692" y="2310"/>
                  </a:lnTo>
                  <a:cubicBezTo>
                    <a:pt x="4168" y="2501"/>
                    <a:pt x="3668" y="2786"/>
                    <a:pt x="3239" y="3215"/>
                  </a:cubicBezTo>
                  <a:cubicBezTo>
                    <a:pt x="2834" y="3620"/>
                    <a:pt x="2525" y="4144"/>
                    <a:pt x="2358" y="4668"/>
                  </a:cubicBezTo>
                  <a:lnTo>
                    <a:pt x="810" y="4668"/>
                  </a:lnTo>
                  <a:cubicBezTo>
                    <a:pt x="1215" y="2739"/>
                    <a:pt x="2763" y="1191"/>
                    <a:pt x="4692" y="762"/>
                  </a:cubicBezTo>
                  <a:close/>
                  <a:moveTo>
                    <a:pt x="5359" y="0"/>
                  </a:moveTo>
                  <a:lnTo>
                    <a:pt x="4978" y="48"/>
                  </a:lnTo>
                  <a:cubicBezTo>
                    <a:pt x="2406" y="405"/>
                    <a:pt x="381" y="2405"/>
                    <a:pt x="48" y="4977"/>
                  </a:cubicBezTo>
                  <a:lnTo>
                    <a:pt x="0" y="5358"/>
                  </a:lnTo>
                  <a:lnTo>
                    <a:pt x="2858" y="5358"/>
                  </a:lnTo>
                  <a:lnTo>
                    <a:pt x="2906" y="5096"/>
                  </a:lnTo>
                  <a:cubicBezTo>
                    <a:pt x="3144" y="4025"/>
                    <a:pt x="4025" y="3144"/>
                    <a:pt x="5073" y="2905"/>
                  </a:cubicBezTo>
                  <a:lnTo>
                    <a:pt x="5359" y="2858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08" name="Google Shape;4908;p56"/>
            <p:cNvSpPr/>
            <p:nvPr/>
          </p:nvSpPr>
          <p:spPr>
            <a:xfrm>
              <a:off x="7205578" y="4309815"/>
              <a:ext cx="157662" cy="159074"/>
            </a:xfrm>
            <a:custGeom>
              <a:rect b="b" l="l" r="r" t="t"/>
              <a:pathLst>
                <a:path extrusionOk="0" h="5407" w="5359">
                  <a:moveTo>
                    <a:pt x="4597" y="691"/>
                  </a:moveTo>
                  <a:cubicBezTo>
                    <a:pt x="4216" y="2620"/>
                    <a:pt x="2668" y="4168"/>
                    <a:pt x="691" y="4597"/>
                  </a:cubicBezTo>
                  <a:lnTo>
                    <a:pt x="691" y="3049"/>
                  </a:lnTo>
                  <a:cubicBezTo>
                    <a:pt x="1834" y="2691"/>
                    <a:pt x="2716" y="1786"/>
                    <a:pt x="3049" y="691"/>
                  </a:cubicBezTo>
                  <a:close/>
                  <a:moveTo>
                    <a:pt x="2501" y="0"/>
                  </a:moveTo>
                  <a:lnTo>
                    <a:pt x="2454" y="286"/>
                  </a:lnTo>
                  <a:cubicBezTo>
                    <a:pt x="2215" y="1358"/>
                    <a:pt x="1334" y="2215"/>
                    <a:pt x="286" y="2477"/>
                  </a:cubicBezTo>
                  <a:lnTo>
                    <a:pt x="1" y="2548"/>
                  </a:lnTo>
                  <a:lnTo>
                    <a:pt x="1" y="5406"/>
                  </a:lnTo>
                  <a:lnTo>
                    <a:pt x="406" y="5335"/>
                  </a:lnTo>
                  <a:cubicBezTo>
                    <a:pt x="2954" y="4978"/>
                    <a:pt x="4978" y="2953"/>
                    <a:pt x="5311" y="405"/>
                  </a:cubicBezTo>
                  <a:lnTo>
                    <a:pt x="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912" name="Shape 4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3" name="Google Shape;4913;p57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4" name="Google Shape;4914;p57"/>
          <p:cNvGrpSpPr/>
          <p:nvPr/>
        </p:nvGrpSpPr>
        <p:grpSpPr>
          <a:xfrm>
            <a:off x="1071388" y="1943950"/>
            <a:ext cx="341804" cy="341957"/>
            <a:chOff x="1757188" y="1943950"/>
            <a:chExt cx="341804" cy="341957"/>
          </a:xfrm>
        </p:grpSpPr>
        <p:sp>
          <p:nvSpPr>
            <p:cNvPr id="4915" name="Google Shape;4915;p57"/>
            <p:cNvSpPr/>
            <p:nvPr/>
          </p:nvSpPr>
          <p:spPr>
            <a:xfrm>
              <a:off x="1757188" y="2060545"/>
              <a:ext cx="341804" cy="107372"/>
            </a:xfrm>
            <a:custGeom>
              <a:rect b="b" l="l" r="r" t="t"/>
              <a:pathLst>
                <a:path extrusionOk="0" h="3621" w="11527">
                  <a:moveTo>
                    <a:pt x="2501" y="0"/>
                  </a:moveTo>
                  <a:lnTo>
                    <a:pt x="2501" y="858"/>
                  </a:lnTo>
                  <a:cubicBezTo>
                    <a:pt x="2215" y="953"/>
                    <a:pt x="2001" y="1191"/>
                    <a:pt x="1882" y="1501"/>
                  </a:cubicBezTo>
                  <a:lnTo>
                    <a:pt x="0" y="1501"/>
                  </a:lnTo>
                  <a:lnTo>
                    <a:pt x="0" y="2167"/>
                  </a:lnTo>
                  <a:lnTo>
                    <a:pt x="1882" y="2167"/>
                  </a:lnTo>
                  <a:cubicBezTo>
                    <a:pt x="2025" y="2548"/>
                    <a:pt x="2382" y="2858"/>
                    <a:pt x="2834" y="2858"/>
                  </a:cubicBezTo>
                  <a:cubicBezTo>
                    <a:pt x="3287" y="2858"/>
                    <a:pt x="3644" y="2596"/>
                    <a:pt x="3787" y="2167"/>
                  </a:cubicBezTo>
                  <a:lnTo>
                    <a:pt x="4811" y="2167"/>
                  </a:lnTo>
                  <a:cubicBezTo>
                    <a:pt x="4882" y="2477"/>
                    <a:pt x="5121" y="2691"/>
                    <a:pt x="5430" y="2787"/>
                  </a:cubicBezTo>
                  <a:lnTo>
                    <a:pt x="5430" y="3620"/>
                  </a:lnTo>
                  <a:lnTo>
                    <a:pt x="6121" y="3620"/>
                  </a:lnTo>
                  <a:lnTo>
                    <a:pt x="6121" y="2787"/>
                  </a:lnTo>
                  <a:cubicBezTo>
                    <a:pt x="6407" y="2715"/>
                    <a:pt x="6621" y="2477"/>
                    <a:pt x="6740" y="2167"/>
                  </a:cubicBezTo>
                  <a:lnTo>
                    <a:pt x="7740" y="2167"/>
                  </a:lnTo>
                  <a:cubicBezTo>
                    <a:pt x="7907" y="2548"/>
                    <a:pt x="8264" y="2858"/>
                    <a:pt x="8693" y="2858"/>
                  </a:cubicBezTo>
                  <a:cubicBezTo>
                    <a:pt x="9145" y="2858"/>
                    <a:pt x="9502" y="2596"/>
                    <a:pt x="9645" y="2167"/>
                  </a:cubicBezTo>
                  <a:lnTo>
                    <a:pt x="11527" y="2167"/>
                  </a:lnTo>
                  <a:lnTo>
                    <a:pt x="11527" y="1501"/>
                  </a:lnTo>
                  <a:lnTo>
                    <a:pt x="9693" y="1501"/>
                  </a:lnTo>
                  <a:cubicBezTo>
                    <a:pt x="9598" y="1191"/>
                    <a:pt x="9360" y="977"/>
                    <a:pt x="9050" y="858"/>
                  </a:cubicBezTo>
                  <a:lnTo>
                    <a:pt x="9050" y="0"/>
                  </a:lnTo>
                  <a:lnTo>
                    <a:pt x="8383" y="0"/>
                  </a:lnTo>
                  <a:lnTo>
                    <a:pt x="8383" y="858"/>
                  </a:lnTo>
                  <a:cubicBezTo>
                    <a:pt x="8074" y="953"/>
                    <a:pt x="7859" y="1191"/>
                    <a:pt x="7740" y="1501"/>
                  </a:cubicBezTo>
                  <a:lnTo>
                    <a:pt x="6740" y="1501"/>
                  </a:lnTo>
                  <a:cubicBezTo>
                    <a:pt x="6597" y="1096"/>
                    <a:pt x="6240" y="810"/>
                    <a:pt x="5787" y="810"/>
                  </a:cubicBezTo>
                  <a:cubicBezTo>
                    <a:pt x="5335" y="810"/>
                    <a:pt x="4978" y="1096"/>
                    <a:pt x="4835" y="1501"/>
                  </a:cubicBezTo>
                  <a:lnTo>
                    <a:pt x="3811" y="1501"/>
                  </a:lnTo>
                  <a:cubicBezTo>
                    <a:pt x="3739" y="1191"/>
                    <a:pt x="3501" y="977"/>
                    <a:pt x="3192" y="858"/>
                  </a:cubicBez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57"/>
            <p:cNvSpPr/>
            <p:nvPr/>
          </p:nvSpPr>
          <p:spPr>
            <a:xfrm>
              <a:off x="1793898" y="19439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655" y="1"/>
                  </a:moveTo>
                  <a:cubicBezTo>
                    <a:pt x="742" y="1"/>
                    <a:pt x="25" y="745"/>
                    <a:pt x="25" y="1646"/>
                  </a:cubicBezTo>
                  <a:cubicBezTo>
                    <a:pt x="1" y="2456"/>
                    <a:pt x="549" y="3099"/>
                    <a:pt x="1311" y="3289"/>
                  </a:cubicBezTo>
                  <a:lnTo>
                    <a:pt x="1977" y="3289"/>
                  </a:lnTo>
                  <a:cubicBezTo>
                    <a:pt x="2763" y="3123"/>
                    <a:pt x="3335" y="2408"/>
                    <a:pt x="3287" y="1575"/>
                  </a:cubicBezTo>
                  <a:cubicBezTo>
                    <a:pt x="3263" y="741"/>
                    <a:pt x="2573" y="74"/>
                    <a:pt x="1739" y="3"/>
                  </a:cubicBezTo>
                  <a:cubicBezTo>
                    <a:pt x="1711" y="2"/>
                    <a:pt x="1683" y="1"/>
                    <a:pt x="1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57"/>
            <p:cNvSpPr/>
            <p:nvPr/>
          </p:nvSpPr>
          <p:spPr>
            <a:xfrm>
              <a:off x="1966923" y="19439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654" y="1"/>
                  </a:moveTo>
                  <a:cubicBezTo>
                    <a:pt x="742" y="1"/>
                    <a:pt x="24" y="745"/>
                    <a:pt x="24" y="1646"/>
                  </a:cubicBezTo>
                  <a:cubicBezTo>
                    <a:pt x="0" y="2456"/>
                    <a:pt x="548" y="3099"/>
                    <a:pt x="1310" y="3289"/>
                  </a:cubicBezTo>
                  <a:lnTo>
                    <a:pt x="1977" y="3289"/>
                  </a:lnTo>
                  <a:cubicBezTo>
                    <a:pt x="2763" y="3123"/>
                    <a:pt x="3334" y="2408"/>
                    <a:pt x="3287" y="1575"/>
                  </a:cubicBezTo>
                  <a:cubicBezTo>
                    <a:pt x="3263" y="741"/>
                    <a:pt x="2572" y="74"/>
                    <a:pt x="1739" y="3"/>
                  </a:cubicBezTo>
                  <a:cubicBezTo>
                    <a:pt x="1711" y="2"/>
                    <a:pt x="1682" y="1"/>
                    <a:pt x="1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57"/>
            <p:cNvSpPr/>
            <p:nvPr/>
          </p:nvSpPr>
          <p:spPr>
            <a:xfrm>
              <a:off x="1879358" y="21883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334" y="1"/>
                  </a:moveTo>
                  <a:cubicBezTo>
                    <a:pt x="572" y="167"/>
                    <a:pt x="0" y="858"/>
                    <a:pt x="24" y="1715"/>
                  </a:cubicBezTo>
                  <a:cubicBezTo>
                    <a:pt x="48" y="2549"/>
                    <a:pt x="739" y="3216"/>
                    <a:pt x="1572" y="3287"/>
                  </a:cubicBezTo>
                  <a:cubicBezTo>
                    <a:pt x="1601" y="3289"/>
                    <a:pt x="1629" y="3289"/>
                    <a:pt x="1657" y="3289"/>
                  </a:cubicBezTo>
                  <a:cubicBezTo>
                    <a:pt x="2569" y="3289"/>
                    <a:pt x="3287" y="2545"/>
                    <a:pt x="3287" y="1644"/>
                  </a:cubicBezTo>
                  <a:cubicBezTo>
                    <a:pt x="3334" y="834"/>
                    <a:pt x="2763" y="167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9" name="Google Shape;4919;p57"/>
          <p:cNvGrpSpPr/>
          <p:nvPr/>
        </p:nvGrpSpPr>
        <p:grpSpPr>
          <a:xfrm>
            <a:off x="1816255" y="1932711"/>
            <a:ext cx="341836" cy="310762"/>
            <a:chOff x="2349655" y="1932711"/>
            <a:chExt cx="341836" cy="310762"/>
          </a:xfrm>
        </p:grpSpPr>
        <p:sp>
          <p:nvSpPr>
            <p:cNvPr id="4920" name="Google Shape;4920;p57"/>
            <p:cNvSpPr/>
            <p:nvPr/>
          </p:nvSpPr>
          <p:spPr>
            <a:xfrm>
              <a:off x="2349655" y="1949673"/>
              <a:ext cx="90440" cy="63634"/>
            </a:xfrm>
            <a:custGeom>
              <a:rect b="b" l="l" r="r" t="t"/>
              <a:pathLst>
                <a:path extrusionOk="0" h="2146" w="3050">
                  <a:moveTo>
                    <a:pt x="1096" y="0"/>
                  </a:moveTo>
                  <a:cubicBezTo>
                    <a:pt x="477" y="0"/>
                    <a:pt x="1" y="524"/>
                    <a:pt x="25" y="1144"/>
                  </a:cubicBezTo>
                  <a:cubicBezTo>
                    <a:pt x="72" y="1667"/>
                    <a:pt x="477" y="2072"/>
                    <a:pt x="1025" y="2144"/>
                  </a:cubicBezTo>
                  <a:cubicBezTo>
                    <a:pt x="1043" y="2145"/>
                    <a:pt x="1061" y="2145"/>
                    <a:pt x="1079" y="2145"/>
                  </a:cubicBezTo>
                  <a:cubicBezTo>
                    <a:pt x="1557" y="2145"/>
                    <a:pt x="1983" y="1843"/>
                    <a:pt x="2120" y="1429"/>
                  </a:cubicBezTo>
                  <a:lnTo>
                    <a:pt x="3049" y="1429"/>
                  </a:lnTo>
                  <a:lnTo>
                    <a:pt x="3049" y="739"/>
                  </a:lnTo>
                  <a:lnTo>
                    <a:pt x="2120" y="739"/>
                  </a:lnTo>
                  <a:cubicBezTo>
                    <a:pt x="1977" y="286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57"/>
            <p:cNvSpPr/>
            <p:nvPr/>
          </p:nvSpPr>
          <p:spPr>
            <a:xfrm>
              <a:off x="2459134" y="1932711"/>
              <a:ext cx="129255" cy="95362"/>
            </a:xfrm>
            <a:custGeom>
              <a:rect b="b" l="l" r="r" t="t"/>
              <a:pathLst>
                <a:path extrusionOk="0" h="3216" w="4359">
                  <a:moveTo>
                    <a:pt x="2048" y="1"/>
                  </a:moveTo>
                  <a:lnTo>
                    <a:pt x="2048" y="811"/>
                  </a:lnTo>
                  <a:lnTo>
                    <a:pt x="0" y="811"/>
                  </a:lnTo>
                  <a:lnTo>
                    <a:pt x="0" y="2406"/>
                  </a:lnTo>
                  <a:lnTo>
                    <a:pt x="2048" y="2406"/>
                  </a:lnTo>
                  <a:lnTo>
                    <a:pt x="2048" y="3216"/>
                  </a:lnTo>
                  <a:lnTo>
                    <a:pt x="4358" y="1597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57"/>
            <p:cNvSpPr/>
            <p:nvPr/>
          </p:nvSpPr>
          <p:spPr>
            <a:xfrm>
              <a:off x="2349655" y="2057728"/>
              <a:ext cx="90440" cy="63723"/>
            </a:xfrm>
            <a:custGeom>
              <a:rect b="b" l="l" r="r" t="t"/>
              <a:pathLst>
                <a:path extrusionOk="0" h="2149" w="3050">
                  <a:moveTo>
                    <a:pt x="1096" y="0"/>
                  </a:moveTo>
                  <a:cubicBezTo>
                    <a:pt x="477" y="0"/>
                    <a:pt x="1" y="548"/>
                    <a:pt x="25" y="1167"/>
                  </a:cubicBezTo>
                  <a:cubicBezTo>
                    <a:pt x="72" y="1667"/>
                    <a:pt x="477" y="2096"/>
                    <a:pt x="1025" y="2143"/>
                  </a:cubicBezTo>
                  <a:cubicBezTo>
                    <a:pt x="1059" y="2147"/>
                    <a:pt x="1093" y="2148"/>
                    <a:pt x="1126" y="2148"/>
                  </a:cubicBezTo>
                  <a:cubicBezTo>
                    <a:pt x="1585" y="2148"/>
                    <a:pt x="1987" y="1851"/>
                    <a:pt x="2120" y="1429"/>
                  </a:cubicBezTo>
                  <a:lnTo>
                    <a:pt x="3049" y="1429"/>
                  </a:lnTo>
                  <a:lnTo>
                    <a:pt x="3049" y="762"/>
                  </a:lnTo>
                  <a:lnTo>
                    <a:pt x="2120" y="762"/>
                  </a:lnTo>
                  <a:cubicBezTo>
                    <a:pt x="1977" y="310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57"/>
            <p:cNvSpPr/>
            <p:nvPr/>
          </p:nvSpPr>
          <p:spPr>
            <a:xfrm>
              <a:off x="2459134" y="2043584"/>
              <a:ext cx="180080" cy="91834"/>
            </a:xfrm>
            <a:custGeom>
              <a:rect b="b" l="l" r="r" t="t"/>
              <a:pathLst>
                <a:path extrusionOk="0" h="3097" w="6073">
                  <a:moveTo>
                    <a:pt x="3858" y="1"/>
                  </a:moveTo>
                  <a:lnTo>
                    <a:pt x="3858" y="787"/>
                  </a:lnTo>
                  <a:lnTo>
                    <a:pt x="0" y="787"/>
                  </a:lnTo>
                  <a:lnTo>
                    <a:pt x="0" y="2358"/>
                  </a:lnTo>
                  <a:lnTo>
                    <a:pt x="3858" y="2358"/>
                  </a:lnTo>
                  <a:lnTo>
                    <a:pt x="3858" y="3097"/>
                  </a:lnTo>
                  <a:lnTo>
                    <a:pt x="3882" y="3097"/>
                  </a:lnTo>
                  <a:lnTo>
                    <a:pt x="6073" y="1549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57"/>
            <p:cNvSpPr/>
            <p:nvPr/>
          </p:nvSpPr>
          <p:spPr>
            <a:xfrm>
              <a:off x="2349655" y="2165754"/>
              <a:ext cx="90440" cy="63634"/>
            </a:xfrm>
            <a:custGeom>
              <a:rect b="b" l="l" r="r" t="t"/>
              <a:pathLst>
                <a:path extrusionOk="0" h="2146" w="3050">
                  <a:moveTo>
                    <a:pt x="1096" y="1"/>
                  </a:moveTo>
                  <a:cubicBezTo>
                    <a:pt x="477" y="1"/>
                    <a:pt x="1" y="525"/>
                    <a:pt x="25" y="1144"/>
                  </a:cubicBezTo>
                  <a:cubicBezTo>
                    <a:pt x="72" y="1668"/>
                    <a:pt x="477" y="2073"/>
                    <a:pt x="1025" y="2144"/>
                  </a:cubicBezTo>
                  <a:cubicBezTo>
                    <a:pt x="1043" y="2145"/>
                    <a:pt x="1061" y="2145"/>
                    <a:pt x="1079" y="2145"/>
                  </a:cubicBezTo>
                  <a:cubicBezTo>
                    <a:pt x="1557" y="2145"/>
                    <a:pt x="1983" y="1843"/>
                    <a:pt x="2120" y="1430"/>
                  </a:cubicBezTo>
                  <a:lnTo>
                    <a:pt x="3049" y="1430"/>
                  </a:lnTo>
                  <a:lnTo>
                    <a:pt x="3049" y="739"/>
                  </a:lnTo>
                  <a:lnTo>
                    <a:pt x="2120" y="739"/>
                  </a:lnTo>
                  <a:cubicBezTo>
                    <a:pt x="1977" y="286"/>
                    <a:pt x="1573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57"/>
            <p:cNvSpPr/>
            <p:nvPr/>
          </p:nvSpPr>
          <p:spPr>
            <a:xfrm>
              <a:off x="2459134" y="2151639"/>
              <a:ext cx="232357" cy="91834"/>
            </a:xfrm>
            <a:custGeom>
              <a:rect b="b" l="l" r="r" t="t"/>
              <a:pathLst>
                <a:path extrusionOk="0" h="3097" w="7836">
                  <a:moveTo>
                    <a:pt x="5668" y="0"/>
                  </a:moveTo>
                  <a:lnTo>
                    <a:pt x="5668" y="762"/>
                  </a:lnTo>
                  <a:lnTo>
                    <a:pt x="0" y="762"/>
                  </a:lnTo>
                  <a:lnTo>
                    <a:pt x="0" y="2310"/>
                  </a:lnTo>
                  <a:lnTo>
                    <a:pt x="5668" y="2310"/>
                  </a:lnTo>
                  <a:lnTo>
                    <a:pt x="5668" y="3096"/>
                  </a:lnTo>
                  <a:lnTo>
                    <a:pt x="7835" y="1548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6" name="Google Shape;4926;p57"/>
          <p:cNvGrpSpPr/>
          <p:nvPr/>
        </p:nvGrpSpPr>
        <p:grpSpPr>
          <a:xfrm>
            <a:off x="2586565" y="1943327"/>
            <a:ext cx="307200" cy="340386"/>
            <a:chOff x="2967565" y="1943327"/>
            <a:chExt cx="307200" cy="340386"/>
          </a:xfrm>
        </p:grpSpPr>
        <p:sp>
          <p:nvSpPr>
            <p:cNvPr id="4927" name="Google Shape;4927;p57"/>
            <p:cNvSpPr/>
            <p:nvPr/>
          </p:nvSpPr>
          <p:spPr>
            <a:xfrm>
              <a:off x="3030429" y="2095862"/>
              <a:ext cx="182215" cy="49460"/>
            </a:xfrm>
            <a:custGeom>
              <a:rect b="b" l="l" r="r" t="t"/>
              <a:pathLst>
                <a:path extrusionOk="0" h="1668" w="6145">
                  <a:moveTo>
                    <a:pt x="738" y="0"/>
                  </a:moveTo>
                  <a:lnTo>
                    <a:pt x="0" y="1667"/>
                  </a:lnTo>
                  <a:lnTo>
                    <a:pt x="6144" y="166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57"/>
            <p:cNvSpPr/>
            <p:nvPr/>
          </p:nvSpPr>
          <p:spPr>
            <a:xfrm>
              <a:off x="3061476" y="2027364"/>
              <a:ext cx="120804" cy="49460"/>
            </a:xfrm>
            <a:custGeom>
              <a:rect b="b" l="l" r="r" t="t"/>
              <a:pathLst>
                <a:path extrusionOk="0" h="1668" w="4074">
                  <a:moveTo>
                    <a:pt x="763" y="0"/>
                  </a:moveTo>
                  <a:lnTo>
                    <a:pt x="1" y="1667"/>
                  </a:lnTo>
                  <a:lnTo>
                    <a:pt x="4073" y="1667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57"/>
            <p:cNvSpPr/>
            <p:nvPr/>
          </p:nvSpPr>
          <p:spPr>
            <a:xfrm>
              <a:off x="2998641" y="2165754"/>
              <a:ext cx="245048" cy="49460"/>
            </a:xfrm>
            <a:custGeom>
              <a:rect b="b" l="l" r="r" t="t"/>
              <a:pathLst>
                <a:path extrusionOk="0" h="1668" w="8264">
                  <a:moveTo>
                    <a:pt x="739" y="1"/>
                  </a:moveTo>
                  <a:lnTo>
                    <a:pt x="0" y="1668"/>
                  </a:lnTo>
                  <a:lnTo>
                    <a:pt x="8264" y="1668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57"/>
            <p:cNvSpPr/>
            <p:nvPr/>
          </p:nvSpPr>
          <p:spPr>
            <a:xfrm>
              <a:off x="3091841" y="1943327"/>
              <a:ext cx="58653" cy="64287"/>
            </a:xfrm>
            <a:custGeom>
              <a:rect b="b" l="l" r="r" t="t"/>
              <a:pathLst>
                <a:path extrusionOk="0" h="2168" w="1978">
                  <a:moveTo>
                    <a:pt x="1001" y="0"/>
                  </a:moveTo>
                  <a:lnTo>
                    <a:pt x="1" y="2167"/>
                  </a:lnTo>
                  <a:lnTo>
                    <a:pt x="1977" y="21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57"/>
            <p:cNvSpPr/>
            <p:nvPr/>
          </p:nvSpPr>
          <p:spPr>
            <a:xfrm>
              <a:off x="2967565" y="2234253"/>
              <a:ext cx="307200" cy="49460"/>
            </a:xfrm>
            <a:custGeom>
              <a:rect b="b" l="l" r="r" t="t"/>
              <a:pathLst>
                <a:path extrusionOk="0" h="1668" w="10360">
                  <a:moveTo>
                    <a:pt x="739" y="1"/>
                  </a:moveTo>
                  <a:lnTo>
                    <a:pt x="1" y="1668"/>
                  </a:lnTo>
                  <a:lnTo>
                    <a:pt x="10360" y="1668"/>
                  </a:lnTo>
                  <a:lnTo>
                    <a:pt x="9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2" name="Google Shape;4932;p57"/>
          <p:cNvGrpSpPr/>
          <p:nvPr/>
        </p:nvGrpSpPr>
        <p:grpSpPr>
          <a:xfrm>
            <a:off x="3274232" y="1939087"/>
            <a:ext cx="340411" cy="339675"/>
            <a:chOff x="3502832" y="1939087"/>
            <a:chExt cx="340411" cy="339675"/>
          </a:xfrm>
        </p:grpSpPr>
        <p:sp>
          <p:nvSpPr>
            <p:cNvPr id="4933" name="Google Shape;4933;p57"/>
            <p:cNvSpPr/>
            <p:nvPr/>
          </p:nvSpPr>
          <p:spPr>
            <a:xfrm>
              <a:off x="3578417" y="2091622"/>
              <a:ext cx="187137" cy="31787"/>
            </a:xfrm>
            <a:custGeom>
              <a:rect b="b" l="l" r="r" t="t"/>
              <a:pathLst>
                <a:path extrusionOk="0" h="1072" w="6311">
                  <a:moveTo>
                    <a:pt x="0" y="0"/>
                  </a:moveTo>
                  <a:lnTo>
                    <a:pt x="0" y="1072"/>
                  </a:lnTo>
                  <a:lnTo>
                    <a:pt x="6311" y="1072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57"/>
            <p:cNvSpPr/>
            <p:nvPr/>
          </p:nvSpPr>
          <p:spPr>
            <a:xfrm>
              <a:off x="3552975" y="2142447"/>
              <a:ext cx="239414" cy="31817"/>
            </a:xfrm>
            <a:custGeom>
              <a:rect b="b" l="l" r="r" t="t"/>
              <a:pathLst>
                <a:path extrusionOk="0" h="1073" w="8074">
                  <a:moveTo>
                    <a:pt x="1" y="1"/>
                  </a:moveTo>
                  <a:lnTo>
                    <a:pt x="1" y="1072"/>
                  </a:lnTo>
                  <a:lnTo>
                    <a:pt x="8074" y="1072"/>
                  </a:lnTo>
                  <a:lnTo>
                    <a:pt x="80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57"/>
            <p:cNvSpPr/>
            <p:nvPr/>
          </p:nvSpPr>
          <p:spPr>
            <a:xfrm>
              <a:off x="3528986" y="2194725"/>
              <a:ext cx="286710" cy="31787"/>
            </a:xfrm>
            <a:custGeom>
              <a:rect b="b" l="l" r="r" t="t"/>
              <a:pathLst>
                <a:path extrusionOk="0" h="1072" w="9669">
                  <a:moveTo>
                    <a:pt x="0" y="0"/>
                  </a:moveTo>
                  <a:lnTo>
                    <a:pt x="0" y="1072"/>
                  </a:lnTo>
                  <a:lnTo>
                    <a:pt x="9669" y="1072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57"/>
            <p:cNvSpPr/>
            <p:nvPr/>
          </p:nvSpPr>
          <p:spPr>
            <a:xfrm>
              <a:off x="3606647" y="1939087"/>
              <a:ext cx="161043" cy="132072"/>
            </a:xfrm>
            <a:custGeom>
              <a:rect b="b" l="l" r="r" t="t"/>
              <a:pathLst>
                <a:path extrusionOk="0" h="4454" w="5431">
                  <a:moveTo>
                    <a:pt x="1906" y="0"/>
                  </a:moveTo>
                  <a:lnTo>
                    <a:pt x="1906" y="3382"/>
                  </a:lnTo>
                  <a:lnTo>
                    <a:pt x="1" y="3382"/>
                  </a:lnTo>
                  <a:lnTo>
                    <a:pt x="1" y="4454"/>
                  </a:lnTo>
                  <a:lnTo>
                    <a:pt x="4478" y="4454"/>
                  </a:lnTo>
                  <a:lnTo>
                    <a:pt x="4478" y="3382"/>
                  </a:lnTo>
                  <a:lnTo>
                    <a:pt x="2573" y="3382"/>
                  </a:lnTo>
                  <a:lnTo>
                    <a:pt x="2573" y="2072"/>
                  </a:lnTo>
                  <a:lnTo>
                    <a:pt x="5430" y="2072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57"/>
            <p:cNvSpPr/>
            <p:nvPr/>
          </p:nvSpPr>
          <p:spPr>
            <a:xfrm>
              <a:off x="3502832" y="2246974"/>
              <a:ext cx="340411" cy="31787"/>
            </a:xfrm>
            <a:custGeom>
              <a:rect b="b" l="l" r="r" t="t"/>
              <a:pathLst>
                <a:path extrusionOk="0" h="1072" w="11480">
                  <a:moveTo>
                    <a:pt x="1" y="0"/>
                  </a:moveTo>
                  <a:lnTo>
                    <a:pt x="1" y="1072"/>
                  </a:lnTo>
                  <a:lnTo>
                    <a:pt x="11479" y="1072"/>
                  </a:lnTo>
                  <a:lnTo>
                    <a:pt x="114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8" name="Google Shape;4938;p57"/>
          <p:cNvGrpSpPr/>
          <p:nvPr/>
        </p:nvGrpSpPr>
        <p:grpSpPr>
          <a:xfrm>
            <a:off x="4042436" y="1946856"/>
            <a:ext cx="341808" cy="341808"/>
            <a:chOff x="4118636" y="1946856"/>
            <a:chExt cx="341808" cy="341808"/>
          </a:xfrm>
        </p:grpSpPr>
        <p:sp>
          <p:nvSpPr>
            <p:cNvPr id="4939" name="Google Shape;4939;p57"/>
            <p:cNvSpPr/>
            <p:nvPr/>
          </p:nvSpPr>
          <p:spPr>
            <a:xfrm>
              <a:off x="4159587" y="2127621"/>
              <a:ext cx="120063" cy="120093"/>
            </a:xfrm>
            <a:custGeom>
              <a:rect b="b" l="l" r="r" t="t"/>
              <a:pathLst>
                <a:path extrusionOk="0" h="4050" w="4049">
                  <a:moveTo>
                    <a:pt x="2739" y="1"/>
                  </a:moveTo>
                  <a:cubicBezTo>
                    <a:pt x="1215" y="1"/>
                    <a:pt x="0" y="1215"/>
                    <a:pt x="0" y="2739"/>
                  </a:cubicBezTo>
                  <a:lnTo>
                    <a:pt x="0" y="4049"/>
                  </a:lnTo>
                  <a:lnTo>
                    <a:pt x="1310" y="4049"/>
                  </a:lnTo>
                  <a:cubicBezTo>
                    <a:pt x="2810" y="4049"/>
                    <a:pt x="4049" y="2835"/>
                    <a:pt x="4049" y="1310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57"/>
            <p:cNvSpPr/>
            <p:nvPr/>
          </p:nvSpPr>
          <p:spPr>
            <a:xfrm>
              <a:off x="4299401" y="2127621"/>
              <a:ext cx="161043" cy="161043"/>
            </a:xfrm>
            <a:custGeom>
              <a:rect b="b" l="l" r="r" t="t"/>
              <a:pathLst>
                <a:path extrusionOk="0" h="5431" w="5431">
                  <a:moveTo>
                    <a:pt x="3525" y="1525"/>
                  </a:moveTo>
                  <a:lnTo>
                    <a:pt x="3525" y="2215"/>
                  </a:lnTo>
                  <a:lnTo>
                    <a:pt x="1644" y="2215"/>
                  </a:lnTo>
                  <a:lnTo>
                    <a:pt x="1644" y="1525"/>
                  </a:lnTo>
                  <a:close/>
                  <a:moveTo>
                    <a:pt x="3525" y="3073"/>
                  </a:moveTo>
                  <a:lnTo>
                    <a:pt x="3525" y="3740"/>
                  </a:lnTo>
                  <a:lnTo>
                    <a:pt x="1644" y="3740"/>
                  </a:lnTo>
                  <a:lnTo>
                    <a:pt x="1644" y="3073"/>
                  </a:lnTo>
                  <a:close/>
                  <a:moveTo>
                    <a:pt x="1" y="1"/>
                  </a:moveTo>
                  <a:lnTo>
                    <a:pt x="1" y="1882"/>
                  </a:lnTo>
                  <a:cubicBezTo>
                    <a:pt x="1" y="3811"/>
                    <a:pt x="1596" y="5430"/>
                    <a:pt x="3549" y="5430"/>
                  </a:cubicBezTo>
                  <a:lnTo>
                    <a:pt x="5430" y="5430"/>
                  </a:lnTo>
                  <a:lnTo>
                    <a:pt x="5430" y="3549"/>
                  </a:lnTo>
                  <a:cubicBezTo>
                    <a:pt x="5430" y="1572"/>
                    <a:pt x="3859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57"/>
            <p:cNvSpPr/>
            <p:nvPr/>
          </p:nvSpPr>
          <p:spPr>
            <a:xfrm>
              <a:off x="4118636" y="1946856"/>
              <a:ext cx="161725" cy="160331"/>
            </a:xfrm>
            <a:custGeom>
              <a:rect b="b" l="l" r="r" t="t"/>
              <a:pathLst>
                <a:path extrusionOk="0" h="5407" w="5454">
                  <a:moveTo>
                    <a:pt x="3810" y="1667"/>
                  </a:moveTo>
                  <a:lnTo>
                    <a:pt x="3810" y="2358"/>
                  </a:lnTo>
                  <a:lnTo>
                    <a:pt x="1929" y="2358"/>
                  </a:lnTo>
                  <a:lnTo>
                    <a:pt x="1929" y="1667"/>
                  </a:lnTo>
                  <a:close/>
                  <a:moveTo>
                    <a:pt x="3810" y="3191"/>
                  </a:moveTo>
                  <a:lnTo>
                    <a:pt x="3810" y="3858"/>
                  </a:lnTo>
                  <a:lnTo>
                    <a:pt x="1929" y="3858"/>
                  </a:lnTo>
                  <a:lnTo>
                    <a:pt x="1929" y="3191"/>
                  </a:lnTo>
                  <a:close/>
                  <a:moveTo>
                    <a:pt x="0" y="0"/>
                  </a:moveTo>
                  <a:lnTo>
                    <a:pt x="0" y="1882"/>
                  </a:lnTo>
                  <a:cubicBezTo>
                    <a:pt x="0" y="3834"/>
                    <a:pt x="1620" y="5406"/>
                    <a:pt x="3572" y="5406"/>
                  </a:cubicBezTo>
                  <a:lnTo>
                    <a:pt x="5454" y="5406"/>
                  </a:lnTo>
                  <a:lnTo>
                    <a:pt x="5454" y="3549"/>
                  </a:lnTo>
                  <a:cubicBezTo>
                    <a:pt x="5454" y="1572"/>
                    <a:pt x="3882" y="0"/>
                    <a:pt x="1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57"/>
            <p:cNvSpPr/>
            <p:nvPr/>
          </p:nvSpPr>
          <p:spPr>
            <a:xfrm>
              <a:off x="4300824" y="1987095"/>
              <a:ext cx="120063" cy="120093"/>
            </a:xfrm>
            <a:custGeom>
              <a:rect b="b" l="l" r="r" t="t"/>
              <a:pathLst>
                <a:path extrusionOk="0" h="4050" w="4049">
                  <a:moveTo>
                    <a:pt x="2739" y="1"/>
                  </a:moveTo>
                  <a:cubicBezTo>
                    <a:pt x="1215" y="1"/>
                    <a:pt x="0" y="1239"/>
                    <a:pt x="0" y="2739"/>
                  </a:cubicBezTo>
                  <a:lnTo>
                    <a:pt x="0" y="4049"/>
                  </a:lnTo>
                  <a:lnTo>
                    <a:pt x="1310" y="4049"/>
                  </a:lnTo>
                  <a:cubicBezTo>
                    <a:pt x="2787" y="4049"/>
                    <a:pt x="4049" y="2835"/>
                    <a:pt x="4049" y="1310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3" name="Google Shape;4943;p57"/>
          <p:cNvGrpSpPr/>
          <p:nvPr/>
        </p:nvGrpSpPr>
        <p:grpSpPr>
          <a:xfrm>
            <a:off x="4781639" y="1935558"/>
            <a:ext cx="341839" cy="343910"/>
            <a:chOff x="4705439" y="1935558"/>
            <a:chExt cx="341839" cy="343910"/>
          </a:xfrm>
        </p:grpSpPr>
        <p:sp>
          <p:nvSpPr>
            <p:cNvPr id="4944" name="Google Shape;4944;p57"/>
            <p:cNvSpPr/>
            <p:nvPr/>
          </p:nvSpPr>
          <p:spPr>
            <a:xfrm>
              <a:off x="4788082" y="1996287"/>
              <a:ext cx="177974" cy="221741"/>
            </a:xfrm>
            <a:custGeom>
              <a:rect b="b" l="l" r="r" t="t"/>
              <a:pathLst>
                <a:path extrusionOk="0" h="7478" w="6002">
                  <a:moveTo>
                    <a:pt x="0" y="0"/>
                  </a:moveTo>
                  <a:lnTo>
                    <a:pt x="0" y="691"/>
                  </a:lnTo>
                  <a:lnTo>
                    <a:pt x="500" y="691"/>
                  </a:lnTo>
                  <a:cubicBezTo>
                    <a:pt x="858" y="691"/>
                    <a:pt x="1215" y="834"/>
                    <a:pt x="1477" y="1072"/>
                  </a:cubicBezTo>
                  <a:lnTo>
                    <a:pt x="3168" y="2667"/>
                  </a:lnTo>
                  <a:lnTo>
                    <a:pt x="2334" y="4263"/>
                  </a:lnTo>
                  <a:lnTo>
                    <a:pt x="1929" y="3858"/>
                  </a:lnTo>
                  <a:cubicBezTo>
                    <a:pt x="1548" y="3501"/>
                    <a:pt x="1024" y="3310"/>
                    <a:pt x="500" y="3310"/>
                  </a:cubicBezTo>
                  <a:lnTo>
                    <a:pt x="0" y="3310"/>
                  </a:lnTo>
                  <a:lnTo>
                    <a:pt x="0" y="3977"/>
                  </a:lnTo>
                  <a:lnTo>
                    <a:pt x="500" y="3977"/>
                  </a:lnTo>
                  <a:cubicBezTo>
                    <a:pt x="858" y="3977"/>
                    <a:pt x="1215" y="4144"/>
                    <a:pt x="1453" y="4382"/>
                  </a:cubicBezTo>
                  <a:lnTo>
                    <a:pt x="1977" y="4882"/>
                  </a:lnTo>
                  <a:lnTo>
                    <a:pt x="1310" y="6168"/>
                  </a:lnTo>
                  <a:cubicBezTo>
                    <a:pt x="1096" y="6549"/>
                    <a:pt x="715" y="6787"/>
                    <a:pt x="262" y="6787"/>
                  </a:cubicBezTo>
                  <a:lnTo>
                    <a:pt x="0" y="6787"/>
                  </a:lnTo>
                  <a:lnTo>
                    <a:pt x="0" y="7478"/>
                  </a:lnTo>
                  <a:lnTo>
                    <a:pt x="286" y="7478"/>
                  </a:lnTo>
                  <a:cubicBezTo>
                    <a:pt x="977" y="7478"/>
                    <a:pt x="1596" y="7073"/>
                    <a:pt x="1929" y="6478"/>
                  </a:cubicBezTo>
                  <a:lnTo>
                    <a:pt x="2525" y="5382"/>
                  </a:lnTo>
                  <a:lnTo>
                    <a:pt x="4073" y="6811"/>
                  </a:lnTo>
                  <a:cubicBezTo>
                    <a:pt x="4454" y="7168"/>
                    <a:pt x="4954" y="7383"/>
                    <a:pt x="5501" y="7383"/>
                  </a:cubicBezTo>
                  <a:lnTo>
                    <a:pt x="6002" y="7383"/>
                  </a:lnTo>
                  <a:lnTo>
                    <a:pt x="6002" y="6692"/>
                  </a:lnTo>
                  <a:lnTo>
                    <a:pt x="5454" y="6692"/>
                  </a:lnTo>
                  <a:cubicBezTo>
                    <a:pt x="5097" y="6692"/>
                    <a:pt x="4739" y="6549"/>
                    <a:pt x="4477" y="6311"/>
                  </a:cubicBezTo>
                  <a:lnTo>
                    <a:pt x="2810" y="4739"/>
                  </a:lnTo>
                  <a:lnTo>
                    <a:pt x="3644" y="3144"/>
                  </a:lnTo>
                  <a:lnTo>
                    <a:pt x="4025" y="3501"/>
                  </a:lnTo>
                  <a:cubicBezTo>
                    <a:pt x="4430" y="3858"/>
                    <a:pt x="4930" y="4072"/>
                    <a:pt x="5454" y="4072"/>
                  </a:cubicBezTo>
                  <a:lnTo>
                    <a:pt x="5978" y="4072"/>
                  </a:lnTo>
                  <a:lnTo>
                    <a:pt x="5978" y="3382"/>
                  </a:lnTo>
                  <a:lnTo>
                    <a:pt x="5454" y="3382"/>
                  </a:lnTo>
                  <a:cubicBezTo>
                    <a:pt x="5097" y="3382"/>
                    <a:pt x="4739" y="3239"/>
                    <a:pt x="4501" y="3001"/>
                  </a:cubicBezTo>
                  <a:lnTo>
                    <a:pt x="4001" y="2525"/>
                  </a:lnTo>
                  <a:lnTo>
                    <a:pt x="4668" y="1310"/>
                  </a:lnTo>
                  <a:cubicBezTo>
                    <a:pt x="4858" y="929"/>
                    <a:pt x="5287" y="691"/>
                    <a:pt x="5692" y="691"/>
                  </a:cubicBezTo>
                  <a:lnTo>
                    <a:pt x="5978" y="691"/>
                  </a:lnTo>
                  <a:lnTo>
                    <a:pt x="5978" y="0"/>
                  </a:lnTo>
                  <a:lnTo>
                    <a:pt x="5716" y="0"/>
                  </a:lnTo>
                  <a:cubicBezTo>
                    <a:pt x="5025" y="0"/>
                    <a:pt x="4406" y="381"/>
                    <a:pt x="4073" y="977"/>
                  </a:cubicBezTo>
                  <a:lnTo>
                    <a:pt x="3501" y="2024"/>
                  </a:lnTo>
                  <a:lnTo>
                    <a:pt x="1929" y="572"/>
                  </a:lnTo>
                  <a:cubicBezTo>
                    <a:pt x="1548" y="215"/>
                    <a:pt x="1024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57"/>
            <p:cNvSpPr/>
            <p:nvPr/>
          </p:nvSpPr>
          <p:spPr>
            <a:xfrm>
              <a:off x="4705439" y="1935558"/>
              <a:ext cx="62893" cy="340381"/>
            </a:xfrm>
            <a:custGeom>
              <a:rect b="b" l="l" r="r" t="t"/>
              <a:pathLst>
                <a:path extrusionOk="0" h="11479" w="2121">
                  <a:moveTo>
                    <a:pt x="763" y="0"/>
                  </a:moveTo>
                  <a:lnTo>
                    <a:pt x="763" y="1358"/>
                  </a:lnTo>
                  <a:cubicBezTo>
                    <a:pt x="334" y="1501"/>
                    <a:pt x="1" y="1905"/>
                    <a:pt x="1" y="2382"/>
                  </a:cubicBezTo>
                  <a:cubicBezTo>
                    <a:pt x="1" y="2858"/>
                    <a:pt x="311" y="3239"/>
                    <a:pt x="763" y="3382"/>
                  </a:cubicBezTo>
                  <a:lnTo>
                    <a:pt x="763" y="4715"/>
                  </a:lnTo>
                  <a:cubicBezTo>
                    <a:pt x="334" y="4882"/>
                    <a:pt x="1" y="5263"/>
                    <a:pt x="1" y="5739"/>
                  </a:cubicBezTo>
                  <a:cubicBezTo>
                    <a:pt x="1" y="6216"/>
                    <a:pt x="311" y="6597"/>
                    <a:pt x="763" y="6740"/>
                  </a:cubicBezTo>
                  <a:lnTo>
                    <a:pt x="763" y="8097"/>
                  </a:lnTo>
                  <a:cubicBezTo>
                    <a:pt x="334" y="8240"/>
                    <a:pt x="1" y="8621"/>
                    <a:pt x="1" y="9097"/>
                  </a:cubicBezTo>
                  <a:cubicBezTo>
                    <a:pt x="1" y="9574"/>
                    <a:pt x="311" y="9955"/>
                    <a:pt x="763" y="10121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1"/>
                  </a:lnTo>
                  <a:cubicBezTo>
                    <a:pt x="1763" y="10002"/>
                    <a:pt x="2001" y="9764"/>
                    <a:pt x="2120" y="9431"/>
                  </a:cubicBezTo>
                  <a:lnTo>
                    <a:pt x="2120" y="8835"/>
                  </a:lnTo>
                  <a:lnTo>
                    <a:pt x="2097" y="8835"/>
                  </a:lnTo>
                  <a:cubicBezTo>
                    <a:pt x="1978" y="8502"/>
                    <a:pt x="1739" y="8264"/>
                    <a:pt x="1406" y="8145"/>
                  </a:cubicBezTo>
                  <a:lnTo>
                    <a:pt x="1406" y="6811"/>
                  </a:lnTo>
                  <a:cubicBezTo>
                    <a:pt x="1739" y="6692"/>
                    <a:pt x="1978" y="6454"/>
                    <a:pt x="2097" y="6120"/>
                  </a:cubicBezTo>
                  <a:lnTo>
                    <a:pt x="2097" y="5430"/>
                  </a:lnTo>
                  <a:cubicBezTo>
                    <a:pt x="1978" y="5120"/>
                    <a:pt x="1739" y="4882"/>
                    <a:pt x="1406" y="4763"/>
                  </a:cubicBezTo>
                  <a:lnTo>
                    <a:pt x="1406" y="3406"/>
                  </a:lnTo>
                  <a:cubicBezTo>
                    <a:pt x="1739" y="3287"/>
                    <a:pt x="1978" y="3048"/>
                    <a:pt x="2097" y="2739"/>
                  </a:cubicBezTo>
                  <a:lnTo>
                    <a:pt x="2097" y="2048"/>
                  </a:lnTo>
                  <a:cubicBezTo>
                    <a:pt x="1978" y="1715"/>
                    <a:pt x="1739" y="1477"/>
                    <a:pt x="1406" y="1358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57"/>
            <p:cNvSpPr/>
            <p:nvPr/>
          </p:nvSpPr>
          <p:spPr>
            <a:xfrm>
              <a:off x="4984386" y="1936952"/>
              <a:ext cx="62893" cy="342516"/>
            </a:xfrm>
            <a:custGeom>
              <a:rect b="b" l="l" r="r" t="t"/>
              <a:pathLst>
                <a:path extrusionOk="0" h="11551" w="2121">
                  <a:moveTo>
                    <a:pt x="691" y="1"/>
                  </a:moveTo>
                  <a:lnTo>
                    <a:pt x="691" y="1382"/>
                  </a:lnTo>
                  <a:cubicBezTo>
                    <a:pt x="358" y="1501"/>
                    <a:pt x="120" y="1739"/>
                    <a:pt x="1" y="2049"/>
                  </a:cubicBezTo>
                  <a:lnTo>
                    <a:pt x="1" y="2739"/>
                  </a:lnTo>
                  <a:cubicBezTo>
                    <a:pt x="120" y="3073"/>
                    <a:pt x="358" y="3311"/>
                    <a:pt x="691" y="3430"/>
                  </a:cubicBezTo>
                  <a:lnTo>
                    <a:pt x="691" y="4764"/>
                  </a:lnTo>
                  <a:cubicBezTo>
                    <a:pt x="358" y="4883"/>
                    <a:pt x="120" y="5121"/>
                    <a:pt x="1" y="5454"/>
                  </a:cubicBezTo>
                  <a:lnTo>
                    <a:pt x="1" y="6145"/>
                  </a:lnTo>
                  <a:cubicBezTo>
                    <a:pt x="120" y="6455"/>
                    <a:pt x="358" y="6693"/>
                    <a:pt x="691" y="6812"/>
                  </a:cubicBezTo>
                  <a:lnTo>
                    <a:pt x="691" y="8145"/>
                  </a:lnTo>
                  <a:cubicBezTo>
                    <a:pt x="358" y="8264"/>
                    <a:pt x="120" y="8526"/>
                    <a:pt x="1" y="8836"/>
                  </a:cubicBezTo>
                  <a:lnTo>
                    <a:pt x="1" y="9503"/>
                  </a:lnTo>
                  <a:cubicBezTo>
                    <a:pt x="96" y="9836"/>
                    <a:pt x="358" y="10050"/>
                    <a:pt x="691" y="10170"/>
                  </a:cubicBezTo>
                  <a:lnTo>
                    <a:pt x="691" y="11551"/>
                  </a:lnTo>
                  <a:lnTo>
                    <a:pt x="1382" y="11551"/>
                  </a:lnTo>
                  <a:lnTo>
                    <a:pt x="1382" y="10170"/>
                  </a:lnTo>
                  <a:cubicBezTo>
                    <a:pt x="1787" y="10027"/>
                    <a:pt x="2120" y="9646"/>
                    <a:pt x="2120" y="9169"/>
                  </a:cubicBezTo>
                  <a:cubicBezTo>
                    <a:pt x="2120" y="8693"/>
                    <a:pt x="1834" y="8312"/>
                    <a:pt x="1382" y="8145"/>
                  </a:cubicBezTo>
                  <a:lnTo>
                    <a:pt x="1382" y="6812"/>
                  </a:lnTo>
                  <a:cubicBezTo>
                    <a:pt x="1787" y="6621"/>
                    <a:pt x="2120" y="6216"/>
                    <a:pt x="2120" y="5740"/>
                  </a:cubicBezTo>
                  <a:cubicBezTo>
                    <a:pt x="2120" y="5264"/>
                    <a:pt x="1834" y="4883"/>
                    <a:pt x="1382" y="4740"/>
                  </a:cubicBezTo>
                  <a:lnTo>
                    <a:pt x="1382" y="3406"/>
                  </a:lnTo>
                  <a:cubicBezTo>
                    <a:pt x="1787" y="3240"/>
                    <a:pt x="2120" y="2859"/>
                    <a:pt x="2120" y="2382"/>
                  </a:cubicBezTo>
                  <a:cubicBezTo>
                    <a:pt x="2120" y="1906"/>
                    <a:pt x="1834" y="1525"/>
                    <a:pt x="1382" y="1382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7" name="Google Shape;4947;p57"/>
          <p:cNvSpPr/>
          <p:nvPr/>
        </p:nvSpPr>
        <p:spPr>
          <a:xfrm>
            <a:off x="5518768" y="1930606"/>
            <a:ext cx="340381" cy="341804"/>
          </a:xfrm>
          <a:custGeom>
            <a:rect b="b" l="l" r="r" t="t"/>
            <a:pathLst>
              <a:path extrusionOk="0" h="11527" w="11479">
                <a:moveTo>
                  <a:pt x="7049" y="0"/>
                </a:moveTo>
                <a:lnTo>
                  <a:pt x="7049" y="10836"/>
                </a:lnTo>
                <a:lnTo>
                  <a:pt x="6359" y="10836"/>
                </a:lnTo>
                <a:lnTo>
                  <a:pt x="6359" y="3430"/>
                </a:lnTo>
                <a:lnTo>
                  <a:pt x="5120" y="3430"/>
                </a:lnTo>
                <a:lnTo>
                  <a:pt x="5120" y="10836"/>
                </a:lnTo>
                <a:lnTo>
                  <a:pt x="4454" y="10836"/>
                </a:lnTo>
                <a:lnTo>
                  <a:pt x="4454" y="1882"/>
                </a:lnTo>
                <a:lnTo>
                  <a:pt x="3215" y="1882"/>
                </a:lnTo>
                <a:lnTo>
                  <a:pt x="3215" y="10836"/>
                </a:lnTo>
                <a:lnTo>
                  <a:pt x="2525" y="10836"/>
                </a:lnTo>
                <a:lnTo>
                  <a:pt x="2525" y="5002"/>
                </a:lnTo>
                <a:lnTo>
                  <a:pt x="1286" y="5002"/>
                </a:lnTo>
                <a:lnTo>
                  <a:pt x="12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10241" y="10836"/>
                </a:lnTo>
                <a:lnTo>
                  <a:pt x="10241" y="1882"/>
                </a:lnTo>
                <a:lnTo>
                  <a:pt x="8978" y="1882"/>
                </a:lnTo>
                <a:lnTo>
                  <a:pt x="8978" y="10836"/>
                </a:lnTo>
                <a:lnTo>
                  <a:pt x="8312" y="10836"/>
                </a:lnTo>
                <a:lnTo>
                  <a:pt x="8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8" name="Google Shape;4948;p57"/>
          <p:cNvGrpSpPr/>
          <p:nvPr/>
        </p:nvGrpSpPr>
        <p:grpSpPr>
          <a:xfrm>
            <a:off x="6262241" y="1992759"/>
            <a:ext cx="341809" cy="276839"/>
            <a:chOff x="5881241" y="1992759"/>
            <a:chExt cx="341809" cy="276839"/>
          </a:xfrm>
        </p:grpSpPr>
        <p:sp>
          <p:nvSpPr>
            <p:cNvPr id="4949" name="Google Shape;4949;p57"/>
            <p:cNvSpPr/>
            <p:nvPr/>
          </p:nvSpPr>
          <p:spPr>
            <a:xfrm>
              <a:off x="5881241" y="2032998"/>
              <a:ext cx="240126" cy="63575"/>
            </a:xfrm>
            <a:custGeom>
              <a:rect b="b" l="l" r="r" t="t"/>
              <a:pathLst>
                <a:path extrusionOk="0" h="2144" w="8098">
                  <a:moveTo>
                    <a:pt x="0" y="1"/>
                  </a:moveTo>
                  <a:lnTo>
                    <a:pt x="0" y="2144"/>
                  </a:lnTo>
                  <a:lnTo>
                    <a:pt x="7025" y="2144"/>
                  </a:lnTo>
                  <a:lnTo>
                    <a:pt x="8097" y="1072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57"/>
            <p:cNvSpPr/>
            <p:nvPr/>
          </p:nvSpPr>
          <p:spPr>
            <a:xfrm>
              <a:off x="6117784" y="2032998"/>
              <a:ext cx="105266" cy="63575"/>
            </a:xfrm>
            <a:custGeom>
              <a:rect b="b" l="l" r="r" t="t"/>
              <a:pathLst>
                <a:path extrusionOk="0" h="2144" w="3550">
                  <a:moveTo>
                    <a:pt x="1" y="1"/>
                  </a:moveTo>
                  <a:lnTo>
                    <a:pt x="1073" y="1072"/>
                  </a:lnTo>
                  <a:lnTo>
                    <a:pt x="1" y="2144"/>
                  </a:lnTo>
                  <a:lnTo>
                    <a:pt x="3549" y="2144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57"/>
            <p:cNvSpPr/>
            <p:nvPr/>
          </p:nvSpPr>
          <p:spPr>
            <a:xfrm>
              <a:off x="5882635" y="2119851"/>
              <a:ext cx="188590" cy="63605"/>
            </a:xfrm>
            <a:custGeom>
              <a:rect b="b" l="l" r="r" t="t"/>
              <a:pathLst>
                <a:path extrusionOk="0" h="2145" w="6360">
                  <a:moveTo>
                    <a:pt x="1" y="1"/>
                  </a:moveTo>
                  <a:lnTo>
                    <a:pt x="1" y="2144"/>
                  </a:lnTo>
                  <a:lnTo>
                    <a:pt x="5288" y="2144"/>
                  </a:lnTo>
                  <a:lnTo>
                    <a:pt x="6359" y="1072"/>
                  </a:lnTo>
                  <a:lnTo>
                    <a:pt x="5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57"/>
            <p:cNvSpPr/>
            <p:nvPr/>
          </p:nvSpPr>
          <p:spPr>
            <a:xfrm>
              <a:off x="6067670" y="2119851"/>
              <a:ext cx="155379" cy="63605"/>
            </a:xfrm>
            <a:custGeom>
              <a:rect b="b" l="l" r="r" t="t"/>
              <a:pathLst>
                <a:path extrusionOk="0" h="2145" w="5240">
                  <a:moveTo>
                    <a:pt x="0" y="1"/>
                  </a:moveTo>
                  <a:lnTo>
                    <a:pt x="1072" y="1072"/>
                  </a:lnTo>
                  <a:lnTo>
                    <a:pt x="0" y="2144"/>
                  </a:lnTo>
                  <a:lnTo>
                    <a:pt x="5239" y="214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57"/>
            <p:cNvSpPr/>
            <p:nvPr/>
          </p:nvSpPr>
          <p:spPr>
            <a:xfrm>
              <a:off x="5881923" y="2206023"/>
              <a:ext cx="131390" cy="63575"/>
            </a:xfrm>
            <a:custGeom>
              <a:rect b="b" l="l" r="r" t="t"/>
              <a:pathLst>
                <a:path extrusionOk="0" h="2144" w="4431">
                  <a:moveTo>
                    <a:pt x="1" y="0"/>
                  </a:moveTo>
                  <a:lnTo>
                    <a:pt x="1" y="2143"/>
                  </a:lnTo>
                  <a:lnTo>
                    <a:pt x="3359" y="2143"/>
                  </a:lnTo>
                  <a:lnTo>
                    <a:pt x="4430" y="1072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57"/>
            <p:cNvSpPr/>
            <p:nvPr/>
          </p:nvSpPr>
          <p:spPr>
            <a:xfrm>
              <a:off x="6009046" y="2206023"/>
              <a:ext cx="214002" cy="63575"/>
            </a:xfrm>
            <a:custGeom>
              <a:rect b="b" l="l" r="r" t="t"/>
              <a:pathLst>
                <a:path extrusionOk="0" h="2144" w="7217">
                  <a:moveTo>
                    <a:pt x="1" y="0"/>
                  </a:moveTo>
                  <a:lnTo>
                    <a:pt x="1072" y="1072"/>
                  </a:lnTo>
                  <a:lnTo>
                    <a:pt x="1" y="2143"/>
                  </a:lnTo>
                  <a:lnTo>
                    <a:pt x="7216" y="2143"/>
                  </a:lnTo>
                  <a:lnTo>
                    <a:pt x="7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57"/>
            <p:cNvSpPr/>
            <p:nvPr/>
          </p:nvSpPr>
          <p:spPr>
            <a:xfrm>
              <a:off x="6162293" y="1992759"/>
              <a:ext cx="60758" cy="20490"/>
            </a:xfrm>
            <a:custGeom>
              <a:rect b="b" l="l" r="r" t="t"/>
              <a:pathLst>
                <a:path extrusionOk="0" h="691" w="2049">
                  <a:moveTo>
                    <a:pt x="0" y="0"/>
                  </a:moveTo>
                  <a:lnTo>
                    <a:pt x="0" y="691"/>
                  </a:lnTo>
                  <a:lnTo>
                    <a:pt x="2048" y="691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57"/>
            <p:cNvSpPr/>
            <p:nvPr/>
          </p:nvSpPr>
          <p:spPr>
            <a:xfrm>
              <a:off x="6121342" y="1992759"/>
              <a:ext cx="20490" cy="20490"/>
            </a:xfrm>
            <a:custGeom>
              <a:rect b="b" l="l" r="r" t="t"/>
              <a:pathLst>
                <a:path extrusionOk="0" h="691" w="691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7" name="Google Shape;4957;p57"/>
          <p:cNvGrpSpPr/>
          <p:nvPr/>
        </p:nvGrpSpPr>
        <p:grpSpPr>
          <a:xfrm>
            <a:off x="6992994" y="1922125"/>
            <a:ext cx="342520" cy="340416"/>
            <a:chOff x="6459594" y="1922125"/>
            <a:chExt cx="342520" cy="340416"/>
          </a:xfrm>
        </p:grpSpPr>
        <p:sp>
          <p:nvSpPr>
            <p:cNvPr id="4958" name="Google Shape;4958;p57"/>
            <p:cNvSpPr/>
            <p:nvPr/>
          </p:nvSpPr>
          <p:spPr>
            <a:xfrm>
              <a:off x="6730059" y="2207417"/>
              <a:ext cx="71344" cy="55124"/>
            </a:xfrm>
            <a:custGeom>
              <a:rect b="b" l="l" r="r" t="t"/>
              <a:pathLst>
                <a:path extrusionOk="0" h="1859" w="2406">
                  <a:moveTo>
                    <a:pt x="0" y="1"/>
                  </a:moveTo>
                  <a:lnTo>
                    <a:pt x="0" y="1858"/>
                  </a:lnTo>
                  <a:lnTo>
                    <a:pt x="2405" y="1858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57"/>
            <p:cNvSpPr/>
            <p:nvPr/>
          </p:nvSpPr>
          <p:spPr>
            <a:xfrm>
              <a:off x="6640359" y="2207417"/>
              <a:ext cx="69239" cy="55124"/>
            </a:xfrm>
            <a:custGeom>
              <a:rect b="b" l="l" r="r" t="t"/>
              <a:pathLst>
                <a:path extrusionOk="0" h="1859" w="2335">
                  <a:moveTo>
                    <a:pt x="1" y="1"/>
                  </a:moveTo>
                  <a:lnTo>
                    <a:pt x="1" y="1858"/>
                  </a:lnTo>
                  <a:lnTo>
                    <a:pt x="2334" y="1858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57"/>
            <p:cNvSpPr/>
            <p:nvPr/>
          </p:nvSpPr>
          <p:spPr>
            <a:xfrm>
              <a:off x="6551400" y="2207417"/>
              <a:ext cx="69209" cy="55124"/>
            </a:xfrm>
            <a:custGeom>
              <a:rect b="b" l="l" r="r" t="t"/>
              <a:pathLst>
                <a:path extrusionOk="0" h="1859" w="2334">
                  <a:moveTo>
                    <a:pt x="0" y="1"/>
                  </a:moveTo>
                  <a:lnTo>
                    <a:pt x="0" y="1858"/>
                  </a:lnTo>
                  <a:lnTo>
                    <a:pt x="2334" y="1858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57"/>
            <p:cNvSpPr/>
            <p:nvPr/>
          </p:nvSpPr>
          <p:spPr>
            <a:xfrm>
              <a:off x="6460276" y="2207417"/>
              <a:ext cx="72085" cy="55124"/>
            </a:xfrm>
            <a:custGeom>
              <a:rect b="b" l="l" r="r" t="t"/>
              <a:pathLst>
                <a:path extrusionOk="0" h="1859" w="2431">
                  <a:moveTo>
                    <a:pt x="1" y="1"/>
                  </a:moveTo>
                  <a:lnTo>
                    <a:pt x="1" y="1858"/>
                  </a:lnTo>
                  <a:lnTo>
                    <a:pt x="2430" y="1858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57"/>
            <p:cNvSpPr/>
            <p:nvPr/>
          </p:nvSpPr>
          <p:spPr>
            <a:xfrm>
              <a:off x="6635407" y="2032286"/>
              <a:ext cx="78431" cy="155379"/>
            </a:xfrm>
            <a:custGeom>
              <a:rect b="b" l="l" r="r" t="t"/>
              <a:pathLst>
                <a:path extrusionOk="0" h="5240" w="2645">
                  <a:moveTo>
                    <a:pt x="1316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25" y="1906"/>
                    <a:pt x="453" y="2406"/>
                    <a:pt x="977" y="2549"/>
                  </a:cubicBezTo>
                  <a:lnTo>
                    <a:pt x="977" y="5240"/>
                  </a:lnTo>
                  <a:lnTo>
                    <a:pt x="1668" y="5240"/>
                  </a:lnTo>
                  <a:lnTo>
                    <a:pt x="1668" y="2549"/>
                  </a:lnTo>
                  <a:cubicBezTo>
                    <a:pt x="2216" y="2406"/>
                    <a:pt x="2644" y="1882"/>
                    <a:pt x="2621" y="1263"/>
                  </a:cubicBezTo>
                  <a:cubicBezTo>
                    <a:pt x="2597" y="596"/>
                    <a:pt x="2049" y="25"/>
                    <a:pt x="1358" y="1"/>
                  </a:cubicBezTo>
                  <a:cubicBezTo>
                    <a:pt x="1344" y="0"/>
                    <a:pt x="1330" y="0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57"/>
            <p:cNvSpPr/>
            <p:nvPr/>
          </p:nvSpPr>
          <p:spPr>
            <a:xfrm>
              <a:off x="6547841" y="1922125"/>
              <a:ext cx="78431" cy="265538"/>
            </a:xfrm>
            <a:custGeom>
              <a:rect b="b" l="l" r="r" t="t"/>
              <a:pathLst>
                <a:path extrusionOk="0" h="8955" w="2645">
                  <a:moveTo>
                    <a:pt x="1338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1" y="1906"/>
                    <a:pt x="430" y="2406"/>
                    <a:pt x="977" y="2549"/>
                  </a:cubicBezTo>
                  <a:lnTo>
                    <a:pt x="977" y="8955"/>
                  </a:lnTo>
                  <a:lnTo>
                    <a:pt x="1668" y="8955"/>
                  </a:lnTo>
                  <a:lnTo>
                    <a:pt x="1668" y="2549"/>
                  </a:lnTo>
                  <a:cubicBezTo>
                    <a:pt x="2240" y="2406"/>
                    <a:pt x="2644" y="1858"/>
                    <a:pt x="2621" y="1239"/>
                  </a:cubicBezTo>
                  <a:cubicBezTo>
                    <a:pt x="2597" y="596"/>
                    <a:pt x="2049" y="25"/>
                    <a:pt x="1382" y="1"/>
                  </a:cubicBezTo>
                  <a:cubicBezTo>
                    <a:pt x="1367" y="0"/>
                    <a:pt x="1353" y="0"/>
                    <a:pt x="1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57"/>
            <p:cNvSpPr/>
            <p:nvPr/>
          </p:nvSpPr>
          <p:spPr>
            <a:xfrm>
              <a:off x="6459594" y="2009631"/>
              <a:ext cx="78401" cy="178034"/>
            </a:xfrm>
            <a:custGeom>
              <a:rect b="b" l="l" r="r" t="t"/>
              <a:pathLst>
                <a:path extrusionOk="0" h="6004" w="2644">
                  <a:moveTo>
                    <a:pt x="1296" y="0"/>
                  </a:moveTo>
                  <a:cubicBezTo>
                    <a:pt x="574" y="0"/>
                    <a:pt x="0" y="579"/>
                    <a:pt x="0" y="1312"/>
                  </a:cubicBezTo>
                  <a:cubicBezTo>
                    <a:pt x="24" y="1908"/>
                    <a:pt x="429" y="2408"/>
                    <a:pt x="977" y="2551"/>
                  </a:cubicBezTo>
                  <a:lnTo>
                    <a:pt x="977" y="6004"/>
                  </a:lnTo>
                  <a:lnTo>
                    <a:pt x="1667" y="6004"/>
                  </a:lnTo>
                  <a:lnTo>
                    <a:pt x="1667" y="2551"/>
                  </a:lnTo>
                  <a:cubicBezTo>
                    <a:pt x="2239" y="2408"/>
                    <a:pt x="2644" y="1860"/>
                    <a:pt x="2620" y="1241"/>
                  </a:cubicBezTo>
                  <a:cubicBezTo>
                    <a:pt x="2596" y="598"/>
                    <a:pt x="2048" y="27"/>
                    <a:pt x="1381" y="3"/>
                  </a:cubicBezTo>
                  <a:cubicBezTo>
                    <a:pt x="1353" y="1"/>
                    <a:pt x="1324" y="0"/>
                    <a:pt x="1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57"/>
            <p:cNvSpPr/>
            <p:nvPr/>
          </p:nvSpPr>
          <p:spPr>
            <a:xfrm>
              <a:off x="6723684" y="1951066"/>
              <a:ext cx="78431" cy="236597"/>
            </a:xfrm>
            <a:custGeom>
              <a:rect b="b" l="l" r="r" t="t"/>
              <a:pathLst>
                <a:path extrusionOk="0" h="7979" w="2645">
                  <a:moveTo>
                    <a:pt x="1315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25" y="1882"/>
                    <a:pt x="406" y="2406"/>
                    <a:pt x="977" y="2573"/>
                  </a:cubicBezTo>
                  <a:lnTo>
                    <a:pt x="977" y="7979"/>
                  </a:lnTo>
                  <a:lnTo>
                    <a:pt x="1668" y="7979"/>
                  </a:lnTo>
                  <a:lnTo>
                    <a:pt x="1668" y="2573"/>
                  </a:lnTo>
                  <a:cubicBezTo>
                    <a:pt x="2216" y="2406"/>
                    <a:pt x="2644" y="1882"/>
                    <a:pt x="2620" y="1263"/>
                  </a:cubicBezTo>
                  <a:cubicBezTo>
                    <a:pt x="2597" y="596"/>
                    <a:pt x="2049" y="25"/>
                    <a:pt x="1358" y="1"/>
                  </a:cubicBezTo>
                  <a:cubicBezTo>
                    <a:pt x="1344" y="1"/>
                    <a:pt x="1330" y="0"/>
                    <a:pt x="1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6" name="Google Shape;4966;p57"/>
          <p:cNvGrpSpPr/>
          <p:nvPr/>
        </p:nvGrpSpPr>
        <p:grpSpPr>
          <a:xfrm>
            <a:off x="7731516" y="1932029"/>
            <a:ext cx="341093" cy="340384"/>
            <a:chOff x="7045716" y="1932029"/>
            <a:chExt cx="341093" cy="340384"/>
          </a:xfrm>
        </p:grpSpPr>
        <p:sp>
          <p:nvSpPr>
            <p:cNvPr id="4967" name="Google Shape;4967;p57"/>
            <p:cNvSpPr/>
            <p:nvPr/>
          </p:nvSpPr>
          <p:spPr>
            <a:xfrm>
              <a:off x="7157982" y="2043584"/>
              <a:ext cx="116564" cy="116564"/>
            </a:xfrm>
            <a:custGeom>
              <a:rect b="b" l="l" r="r" t="t"/>
              <a:pathLst>
                <a:path extrusionOk="0" h="3931" w="3931">
                  <a:moveTo>
                    <a:pt x="2787" y="882"/>
                  </a:moveTo>
                  <a:lnTo>
                    <a:pt x="2787" y="1549"/>
                  </a:lnTo>
                  <a:lnTo>
                    <a:pt x="1096" y="1549"/>
                  </a:lnTo>
                  <a:lnTo>
                    <a:pt x="1096" y="882"/>
                  </a:lnTo>
                  <a:close/>
                  <a:moveTo>
                    <a:pt x="2787" y="2358"/>
                  </a:moveTo>
                  <a:lnTo>
                    <a:pt x="2787" y="3049"/>
                  </a:lnTo>
                  <a:lnTo>
                    <a:pt x="1096" y="3049"/>
                  </a:lnTo>
                  <a:lnTo>
                    <a:pt x="1096" y="2358"/>
                  </a:lnTo>
                  <a:close/>
                  <a:moveTo>
                    <a:pt x="1953" y="1"/>
                  </a:moveTo>
                  <a:cubicBezTo>
                    <a:pt x="882" y="1"/>
                    <a:pt x="1" y="906"/>
                    <a:pt x="1" y="1977"/>
                  </a:cubicBezTo>
                  <a:cubicBezTo>
                    <a:pt x="1" y="3049"/>
                    <a:pt x="882" y="3930"/>
                    <a:pt x="1953" y="3930"/>
                  </a:cubicBezTo>
                  <a:cubicBezTo>
                    <a:pt x="3025" y="3930"/>
                    <a:pt x="3930" y="3049"/>
                    <a:pt x="3930" y="1977"/>
                  </a:cubicBezTo>
                  <a:cubicBezTo>
                    <a:pt x="3930" y="906"/>
                    <a:pt x="3025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57"/>
            <p:cNvSpPr/>
            <p:nvPr/>
          </p:nvSpPr>
          <p:spPr>
            <a:xfrm>
              <a:off x="7045716" y="1932029"/>
              <a:ext cx="341093" cy="160301"/>
            </a:xfrm>
            <a:custGeom>
              <a:rect b="b" l="l" r="r" t="t"/>
              <a:pathLst>
                <a:path extrusionOk="0" h="5406" w="11503">
                  <a:moveTo>
                    <a:pt x="5739" y="0"/>
                  </a:moveTo>
                  <a:cubicBezTo>
                    <a:pt x="4192" y="0"/>
                    <a:pt x="2763" y="595"/>
                    <a:pt x="1667" y="1691"/>
                  </a:cubicBezTo>
                  <a:cubicBezTo>
                    <a:pt x="643" y="2691"/>
                    <a:pt x="48" y="4001"/>
                    <a:pt x="0" y="5406"/>
                  </a:cubicBezTo>
                  <a:lnTo>
                    <a:pt x="1572" y="5406"/>
                  </a:lnTo>
                  <a:cubicBezTo>
                    <a:pt x="1762" y="3263"/>
                    <a:pt x="3549" y="1572"/>
                    <a:pt x="5739" y="1572"/>
                  </a:cubicBezTo>
                  <a:cubicBezTo>
                    <a:pt x="7954" y="1572"/>
                    <a:pt x="9740" y="3263"/>
                    <a:pt x="9907" y="5406"/>
                  </a:cubicBezTo>
                  <a:lnTo>
                    <a:pt x="11503" y="5406"/>
                  </a:lnTo>
                  <a:cubicBezTo>
                    <a:pt x="11407" y="4001"/>
                    <a:pt x="10836" y="2691"/>
                    <a:pt x="9812" y="1691"/>
                  </a:cubicBezTo>
                  <a:cubicBezTo>
                    <a:pt x="8740" y="619"/>
                    <a:pt x="7287" y="0"/>
                    <a:pt x="5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57"/>
            <p:cNvSpPr/>
            <p:nvPr/>
          </p:nvSpPr>
          <p:spPr>
            <a:xfrm>
              <a:off x="7045716" y="2112082"/>
              <a:ext cx="341093" cy="160331"/>
            </a:xfrm>
            <a:custGeom>
              <a:rect b="b" l="l" r="r" t="t"/>
              <a:pathLst>
                <a:path extrusionOk="0" h="5407" w="11503">
                  <a:moveTo>
                    <a:pt x="0" y="1"/>
                  </a:moveTo>
                  <a:cubicBezTo>
                    <a:pt x="95" y="1382"/>
                    <a:pt x="667" y="2692"/>
                    <a:pt x="1667" y="3716"/>
                  </a:cubicBezTo>
                  <a:cubicBezTo>
                    <a:pt x="2739" y="4787"/>
                    <a:pt x="4192" y="5407"/>
                    <a:pt x="5739" y="5407"/>
                  </a:cubicBezTo>
                  <a:cubicBezTo>
                    <a:pt x="7287" y="5407"/>
                    <a:pt x="8716" y="4811"/>
                    <a:pt x="9836" y="3716"/>
                  </a:cubicBezTo>
                  <a:cubicBezTo>
                    <a:pt x="10836" y="2692"/>
                    <a:pt x="11431" y="1382"/>
                    <a:pt x="11503" y="1"/>
                  </a:cubicBezTo>
                  <a:lnTo>
                    <a:pt x="9907" y="1"/>
                  </a:lnTo>
                  <a:cubicBezTo>
                    <a:pt x="9740" y="2144"/>
                    <a:pt x="7954" y="3835"/>
                    <a:pt x="5739" y="3835"/>
                  </a:cubicBezTo>
                  <a:cubicBezTo>
                    <a:pt x="3549" y="3835"/>
                    <a:pt x="1762" y="2144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57"/>
            <p:cNvSpPr/>
            <p:nvPr/>
          </p:nvSpPr>
          <p:spPr>
            <a:xfrm>
              <a:off x="7226480" y="1999104"/>
              <a:ext cx="93939" cy="206233"/>
            </a:xfrm>
            <a:custGeom>
              <a:rect b="b" l="l" r="r" t="t"/>
              <a:pathLst>
                <a:path extrusionOk="0" h="6955" w="3168">
                  <a:moveTo>
                    <a:pt x="1" y="0"/>
                  </a:moveTo>
                  <a:lnTo>
                    <a:pt x="1" y="858"/>
                  </a:lnTo>
                  <a:cubicBezTo>
                    <a:pt x="1310" y="1025"/>
                    <a:pt x="2311" y="2144"/>
                    <a:pt x="2311" y="3477"/>
                  </a:cubicBezTo>
                  <a:cubicBezTo>
                    <a:pt x="2311" y="4811"/>
                    <a:pt x="1287" y="5906"/>
                    <a:pt x="1" y="6097"/>
                  </a:cubicBezTo>
                  <a:lnTo>
                    <a:pt x="1" y="6954"/>
                  </a:lnTo>
                  <a:cubicBezTo>
                    <a:pt x="1763" y="6788"/>
                    <a:pt x="3168" y="5287"/>
                    <a:pt x="3168" y="3477"/>
                  </a:cubicBezTo>
                  <a:cubicBezTo>
                    <a:pt x="3168" y="1667"/>
                    <a:pt x="1763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57"/>
            <p:cNvSpPr/>
            <p:nvPr/>
          </p:nvSpPr>
          <p:spPr>
            <a:xfrm>
              <a:off x="7112079" y="1999104"/>
              <a:ext cx="93257" cy="206233"/>
            </a:xfrm>
            <a:custGeom>
              <a:rect b="b" l="l" r="r" t="t"/>
              <a:pathLst>
                <a:path extrusionOk="0" h="6955" w="3145">
                  <a:moveTo>
                    <a:pt x="3144" y="0"/>
                  </a:moveTo>
                  <a:cubicBezTo>
                    <a:pt x="1406" y="167"/>
                    <a:pt x="1" y="1667"/>
                    <a:pt x="1" y="3477"/>
                  </a:cubicBezTo>
                  <a:cubicBezTo>
                    <a:pt x="1" y="5287"/>
                    <a:pt x="1406" y="6788"/>
                    <a:pt x="3144" y="6954"/>
                  </a:cubicBezTo>
                  <a:lnTo>
                    <a:pt x="3144" y="6097"/>
                  </a:lnTo>
                  <a:cubicBezTo>
                    <a:pt x="1834" y="5906"/>
                    <a:pt x="858" y="4811"/>
                    <a:pt x="858" y="3477"/>
                  </a:cubicBezTo>
                  <a:cubicBezTo>
                    <a:pt x="858" y="2144"/>
                    <a:pt x="1882" y="1025"/>
                    <a:pt x="3144" y="858"/>
                  </a:cubicBez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2" name="Google Shape;4972;p57"/>
          <p:cNvGrpSpPr/>
          <p:nvPr/>
        </p:nvGrpSpPr>
        <p:grpSpPr>
          <a:xfrm>
            <a:off x="7730804" y="2458104"/>
            <a:ext cx="340381" cy="341128"/>
            <a:chOff x="7045004" y="2458104"/>
            <a:chExt cx="340381" cy="341128"/>
          </a:xfrm>
        </p:grpSpPr>
        <p:sp>
          <p:nvSpPr>
            <p:cNvPr id="4973" name="Google Shape;4973;p57"/>
            <p:cNvSpPr/>
            <p:nvPr/>
          </p:nvSpPr>
          <p:spPr>
            <a:xfrm>
              <a:off x="7184106" y="2501901"/>
              <a:ext cx="63605" cy="129967"/>
            </a:xfrm>
            <a:custGeom>
              <a:rect b="b" l="l" r="r" t="t"/>
              <a:pathLst>
                <a:path extrusionOk="0" h="4383" w="2145">
                  <a:moveTo>
                    <a:pt x="1" y="0"/>
                  </a:moveTo>
                  <a:lnTo>
                    <a:pt x="1" y="4382"/>
                  </a:lnTo>
                  <a:lnTo>
                    <a:pt x="2144" y="4382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57"/>
            <p:cNvSpPr/>
            <p:nvPr/>
          </p:nvSpPr>
          <p:spPr>
            <a:xfrm>
              <a:off x="7270960" y="2458104"/>
              <a:ext cx="63605" cy="129255"/>
            </a:xfrm>
            <a:custGeom>
              <a:rect b="b" l="l" r="r" t="t"/>
              <a:pathLst>
                <a:path extrusionOk="0" h="4359" w="2145">
                  <a:moveTo>
                    <a:pt x="1" y="1"/>
                  </a:moveTo>
                  <a:lnTo>
                    <a:pt x="1" y="4359"/>
                  </a:lnTo>
                  <a:lnTo>
                    <a:pt x="2144" y="4359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57"/>
            <p:cNvSpPr/>
            <p:nvPr/>
          </p:nvSpPr>
          <p:spPr>
            <a:xfrm>
              <a:off x="7097964" y="2544957"/>
              <a:ext cx="63575" cy="129967"/>
            </a:xfrm>
            <a:custGeom>
              <a:rect b="b" l="l" r="r" t="t"/>
              <a:pathLst>
                <a:path extrusionOk="0" h="4383" w="2144">
                  <a:moveTo>
                    <a:pt x="0" y="1"/>
                  </a:moveTo>
                  <a:lnTo>
                    <a:pt x="0" y="4383"/>
                  </a:lnTo>
                  <a:lnTo>
                    <a:pt x="2144" y="438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57"/>
            <p:cNvSpPr/>
            <p:nvPr/>
          </p:nvSpPr>
          <p:spPr>
            <a:xfrm>
              <a:off x="7045004" y="2607821"/>
              <a:ext cx="340381" cy="139130"/>
            </a:xfrm>
            <a:custGeom>
              <a:rect b="b" l="l" r="r" t="t"/>
              <a:pathLst>
                <a:path extrusionOk="0" h="4692" w="11479">
                  <a:moveTo>
                    <a:pt x="7621" y="0"/>
                  </a:moveTo>
                  <a:lnTo>
                    <a:pt x="7621" y="4025"/>
                  </a:lnTo>
                  <a:lnTo>
                    <a:pt x="6835" y="4025"/>
                  </a:lnTo>
                  <a:lnTo>
                    <a:pt x="6835" y="1453"/>
                  </a:lnTo>
                  <a:lnTo>
                    <a:pt x="4692" y="1453"/>
                  </a:lnTo>
                  <a:lnTo>
                    <a:pt x="4692" y="4025"/>
                  </a:lnTo>
                  <a:lnTo>
                    <a:pt x="3930" y="4025"/>
                  </a:lnTo>
                  <a:lnTo>
                    <a:pt x="3930" y="2906"/>
                  </a:lnTo>
                  <a:lnTo>
                    <a:pt x="1786" y="2906"/>
                  </a:lnTo>
                  <a:lnTo>
                    <a:pt x="1786" y="4025"/>
                  </a:lnTo>
                  <a:lnTo>
                    <a:pt x="0" y="4025"/>
                  </a:lnTo>
                  <a:lnTo>
                    <a:pt x="0" y="4692"/>
                  </a:lnTo>
                  <a:lnTo>
                    <a:pt x="11479" y="4692"/>
                  </a:lnTo>
                  <a:lnTo>
                    <a:pt x="11479" y="4025"/>
                  </a:lnTo>
                  <a:lnTo>
                    <a:pt x="9764" y="4025"/>
                  </a:lnTo>
                  <a:lnTo>
                    <a:pt x="9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57"/>
            <p:cNvSpPr/>
            <p:nvPr/>
          </p:nvSpPr>
          <p:spPr>
            <a:xfrm>
              <a:off x="7107839" y="2778712"/>
              <a:ext cx="43115" cy="20520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57"/>
            <p:cNvSpPr/>
            <p:nvPr/>
          </p:nvSpPr>
          <p:spPr>
            <a:xfrm>
              <a:off x="7194010" y="2778712"/>
              <a:ext cx="43085" cy="20520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57"/>
            <p:cNvSpPr/>
            <p:nvPr/>
          </p:nvSpPr>
          <p:spPr>
            <a:xfrm>
              <a:off x="7281576" y="2778712"/>
              <a:ext cx="43085" cy="20520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0" name="Google Shape;4980;p57"/>
          <p:cNvGrpSpPr/>
          <p:nvPr/>
        </p:nvGrpSpPr>
        <p:grpSpPr>
          <a:xfrm>
            <a:off x="6992994" y="2439037"/>
            <a:ext cx="342519" cy="341126"/>
            <a:chOff x="6459594" y="2439037"/>
            <a:chExt cx="342519" cy="341126"/>
          </a:xfrm>
        </p:grpSpPr>
        <p:sp>
          <p:nvSpPr>
            <p:cNvPr id="4981" name="Google Shape;4981;p57"/>
            <p:cNvSpPr/>
            <p:nvPr/>
          </p:nvSpPr>
          <p:spPr>
            <a:xfrm>
              <a:off x="6473709" y="2452469"/>
              <a:ext cx="146898" cy="146898"/>
            </a:xfrm>
            <a:custGeom>
              <a:rect b="b" l="l" r="r" t="t"/>
              <a:pathLst>
                <a:path extrusionOk="0" h="4954" w="4954">
                  <a:moveTo>
                    <a:pt x="4954" y="0"/>
                  </a:moveTo>
                  <a:cubicBezTo>
                    <a:pt x="2287" y="191"/>
                    <a:pt x="191" y="2286"/>
                    <a:pt x="0" y="4954"/>
                  </a:cubicBezTo>
                  <a:lnTo>
                    <a:pt x="4954" y="4954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57"/>
            <p:cNvSpPr/>
            <p:nvPr/>
          </p:nvSpPr>
          <p:spPr>
            <a:xfrm>
              <a:off x="6641782" y="2439037"/>
              <a:ext cx="160331" cy="161043"/>
            </a:xfrm>
            <a:custGeom>
              <a:rect b="b" l="l" r="r" t="t"/>
              <a:pathLst>
                <a:path extrusionOk="0" h="5431" w="5407">
                  <a:moveTo>
                    <a:pt x="2810" y="2120"/>
                  </a:moveTo>
                  <a:lnTo>
                    <a:pt x="2810" y="2811"/>
                  </a:lnTo>
                  <a:lnTo>
                    <a:pt x="977" y="2811"/>
                  </a:lnTo>
                  <a:lnTo>
                    <a:pt x="977" y="2120"/>
                  </a:lnTo>
                  <a:close/>
                  <a:moveTo>
                    <a:pt x="2810" y="3740"/>
                  </a:moveTo>
                  <a:lnTo>
                    <a:pt x="2810" y="4406"/>
                  </a:lnTo>
                  <a:lnTo>
                    <a:pt x="977" y="4406"/>
                  </a:lnTo>
                  <a:lnTo>
                    <a:pt x="977" y="3740"/>
                  </a:lnTo>
                  <a:close/>
                  <a:moveTo>
                    <a:pt x="0" y="1"/>
                  </a:moveTo>
                  <a:lnTo>
                    <a:pt x="0" y="5431"/>
                  </a:lnTo>
                  <a:lnTo>
                    <a:pt x="5406" y="5431"/>
                  </a:lnTo>
                  <a:cubicBezTo>
                    <a:pt x="5239" y="2501"/>
                    <a:pt x="2882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57"/>
            <p:cNvSpPr/>
            <p:nvPr/>
          </p:nvSpPr>
          <p:spPr>
            <a:xfrm>
              <a:off x="6641782" y="2619119"/>
              <a:ext cx="146187" cy="146898"/>
            </a:xfrm>
            <a:custGeom>
              <a:rect b="b" l="l" r="r" t="t"/>
              <a:pathLst>
                <a:path extrusionOk="0" h="4954" w="4930">
                  <a:moveTo>
                    <a:pt x="0" y="0"/>
                  </a:moveTo>
                  <a:lnTo>
                    <a:pt x="0" y="4954"/>
                  </a:lnTo>
                  <a:cubicBezTo>
                    <a:pt x="2644" y="4763"/>
                    <a:pt x="4763" y="2668"/>
                    <a:pt x="4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57"/>
            <p:cNvSpPr/>
            <p:nvPr/>
          </p:nvSpPr>
          <p:spPr>
            <a:xfrm>
              <a:off x="6459594" y="2619119"/>
              <a:ext cx="161013" cy="161043"/>
            </a:xfrm>
            <a:custGeom>
              <a:rect b="b" l="l" r="r" t="t"/>
              <a:pathLst>
                <a:path extrusionOk="0" h="5431" w="5430">
                  <a:moveTo>
                    <a:pt x="4430" y="1001"/>
                  </a:moveTo>
                  <a:lnTo>
                    <a:pt x="4430" y="1668"/>
                  </a:lnTo>
                  <a:lnTo>
                    <a:pt x="2596" y="1668"/>
                  </a:lnTo>
                  <a:lnTo>
                    <a:pt x="2596" y="1001"/>
                  </a:lnTo>
                  <a:close/>
                  <a:moveTo>
                    <a:pt x="4430" y="2620"/>
                  </a:moveTo>
                  <a:lnTo>
                    <a:pt x="4430" y="3311"/>
                  </a:lnTo>
                  <a:lnTo>
                    <a:pt x="2596" y="3311"/>
                  </a:lnTo>
                  <a:lnTo>
                    <a:pt x="2596" y="2620"/>
                  </a:lnTo>
                  <a:close/>
                  <a:moveTo>
                    <a:pt x="0" y="0"/>
                  </a:moveTo>
                  <a:cubicBezTo>
                    <a:pt x="191" y="2930"/>
                    <a:pt x="2501" y="5240"/>
                    <a:pt x="5430" y="5430"/>
                  </a:cubicBezTo>
                  <a:lnTo>
                    <a:pt x="5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5" name="Google Shape;4985;p57"/>
          <p:cNvSpPr/>
          <p:nvPr/>
        </p:nvSpPr>
        <p:spPr>
          <a:xfrm>
            <a:off x="6263635" y="2487786"/>
            <a:ext cx="339699" cy="297296"/>
          </a:xfrm>
          <a:custGeom>
            <a:rect b="b" l="l" r="r" t="t"/>
            <a:pathLst>
              <a:path extrusionOk="0" h="10026" w="11456">
                <a:moveTo>
                  <a:pt x="5716" y="0"/>
                </a:moveTo>
                <a:cubicBezTo>
                  <a:pt x="5073" y="0"/>
                  <a:pt x="4573" y="500"/>
                  <a:pt x="4573" y="1143"/>
                </a:cubicBezTo>
                <a:lnTo>
                  <a:pt x="4573" y="1286"/>
                </a:lnTo>
                <a:lnTo>
                  <a:pt x="2668" y="3215"/>
                </a:lnTo>
                <a:cubicBezTo>
                  <a:pt x="2567" y="3181"/>
                  <a:pt x="2466" y="3148"/>
                  <a:pt x="2348" y="3148"/>
                </a:cubicBezTo>
                <a:cubicBezTo>
                  <a:pt x="2299" y="3148"/>
                  <a:pt x="2247" y="3153"/>
                  <a:pt x="2192" y="3167"/>
                </a:cubicBezTo>
                <a:cubicBezTo>
                  <a:pt x="1620" y="3191"/>
                  <a:pt x="1191" y="3667"/>
                  <a:pt x="1144" y="4239"/>
                </a:cubicBezTo>
                <a:cubicBezTo>
                  <a:pt x="1120" y="4787"/>
                  <a:pt x="1501" y="5311"/>
                  <a:pt x="2049" y="5430"/>
                </a:cubicBezTo>
                <a:lnTo>
                  <a:pt x="1" y="9978"/>
                </a:lnTo>
                <a:lnTo>
                  <a:pt x="2739" y="9978"/>
                </a:lnTo>
                <a:lnTo>
                  <a:pt x="3454" y="7382"/>
                </a:lnTo>
                <a:lnTo>
                  <a:pt x="2549" y="5406"/>
                </a:lnTo>
                <a:cubicBezTo>
                  <a:pt x="3049" y="5287"/>
                  <a:pt x="3454" y="4858"/>
                  <a:pt x="3454" y="4310"/>
                </a:cubicBezTo>
                <a:cubicBezTo>
                  <a:pt x="3454" y="4072"/>
                  <a:pt x="3359" y="3834"/>
                  <a:pt x="3239" y="3667"/>
                </a:cubicBezTo>
                <a:lnTo>
                  <a:pt x="4907" y="1953"/>
                </a:lnTo>
                <a:cubicBezTo>
                  <a:pt x="5073" y="2143"/>
                  <a:pt x="5311" y="2262"/>
                  <a:pt x="5549" y="2310"/>
                </a:cubicBezTo>
                <a:lnTo>
                  <a:pt x="3406" y="10002"/>
                </a:lnTo>
                <a:lnTo>
                  <a:pt x="8026" y="10002"/>
                </a:lnTo>
                <a:lnTo>
                  <a:pt x="5883" y="2310"/>
                </a:lnTo>
                <a:cubicBezTo>
                  <a:pt x="6192" y="2262"/>
                  <a:pt x="6454" y="2120"/>
                  <a:pt x="6597" y="1881"/>
                </a:cubicBezTo>
                <a:lnTo>
                  <a:pt x="8050" y="2882"/>
                </a:lnTo>
                <a:cubicBezTo>
                  <a:pt x="8026" y="3001"/>
                  <a:pt x="8002" y="3120"/>
                  <a:pt x="8002" y="3239"/>
                </a:cubicBezTo>
                <a:cubicBezTo>
                  <a:pt x="8002" y="3787"/>
                  <a:pt x="8383" y="4263"/>
                  <a:pt x="8931" y="4382"/>
                </a:cubicBezTo>
                <a:lnTo>
                  <a:pt x="7907" y="7121"/>
                </a:lnTo>
                <a:lnTo>
                  <a:pt x="8717" y="10026"/>
                </a:lnTo>
                <a:lnTo>
                  <a:pt x="11455" y="10026"/>
                </a:lnTo>
                <a:lnTo>
                  <a:pt x="9407" y="4287"/>
                </a:lnTo>
                <a:cubicBezTo>
                  <a:pt x="9931" y="4168"/>
                  <a:pt x="10360" y="3691"/>
                  <a:pt x="10289" y="3096"/>
                </a:cubicBezTo>
                <a:cubicBezTo>
                  <a:pt x="10265" y="2524"/>
                  <a:pt x="9788" y="2048"/>
                  <a:pt x="9217" y="2024"/>
                </a:cubicBezTo>
                <a:cubicBezTo>
                  <a:pt x="8955" y="2024"/>
                  <a:pt x="8693" y="2096"/>
                  <a:pt x="8479" y="2262"/>
                </a:cubicBezTo>
                <a:lnTo>
                  <a:pt x="6835" y="1143"/>
                </a:lnTo>
                <a:cubicBezTo>
                  <a:pt x="6835" y="500"/>
                  <a:pt x="6335" y="0"/>
                  <a:pt x="5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6" name="Google Shape;4986;p57"/>
          <p:cNvGrpSpPr/>
          <p:nvPr/>
        </p:nvGrpSpPr>
        <p:grpSpPr>
          <a:xfrm>
            <a:off x="5518768" y="2458104"/>
            <a:ext cx="341809" cy="342550"/>
            <a:chOff x="5290168" y="2458104"/>
            <a:chExt cx="341809" cy="342550"/>
          </a:xfrm>
        </p:grpSpPr>
        <p:sp>
          <p:nvSpPr>
            <p:cNvPr id="4987" name="Google Shape;4987;p57"/>
            <p:cNvSpPr/>
            <p:nvPr/>
          </p:nvSpPr>
          <p:spPr>
            <a:xfrm>
              <a:off x="5290168" y="2625465"/>
              <a:ext cx="89699" cy="64287"/>
            </a:xfrm>
            <a:custGeom>
              <a:rect b="b" l="l" r="r" t="t"/>
              <a:pathLst>
                <a:path extrusionOk="0" h="2168" w="3025">
                  <a:moveTo>
                    <a:pt x="1191" y="1"/>
                  </a:moveTo>
                  <a:lnTo>
                    <a:pt x="1191" y="501"/>
                  </a:lnTo>
                  <a:lnTo>
                    <a:pt x="0" y="501"/>
                  </a:lnTo>
                  <a:lnTo>
                    <a:pt x="0" y="2168"/>
                  </a:lnTo>
                  <a:lnTo>
                    <a:pt x="3025" y="2168"/>
                  </a:lnTo>
                  <a:lnTo>
                    <a:pt x="3025" y="501"/>
                  </a:lnTo>
                  <a:lnTo>
                    <a:pt x="1882" y="50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57"/>
            <p:cNvSpPr/>
            <p:nvPr/>
          </p:nvSpPr>
          <p:spPr>
            <a:xfrm>
              <a:off x="5407386" y="2458104"/>
              <a:ext cx="105948" cy="57941"/>
            </a:xfrm>
            <a:custGeom>
              <a:rect b="b" l="l" r="r" t="t"/>
              <a:pathLst>
                <a:path extrusionOk="0" h="1954" w="3573">
                  <a:moveTo>
                    <a:pt x="1" y="1"/>
                  </a:moveTo>
                  <a:lnTo>
                    <a:pt x="1" y="1954"/>
                  </a:lnTo>
                  <a:lnTo>
                    <a:pt x="3573" y="195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57"/>
            <p:cNvSpPr/>
            <p:nvPr/>
          </p:nvSpPr>
          <p:spPr>
            <a:xfrm>
              <a:off x="5290168" y="2535794"/>
              <a:ext cx="341804" cy="68527"/>
            </a:xfrm>
            <a:custGeom>
              <a:rect b="b" l="l" r="r" t="t"/>
              <a:pathLst>
                <a:path extrusionOk="0" h="2311" w="11527">
                  <a:moveTo>
                    <a:pt x="5406" y="0"/>
                  </a:moveTo>
                  <a:lnTo>
                    <a:pt x="5406" y="596"/>
                  </a:lnTo>
                  <a:lnTo>
                    <a:pt x="4216" y="596"/>
                  </a:lnTo>
                  <a:lnTo>
                    <a:pt x="4216" y="1120"/>
                  </a:lnTo>
                  <a:lnTo>
                    <a:pt x="3025" y="1120"/>
                  </a:lnTo>
                  <a:lnTo>
                    <a:pt x="3025" y="596"/>
                  </a:lnTo>
                  <a:lnTo>
                    <a:pt x="0" y="596"/>
                  </a:lnTo>
                  <a:lnTo>
                    <a:pt x="0" y="2310"/>
                  </a:lnTo>
                  <a:lnTo>
                    <a:pt x="3025" y="2310"/>
                  </a:lnTo>
                  <a:lnTo>
                    <a:pt x="3025" y="1810"/>
                  </a:lnTo>
                  <a:lnTo>
                    <a:pt x="4216" y="1810"/>
                  </a:lnTo>
                  <a:lnTo>
                    <a:pt x="4216" y="2310"/>
                  </a:lnTo>
                  <a:lnTo>
                    <a:pt x="7264" y="2310"/>
                  </a:lnTo>
                  <a:lnTo>
                    <a:pt x="7264" y="1810"/>
                  </a:lnTo>
                  <a:lnTo>
                    <a:pt x="8478" y="1810"/>
                  </a:lnTo>
                  <a:lnTo>
                    <a:pt x="8478" y="2310"/>
                  </a:lnTo>
                  <a:lnTo>
                    <a:pt x="11527" y="2310"/>
                  </a:lnTo>
                  <a:lnTo>
                    <a:pt x="11527" y="596"/>
                  </a:lnTo>
                  <a:lnTo>
                    <a:pt x="8455" y="596"/>
                  </a:lnTo>
                  <a:lnTo>
                    <a:pt x="8455" y="1120"/>
                  </a:lnTo>
                  <a:lnTo>
                    <a:pt x="7264" y="1120"/>
                  </a:lnTo>
                  <a:lnTo>
                    <a:pt x="7264" y="596"/>
                  </a:lnTo>
                  <a:lnTo>
                    <a:pt x="6097" y="596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57"/>
            <p:cNvSpPr/>
            <p:nvPr/>
          </p:nvSpPr>
          <p:spPr>
            <a:xfrm>
              <a:off x="5541566" y="2625465"/>
              <a:ext cx="90410" cy="64287"/>
            </a:xfrm>
            <a:custGeom>
              <a:rect b="b" l="l" r="r" t="t"/>
              <a:pathLst>
                <a:path extrusionOk="0" h="2168" w="3049">
                  <a:moveTo>
                    <a:pt x="1167" y="1"/>
                  </a:moveTo>
                  <a:lnTo>
                    <a:pt x="1167" y="501"/>
                  </a:lnTo>
                  <a:lnTo>
                    <a:pt x="0" y="501"/>
                  </a:lnTo>
                  <a:lnTo>
                    <a:pt x="0" y="2168"/>
                  </a:lnTo>
                  <a:lnTo>
                    <a:pt x="3049" y="2168"/>
                  </a:lnTo>
                  <a:lnTo>
                    <a:pt x="3049" y="501"/>
                  </a:lnTo>
                  <a:lnTo>
                    <a:pt x="1858" y="501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57"/>
            <p:cNvSpPr/>
            <p:nvPr/>
          </p:nvSpPr>
          <p:spPr>
            <a:xfrm>
              <a:off x="5422213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406" y="786"/>
                    <a:pt x="1" y="1287"/>
                    <a:pt x="48" y="1882"/>
                  </a:cubicBezTo>
                  <a:cubicBezTo>
                    <a:pt x="72" y="2501"/>
                    <a:pt x="572" y="3001"/>
                    <a:pt x="1191" y="3049"/>
                  </a:cubicBezTo>
                  <a:cubicBezTo>
                    <a:pt x="1205" y="3049"/>
                    <a:pt x="1219" y="3050"/>
                    <a:pt x="1233" y="3050"/>
                  </a:cubicBezTo>
                  <a:cubicBezTo>
                    <a:pt x="1906" y="3050"/>
                    <a:pt x="2477" y="2487"/>
                    <a:pt x="2477" y="1810"/>
                  </a:cubicBezTo>
                  <a:cubicBezTo>
                    <a:pt x="2501" y="1215"/>
                    <a:pt x="2120" y="786"/>
                    <a:pt x="1620" y="620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57"/>
            <p:cNvSpPr/>
            <p:nvPr/>
          </p:nvSpPr>
          <p:spPr>
            <a:xfrm>
              <a:off x="5547912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382" y="786"/>
                    <a:pt x="1" y="1287"/>
                    <a:pt x="24" y="1882"/>
                  </a:cubicBezTo>
                  <a:cubicBezTo>
                    <a:pt x="48" y="2501"/>
                    <a:pt x="548" y="3001"/>
                    <a:pt x="1191" y="3049"/>
                  </a:cubicBezTo>
                  <a:cubicBezTo>
                    <a:pt x="1205" y="3049"/>
                    <a:pt x="1218" y="3050"/>
                    <a:pt x="1232" y="3050"/>
                  </a:cubicBezTo>
                  <a:cubicBezTo>
                    <a:pt x="1882" y="3050"/>
                    <a:pt x="2454" y="2487"/>
                    <a:pt x="2454" y="1810"/>
                  </a:cubicBezTo>
                  <a:cubicBezTo>
                    <a:pt x="2501" y="1215"/>
                    <a:pt x="2120" y="786"/>
                    <a:pt x="1596" y="62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57"/>
            <p:cNvSpPr/>
            <p:nvPr/>
          </p:nvSpPr>
          <p:spPr>
            <a:xfrm>
              <a:off x="5415155" y="2625465"/>
              <a:ext cx="90410" cy="64287"/>
            </a:xfrm>
            <a:custGeom>
              <a:rect b="b" l="l" r="r" t="t"/>
              <a:pathLst>
                <a:path extrusionOk="0" h="2168" w="3049">
                  <a:moveTo>
                    <a:pt x="1191" y="1"/>
                  </a:moveTo>
                  <a:lnTo>
                    <a:pt x="1191" y="501"/>
                  </a:lnTo>
                  <a:lnTo>
                    <a:pt x="1" y="501"/>
                  </a:lnTo>
                  <a:lnTo>
                    <a:pt x="1" y="2168"/>
                  </a:lnTo>
                  <a:lnTo>
                    <a:pt x="3049" y="2168"/>
                  </a:lnTo>
                  <a:lnTo>
                    <a:pt x="3049" y="501"/>
                  </a:lnTo>
                  <a:lnTo>
                    <a:pt x="1882" y="50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57"/>
            <p:cNvSpPr/>
            <p:nvPr/>
          </p:nvSpPr>
          <p:spPr>
            <a:xfrm>
              <a:off x="5297225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382" y="786"/>
                    <a:pt x="1" y="1287"/>
                    <a:pt x="24" y="1882"/>
                  </a:cubicBezTo>
                  <a:cubicBezTo>
                    <a:pt x="48" y="2501"/>
                    <a:pt x="572" y="3001"/>
                    <a:pt x="1191" y="3049"/>
                  </a:cubicBezTo>
                  <a:cubicBezTo>
                    <a:pt x="1205" y="3049"/>
                    <a:pt x="1218" y="3050"/>
                    <a:pt x="1231" y="3050"/>
                  </a:cubicBezTo>
                  <a:cubicBezTo>
                    <a:pt x="1882" y="3050"/>
                    <a:pt x="2453" y="2487"/>
                    <a:pt x="2453" y="1810"/>
                  </a:cubicBezTo>
                  <a:cubicBezTo>
                    <a:pt x="2501" y="1215"/>
                    <a:pt x="2144" y="786"/>
                    <a:pt x="1596" y="62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5" name="Google Shape;4995;p57"/>
          <p:cNvGrpSpPr/>
          <p:nvPr/>
        </p:nvGrpSpPr>
        <p:grpSpPr>
          <a:xfrm>
            <a:off x="4781639" y="2467296"/>
            <a:ext cx="341839" cy="337569"/>
            <a:chOff x="4705439" y="2467296"/>
            <a:chExt cx="341839" cy="337569"/>
          </a:xfrm>
        </p:grpSpPr>
        <p:sp>
          <p:nvSpPr>
            <p:cNvPr id="4996" name="Google Shape;4996;p57"/>
            <p:cNvSpPr/>
            <p:nvPr/>
          </p:nvSpPr>
          <p:spPr>
            <a:xfrm>
              <a:off x="4838226" y="2467296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2001"/>
                    <a:pt x="572" y="2572"/>
                    <a:pt x="1262" y="2572"/>
                  </a:cubicBezTo>
                  <a:cubicBezTo>
                    <a:pt x="1977" y="2572"/>
                    <a:pt x="2548" y="2001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57"/>
            <p:cNvSpPr/>
            <p:nvPr/>
          </p:nvSpPr>
          <p:spPr>
            <a:xfrm>
              <a:off x="4925791" y="2499084"/>
              <a:ext cx="75584" cy="76266"/>
            </a:xfrm>
            <a:custGeom>
              <a:rect b="b" l="l" r="r" t="t"/>
              <a:pathLst>
                <a:path extrusionOk="0" h="2572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2000"/>
                    <a:pt x="572" y="2572"/>
                    <a:pt x="1262" y="2572"/>
                  </a:cubicBezTo>
                  <a:cubicBezTo>
                    <a:pt x="1977" y="2572"/>
                    <a:pt x="2548" y="2000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57"/>
            <p:cNvSpPr/>
            <p:nvPr/>
          </p:nvSpPr>
          <p:spPr>
            <a:xfrm>
              <a:off x="4971694" y="2578880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1977"/>
                    <a:pt x="572" y="2548"/>
                    <a:pt x="1262" y="2548"/>
                  </a:cubicBezTo>
                  <a:cubicBezTo>
                    <a:pt x="1977" y="2548"/>
                    <a:pt x="2548" y="1977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57"/>
            <p:cNvSpPr/>
            <p:nvPr/>
          </p:nvSpPr>
          <p:spPr>
            <a:xfrm>
              <a:off x="4955444" y="2669974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86" y="0"/>
                  </a:moveTo>
                  <a:cubicBezTo>
                    <a:pt x="572" y="0"/>
                    <a:pt x="0" y="572"/>
                    <a:pt x="0" y="1262"/>
                  </a:cubicBezTo>
                  <a:cubicBezTo>
                    <a:pt x="0" y="1977"/>
                    <a:pt x="572" y="2548"/>
                    <a:pt x="1286" y="2548"/>
                  </a:cubicBezTo>
                  <a:cubicBezTo>
                    <a:pt x="1977" y="2548"/>
                    <a:pt x="2548" y="1977"/>
                    <a:pt x="2548" y="1262"/>
                  </a:cubicBezTo>
                  <a:cubicBezTo>
                    <a:pt x="2548" y="572"/>
                    <a:pt x="1977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57"/>
            <p:cNvSpPr/>
            <p:nvPr/>
          </p:nvSpPr>
          <p:spPr>
            <a:xfrm>
              <a:off x="4884811" y="2728569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cubicBezTo>
                    <a:pt x="1977" y="2573"/>
                    <a:pt x="2549" y="2001"/>
                    <a:pt x="2549" y="1287"/>
                  </a:cubicBezTo>
                  <a:cubicBezTo>
                    <a:pt x="2549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57"/>
            <p:cNvSpPr/>
            <p:nvPr/>
          </p:nvSpPr>
          <p:spPr>
            <a:xfrm>
              <a:off x="4792323" y="2728569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2001"/>
                    <a:pt x="572" y="2573"/>
                    <a:pt x="1286" y="2573"/>
                  </a:cubicBezTo>
                  <a:cubicBezTo>
                    <a:pt x="1977" y="2573"/>
                    <a:pt x="2548" y="2001"/>
                    <a:pt x="2548" y="1287"/>
                  </a:cubicBezTo>
                  <a:cubicBezTo>
                    <a:pt x="2548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57"/>
            <p:cNvSpPr/>
            <p:nvPr/>
          </p:nvSpPr>
          <p:spPr>
            <a:xfrm>
              <a:off x="4721689" y="2669974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87" y="0"/>
                  </a:moveTo>
                  <a:cubicBezTo>
                    <a:pt x="572" y="0"/>
                    <a:pt x="1" y="572"/>
                    <a:pt x="1" y="1262"/>
                  </a:cubicBezTo>
                  <a:cubicBezTo>
                    <a:pt x="1" y="1977"/>
                    <a:pt x="572" y="2548"/>
                    <a:pt x="1287" y="2548"/>
                  </a:cubicBezTo>
                  <a:cubicBezTo>
                    <a:pt x="1977" y="2548"/>
                    <a:pt x="2549" y="1977"/>
                    <a:pt x="2549" y="1262"/>
                  </a:cubicBezTo>
                  <a:cubicBezTo>
                    <a:pt x="2549" y="572"/>
                    <a:pt x="1977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57"/>
            <p:cNvSpPr/>
            <p:nvPr/>
          </p:nvSpPr>
          <p:spPr>
            <a:xfrm>
              <a:off x="4705439" y="2579562"/>
              <a:ext cx="76296" cy="76296"/>
            </a:xfrm>
            <a:custGeom>
              <a:rect b="b" l="l" r="r" t="t"/>
              <a:pathLst>
                <a:path extrusionOk="0" h="2573" w="2573">
                  <a:moveTo>
                    <a:pt x="1287" y="1"/>
                  </a:moveTo>
                  <a:cubicBezTo>
                    <a:pt x="573" y="1"/>
                    <a:pt x="1" y="572"/>
                    <a:pt x="1" y="1287"/>
                  </a:cubicBezTo>
                  <a:cubicBezTo>
                    <a:pt x="1" y="1977"/>
                    <a:pt x="573" y="2573"/>
                    <a:pt x="1287" y="2573"/>
                  </a:cubicBezTo>
                  <a:cubicBezTo>
                    <a:pt x="2001" y="2573"/>
                    <a:pt x="2573" y="1977"/>
                    <a:pt x="2573" y="1287"/>
                  </a:cubicBezTo>
                  <a:cubicBezTo>
                    <a:pt x="2573" y="572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57"/>
            <p:cNvSpPr/>
            <p:nvPr/>
          </p:nvSpPr>
          <p:spPr>
            <a:xfrm>
              <a:off x="4751343" y="2499084"/>
              <a:ext cx="76296" cy="76266"/>
            </a:xfrm>
            <a:custGeom>
              <a:rect b="b" l="l" r="r" t="t"/>
              <a:pathLst>
                <a:path extrusionOk="0" h="2572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0"/>
                    <a:pt x="572" y="2572"/>
                    <a:pt x="1287" y="2572"/>
                  </a:cubicBezTo>
                  <a:cubicBezTo>
                    <a:pt x="2001" y="2572"/>
                    <a:pt x="2573" y="2000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57"/>
            <p:cNvSpPr/>
            <p:nvPr/>
          </p:nvSpPr>
          <p:spPr>
            <a:xfrm>
              <a:off x="4866455" y="2645955"/>
              <a:ext cx="62181" cy="20520"/>
            </a:xfrm>
            <a:custGeom>
              <a:rect b="b" l="l" r="r" t="t"/>
              <a:pathLst>
                <a:path extrusionOk="0" h="692" w="2097">
                  <a:moveTo>
                    <a:pt x="1" y="0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57"/>
            <p:cNvSpPr/>
            <p:nvPr/>
          </p:nvSpPr>
          <p:spPr>
            <a:xfrm>
              <a:off x="4866455" y="2605004"/>
              <a:ext cx="62181" cy="20490"/>
            </a:xfrm>
            <a:custGeom>
              <a:rect b="b" l="l" r="r" t="t"/>
              <a:pathLst>
                <a:path extrusionOk="0" h="691" w="2097">
                  <a:moveTo>
                    <a:pt x="1" y="0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57"/>
            <p:cNvSpPr/>
            <p:nvPr/>
          </p:nvSpPr>
          <p:spPr>
            <a:xfrm>
              <a:off x="4824081" y="2645955"/>
              <a:ext cx="20520" cy="20520"/>
            </a:xfrm>
            <a:custGeom>
              <a:rect b="b" l="l" r="r" t="t"/>
              <a:pathLst>
                <a:path extrusionOk="0" h="692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57"/>
            <p:cNvSpPr/>
            <p:nvPr/>
          </p:nvSpPr>
          <p:spPr>
            <a:xfrm>
              <a:off x="4824081" y="2605004"/>
              <a:ext cx="20520" cy="20490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9" name="Google Shape;5009;p57"/>
          <p:cNvGrpSpPr/>
          <p:nvPr/>
        </p:nvGrpSpPr>
        <p:grpSpPr>
          <a:xfrm>
            <a:off x="4039589" y="2487074"/>
            <a:ext cx="347473" cy="320607"/>
            <a:chOff x="4115789" y="2487074"/>
            <a:chExt cx="347473" cy="320607"/>
          </a:xfrm>
        </p:grpSpPr>
        <p:sp>
          <p:nvSpPr>
            <p:cNvPr id="5010" name="Google Shape;5010;p57"/>
            <p:cNvSpPr/>
            <p:nvPr/>
          </p:nvSpPr>
          <p:spPr>
            <a:xfrm>
              <a:off x="4119318" y="2487074"/>
              <a:ext cx="97497" cy="96756"/>
            </a:xfrm>
            <a:custGeom>
              <a:rect b="b" l="l" r="r" t="t"/>
              <a:pathLst>
                <a:path extrusionOk="0" h="3263" w="3288">
                  <a:moveTo>
                    <a:pt x="1644" y="0"/>
                  </a:moveTo>
                  <a:cubicBezTo>
                    <a:pt x="739" y="0"/>
                    <a:pt x="1" y="738"/>
                    <a:pt x="1" y="1643"/>
                  </a:cubicBezTo>
                  <a:cubicBezTo>
                    <a:pt x="1" y="2525"/>
                    <a:pt x="739" y="3263"/>
                    <a:pt x="1644" y="3263"/>
                  </a:cubicBezTo>
                  <a:cubicBezTo>
                    <a:pt x="2549" y="3263"/>
                    <a:pt x="3287" y="2525"/>
                    <a:pt x="3287" y="1643"/>
                  </a:cubicBezTo>
                  <a:cubicBezTo>
                    <a:pt x="3287" y="738"/>
                    <a:pt x="2549" y="0"/>
                    <a:pt x="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57"/>
            <p:cNvSpPr/>
            <p:nvPr/>
          </p:nvSpPr>
          <p:spPr>
            <a:xfrm>
              <a:off x="4230902" y="2508958"/>
              <a:ext cx="156802" cy="52989"/>
            </a:xfrm>
            <a:custGeom>
              <a:rect b="b" l="l" r="r" t="t"/>
              <a:pathLst>
                <a:path extrusionOk="0" h="1787" w="5288">
                  <a:moveTo>
                    <a:pt x="1" y="0"/>
                  </a:moveTo>
                  <a:cubicBezTo>
                    <a:pt x="120" y="262"/>
                    <a:pt x="167" y="572"/>
                    <a:pt x="167" y="905"/>
                  </a:cubicBezTo>
                  <a:cubicBezTo>
                    <a:pt x="167" y="1215"/>
                    <a:pt x="120" y="1525"/>
                    <a:pt x="1" y="1787"/>
                  </a:cubicBezTo>
                  <a:lnTo>
                    <a:pt x="5287" y="1787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57"/>
            <p:cNvSpPr/>
            <p:nvPr/>
          </p:nvSpPr>
          <p:spPr>
            <a:xfrm>
              <a:off x="4408168" y="2508958"/>
              <a:ext cx="55094" cy="52989"/>
            </a:xfrm>
            <a:custGeom>
              <a:rect b="b" l="l" r="r" t="t"/>
              <a:pathLst>
                <a:path extrusionOk="0" h="1787" w="1858">
                  <a:moveTo>
                    <a:pt x="0" y="0"/>
                  </a:moveTo>
                  <a:lnTo>
                    <a:pt x="0" y="1787"/>
                  </a:lnTo>
                  <a:lnTo>
                    <a:pt x="857" y="1787"/>
                  </a:lnTo>
                  <a:cubicBezTo>
                    <a:pt x="1405" y="1787"/>
                    <a:pt x="1858" y="1310"/>
                    <a:pt x="1739" y="739"/>
                  </a:cubicBezTo>
                  <a:cubicBezTo>
                    <a:pt x="1667" y="334"/>
                    <a:pt x="1262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57"/>
            <p:cNvSpPr/>
            <p:nvPr/>
          </p:nvSpPr>
          <p:spPr>
            <a:xfrm>
              <a:off x="4191375" y="2621225"/>
              <a:ext cx="157484" cy="53019"/>
            </a:xfrm>
            <a:custGeom>
              <a:rect b="b" l="l" r="r" t="t"/>
              <a:pathLst>
                <a:path extrusionOk="0" h="1788" w="5311">
                  <a:moveTo>
                    <a:pt x="0" y="1"/>
                  </a:moveTo>
                  <a:lnTo>
                    <a:pt x="0" y="1787"/>
                  </a:lnTo>
                  <a:lnTo>
                    <a:pt x="5311" y="1787"/>
                  </a:lnTo>
                  <a:cubicBezTo>
                    <a:pt x="5192" y="1525"/>
                    <a:pt x="5144" y="1215"/>
                    <a:pt x="5144" y="882"/>
                  </a:cubicBezTo>
                  <a:cubicBezTo>
                    <a:pt x="5144" y="549"/>
                    <a:pt x="5192" y="263"/>
                    <a:pt x="5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57"/>
            <p:cNvSpPr/>
            <p:nvPr/>
          </p:nvSpPr>
          <p:spPr>
            <a:xfrm>
              <a:off x="4362265" y="2597947"/>
              <a:ext cx="97468" cy="97468"/>
            </a:xfrm>
            <a:custGeom>
              <a:rect b="b" l="l" r="r" t="t"/>
              <a:pathLst>
                <a:path extrusionOk="0" h="3287" w="3287">
                  <a:moveTo>
                    <a:pt x="1643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48"/>
                    <a:pt x="738" y="3286"/>
                    <a:pt x="1643" y="3286"/>
                  </a:cubicBezTo>
                  <a:cubicBezTo>
                    <a:pt x="2548" y="3286"/>
                    <a:pt x="3287" y="2548"/>
                    <a:pt x="3287" y="1643"/>
                  </a:cubicBezTo>
                  <a:cubicBezTo>
                    <a:pt x="3287" y="738"/>
                    <a:pt x="2548" y="0"/>
                    <a:pt x="1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57"/>
            <p:cNvSpPr/>
            <p:nvPr/>
          </p:nvSpPr>
          <p:spPr>
            <a:xfrm>
              <a:off x="4115789" y="2619831"/>
              <a:ext cx="55836" cy="52989"/>
            </a:xfrm>
            <a:custGeom>
              <a:rect b="b" l="l" r="r" t="t"/>
              <a:pathLst>
                <a:path extrusionOk="0" h="1787" w="1883">
                  <a:moveTo>
                    <a:pt x="1001" y="0"/>
                  </a:moveTo>
                  <a:cubicBezTo>
                    <a:pt x="453" y="0"/>
                    <a:pt x="1" y="500"/>
                    <a:pt x="120" y="1048"/>
                  </a:cubicBezTo>
                  <a:cubicBezTo>
                    <a:pt x="191" y="1477"/>
                    <a:pt x="596" y="1786"/>
                    <a:pt x="1001" y="1786"/>
                  </a:cubicBezTo>
                  <a:lnTo>
                    <a:pt x="1882" y="178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57"/>
            <p:cNvSpPr/>
            <p:nvPr/>
          </p:nvSpPr>
          <p:spPr>
            <a:xfrm>
              <a:off x="4119318" y="2710213"/>
              <a:ext cx="97497" cy="97468"/>
            </a:xfrm>
            <a:custGeom>
              <a:rect b="b" l="l" r="r" t="t"/>
              <a:pathLst>
                <a:path extrusionOk="0" h="3287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57"/>
            <p:cNvSpPr/>
            <p:nvPr/>
          </p:nvSpPr>
          <p:spPr>
            <a:xfrm>
              <a:off x="4407456" y="2732097"/>
              <a:ext cx="55806" cy="52989"/>
            </a:xfrm>
            <a:custGeom>
              <a:rect b="b" l="l" r="r" t="t"/>
              <a:pathLst>
                <a:path extrusionOk="0" h="1787" w="1882">
                  <a:moveTo>
                    <a:pt x="0" y="1"/>
                  </a:moveTo>
                  <a:lnTo>
                    <a:pt x="0" y="1787"/>
                  </a:lnTo>
                  <a:lnTo>
                    <a:pt x="881" y="1787"/>
                  </a:lnTo>
                  <a:cubicBezTo>
                    <a:pt x="1429" y="1787"/>
                    <a:pt x="1882" y="1311"/>
                    <a:pt x="1763" y="763"/>
                  </a:cubicBezTo>
                  <a:cubicBezTo>
                    <a:pt x="1691" y="334"/>
                    <a:pt x="1310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57"/>
            <p:cNvSpPr/>
            <p:nvPr/>
          </p:nvSpPr>
          <p:spPr>
            <a:xfrm>
              <a:off x="4228797" y="2732097"/>
              <a:ext cx="158196" cy="52989"/>
            </a:xfrm>
            <a:custGeom>
              <a:rect b="b" l="l" r="r" t="t"/>
              <a:pathLst>
                <a:path extrusionOk="0" h="1787" w="5335">
                  <a:moveTo>
                    <a:pt x="0" y="1"/>
                  </a:moveTo>
                  <a:cubicBezTo>
                    <a:pt x="167" y="287"/>
                    <a:pt x="215" y="572"/>
                    <a:pt x="215" y="906"/>
                  </a:cubicBezTo>
                  <a:cubicBezTo>
                    <a:pt x="215" y="1192"/>
                    <a:pt x="167" y="1501"/>
                    <a:pt x="48" y="1787"/>
                  </a:cubicBezTo>
                  <a:lnTo>
                    <a:pt x="5335" y="1787"/>
                  </a:lnTo>
                  <a:lnTo>
                    <a:pt x="5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9" name="Google Shape;5019;p57"/>
          <p:cNvGrpSpPr/>
          <p:nvPr/>
        </p:nvGrpSpPr>
        <p:grpSpPr>
          <a:xfrm>
            <a:off x="3272838" y="2474353"/>
            <a:ext cx="341808" cy="306493"/>
            <a:chOff x="3501438" y="2474353"/>
            <a:chExt cx="341808" cy="306493"/>
          </a:xfrm>
        </p:grpSpPr>
        <p:sp>
          <p:nvSpPr>
            <p:cNvPr id="5020" name="Google Shape;5020;p57"/>
            <p:cNvSpPr/>
            <p:nvPr/>
          </p:nvSpPr>
          <p:spPr>
            <a:xfrm>
              <a:off x="3501438" y="2484939"/>
              <a:ext cx="104525" cy="132784"/>
            </a:xfrm>
            <a:custGeom>
              <a:rect b="b" l="l" r="r" t="t"/>
              <a:pathLst>
                <a:path extrusionOk="0" h="4478" w="3525">
                  <a:moveTo>
                    <a:pt x="2596" y="1"/>
                  </a:moveTo>
                  <a:lnTo>
                    <a:pt x="0" y="4478"/>
                  </a:lnTo>
                  <a:lnTo>
                    <a:pt x="1858" y="4478"/>
                  </a:lnTo>
                  <a:lnTo>
                    <a:pt x="3525" y="1573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57"/>
            <p:cNvSpPr/>
            <p:nvPr/>
          </p:nvSpPr>
          <p:spPr>
            <a:xfrm>
              <a:off x="3595349" y="2474353"/>
              <a:ext cx="154667" cy="48037"/>
            </a:xfrm>
            <a:custGeom>
              <a:rect b="b" l="l" r="r" t="t"/>
              <a:pathLst>
                <a:path extrusionOk="0" h="1620" w="5216">
                  <a:moveTo>
                    <a:pt x="1" y="1"/>
                  </a:moveTo>
                  <a:lnTo>
                    <a:pt x="929" y="1620"/>
                  </a:lnTo>
                  <a:lnTo>
                    <a:pt x="4287" y="1620"/>
                  </a:lnTo>
                  <a:lnTo>
                    <a:pt x="5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57"/>
            <p:cNvSpPr/>
            <p:nvPr/>
          </p:nvSpPr>
          <p:spPr>
            <a:xfrm>
              <a:off x="3574177" y="2541429"/>
              <a:ext cx="197753" cy="171629"/>
            </a:xfrm>
            <a:custGeom>
              <a:rect b="b" l="l" r="r" t="t"/>
              <a:pathLst>
                <a:path extrusionOk="0" h="5788" w="6669">
                  <a:moveTo>
                    <a:pt x="2072" y="1787"/>
                  </a:moveTo>
                  <a:lnTo>
                    <a:pt x="2072" y="2478"/>
                  </a:lnTo>
                  <a:lnTo>
                    <a:pt x="1358" y="2478"/>
                  </a:lnTo>
                  <a:lnTo>
                    <a:pt x="1358" y="1787"/>
                  </a:lnTo>
                  <a:close/>
                  <a:moveTo>
                    <a:pt x="5263" y="1787"/>
                  </a:moveTo>
                  <a:lnTo>
                    <a:pt x="5263" y="2478"/>
                  </a:lnTo>
                  <a:lnTo>
                    <a:pt x="2882" y="2478"/>
                  </a:lnTo>
                  <a:lnTo>
                    <a:pt x="2882" y="1787"/>
                  </a:lnTo>
                  <a:close/>
                  <a:moveTo>
                    <a:pt x="2072" y="3335"/>
                  </a:moveTo>
                  <a:lnTo>
                    <a:pt x="2072" y="4026"/>
                  </a:lnTo>
                  <a:lnTo>
                    <a:pt x="1358" y="4026"/>
                  </a:lnTo>
                  <a:lnTo>
                    <a:pt x="1358" y="3335"/>
                  </a:lnTo>
                  <a:close/>
                  <a:moveTo>
                    <a:pt x="5263" y="3335"/>
                  </a:moveTo>
                  <a:lnTo>
                    <a:pt x="5263" y="4026"/>
                  </a:lnTo>
                  <a:lnTo>
                    <a:pt x="2882" y="4026"/>
                  </a:lnTo>
                  <a:lnTo>
                    <a:pt x="2882" y="3335"/>
                  </a:lnTo>
                  <a:close/>
                  <a:moveTo>
                    <a:pt x="1667" y="1"/>
                  </a:moveTo>
                  <a:lnTo>
                    <a:pt x="0" y="2906"/>
                  </a:lnTo>
                  <a:lnTo>
                    <a:pt x="1667" y="5788"/>
                  </a:lnTo>
                  <a:lnTo>
                    <a:pt x="5001" y="5788"/>
                  </a:lnTo>
                  <a:lnTo>
                    <a:pt x="6668" y="2906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57"/>
            <p:cNvSpPr/>
            <p:nvPr/>
          </p:nvSpPr>
          <p:spPr>
            <a:xfrm>
              <a:off x="3502150" y="2636763"/>
              <a:ext cx="103813" cy="132784"/>
            </a:xfrm>
            <a:custGeom>
              <a:rect b="b" l="l" r="r" t="t"/>
              <a:pathLst>
                <a:path extrusionOk="0" h="4478" w="3501">
                  <a:moveTo>
                    <a:pt x="0" y="1"/>
                  </a:moveTo>
                  <a:lnTo>
                    <a:pt x="2596" y="4478"/>
                  </a:lnTo>
                  <a:lnTo>
                    <a:pt x="3501" y="290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57"/>
            <p:cNvSpPr/>
            <p:nvPr/>
          </p:nvSpPr>
          <p:spPr>
            <a:xfrm>
              <a:off x="3739403" y="2484939"/>
              <a:ext cx="103131" cy="132784"/>
            </a:xfrm>
            <a:custGeom>
              <a:rect b="b" l="l" r="r" t="t"/>
              <a:pathLst>
                <a:path extrusionOk="0" h="4478" w="3478">
                  <a:moveTo>
                    <a:pt x="882" y="1"/>
                  </a:moveTo>
                  <a:lnTo>
                    <a:pt x="1" y="1573"/>
                  </a:lnTo>
                  <a:lnTo>
                    <a:pt x="1668" y="4478"/>
                  </a:lnTo>
                  <a:lnTo>
                    <a:pt x="3478" y="44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57"/>
            <p:cNvSpPr/>
            <p:nvPr/>
          </p:nvSpPr>
          <p:spPr>
            <a:xfrm>
              <a:off x="3739403" y="2636763"/>
              <a:ext cx="103843" cy="132784"/>
            </a:xfrm>
            <a:custGeom>
              <a:rect b="b" l="l" r="r" t="t"/>
              <a:pathLst>
                <a:path extrusionOk="0" h="4478" w="3502">
                  <a:moveTo>
                    <a:pt x="1668" y="1"/>
                  </a:moveTo>
                  <a:lnTo>
                    <a:pt x="1" y="2906"/>
                  </a:lnTo>
                  <a:lnTo>
                    <a:pt x="906" y="4478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57"/>
            <p:cNvSpPr/>
            <p:nvPr/>
          </p:nvSpPr>
          <p:spPr>
            <a:xfrm>
              <a:off x="3595349" y="2733521"/>
              <a:ext cx="154667" cy="47325"/>
            </a:xfrm>
            <a:custGeom>
              <a:rect b="b" l="l" r="r" t="t"/>
              <a:pathLst>
                <a:path extrusionOk="0" h="1596" w="5216">
                  <a:moveTo>
                    <a:pt x="929" y="0"/>
                  </a:moveTo>
                  <a:lnTo>
                    <a:pt x="1" y="1596"/>
                  </a:lnTo>
                  <a:lnTo>
                    <a:pt x="5216" y="1596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7" name="Google Shape;5027;p57"/>
          <p:cNvGrpSpPr/>
          <p:nvPr/>
        </p:nvGrpSpPr>
        <p:grpSpPr>
          <a:xfrm>
            <a:off x="2569603" y="2536506"/>
            <a:ext cx="341122" cy="194906"/>
            <a:chOff x="2950603" y="2536506"/>
            <a:chExt cx="341122" cy="194906"/>
          </a:xfrm>
        </p:grpSpPr>
        <p:sp>
          <p:nvSpPr>
            <p:cNvPr id="5028" name="Google Shape;5028;p57"/>
            <p:cNvSpPr/>
            <p:nvPr/>
          </p:nvSpPr>
          <p:spPr>
            <a:xfrm>
              <a:off x="3036063" y="2657253"/>
              <a:ext cx="20520" cy="20520"/>
            </a:xfrm>
            <a:custGeom>
              <a:rect b="b" l="l" r="r" t="t"/>
              <a:pathLst>
                <a:path extrusionOk="0" h="692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57"/>
            <p:cNvSpPr/>
            <p:nvPr/>
          </p:nvSpPr>
          <p:spPr>
            <a:xfrm>
              <a:off x="3036063" y="2691858"/>
              <a:ext cx="20520" cy="19808"/>
            </a:xfrm>
            <a:custGeom>
              <a:rect b="b" l="l" r="r" t="t"/>
              <a:pathLst>
                <a:path extrusionOk="0" h="668" w="692">
                  <a:moveTo>
                    <a:pt x="1" y="0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57"/>
            <p:cNvSpPr/>
            <p:nvPr/>
          </p:nvSpPr>
          <p:spPr>
            <a:xfrm>
              <a:off x="3187175" y="2556967"/>
              <a:ext cx="20520" cy="19808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57"/>
            <p:cNvSpPr/>
            <p:nvPr/>
          </p:nvSpPr>
          <p:spPr>
            <a:xfrm>
              <a:off x="3187175" y="2590178"/>
              <a:ext cx="20520" cy="20490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57"/>
            <p:cNvSpPr/>
            <p:nvPr/>
          </p:nvSpPr>
          <p:spPr>
            <a:xfrm>
              <a:off x="2950603" y="2536506"/>
              <a:ext cx="341122" cy="194906"/>
            </a:xfrm>
            <a:custGeom>
              <a:rect b="b" l="l" r="r" t="t"/>
              <a:pathLst>
                <a:path extrusionOk="0" h="6573" w="11504">
                  <a:moveTo>
                    <a:pt x="2859" y="0"/>
                  </a:moveTo>
                  <a:cubicBezTo>
                    <a:pt x="2120" y="119"/>
                    <a:pt x="1501" y="572"/>
                    <a:pt x="1192" y="1286"/>
                  </a:cubicBezTo>
                  <a:lnTo>
                    <a:pt x="453" y="2953"/>
                  </a:lnTo>
                  <a:lnTo>
                    <a:pt x="1" y="2953"/>
                  </a:lnTo>
                  <a:lnTo>
                    <a:pt x="1" y="3620"/>
                  </a:lnTo>
                  <a:lnTo>
                    <a:pt x="5550" y="3620"/>
                  </a:lnTo>
                  <a:lnTo>
                    <a:pt x="6288" y="5287"/>
                  </a:lnTo>
                  <a:cubicBezTo>
                    <a:pt x="6621" y="5978"/>
                    <a:pt x="7217" y="6454"/>
                    <a:pt x="7955" y="6573"/>
                  </a:cubicBezTo>
                  <a:lnTo>
                    <a:pt x="7955" y="3620"/>
                  </a:lnTo>
                  <a:lnTo>
                    <a:pt x="8646" y="3620"/>
                  </a:lnTo>
                  <a:lnTo>
                    <a:pt x="8646" y="6573"/>
                  </a:lnTo>
                  <a:cubicBezTo>
                    <a:pt x="9384" y="6454"/>
                    <a:pt x="10003" y="6001"/>
                    <a:pt x="10313" y="5287"/>
                  </a:cubicBezTo>
                  <a:lnTo>
                    <a:pt x="11075" y="3620"/>
                  </a:lnTo>
                  <a:lnTo>
                    <a:pt x="11503" y="3620"/>
                  </a:lnTo>
                  <a:lnTo>
                    <a:pt x="11503" y="2953"/>
                  </a:lnTo>
                  <a:lnTo>
                    <a:pt x="5955" y="2953"/>
                  </a:lnTo>
                  <a:lnTo>
                    <a:pt x="5216" y="1286"/>
                  </a:lnTo>
                  <a:cubicBezTo>
                    <a:pt x="4883" y="596"/>
                    <a:pt x="4264" y="119"/>
                    <a:pt x="3549" y="0"/>
                  </a:cubicBezTo>
                  <a:lnTo>
                    <a:pt x="3549" y="2953"/>
                  </a:lnTo>
                  <a:lnTo>
                    <a:pt x="2859" y="2953"/>
                  </a:lnTo>
                  <a:lnTo>
                    <a:pt x="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3" name="Google Shape;5033;p57"/>
          <p:cNvGrpSpPr/>
          <p:nvPr/>
        </p:nvGrpSpPr>
        <p:grpSpPr>
          <a:xfrm>
            <a:off x="1816967" y="2431267"/>
            <a:ext cx="341127" cy="341835"/>
            <a:chOff x="2350367" y="2431267"/>
            <a:chExt cx="341127" cy="341835"/>
          </a:xfrm>
        </p:grpSpPr>
        <p:sp>
          <p:nvSpPr>
            <p:cNvPr id="5034" name="Google Shape;5034;p57"/>
            <p:cNvSpPr/>
            <p:nvPr/>
          </p:nvSpPr>
          <p:spPr>
            <a:xfrm>
              <a:off x="2500085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30"/>
                    <a:pt x="715" y="1430"/>
                  </a:cubicBezTo>
                  <a:cubicBezTo>
                    <a:pt x="1096" y="1430"/>
                    <a:pt x="1429" y="1096"/>
                    <a:pt x="1429" y="715"/>
                  </a:cubicBezTo>
                  <a:cubicBezTo>
                    <a:pt x="1429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57"/>
            <p:cNvSpPr/>
            <p:nvPr/>
          </p:nvSpPr>
          <p:spPr>
            <a:xfrm>
              <a:off x="2470432" y="2474353"/>
              <a:ext cx="100996" cy="298749"/>
            </a:xfrm>
            <a:custGeom>
              <a:rect b="b" l="l" r="r" t="t"/>
              <a:pathLst>
                <a:path extrusionOk="0" h="10075" w="3406">
                  <a:moveTo>
                    <a:pt x="2501" y="1525"/>
                  </a:moveTo>
                  <a:lnTo>
                    <a:pt x="2501" y="2215"/>
                  </a:lnTo>
                  <a:lnTo>
                    <a:pt x="881" y="2215"/>
                  </a:lnTo>
                  <a:lnTo>
                    <a:pt x="881" y="1525"/>
                  </a:lnTo>
                  <a:close/>
                  <a:moveTo>
                    <a:pt x="2501" y="3168"/>
                  </a:moveTo>
                  <a:lnTo>
                    <a:pt x="2501" y="3835"/>
                  </a:lnTo>
                  <a:lnTo>
                    <a:pt x="881" y="3835"/>
                  </a:lnTo>
                  <a:lnTo>
                    <a:pt x="881" y="3168"/>
                  </a:lnTo>
                  <a:close/>
                  <a:moveTo>
                    <a:pt x="2501" y="4811"/>
                  </a:moveTo>
                  <a:lnTo>
                    <a:pt x="2501" y="5478"/>
                  </a:lnTo>
                  <a:lnTo>
                    <a:pt x="881" y="5478"/>
                  </a:lnTo>
                  <a:lnTo>
                    <a:pt x="881" y="4811"/>
                  </a:lnTo>
                  <a:close/>
                  <a:moveTo>
                    <a:pt x="2501" y="6430"/>
                  </a:moveTo>
                  <a:lnTo>
                    <a:pt x="2501" y="7121"/>
                  </a:lnTo>
                  <a:lnTo>
                    <a:pt x="881" y="7121"/>
                  </a:lnTo>
                  <a:lnTo>
                    <a:pt x="881" y="6430"/>
                  </a:lnTo>
                  <a:close/>
                  <a:moveTo>
                    <a:pt x="0" y="1"/>
                  </a:moveTo>
                  <a:lnTo>
                    <a:pt x="0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405"/>
                    <a:pt x="2191" y="667"/>
                    <a:pt x="1715" y="667"/>
                  </a:cubicBezTo>
                  <a:cubicBezTo>
                    <a:pt x="1191" y="667"/>
                    <a:pt x="786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57"/>
            <p:cNvSpPr/>
            <p:nvPr/>
          </p:nvSpPr>
          <p:spPr>
            <a:xfrm>
              <a:off x="2620120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25" y="1096"/>
                    <a:pt x="310" y="1430"/>
                    <a:pt x="715" y="1430"/>
                  </a:cubicBezTo>
                  <a:cubicBezTo>
                    <a:pt x="1096" y="1430"/>
                    <a:pt x="1430" y="1096"/>
                    <a:pt x="1430" y="715"/>
                  </a:cubicBezTo>
                  <a:cubicBezTo>
                    <a:pt x="1430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57"/>
            <p:cNvSpPr/>
            <p:nvPr/>
          </p:nvSpPr>
          <p:spPr>
            <a:xfrm>
              <a:off x="2350367" y="2474353"/>
              <a:ext cx="101026" cy="298749"/>
            </a:xfrm>
            <a:custGeom>
              <a:rect b="b" l="l" r="r" t="t"/>
              <a:pathLst>
                <a:path extrusionOk="0" h="10075" w="3407">
                  <a:moveTo>
                    <a:pt x="2501" y="1525"/>
                  </a:moveTo>
                  <a:lnTo>
                    <a:pt x="2501" y="2215"/>
                  </a:lnTo>
                  <a:lnTo>
                    <a:pt x="882" y="2215"/>
                  </a:lnTo>
                  <a:lnTo>
                    <a:pt x="882" y="1525"/>
                  </a:lnTo>
                  <a:close/>
                  <a:moveTo>
                    <a:pt x="2501" y="3168"/>
                  </a:moveTo>
                  <a:lnTo>
                    <a:pt x="2501" y="3858"/>
                  </a:lnTo>
                  <a:lnTo>
                    <a:pt x="882" y="3858"/>
                  </a:lnTo>
                  <a:lnTo>
                    <a:pt x="882" y="3168"/>
                  </a:lnTo>
                  <a:close/>
                  <a:moveTo>
                    <a:pt x="2501" y="4811"/>
                  </a:moveTo>
                  <a:lnTo>
                    <a:pt x="2501" y="5478"/>
                  </a:lnTo>
                  <a:lnTo>
                    <a:pt x="882" y="5478"/>
                  </a:lnTo>
                  <a:lnTo>
                    <a:pt x="882" y="4811"/>
                  </a:lnTo>
                  <a:close/>
                  <a:moveTo>
                    <a:pt x="2501" y="6430"/>
                  </a:moveTo>
                  <a:lnTo>
                    <a:pt x="2501" y="7121"/>
                  </a:lnTo>
                  <a:lnTo>
                    <a:pt x="882" y="7121"/>
                  </a:lnTo>
                  <a:lnTo>
                    <a:pt x="882" y="6430"/>
                  </a:lnTo>
                  <a:close/>
                  <a:moveTo>
                    <a:pt x="1" y="1"/>
                  </a:moveTo>
                  <a:lnTo>
                    <a:pt x="1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382"/>
                    <a:pt x="2168" y="667"/>
                    <a:pt x="1691" y="667"/>
                  </a:cubicBezTo>
                  <a:cubicBezTo>
                    <a:pt x="1239" y="667"/>
                    <a:pt x="787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57"/>
            <p:cNvSpPr/>
            <p:nvPr/>
          </p:nvSpPr>
          <p:spPr>
            <a:xfrm>
              <a:off x="2590467" y="2474353"/>
              <a:ext cx="101026" cy="298749"/>
            </a:xfrm>
            <a:custGeom>
              <a:rect b="b" l="l" r="r" t="t"/>
              <a:pathLst>
                <a:path extrusionOk="0" h="10075" w="3407">
                  <a:moveTo>
                    <a:pt x="2525" y="1525"/>
                  </a:moveTo>
                  <a:lnTo>
                    <a:pt x="2525" y="2215"/>
                  </a:lnTo>
                  <a:lnTo>
                    <a:pt x="906" y="2215"/>
                  </a:lnTo>
                  <a:lnTo>
                    <a:pt x="906" y="1525"/>
                  </a:lnTo>
                  <a:close/>
                  <a:moveTo>
                    <a:pt x="2525" y="3168"/>
                  </a:moveTo>
                  <a:lnTo>
                    <a:pt x="2525" y="3835"/>
                  </a:lnTo>
                  <a:lnTo>
                    <a:pt x="906" y="3835"/>
                  </a:lnTo>
                  <a:lnTo>
                    <a:pt x="906" y="3168"/>
                  </a:lnTo>
                  <a:close/>
                  <a:moveTo>
                    <a:pt x="2525" y="4811"/>
                  </a:moveTo>
                  <a:lnTo>
                    <a:pt x="2525" y="5478"/>
                  </a:lnTo>
                  <a:lnTo>
                    <a:pt x="906" y="5478"/>
                  </a:lnTo>
                  <a:lnTo>
                    <a:pt x="906" y="4811"/>
                  </a:lnTo>
                  <a:close/>
                  <a:moveTo>
                    <a:pt x="2525" y="6430"/>
                  </a:moveTo>
                  <a:lnTo>
                    <a:pt x="2525" y="7121"/>
                  </a:lnTo>
                  <a:lnTo>
                    <a:pt x="906" y="7121"/>
                  </a:lnTo>
                  <a:lnTo>
                    <a:pt x="906" y="6430"/>
                  </a:lnTo>
                  <a:close/>
                  <a:moveTo>
                    <a:pt x="1" y="1"/>
                  </a:moveTo>
                  <a:lnTo>
                    <a:pt x="1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405"/>
                    <a:pt x="2192" y="667"/>
                    <a:pt x="1715" y="667"/>
                  </a:cubicBezTo>
                  <a:cubicBezTo>
                    <a:pt x="1239" y="667"/>
                    <a:pt x="786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57"/>
            <p:cNvSpPr/>
            <p:nvPr/>
          </p:nvSpPr>
          <p:spPr>
            <a:xfrm>
              <a:off x="2380020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096"/>
                    <a:pt x="310" y="1430"/>
                    <a:pt x="715" y="1430"/>
                  </a:cubicBezTo>
                  <a:cubicBezTo>
                    <a:pt x="1096" y="1430"/>
                    <a:pt x="1430" y="1096"/>
                    <a:pt x="1430" y="715"/>
                  </a:cubicBezTo>
                  <a:cubicBezTo>
                    <a:pt x="1430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0" name="Google Shape;5040;p57"/>
          <p:cNvGrpSpPr/>
          <p:nvPr/>
        </p:nvGrpSpPr>
        <p:grpSpPr>
          <a:xfrm>
            <a:off x="1073493" y="2508958"/>
            <a:ext cx="340415" cy="237312"/>
            <a:chOff x="1759293" y="2508958"/>
            <a:chExt cx="340415" cy="237312"/>
          </a:xfrm>
        </p:grpSpPr>
        <p:sp>
          <p:nvSpPr>
            <p:cNvPr id="5041" name="Google Shape;5041;p57"/>
            <p:cNvSpPr/>
            <p:nvPr/>
          </p:nvSpPr>
          <p:spPr>
            <a:xfrm>
              <a:off x="1759293" y="2508958"/>
              <a:ext cx="94680" cy="74161"/>
            </a:xfrm>
            <a:custGeom>
              <a:rect b="b" l="l" r="r" t="t"/>
              <a:pathLst>
                <a:path extrusionOk="0" h="2501" w="3193">
                  <a:moveTo>
                    <a:pt x="1" y="0"/>
                  </a:moveTo>
                  <a:lnTo>
                    <a:pt x="1" y="1501"/>
                  </a:lnTo>
                  <a:lnTo>
                    <a:pt x="1597" y="2501"/>
                  </a:lnTo>
                  <a:lnTo>
                    <a:pt x="3192" y="1572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57"/>
            <p:cNvSpPr/>
            <p:nvPr/>
          </p:nvSpPr>
          <p:spPr>
            <a:xfrm>
              <a:off x="1759293" y="2576745"/>
              <a:ext cx="93969" cy="169523"/>
            </a:xfrm>
            <a:custGeom>
              <a:rect b="b" l="l" r="r" t="t"/>
              <a:pathLst>
                <a:path extrusionOk="0" h="5717" w="3169">
                  <a:moveTo>
                    <a:pt x="1" y="1"/>
                  </a:moveTo>
                  <a:lnTo>
                    <a:pt x="1" y="5716"/>
                  </a:lnTo>
                  <a:lnTo>
                    <a:pt x="3168" y="5716"/>
                  </a:lnTo>
                  <a:lnTo>
                    <a:pt x="3168" y="96"/>
                  </a:lnTo>
                  <a:lnTo>
                    <a:pt x="1573" y="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57"/>
            <p:cNvSpPr/>
            <p:nvPr/>
          </p:nvSpPr>
          <p:spPr>
            <a:xfrm>
              <a:off x="2005769" y="2509670"/>
              <a:ext cx="93939" cy="74161"/>
            </a:xfrm>
            <a:custGeom>
              <a:rect b="b" l="l" r="r" t="t"/>
              <a:pathLst>
                <a:path extrusionOk="0" h="2501" w="3168">
                  <a:moveTo>
                    <a:pt x="0" y="0"/>
                  </a:moveTo>
                  <a:lnTo>
                    <a:pt x="0" y="1572"/>
                  </a:lnTo>
                  <a:lnTo>
                    <a:pt x="1596" y="2501"/>
                  </a:lnTo>
                  <a:lnTo>
                    <a:pt x="3168" y="1572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57"/>
            <p:cNvSpPr/>
            <p:nvPr/>
          </p:nvSpPr>
          <p:spPr>
            <a:xfrm>
              <a:off x="2005769" y="2579562"/>
              <a:ext cx="93939" cy="166706"/>
            </a:xfrm>
            <a:custGeom>
              <a:rect b="b" l="l" r="r" t="t"/>
              <a:pathLst>
                <a:path extrusionOk="0" h="5622" w="3168">
                  <a:moveTo>
                    <a:pt x="0" y="1"/>
                  </a:moveTo>
                  <a:lnTo>
                    <a:pt x="0" y="5621"/>
                  </a:lnTo>
                  <a:lnTo>
                    <a:pt x="3168" y="5621"/>
                  </a:lnTo>
                  <a:lnTo>
                    <a:pt x="3168" y="1"/>
                  </a:lnTo>
                  <a:lnTo>
                    <a:pt x="1596" y="9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57"/>
            <p:cNvSpPr/>
            <p:nvPr/>
          </p:nvSpPr>
          <p:spPr>
            <a:xfrm>
              <a:off x="1882175" y="2509670"/>
              <a:ext cx="93939" cy="167388"/>
            </a:xfrm>
            <a:custGeom>
              <a:rect b="b" l="l" r="r" t="t"/>
              <a:pathLst>
                <a:path extrusionOk="0" h="5645" w="3168">
                  <a:moveTo>
                    <a:pt x="1" y="0"/>
                  </a:moveTo>
                  <a:lnTo>
                    <a:pt x="1" y="5644"/>
                  </a:lnTo>
                  <a:lnTo>
                    <a:pt x="1596" y="4716"/>
                  </a:lnTo>
                  <a:lnTo>
                    <a:pt x="3168" y="5644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57"/>
            <p:cNvSpPr/>
            <p:nvPr/>
          </p:nvSpPr>
          <p:spPr>
            <a:xfrm>
              <a:off x="1882175" y="2672080"/>
              <a:ext cx="93939" cy="74191"/>
            </a:xfrm>
            <a:custGeom>
              <a:rect b="b" l="l" r="r" t="t"/>
              <a:pathLst>
                <a:path extrusionOk="0" h="2502" w="3168">
                  <a:moveTo>
                    <a:pt x="1596" y="1"/>
                  </a:moveTo>
                  <a:lnTo>
                    <a:pt x="1" y="929"/>
                  </a:lnTo>
                  <a:lnTo>
                    <a:pt x="1" y="2501"/>
                  </a:lnTo>
                  <a:lnTo>
                    <a:pt x="3168" y="2501"/>
                  </a:lnTo>
                  <a:lnTo>
                    <a:pt x="3168" y="929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7" name="Google Shape;5047;p57"/>
          <p:cNvGrpSpPr/>
          <p:nvPr/>
        </p:nvGrpSpPr>
        <p:grpSpPr>
          <a:xfrm>
            <a:off x="1072811" y="2996217"/>
            <a:ext cx="340384" cy="341097"/>
            <a:chOff x="1758611" y="2996217"/>
            <a:chExt cx="340384" cy="341097"/>
          </a:xfrm>
        </p:grpSpPr>
        <p:sp>
          <p:nvSpPr>
            <p:cNvPr id="5048" name="Google Shape;5048;p57"/>
            <p:cNvSpPr/>
            <p:nvPr/>
          </p:nvSpPr>
          <p:spPr>
            <a:xfrm>
              <a:off x="1823581" y="3060475"/>
              <a:ext cx="211867" cy="211867"/>
            </a:xfrm>
            <a:custGeom>
              <a:rect b="b" l="l" r="r" t="t"/>
              <a:pathLst>
                <a:path extrusionOk="0" h="7145" w="7145">
                  <a:moveTo>
                    <a:pt x="3572" y="0"/>
                  </a:moveTo>
                  <a:cubicBezTo>
                    <a:pt x="1596" y="0"/>
                    <a:pt x="0" y="1596"/>
                    <a:pt x="0" y="3573"/>
                  </a:cubicBezTo>
                  <a:cubicBezTo>
                    <a:pt x="0" y="5549"/>
                    <a:pt x="1596" y="7145"/>
                    <a:pt x="3572" y="7145"/>
                  </a:cubicBezTo>
                  <a:cubicBezTo>
                    <a:pt x="5549" y="7145"/>
                    <a:pt x="7144" y="5549"/>
                    <a:pt x="7144" y="3573"/>
                  </a:cubicBezTo>
                  <a:cubicBezTo>
                    <a:pt x="7144" y="1596"/>
                    <a:pt x="5549" y="0"/>
                    <a:pt x="3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57"/>
            <p:cNvSpPr/>
            <p:nvPr/>
          </p:nvSpPr>
          <p:spPr>
            <a:xfrm>
              <a:off x="1937270" y="2996217"/>
              <a:ext cx="161725" cy="278259"/>
            </a:xfrm>
            <a:custGeom>
              <a:rect b="b" l="l" r="r" t="t"/>
              <a:pathLst>
                <a:path extrusionOk="0" h="9384" w="5454">
                  <a:moveTo>
                    <a:pt x="0" y="0"/>
                  </a:moveTo>
                  <a:lnTo>
                    <a:pt x="72" y="1524"/>
                  </a:lnTo>
                  <a:cubicBezTo>
                    <a:pt x="2239" y="1691"/>
                    <a:pt x="3977" y="3525"/>
                    <a:pt x="3977" y="5740"/>
                  </a:cubicBezTo>
                  <a:cubicBezTo>
                    <a:pt x="3977" y="6740"/>
                    <a:pt x="3644" y="7621"/>
                    <a:pt x="3072" y="8335"/>
                  </a:cubicBezTo>
                  <a:lnTo>
                    <a:pt x="4168" y="9383"/>
                  </a:lnTo>
                  <a:cubicBezTo>
                    <a:pt x="5001" y="8359"/>
                    <a:pt x="5454" y="7097"/>
                    <a:pt x="5454" y="5740"/>
                  </a:cubicBezTo>
                  <a:cubicBezTo>
                    <a:pt x="5454" y="4192"/>
                    <a:pt x="4858" y="2763"/>
                    <a:pt x="3763" y="1667"/>
                  </a:cubicBezTo>
                  <a:cubicBezTo>
                    <a:pt x="2739" y="667"/>
                    <a:pt x="1429" y="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57"/>
            <p:cNvSpPr/>
            <p:nvPr/>
          </p:nvSpPr>
          <p:spPr>
            <a:xfrm>
              <a:off x="1938664" y="3258201"/>
              <a:ext cx="109507" cy="79113"/>
            </a:xfrm>
            <a:custGeom>
              <a:rect b="b" l="l" r="r" t="t"/>
              <a:pathLst>
                <a:path extrusionOk="0" h="2668" w="3693">
                  <a:moveTo>
                    <a:pt x="2573" y="0"/>
                  </a:moveTo>
                  <a:cubicBezTo>
                    <a:pt x="1882" y="667"/>
                    <a:pt x="1001" y="1072"/>
                    <a:pt x="1" y="1144"/>
                  </a:cubicBezTo>
                  <a:lnTo>
                    <a:pt x="1" y="2668"/>
                  </a:lnTo>
                  <a:cubicBezTo>
                    <a:pt x="1382" y="2572"/>
                    <a:pt x="2668" y="2001"/>
                    <a:pt x="3692" y="1048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57"/>
            <p:cNvSpPr/>
            <p:nvPr/>
          </p:nvSpPr>
          <p:spPr>
            <a:xfrm>
              <a:off x="1758611" y="2996217"/>
              <a:ext cx="160331" cy="341093"/>
            </a:xfrm>
            <a:custGeom>
              <a:rect b="b" l="l" r="r" t="t"/>
              <a:pathLst>
                <a:path extrusionOk="0" h="11503" w="5407">
                  <a:moveTo>
                    <a:pt x="5406" y="0"/>
                  </a:moveTo>
                  <a:cubicBezTo>
                    <a:pt x="4001" y="96"/>
                    <a:pt x="2691" y="691"/>
                    <a:pt x="1691" y="1667"/>
                  </a:cubicBezTo>
                  <a:cubicBezTo>
                    <a:pt x="619" y="2739"/>
                    <a:pt x="0" y="4192"/>
                    <a:pt x="0" y="5740"/>
                  </a:cubicBezTo>
                  <a:cubicBezTo>
                    <a:pt x="0" y="7288"/>
                    <a:pt x="595" y="8716"/>
                    <a:pt x="1691" y="9836"/>
                  </a:cubicBezTo>
                  <a:cubicBezTo>
                    <a:pt x="2691" y="10836"/>
                    <a:pt x="4001" y="11407"/>
                    <a:pt x="5406" y="11503"/>
                  </a:cubicBezTo>
                  <a:lnTo>
                    <a:pt x="5406" y="9979"/>
                  </a:lnTo>
                  <a:cubicBezTo>
                    <a:pt x="3239" y="9788"/>
                    <a:pt x="1500" y="7978"/>
                    <a:pt x="1500" y="5740"/>
                  </a:cubicBezTo>
                  <a:cubicBezTo>
                    <a:pt x="1500" y="3501"/>
                    <a:pt x="3239" y="1691"/>
                    <a:pt x="5406" y="1524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2" name="Google Shape;5052;p57"/>
          <p:cNvGrpSpPr/>
          <p:nvPr/>
        </p:nvGrpSpPr>
        <p:grpSpPr>
          <a:xfrm>
            <a:off x="1816255" y="2979255"/>
            <a:ext cx="341836" cy="341127"/>
            <a:chOff x="2349655" y="2979255"/>
            <a:chExt cx="341836" cy="341127"/>
          </a:xfrm>
        </p:grpSpPr>
        <p:sp>
          <p:nvSpPr>
            <p:cNvPr id="5053" name="Google Shape;5053;p57"/>
            <p:cNvSpPr/>
            <p:nvPr/>
          </p:nvSpPr>
          <p:spPr>
            <a:xfrm>
              <a:off x="2349655" y="3094368"/>
              <a:ext cx="110900" cy="110900"/>
            </a:xfrm>
            <a:custGeom>
              <a:rect b="b" l="l" r="r" t="t"/>
              <a:pathLst>
                <a:path extrusionOk="0" h="3740" w="3740">
                  <a:moveTo>
                    <a:pt x="1882" y="1"/>
                  </a:moveTo>
                  <a:cubicBezTo>
                    <a:pt x="834" y="1"/>
                    <a:pt x="1" y="834"/>
                    <a:pt x="1" y="1858"/>
                  </a:cubicBezTo>
                  <a:cubicBezTo>
                    <a:pt x="1" y="2906"/>
                    <a:pt x="834" y="3739"/>
                    <a:pt x="1882" y="3739"/>
                  </a:cubicBezTo>
                  <a:cubicBezTo>
                    <a:pt x="2906" y="3739"/>
                    <a:pt x="3740" y="2906"/>
                    <a:pt x="3740" y="1858"/>
                  </a:cubicBezTo>
                  <a:cubicBezTo>
                    <a:pt x="3740" y="834"/>
                    <a:pt x="2906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57"/>
            <p:cNvSpPr/>
            <p:nvPr/>
          </p:nvSpPr>
          <p:spPr>
            <a:xfrm>
              <a:off x="2411808" y="2979255"/>
              <a:ext cx="247895" cy="99603"/>
            </a:xfrm>
            <a:custGeom>
              <a:rect b="b" l="l" r="r" t="t"/>
              <a:pathLst>
                <a:path extrusionOk="0" h="3359" w="8360">
                  <a:moveTo>
                    <a:pt x="3287" y="1"/>
                  </a:moveTo>
                  <a:cubicBezTo>
                    <a:pt x="2811" y="1"/>
                    <a:pt x="2430" y="310"/>
                    <a:pt x="2287" y="739"/>
                  </a:cubicBezTo>
                  <a:lnTo>
                    <a:pt x="953" y="739"/>
                  </a:lnTo>
                  <a:lnTo>
                    <a:pt x="1" y="3216"/>
                  </a:lnTo>
                  <a:cubicBezTo>
                    <a:pt x="191" y="3263"/>
                    <a:pt x="429" y="3287"/>
                    <a:pt x="644" y="3359"/>
                  </a:cubicBezTo>
                  <a:lnTo>
                    <a:pt x="1382" y="1406"/>
                  </a:lnTo>
                  <a:lnTo>
                    <a:pt x="2287" y="1406"/>
                  </a:lnTo>
                  <a:cubicBezTo>
                    <a:pt x="2430" y="1811"/>
                    <a:pt x="2811" y="2144"/>
                    <a:pt x="3287" y="2144"/>
                  </a:cubicBezTo>
                  <a:lnTo>
                    <a:pt x="8359" y="2144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57"/>
            <p:cNvSpPr/>
            <p:nvPr/>
          </p:nvSpPr>
          <p:spPr>
            <a:xfrm>
              <a:off x="2464768" y="3164972"/>
              <a:ext cx="226723" cy="63605"/>
            </a:xfrm>
            <a:custGeom>
              <a:rect b="b" l="l" r="r" t="t"/>
              <a:pathLst>
                <a:path extrusionOk="0" h="2145" w="7646">
                  <a:moveTo>
                    <a:pt x="2573" y="1"/>
                  </a:moveTo>
                  <a:cubicBezTo>
                    <a:pt x="2096" y="1"/>
                    <a:pt x="1715" y="287"/>
                    <a:pt x="1572" y="739"/>
                  </a:cubicBezTo>
                  <a:lnTo>
                    <a:pt x="786" y="739"/>
                  </a:lnTo>
                  <a:lnTo>
                    <a:pt x="358" y="525"/>
                  </a:lnTo>
                  <a:cubicBezTo>
                    <a:pt x="263" y="739"/>
                    <a:pt x="143" y="906"/>
                    <a:pt x="1" y="1096"/>
                  </a:cubicBezTo>
                  <a:lnTo>
                    <a:pt x="644" y="1382"/>
                  </a:lnTo>
                  <a:lnTo>
                    <a:pt x="1572" y="1382"/>
                  </a:lnTo>
                  <a:cubicBezTo>
                    <a:pt x="1715" y="1811"/>
                    <a:pt x="2096" y="2144"/>
                    <a:pt x="2573" y="2144"/>
                  </a:cubicBezTo>
                  <a:lnTo>
                    <a:pt x="7645" y="2144"/>
                  </a:lnTo>
                  <a:lnTo>
                    <a:pt x="7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57"/>
            <p:cNvSpPr/>
            <p:nvPr/>
          </p:nvSpPr>
          <p:spPr>
            <a:xfrm>
              <a:off x="2411808" y="3220068"/>
              <a:ext cx="247895" cy="100314"/>
            </a:xfrm>
            <a:custGeom>
              <a:rect b="b" l="l" r="r" t="t"/>
              <a:pathLst>
                <a:path extrusionOk="0" h="3383" w="8360">
                  <a:moveTo>
                    <a:pt x="644" y="1"/>
                  </a:moveTo>
                  <a:cubicBezTo>
                    <a:pt x="429" y="96"/>
                    <a:pt x="191" y="120"/>
                    <a:pt x="1" y="167"/>
                  </a:cubicBezTo>
                  <a:lnTo>
                    <a:pt x="953" y="2620"/>
                  </a:lnTo>
                  <a:lnTo>
                    <a:pt x="2287" y="2620"/>
                  </a:lnTo>
                  <a:cubicBezTo>
                    <a:pt x="2430" y="3049"/>
                    <a:pt x="2811" y="3382"/>
                    <a:pt x="3287" y="3382"/>
                  </a:cubicBezTo>
                  <a:lnTo>
                    <a:pt x="8359" y="3382"/>
                  </a:lnTo>
                  <a:lnTo>
                    <a:pt x="8359" y="1263"/>
                  </a:lnTo>
                  <a:lnTo>
                    <a:pt x="3287" y="1263"/>
                  </a:lnTo>
                  <a:cubicBezTo>
                    <a:pt x="2811" y="1263"/>
                    <a:pt x="2430" y="1572"/>
                    <a:pt x="2287" y="1977"/>
                  </a:cubicBezTo>
                  <a:lnTo>
                    <a:pt x="1382" y="197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57"/>
            <p:cNvSpPr/>
            <p:nvPr/>
          </p:nvSpPr>
          <p:spPr>
            <a:xfrm>
              <a:off x="2464768" y="3072485"/>
              <a:ext cx="226723" cy="62863"/>
            </a:xfrm>
            <a:custGeom>
              <a:rect b="b" l="l" r="r" t="t"/>
              <a:pathLst>
                <a:path extrusionOk="0" h="2120" w="7646">
                  <a:moveTo>
                    <a:pt x="2573" y="0"/>
                  </a:moveTo>
                  <a:cubicBezTo>
                    <a:pt x="2096" y="0"/>
                    <a:pt x="1715" y="286"/>
                    <a:pt x="1572" y="739"/>
                  </a:cubicBezTo>
                  <a:lnTo>
                    <a:pt x="644" y="739"/>
                  </a:lnTo>
                  <a:lnTo>
                    <a:pt x="1" y="1024"/>
                  </a:lnTo>
                  <a:cubicBezTo>
                    <a:pt x="143" y="1215"/>
                    <a:pt x="263" y="1382"/>
                    <a:pt x="358" y="1596"/>
                  </a:cubicBezTo>
                  <a:lnTo>
                    <a:pt x="786" y="1382"/>
                  </a:lnTo>
                  <a:lnTo>
                    <a:pt x="1572" y="1382"/>
                  </a:lnTo>
                  <a:cubicBezTo>
                    <a:pt x="1715" y="1810"/>
                    <a:pt x="2096" y="2120"/>
                    <a:pt x="2573" y="2120"/>
                  </a:cubicBezTo>
                  <a:lnTo>
                    <a:pt x="7645" y="2120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8" name="Google Shape;5058;p57"/>
          <p:cNvSpPr/>
          <p:nvPr/>
        </p:nvSpPr>
        <p:spPr>
          <a:xfrm>
            <a:off x="2568921" y="3000457"/>
            <a:ext cx="340381" cy="341093"/>
          </a:xfrm>
          <a:custGeom>
            <a:rect b="b" l="l" r="r" t="t"/>
            <a:pathLst>
              <a:path extrusionOk="0" h="11503" w="11479">
                <a:moveTo>
                  <a:pt x="10193" y="0"/>
                </a:moveTo>
                <a:cubicBezTo>
                  <a:pt x="9788" y="429"/>
                  <a:pt x="9407" y="810"/>
                  <a:pt x="8954" y="1167"/>
                </a:cubicBezTo>
                <a:lnTo>
                  <a:pt x="8954" y="10836"/>
                </a:lnTo>
                <a:lnTo>
                  <a:pt x="8264" y="10836"/>
                </a:lnTo>
                <a:lnTo>
                  <a:pt x="8264" y="1667"/>
                </a:lnTo>
                <a:cubicBezTo>
                  <a:pt x="7883" y="1953"/>
                  <a:pt x="7478" y="2215"/>
                  <a:pt x="7049" y="2429"/>
                </a:cubicBezTo>
                <a:lnTo>
                  <a:pt x="7049" y="10836"/>
                </a:lnTo>
                <a:lnTo>
                  <a:pt x="6382" y="10836"/>
                </a:lnTo>
                <a:lnTo>
                  <a:pt x="6382" y="2763"/>
                </a:lnTo>
                <a:cubicBezTo>
                  <a:pt x="5978" y="2953"/>
                  <a:pt x="5573" y="3144"/>
                  <a:pt x="5144" y="3239"/>
                </a:cubicBezTo>
                <a:lnTo>
                  <a:pt x="5144" y="10836"/>
                </a:lnTo>
                <a:lnTo>
                  <a:pt x="4453" y="10836"/>
                </a:lnTo>
                <a:lnTo>
                  <a:pt x="4453" y="3453"/>
                </a:lnTo>
                <a:cubicBezTo>
                  <a:pt x="4072" y="3572"/>
                  <a:pt x="3668" y="3668"/>
                  <a:pt x="3239" y="3739"/>
                </a:cubicBezTo>
                <a:lnTo>
                  <a:pt x="3239" y="10812"/>
                </a:lnTo>
                <a:lnTo>
                  <a:pt x="2548" y="10812"/>
                </a:lnTo>
                <a:lnTo>
                  <a:pt x="2548" y="3811"/>
                </a:lnTo>
                <a:cubicBezTo>
                  <a:pt x="2167" y="3882"/>
                  <a:pt x="1762" y="3906"/>
                  <a:pt x="1334" y="3906"/>
                </a:cubicBezTo>
                <a:lnTo>
                  <a:pt x="1334" y="10812"/>
                </a:lnTo>
                <a:lnTo>
                  <a:pt x="0" y="10812"/>
                </a:lnTo>
                <a:lnTo>
                  <a:pt x="0" y="11503"/>
                </a:lnTo>
                <a:lnTo>
                  <a:pt x="11479" y="11503"/>
                </a:lnTo>
                <a:lnTo>
                  <a:pt x="11479" y="10812"/>
                </a:lnTo>
                <a:lnTo>
                  <a:pt x="10193" y="10812"/>
                </a:lnTo>
                <a:lnTo>
                  <a:pt x="101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9" name="Google Shape;5059;p57"/>
          <p:cNvGrpSpPr/>
          <p:nvPr/>
        </p:nvGrpSpPr>
        <p:grpSpPr>
          <a:xfrm>
            <a:off x="3264357" y="2994082"/>
            <a:ext cx="357346" cy="330540"/>
            <a:chOff x="3492957" y="2994082"/>
            <a:chExt cx="357346" cy="330540"/>
          </a:xfrm>
        </p:grpSpPr>
        <p:sp>
          <p:nvSpPr>
            <p:cNvPr id="5060" name="Google Shape;5060;p57"/>
            <p:cNvSpPr/>
            <p:nvPr/>
          </p:nvSpPr>
          <p:spPr>
            <a:xfrm>
              <a:off x="3624290" y="3120493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57"/>
            <p:cNvSpPr/>
            <p:nvPr/>
          </p:nvSpPr>
          <p:spPr>
            <a:xfrm>
              <a:off x="3684338" y="3184039"/>
              <a:ext cx="129967" cy="140405"/>
            </a:xfrm>
            <a:custGeom>
              <a:rect b="b" l="l" r="r" t="t"/>
              <a:pathLst>
                <a:path extrusionOk="0" h="4735" w="4383">
                  <a:moveTo>
                    <a:pt x="1858" y="1"/>
                  </a:moveTo>
                  <a:cubicBezTo>
                    <a:pt x="1667" y="763"/>
                    <a:pt x="1143" y="1382"/>
                    <a:pt x="453" y="1644"/>
                  </a:cubicBezTo>
                  <a:cubicBezTo>
                    <a:pt x="667" y="2454"/>
                    <a:pt x="500" y="3335"/>
                    <a:pt x="0" y="4049"/>
                  </a:cubicBezTo>
                  <a:cubicBezTo>
                    <a:pt x="449" y="4498"/>
                    <a:pt x="1052" y="4735"/>
                    <a:pt x="1658" y="4735"/>
                  </a:cubicBezTo>
                  <a:cubicBezTo>
                    <a:pt x="2145" y="4735"/>
                    <a:pt x="2635" y="4582"/>
                    <a:pt x="3048" y="4264"/>
                  </a:cubicBezTo>
                  <a:cubicBezTo>
                    <a:pt x="4144" y="3549"/>
                    <a:pt x="4382" y="2073"/>
                    <a:pt x="3596" y="1001"/>
                  </a:cubicBezTo>
                  <a:cubicBezTo>
                    <a:pt x="3191" y="406"/>
                    <a:pt x="2525" y="7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57"/>
            <p:cNvSpPr/>
            <p:nvPr/>
          </p:nvSpPr>
          <p:spPr>
            <a:xfrm>
              <a:off x="3603118" y="2994082"/>
              <a:ext cx="138448" cy="108795"/>
            </a:xfrm>
            <a:custGeom>
              <a:rect b="b" l="l" r="r" t="t"/>
              <a:pathLst>
                <a:path extrusionOk="0" h="3669" w="4669">
                  <a:moveTo>
                    <a:pt x="2334" y="1"/>
                  </a:moveTo>
                  <a:cubicBezTo>
                    <a:pt x="1691" y="1"/>
                    <a:pt x="1096" y="239"/>
                    <a:pt x="667" y="692"/>
                  </a:cubicBezTo>
                  <a:cubicBezTo>
                    <a:pt x="310" y="1049"/>
                    <a:pt x="96" y="1477"/>
                    <a:pt x="1" y="1954"/>
                  </a:cubicBezTo>
                  <a:cubicBezTo>
                    <a:pt x="834" y="2239"/>
                    <a:pt x="1453" y="2906"/>
                    <a:pt x="1787" y="3668"/>
                  </a:cubicBezTo>
                  <a:cubicBezTo>
                    <a:pt x="1965" y="3621"/>
                    <a:pt x="2150" y="3597"/>
                    <a:pt x="2334" y="3597"/>
                  </a:cubicBezTo>
                  <a:cubicBezTo>
                    <a:pt x="2519" y="3597"/>
                    <a:pt x="2704" y="3621"/>
                    <a:pt x="2882" y="3668"/>
                  </a:cubicBezTo>
                  <a:cubicBezTo>
                    <a:pt x="3216" y="2906"/>
                    <a:pt x="3882" y="2239"/>
                    <a:pt x="4668" y="1978"/>
                  </a:cubicBezTo>
                  <a:cubicBezTo>
                    <a:pt x="4501" y="882"/>
                    <a:pt x="3525" y="1"/>
                    <a:pt x="2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57"/>
            <p:cNvSpPr/>
            <p:nvPr/>
          </p:nvSpPr>
          <p:spPr>
            <a:xfrm>
              <a:off x="3492957" y="3066465"/>
              <a:ext cx="144793" cy="140760"/>
            </a:xfrm>
            <a:custGeom>
              <a:rect b="b" l="l" r="r" t="t"/>
              <a:pathLst>
                <a:path extrusionOk="0" h="4747" w="4883">
                  <a:moveTo>
                    <a:pt x="2722" y="0"/>
                  </a:moveTo>
                  <a:cubicBezTo>
                    <a:pt x="2337" y="0"/>
                    <a:pt x="1948" y="90"/>
                    <a:pt x="1596" y="251"/>
                  </a:cubicBezTo>
                  <a:cubicBezTo>
                    <a:pt x="1048" y="561"/>
                    <a:pt x="620" y="1037"/>
                    <a:pt x="405" y="1632"/>
                  </a:cubicBezTo>
                  <a:cubicBezTo>
                    <a:pt x="1" y="2871"/>
                    <a:pt x="691" y="4204"/>
                    <a:pt x="1929" y="4633"/>
                  </a:cubicBezTo>
                  <a:cubicBezTo>
                    <a:pt x="2167" y="4709"/>
                    <a:pt x="2413" y="4746"/>
                    <a:pt x="2659" y="4746"/>
                  </a:cubicBezTo>
                  <a:cubicBezTo>
                    <a:pt x="3104" y="4746"/>
                    <a:pt x="3546" y="4625"/>
                    <a:pt x="3930" y="4395"/>
                  </a:cubicBezTo>
                  <a:cubicBezTo>
                    <a:pt x="3811" y="4133"/>
                    <a:pt x="3739" y="3799"/>
                    <a:pt x="3739" y="3466"/>
                  </a:cubicBezTo>
                  <a:cubicBezTo>
                    <a:pt x="3739" y="2632"/>
                    <a:pt x="4192" y="1894"/>
                    <a:pt x="4882" y="1465"/>
                  </a:cubicBezTo>
                  <a:cubicBezTo>
                    <a:pt x="4621" y="846"/>
                    <a:pt x="4097" y="346"/>
                    <a:pt x="3430" y="108"/>
                  </a:cubicBezTo>
                  <a:cubicBezTo>
                    <a:pt x="3201" y="35"/>
                    <a:pt x="2962" y="0"/>
                    <a:pt x="2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57"/>
            <p:cNvSpPr/>
            <p:nvPr/>
          </p:nvSpPr>
          <p:spPr>
            <a:xfrm>
              <a:off x="3707645" y="3066821"/>
              <a:ext cx="142658" cy="133496"/>
            </a:xfrm>
            <a:custGeom>
              <a:rect b="b" l="l" r="r" t="t"/>
              <a:pathLst>
                <a:path extrusionOk="0" h="4502" w="4811">
                  <a:moveTo>
                    <a:pt x="2191" y="1"/>
                  </a:moveTo>
                  <a:cubicBezTo>
                    <a:pt x="1238" y="1"/>
                    <a:pt x="357" y="596"/>
                    <a:pt x="0" y="1501"/>
                  </a:cubicBezTo>
                  <a:cubicBezTo>
                    <a:pt x="619" y="1882"/>
                    <a:pt x="1072" y="2525"/>
                    <a:pt x="1119" y="3335"/>
                  </a:cubicBezTo>
                  <a:cubicBezTo>
                    <a:pt x="1953" y="3406"/>
                    <a:pt x="2763" y="3811"/>
                    <a:pt x="3287" y="4502"/>
                  </a:cubicBezTo>
                  <a:cubicBezTo>
                    <a:pt x="4311" y="3930"/>
                    <a:pt x="4811" y="2739"/>
                    <a:pt x="4453" y="1644"/>
                  </a:cubicBezTo>
                  <a:cubicBezTo>
                    <a:pt x="4120" y="620"/>
                    <a:pt x="3215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57"/>
            <p:cNvSpPr/>
            <p:nvPr/>
          </p:nvSpPr>
          <p:spPr>
            <a:xfrm>
              <a:off x="3532514" y="3212298"/>
              <a:ext cx="150427" cy="112324"/>
            </a:xfrm>
            <a:custGeom>
              <a:rect b="b" l="l" r="r" t="t"/>
              <a:pathLst>
                <a:path extrusionOk="0" h="3788" w="5073">
                  <a:moveTo>
                    <a:pt x="2929" y="1"/>
                  </a:moveTo>
                  <a:cubicBezTo>
                    <a:pt x="2456" y="300"/>
                    <a:pt x="1888" y="454"/>
                    <a:pt x="1323" y="454"/>
                  </a:cubicBezTo>
                  <a:cubicBezTo>
                    <a:pt x="1036" y="454"/>
                    <a:pt x="749" y="414"/>
                    <a:pt x="476" y="334"/>
                  </a:cubicBezTo>
                  <a:lnTo>
                    <a:pt x="476" y="334"/>
                  </a:lnTo>
                  <a:cubicBezTo>
                    <a:pt x="0" y="1406"/>
                    <a:pt x="310" y="2644"/>
                    <a:pt x="1215" y="3335"/>
                  </a:cubicBezTo>
                  <a:cubicBezTo>
                    <a:pt x="1643" y="3644"/>
                    <a:pt x="2143" y="3787"/>
                    <a:pt x="2620" y="3787"/>
                  </a:cubicBezTo>
                  <a:cubicBezTo>
                    <a:pt x="3358" y="3787"/>
                    <a:pt x="4072" y="3454"/>
                    <a:pt x="4525" y="2811"/>
                  </a:cubicBezTo>
                  <a:cubicBezTo>
                    <a:pt x="4930" y="2215"/>
                    <a:pt x="5073" y="1501"/>
                    <a:pt x="4906" y="834"/>
                  </a:cubicBezTo>
                  <a:lnTo>
                    <a:pt x="4906" y="834"/>
                  </a:lnTo>
                  <a:cubicBezTo>
                    <a:pt x="4836" y="841"/>
                    <a:pt x="4765" y="844"/>
                    <a:pt x="4695" y="844"/>
                  </a:cubicBezTo>
                  <a:cubicBezTo>
                    <a:pt x="4022" y="844"/>
                    <a:pt x="3339" y="539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6" name="Google Shape;5066;p57"/>
          <p:cNvGrpSpPr/>
          <p:nvPr/>
        </p:nvGrpSpPr>
        <p:grpSpPr>
          <a:xfrm>
            <a:off x="4043118" y="3014572"/>
            <a:ext cx="341126" cy="305806"/>
            <a:chOff x="4119318" y="3014572"/>
            <a:chExt cx="341126" cy="305806"/>
          </a:xfrm>
        </p:grpSpPr>
        <p:sp>
          <p:nvSpPr>
            <p:cNvPr id="5067" name="Google Shape;5067;p57"/>
            <p:cNvSpPr/>
            <p:nvPr/>
          </p:nvSpPr>
          <p:spPr>
            <a:xfrm>
              <a:off x="4119318" y="3014572"/>
              <a:ext cx="127150" cy="305806"/>
            </a:xfrm>
            <a:custGeom>
              <a:rect b="b" l="l" r="r" t="t"/>
              <a:pathLst>
                <a:path extrusionOk="0" h="10313" w="4288">
                  <a:moveTo>
                    <a:pt x="2240" y="715"/>
                  </a:moveTo>
                  <a:lnTo>
                    <a:pt x="2240" y="1406"/>
                  </a:lnTo>
                  <a:lnTo>
                    <a:pt x="715" y="1406"/>
                  </a:lnTo>
                  <a:lnTo>
                    <a:pt x="715" y="715"/>
                  </a:lnTo>
                  <a:close/>
                  <a:moveTo>
                    <a:pt x="2240" y="2430"/>
                  </a:moveTo>
                  <a:lnTo>
                    <a:pt x="2240" y="3096"/>
                  </a:lnTo>
                  <a:lnTo>
                    <a:pt x="715" y="3096"/>
                  </a:lnTo>
                  <a:lnTo>
                    <a:pt x="715" y="2430"/>
                  </a:lnTo>
                  <a:close/>
                  <a:moveTo>
                    <a:pt x="1" y="1"/>
                  </a:moveTo>
                  <a:lnTo>
                    <a:pt x="1" y="10312"/>
                  </a:lnTo>
                  <a:lnTo>
                    <a:pt x="2930" y="10312"/>
                  </a:lnTo>
                  <a:lnTo>
                    <a:pt x="2930" y="6740"/>
                  </a:lnTo>
                  <a:lnTo>
                    <a:pt x="4288" y="5168"/>
                  </a:lnTo>
                  <a:lnTo>
                    <a:pt x="2930" y="3573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57"/>
            <p:cNvSpPr/>
            <p:nvPr/>
          </p:nvSpPr>
          <p:spPr>
            <a:xfrm>
              <a:off x="4225268" y="3014572"/>
              <a:ext cx="127120" cy="305806"/>
            </a:xfrm>
            <a:custGeom>
              <a:rect b="b" l="l" r="r" t="t"/>
              <a:pathLst>
                <a:path extrusionOk="0" h="10313" w="4287">
                  <a:moveTo>
                    <a:pt x="2263" y="7192"/>
                  </a:moveTo>
                  <a:lnTo>
                    <a:pt x="2263" y="7859"/>
                  </a:lnTo>
                  <a:lnTo>
                    <a:pt x="762" y="7859"/>
                  </a:lnTo>
                  <a:lnTo>
                    <a:pt x="762" y="7192"/>
                  </a:lnTo>
                  <a:close/>
                  <a:moveTo>
                    <a:pt x="2263" y="8859"/>
                  </a:moveTo>
                  <a:lnTo>
                    <a:pt x="2263" y="9526"/>
                  </a:lnTo>
                  <a:lnTo>
                    <a:pt x="762" y="9526"/>
                  </a:lnTo>
                  <a:lnTo>
                    <a:pt x="762" y="8859"/>
                  </a:lnTo>
                  <a:close/>
                  <a:moveTo>
                    <a:pt x="0" y="1"/>
                  </a:moveTo>
                  <a:lnTo>
                    <a:pt x="0" y="3335"/>
                  </a:lnTo>
                  <a:lnTo>
                    <a:pt x="1596" y="5168"/>
                  </a:lnTo>
                  <a:lnTo>
                    <a:pt x="0" y="6978"/>
                  </a:lnTo>
                  <a:lnTo>
                    <a:pt x="0" y="10312"/>
                  </a:lnTo>
                  <a:lnTo>
                    <a:pt x="2929" y="10312"/>
                  </a:lnTo>
                  <a:lnTo>
                    <a:pt x="2929" y="6740"/>
                  </a:lnTo>
                  <a:lnTo>
                    <a:pt x="4287" y="5168"/>
                  </a:lnTo>
                  <a:lnTo>
                    <a:pt x="2929" y="357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57"/>
            <p:cNvSpPr/>
            <p:nvPr/>
          </p:nvSpPr>
          <p:spPr>
            <a:xfrm>
              <a:off x="4333294" y="3014572"/>
              <a:ext cx="127150" cy="305806"/>
            </a:xfrm>
            <a:custGeom>
              <a:rect b="b" l="l" r="r" t="t"/>
              <a:pathLst>
                <a:path extrusionOk="0" h="10313" w="4288">
                  <a:moveTo>
                    <a:pt x="2192" y="715"/>
                  </a:moveTo>
                  <a:lnTo>
                    <a:pt x="2192" y="1406"/>
                  </a:lnTo>
                  <a:lnTo>
                    <a:pt x="691" y="1406"/>
                  </a:lnTo>
                  <a:lnTo>
                    <a:pt x="691" y="715"/>
                  </a:lnTo>
                  <a:close/>
                  <a:moveTo>
                    <a:pt x="2192" y="2430"/>
                  </a:moveTo>
                  <a:lnTo>
                    <a:pt x="2192" y="3096"/>
                  </a:lnTo>
                  <a:lnTo>
                    <a:pt x="691" y="3096"/>
                  </a:lnTo>
                  <a:lnTo>
                    <a:pt x="691" y="2430"/>
                  </a:lnTo>
                  <a:close/>
                  <a:moveTo>
                    <a:pt x="1" y="1"/>
                  </a:moveTo>
                  <a:lnTo>
                    <a:pt x="1" y="3335"/>
                  </a:lnTo>
                  <a:lnTo>
                    <a:pt x="1572" y="5168"/>
                  </a:lnTo>
                  <a:lnTo>
                    <a:pt x="1" y="6978"/>
                  </a:lnTo>
                  <a:lnTo>
                    <a:pt x="1" y="10312"/>
                  </a:lnTo>
                  <a:lnTo>
                    <a:pt x="2906" y="10312"/>
                  </a:lnTo>
                  <a:lnTo>
                    <a:pt x="2906" y="6740"/>
                  </a:lnTo>
                  <a:lnTo>
                    <a:pt x="4287" y="5168"/>
                  </a:lnTo>
                  <a:lnTo>
                    <a:pt x="2906" y="3573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0" name="Google Shape;5070;p57"/>
          <p:cNvGrpSpPr/>
          <p:nvPr/>
        </p:nvGrpSpPr>
        <p:grpSpPr>
          <a:xfrm>
            <a:off x="4801418" y="3003986"/>
            <a:ext cx="302992" cy="341093"/>
            <a:chOff x="4725218" y="3003986"/>
            <a:chExt cx="302992" cy="341093"/>
          </a:xfrm>
        </p:grpSpPr>
        <p:sp>
          <p:nvSpPr>
            <p:cNvPr id="5071" name="Google Shape;5071;p57"/>
            <p:cNvSpPr/>
            <p:nvPr/>
          </p:nvSpPr>
          <p:spPr>
            <a:xfrm>
              <a:off x="4906013" y="3112012"/>
              <a:ext cx="53701" cy="125045"/>
            </a:xfrm>
            <a:custGeom>
              <a:rect b="b" l="l" r="r" t="t"/>
              <a:pathLst>
                <a:path extrusionOk="0" h="4217" w="1811">
                  <a:moveTo>
                    <a:pt x="0" y="1"/>
                  </a:moveTo>
                  <a:lnTo>
                    <a:pt x="0" y="4216"/>
                  </a:lnTo>
                  <a:cubicBezTo>
                    <a:pt x="1048" y="4073"/>
                    <a:pt x="1810" y="3192"/>
                    <a:pt x="1810" y="2120"/>
                  </a:cubicBezTo>
                  <a:cubicBezTo>
                    <a:pt x="1810" y="1049"/>
                    <a:pt x="1048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57"/>
            <p:cNvSpPr/>
            <p:nvPr/>
          </p:nvSpPr>
          <p:spPr>
            <a:xfrm>
              <a:off x="4906013" y="3042831"/>
              <a:ext cx="122198" cy="261298"/>
            </a:xfrm>
            <a:custGeom>
              <a:rect b="b" l="l" r="r" t="t"/>
              <a:pathLst>
                <a:path extrusionOk="0" h="8812" w="4121">
                  <a:moveTo>
                    <a:pt x="0" y="0"/>
                  </a:moveTo>
                  <a:lnTo>
                    <a:pt x="0" y="1619"/>
                  </a:lnTo>
                  <a:cubicBezTo>
                    <a:pt x="1405" y="1786"/>
                    <a:pt x="2477" y="2977"/>
                    <a:pt x="2477" y="4406"/>
                  </a:cubicBezTo>
                  <a:cubicBezTo>
                    <a:pt x="2477" y="5835"/>
                    <a:pt x="1358" y="7025"/>
                    <a:pt x="0" y="7216"/>
                  </a:cubicBezTo>
                  <a:lnTo>
                    <a:pt x="0" y="8811"/>
                  </a:lnTo>
                  <a:cubicBezTo>
                    <a:pt x="2286" y="8645"/>
                    <a:pt x="4120" y="6740"/>
                    <a:pt x="4120" y="4382"/>
                  </a:cubicBezTo>
                  <a:cubicBezTo>
                    <a:pt x="4120" y="2096"/>
                    <a:pt x="2286" y="19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57"/>
            <p:cNvSpPr/>
            <p:nvPr/>
          </p:nvSpPr>
          <p:spPr>
            <a:xfrm>
              <a:off x="4725218" y="3003986"/>
              <a:ext cx="161754" cy="341093"/>
            </a:xfrm>
            <a:custGeom>
              <a:rect b="b" l="l" r="r" t="t"/>
              <a:pathLst>
                <a:path extrusionOk="0" h="11503" w="5455">
                  <a:moveTo>
                    <a:pt x="3787" y="4692"/>
                  </a:moveTo>
                  <a:lnTo>
                    <a:pt x="3787" y="5359"/>
                  </a:lnTo>
                  <a:lnTo>
                    <a:pt x="2311" y="5359"/>
                  </a:lnTo>
                  <a:lnTo>
                    <a:pt x="2311" y="5335"/>
                  </a:lnTo>
                  <a:lnTo>
                    <a:pt x="2311" y="4692"/>
                  </a:lnTo>
                  <a:close/>
                  <a:moveTo>
                    <a:pt x="3787" y="6121"/>
                  </a:moveTo>
                  <a:lnTo>
                    <a:pt x="3787" y="6787"/>
                  </a:lnTo>
                  <a:lnTo>
                    <a:pt x="2311" y="6787"/>
                  </a:lnTo>
                  <a:lnTo>
                    <a:pt x="2311" y="6121"/>
                  </a:lnTo>
                  <a:close/>
                  <a:moveTo>
                    <a:pt x="5454" y="0"/>
                  </a:moveTo>
                  <a:cubicBezTo>
                    <a:pt x="4049" y="96"/>
                    <a:pt x="2716" y="667"/>
                    <a:pt x="1692" y="1667"/>
                  </a:cubicBezTo>
                  <a:cubicBezTo>
                    <a:pt x="596" y="2787"/>
                    <a:pt x="1" y="4215"/>
                    <a:pt x="1" y="5763"/>
                  </a:cubicBezTo>
                  <a:cubicBezTo>
                    <a:pt x="1" y="7311"/>
                    <a:pt x="596" y="8740"/>
                    <a:pt x="1692" y="9836"/>
                  </a:cubicBezTo>
                  <a:cubicBezTo>
                    <a:pt x="2692" y="10836"/>
                    <a:pt x="4025" y="11431"/>
                    <a:pt x="5454" y="11503"/>
                  </a:cubicBezTo>
                  <a:lnTo>
                    <a:pt x="5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4" name="Google Shape;5074;p57"/>
          <p:cNvGrpSpPr/>
          <p:nvPr/>
        </p:nvGrpSpPr>
        <p:grpSpPr>
          <a:xfrm>
            <a:off x="5518768" y="3002563"/>
            <a:ext cx="340386" cy="341809"/>
            <a:chOff x="5290168" y="3002563"/>
            <a:chExt cx="340386" cy="341809"/>
          </a:xfrm>
        </p:grpSpPr>
        <p:sp>
          <p:nvSpPr>
            <p:cNvPr id="5075" name="Google Shape;5075;p57"/>
            <p:cNvSpPr/>
            <p:nvPr/>
          </p:nvSpPr>
          <p:spPr>
            <a:xfrm>
              <a:off x="5470250" y="3183357"/>
              <a:ext cx="139130" cy="139841"/>
            </a:xfrm>
            <a:custGeom>
              <a:rect b="b" l="l" r="r" t="t"/>
              <a:pathLst>
                <a:path extrusionOk="0" h="4716" w="4692">
                  <a:moveTo>
                    <a:pt x="2643" y="0"/>
                  </a:moveTo>
                  <a:cubicBezTo>
                    <a:pt x="1191" y="0"/>
                    <a:pt x="0" y="1191"/>
                    <a:pt x="0" y="2644"/>
                  </a:cubicBezTo>
                  <a:lnTo>
                    <a:pt x="0" y="4715"/>
                  </a:lnTo>
                  <a:lnTo>
                    <a:pt x="2429" y="4715"/>
                  </a:lnTo>
                  <a:lnTo>
                    <a:pt x="2429" y="2405"/>
                  </a:lnTo>
                  <a:lnTo>
                    <a:pt x="4692" y="2405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5290168" y="3002563"/>
              <a:ext cx="68527" cy="68527"/>
            </a:xfrm>
            <a:custGeom>
              <a:rect b="b" l="l" r="r" t="t"/>
              <a:pathLst>
                <a:path extrusionOk="0" h="2311" w="2311">
                  <a:moveTo>
                    <a:pt x="977" y="1"/>
                  </a:moveTo>
                  <a:cubicBezTo>
                    <a:pt x="453" y="1"/>
                    <a:pt x="0" y="453"/>
                    <a:pt x="0" y="977"/>
                  </a:cubicBezTo>
                  <a:lnTo>
                    <a:pt x="0" y="2311"/>
                  </a:lnTo>
                  <a:lnTo>
                    <a:pt x="2310" y="2311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5311340" y="3023765"/>
              <a:ext cx="139159" cy="139130"/>
            </a:xfrm>
            <a:custGeom>
              <a:rect b="b" l="l" r="r" t="t"/>
              <a:pathLst>
                <a:path extrusionOk="0" h="4692" w="4693">
                  <a:moveTo>
                    <a:pt x="2263" y="0"/>
                  </a:moveTo>
                  <a:lnTo>
                    <a:pt x="2263" y="2286"/>
                  </a:lnTo>
                  <a:lnTo>
                    <a:pt x="1" y="2286"/>
                  </a:lnTo>
                  <a:lnTo>
                    <a:pt x="1" y="4692"/>
                  </a:lnTo>
                  <a:lnTo>
                    <a:pt x="2049" y="4692"/>
                  </a:lnTo>
                  <a:cubicBezTo>
                    <a:pt x="3502" y="4692"/>
                    <a:pt x="4692" y="3501"/>
                    <a:pt x="4692" y="2048"/>
                  </a:cubicBezTo>
                  <a:lnTo>
                    <a:pt x="4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5562027" y="3275163"/>
              <a:ext cx="68527" cy="69209"/>
            </a:xfrm>
            <a:custGeom>
              <a:rect b="b" l="l" r="r" t="t"/>
              <a:pathLst>
                <a:path extrusionOk="0" h="2334" w="2311">
                  <a:moveTo>
                    <a:pt x="1" y="0"/>
                  </a:moveTo>
                  <a:lnTo>
                    <a:pt x="1" y="2334"/>
                  </a:lnTo>
                  <a:lnTo>
                    <a:pt x="1335" y="2334"/>
                  </a:lnTo>
                  <a:cubicBezTo>
                    <a:pt x="1858" y="2334"/>
                    <a:pt x="2311" y="1881"/>
                    <a:pt x="2311" y="1334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5290168" y="3275163"/>
              <a:ext cx="68527" cy="67815"/>
            </a:xfrm>
            <a:custGeom>
              <a:rect b="b" l="l" r="r" t="t"/>
              <a:pathLst>
                <a:path extrusionOk="0" h="2287" w="2311">
                  <a:moveTo>
                    <a:pt x="0" y="0"/>
                  </a:moveTo>
                  <a:lnTo>
                    <a:pt x="0" y="1334"/>
                  </a:lnTo>
                  <a:cubicBezTo>
                    <a:pt x="0" y="1858"/>
                    <a:pt x="453" y="2286"/>
                    <a:pt x="977" y="2286"/>
                  </a:cubicBezTo>
                  <a:lnTo>
                    <a:pt x="2310" y="228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5311340" y="3183357"/>
              <a:ext cx="139159" cy="139841"/>
            </a:xfrm>
            <a:custGeom>
              <a:rect b="b" l="l" r="r" t="t"/>
              <a:pathLst>
                <a:path extrusionOk="0" h="4716" w="4693">
                  <a:moveTo>
                    <a:pt x="1" y="0"/>
                  </a:moveTo>
                  <a:lnTo>
                    <a:pt x="1" y="2405"/>
                  </a:lnTo>
                  <a:lnTo>
                    <a:pt x="2263" y="2405"/>
                  </a:lnTo>
                  <a:lnTo>
                    <a:pt x="2263" y="4715"/>
                  </a:lnTo>
                  <a:lnTo>
                    <a:pt x="4692" y="4715"/>
                  </a:lnTo>
                  <a:lnTo>
                    <a:pt x="4692" y="2644"/>
                  </a:lnTo>
                  <a:cubicBezTo>
                    <a:pt x="4692" y="1191"/>
                    <a:pt x="3502" y="0"/>
                    <a:pt x="2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5562027" y="3002563"/>
              <a:ext cx="68527" cy="68527"/>
            </a:xfrm>
            <a:custGeom>
              <a:rect b="b" l="l" r="r" t="t"/>
              <a:pathLst>
                <a:path extrusionOk="0" h="2311" w="2311">
                  <a:moveTo>
                    <a:pt x="1" y="1"/>
                  </a:moveTo>
                  <a:lnTo>
                    <a:pt x="1" y="2311"/>
                  </a:lnTo>
                  <a:lnTo>
                    <a:pt x="2311" y="2311"/>
                  </a:lnTo>
                  <a:lnTo>
                    <a:pt x="2311" y="977"/>
                  </a:lnTo>
                  <a:cubicBezTo>
                    <a:pt x="2311" y="453"/>
                    <a:pt x="1858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5470250" y="3023765"/>
              <a:ext cx="139130" cy="139130"/>
            </a:xfrm>
            <a:custGeom>
              <a:rect b="b" l="l" r="r" t="t"/>
              <a:pathLst>
                <a:path extrusionOk="0" h="4692" w="4692">
                  <a:moveTo>
                    <a:pt x="0" y="0"/>
                  </a:moveTo>
                  <a:lnTo>
                    <a:pt x="0" y="2048"/>
                  </a:lnTo>
                  <a:cubicBezTo>
                    <a:pt x="0" y="3501"/>
                    <a:pt x="1191" y="4692"/>
                    <a:pt x="2643" y="4692"/>
                  </a:cubicBezTo>
                  <a:lnTo>
                    <a:pt x="4692" y="4692"/>
                  </a:lnTo>
                  <a:lnTo>
                    <a:pt x="4692" y="2262"/>
                  </a:lnTo>
                  <a:lnTo>
                    <a:pt x="2429" y="226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3" name="Google Shape;5083;p57"/>
          <p:cNvGrpSpPr/>
          <p:nvPr/>
        </p:nvGrpSpPr>
        <p:grpSpPr>
          <a:xfrm>
            <a:off x="6262241" y="3088023"/>
            <a:ext cx="342520" cy="174447"/>
            <a:chOff x="5881241" y="3088023"/>
            <a:chExt cx="342520" cy="174447"/>
          </a:xfrm>
        </p:grpSpPr>
        <p:sp>
          <p:nvSpPr>
            <p:cNvPr id="5084" name="Google Shape;5084;p57"/>
            <p:cNvSpPr/>
            <p:nvPr/>
          </p:nvSpPr>
          <p:spPr>
            <a:xfrm>
              <a:off x="5965960" y="3184751"/>
              <a:ext cx="89728" cy="77719"/>
            </a:xfrm>
            <a:custGeom>
              <a:rect b="b" l="l" r="r" t="t"/>
              <a:pathLst>
                <a:path extrusionOk="0" h="2621" w="3026">
                  <a:moveTo>
                    <a:pt x="739" y="1"/>
                  </a:moveTo>
                  <a:lnTo>
                    <a:pt x="1" y="1311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25" y="13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134034" y="3184751"/>
              <a:ext cx="89017" cy="77719"/>
            </a:xfrm>
            <a:custGeom>
              <a:rect b="b" l="l" r="r" t="t"/>
              <a:pathLst>
                <a:path extrusionOk="0" h="2621" w="3002">
                  <a:moveTo>
                    <a:pt x="739" y="1"/>
                  </a:moveTo>
                  <a:lnTo>
                    <a:pt x="1" y="1311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5881241" y="3137454"/>
              <a:ext cx="88987" cy="77690"/>
            </a:xfrm>
            <a:custGeom>
              <a:rect b="b" l="l" r="r" t="t"/>
              <a:pathLst>
                <a:path extrusionOk="0" h="2620" w="3001">
                  <a:moveTo>
                    <a:pt x="738" y="0"/>
                  </a:moveTo>
                  <a:lnTo>
                    <a:pt x="0" y="1310"/>
                  </a:lnTo>
                  <a:lnTo>
                    <a:pt x="738" y="2620"/>
                  </a:lnTo>
                  <a:lnTo>
                    <a:pt x="2262" y="2620"/>
                  </a:lnTo>
                  <a:lnTo>
                    <a:pt x="3001" y="1310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049997" y="3137454"/>
              <a:ext cx="89017" cy="77690"/>
            </a:xfrm>
            <a:custGeom>
              <a:rect b="b" l="l" r="r" t="t"/>
              <a:pathLst>
                <a:path extrusionOk="0" h="2620" w="3002">
                  <a:moveTo>
                    <a:pt x="739" y="0"/>
                  </a:moveTo>
                  <a:lnTo>
                    <a:pt x="1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5965960" y="3088023"/>
              <a:ext cx="89728" cy="77690"/>
            </a:xfrm>
            <a:custGeom>
              <a:rect b="b" l="l" r="r" t="t"/>
              <a:pathLst>
                <a:path extrusionOk="0" h="2620" w="3026">
                  <a:moveTo>
                    <a:pt x="739" y="0"/>
                  </a:moveTo>
                  <a:lnTo>
                    <a:pt x="1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25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6134745" y="3088023"/>
              <a:ext cx="89017" cy="77690"/>
            </a:xfrm>
            <a:custGeom>
              <a:rect b="b" l="l" r="r" t="t"/>
              <a:pathLst>
                <a:path extrusionOk="0" h="2620" w="3002">
                  <a:moveTo>
                    <a:pt x="739" y="0"/>
                  </a:moveTo>
                  <a:lnTo>
                    <a:pt x="0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0" name="Google Shape;5090;p57"/>
          <p:cNvSpPr/>
          <p:nvPr/>
        </p:nvSpPr>
        <p:spPr>
          <a:xfrm>
            <a:off x="6990859" y="2982784"/>
            <a:ext cx="341122" cy="341122"/>
          </a:xfrm>
          <a:custGeom>
            <a:rect b="b" l="l" r="r" t="t"/>
            <a:pathLst>
              <a:path extrusionOk="0" h="11504" w="11504">
                <a:moveTo>
                  <a:pt x="1" y="1"/>
                </a:moveTo>
                <a:lnTo>
                  <a:pt x="1" y="11503"/>
                </a:lnTo>
                <a:lnTo>
                  <a:pt x="11503" y="11503"/>
                </a:lnTo>
                <a:lnTo>
                  <a:pt x="11503" y="10241"/>
                </a:lnTo>
                <a:lnTo>
                  <a:pt x="10908" y="10241"/>
                </a:lnTo>
                <a:lnTo>
                  <a:pt x="10908" y="10789"/>
                </a:lnTo>
                <a:lnTo>
                  <a:pt x="10146" y="10789"/>
                </a:lnTo>
                <a:lnTo>
                  <a:pt x="10146" y="5026"/>
                </a:lnTo>
                <a:lnTo>
                  <a:pt x="8288" y="6383"/>
                </a:lnTo>
                <a:lnTo>
                  <a:pt x="7312" y="5931"/>
                </a:lnTo>
                <a:lnTo>
                  <a:pt x="5883" y="7574"/>
                </a:lnTo>
                <a:lnTo>
                  <a:pt x="4740" y="7002"/>
                </a:lnTo>
                <a:lnTo>
                  <a:pt x="3192" y="8907"/>
                </a:lnTo>
                <a:lnTo>
                  <a:pt x="2168" y="8526"/>
                </a:lnTo>
                <a:lnTo>
                  <a:pt x="763" y="10003"/>
                </a:lnTo>
                <a:lnTo>
                  <a:pt x="763" y="9027"/>
                </a:lnTo>
                <a:lnTo>
                  <a:pt x="1977" y="7717"/>
                </a:lnTo>
                <a:lnTo>
                  <a:pt x="3001" y="8098"/>
                </a:lnTo>
                <a:lnTo>
                  <a:pt x="4573" y="6169"/>
                </a:lnTo>
                <a:lnTo>
                  <a:pt x="5692" y="6740"/>
                </a:lnTo>
                <a:lnTo>
                  <a:pt x="7097" y="5097"/>
                </a:lnTo>
                <a:lnTo>
                  <a:pt x="8169" y="5597"/>
                </a:lnTo>
                <a:lnTo>
                  <a:pt x="10098" y="4240"/>
                </a:lnTo>
                <a:lnTo>
                  <a:pt x="10098" y="2192"/>
                </a:lnTo>
                <a:lnTo>
                  <a:pt x="8884" y="2954"/>
                </a:lnTo>
                <a:lnTo>
                  <a:pt x="7669" y="2716"/>
                </a:lnTo>
                <a:lnTo>
                  <a:pt x="5526" y="4811"/>
                </a:lnTo>
                <a:lnTo>
                  <a:pt x="4549" y="4478"/>
                </a:lnTo>
                <a:lnTo>
                  <a:pt x="2668" y="6502"/>
                </a:lnTo>
                <a:lnTo>
                  <a:pt x="1811" y="5954"/>
                </a:lnTo>
                <a:lnTo>
                  <a:pt x="739" y="7193"/>
                </a:lnTo>
                <a:lnTo>
                  <a:pt x="739" y="692"/>
                </a:lnTo>
                <a:lnTo>
                  <a:pt x="1263" y="692"/>
                </a:lnTo>
                <a:lnTo>
                  <a:pt x="1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1" name="Google Shape;5091;p57"/>
          <p:cNvGrpSpPr/>
          <p:nvPr/>
        </p:nvGrpSpPr>
        <p:grpSpPr>
          <a:xfrm>
            <a:off x="7777419" y="3002296"/>
            <a:ext cx="244340" cy="340681"/>
            <a:chOff x="7091619" y="3002296"/>
            <a:chExt cx="244340" cy="340681"/>
          </a:xfrm>
        </p:grpSpPr>
        <p:sp>
          <p:nvSpPr>
            <p:cNvPr id="5092" name="Google Shape;5092;p57"/>
            <p:cNvSpPr/>
            <p:nvPr/>
          </p:nvSpPr>
          <p:spPr>
            <a:xfrm>
              <a:off x="7268855" y="3184454"/>
              <a:ext cx="67104" cy="158522"/>
            </a:xfrm>
            <a:custGeom>
              <a:rect b="b" l="l" r="r" t="t"/>
              <a:pathLst>
                <a:path extrusionOk="0" h="5346" w="2263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8" y="130"/>
                    <a:pt x="286" y="416"/>
                    <a:pt x="191" y="725"/>
                  </a:cubicBezTo>
                  <a:cubicBezTo>
                    <a:pt x="1" y="1297"/>
                    <a:pt x="310" y="1845"/>
                    <a:pt x="763" y="2035"/>
                  </a:cubicBezTo>
                  <a:cubicBezTo>
                    <a:pt x="477" y="2154"/>
                    <a:pt x="310" y="2392"/>
                    <a:pt x="310" y="2702"/>
                  </a:cubicBezTo>
                  <a:lnTo>
                    <a:pt x="310" y="5345"/>
                  </a:lnTo>
                  <a:lnTo>
                    <a:pt x="2096" y="5345"/>
                  </a:lnTo>
                  <a:lnTo>
                    <a:pt x="2096" y="2702"/>
                  </a:lnTo>
                  <a:cubicBezTo>
                    <a:pt x="2096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180577" y="3184454"/>
              <a:ext cx="67133" cy="158522"/>
            </a:xfrm>
            <a:custGeom>
              <a:rect b="b" l="l" r="r" t="t"/>
              <a:pathLst>
                <a:path extrusionOk="0" h="5346" w="2264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8" y="130"/>
                    <a:pt x="287" y="416"/>
                    <a:pt x="191" y="725"/>
                  </a:cubicBezTo>
                  <a:cubicBezTo>
                    <a:pt x="1" y="1297"/>
                    <a:pt x="310" y="1845"/>
                    <a:pt x="763" y="2035"/>
                  </a:cubicBezTo>
                  <a:cubicBezTo>
                    <a:pt x="477" y="2154"/>
                    <a:pt x="310" y="2392"/>
                    <a:pt x="310" y="2702"/>
                  </a:cubicBezTo>
                  <a:lnTo>
                    <a:pt x="310" y="5345"/>
                  </a:lnTo>
                  <a:lnTo>
                    <a:pt x="2096" y="5345"/>
                  </a:lnTo>
                  <a:lnTo>
                    <a:pt x="2096" y="2702"/>
                  </a:lnTo>
                  <a:cubicBezTo>
                    <a:pt x="2096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7092301" y="3184454"/>
              <a:ext cx="67133" cy="158522"/>
            </a:xfrm>
            <a:custGeom>
              <a:rect b="b" l="l" r="r" t="t"/>
              <a:pathLst>
                <a:path extrusionOk="0" h="5346" w="2264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9" y="130"/>
                    <a:pt x="287" y="416"/>
                    <a:pt x="191" y="725"/>
                  </a:cubicBezTo>
                  <a:cubicBezTo>
                    <a:pt x="1" y="1297"/>
                    <a:pt x="311" y="1845"/>
                    <a:pt x="763" y="2035"/>
                  </a:cubicBezTo>
                  <a:cubicBezTo>
                    <a:pt x="477" y="2154"/>
                    <a:pt x="311" y="2392"/>
                    <a:pt x="311" y="2702"/>
                  </a:cubicBezTo>
                  <a:lnTo>
                    <a:pt x="311" y="5345"/>
                  </a:lnTo>
                  <a:lnTo>
                    <a:pt x="2097" y="5345"/>
                  </a:lnTo>
                  <a:lnTo>
                    <a:pt x="2097" y="2702"/>
                  </a:lnTo>
                  <a:cubicBezTo>
                    <a:pt x="2097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7268855" y="3002296"/>
              <a:ext cx="66422" cy="159175"/>
            </a:xfrm>
            <a:custGeom>
              <a:rect b="b" l="l" r="r" t="t"/>
              <a:pathLst>
                <a:path extrusionOk="0" h="5368" w="2240">
                  <a:moveTo>
                    <a:pt x="1176" y="1"/>
                  </a:moveTo>
                  <a:cubicBezTo>
                    <a:pt x="1065" y="1"/>
                    <a:pt x="950" y="19"/>
                    <a:pt x="834" y="57"/>
                  </a:cubicBezTo>
                  <a:cubicBezTo>
                    <a:pt x="501" y="153"/>
                    <a:pt x="239" y="415"/>
                    <a:pt x="167" y="748"/>
                  </a:cubicBezTo>
                  <a:cubicBezTo>
                    <a:pt x="1" y="1319"/>
                    <a:pt x="286" y="1843"/>
                    <a:pt x="715" y="2058"/>
                  </a:cubicBezTo>
                  <a:cubicBezTo>
                    <a:pt x="453" y="2177"/>
                    <a:pt x="286" y="2415"/>
                    <a:pt x="286" y="2725"/>
                  </a:cubicBezTo>
                  <a:lnTo>
                    <a:pt x="286" y="5368"/>
                  </a:lnTo>
                  <a:lnTo>
                    <a:pt x="2072" y="5368"/>
                  </a:lnTo>
                  <a:lnTo>
                    <a:pt x="2072" y="2725"/>
                  </a:lnTo>
                  <a:cubicBezTo>
                    <a:pt x="2072" y="2415"/>
                    <a:pt x="1882" y="2153"/>
                    <a:pt x="1620" y="2058"/>
                  </a:cubicBezTo>
                  <a:cubicBezTo>
                    <a:pt x="1977" y="1891"/>
                    <a:pt x="2239" y="1534"/>
                    <a:pt x="2239" y="1081"/>
                  </a:cubicBezTo>
                  <a:cubicBezTo>
                    <a:pt x="2239" y="483"/>
                    <a:pt x="1754" y="1"/>
                    <a:pt x="1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7184106" y="3002563"/>
              <a:ext cx="63605" cy="158908"/>
            </a:xfrm>
            <a:custGeom>
              <a:rect b="b" l="l" r="r" t="t"/>
              <a:pathLst>
                <a:path extrusionOk="0" h="5359" w="2145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477"/>
                    <a:pt x="239" y="1882"/>
                    <a:pt x="644" y="2049"/>
                  </a:cubicBezTo>
                  <a:cubicBezTo>
                    <a:pt x="358" y="2168"/>
                    <a:pt x="191" y="2406"/>
                    <a:pt x="191" y="2716"/>
                  </a:cubicBezTo>
                  <a:lnTo>
                    <a:pt x="191" y="5359"/>
                  </a:lnTo>
                  <a:lnTo>
                    <a:pt x="1977" y="5359"/>
                  </a:lnTo>
                  <a:lnTo>
                    <a:pt x="1977" y="2716"/>
                  </a:lnTo>
                  <a:cubicBezTo>
                    <a:pt x="1977" y="2406"/>
                    <a:pt x="1787" y="2144"/>
                    <a:pt x="1525" y="2049"/>
                  </a:cubicBezTo>
                  <a:cubicBezTo>
                    <a:pt x="1882" y="1882"/>
                    <a:pt x="2144" y="1525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7091619" y="3002296"/>
              <a:ext cx="67104" cy="159175"/>
            </a:xfrm>
            <a:custGeom>
              <a:rect b="b" l="l" r="r" t="t"/>
              <a:pathLst>
                <a:path extrusionOk="0" h="5368" w="2263">
                  <a:moveTo>
                    <a:pt x="1200" y="1"/>
                  </a:moveTo>
                  <a:cubicBezTo>
                    <a:pt x="1088" y="1"/>
                    <a:pt x="973" y="19"/>
                    <a:pt x="857" y="57"/>
                  </a:cubicBezTo>
                  <a:cubicBezTo>
                    <a:pt x="548" y="153"/>
                    <a:pt x="310" y="415"/>
                    <a:pt x="191" y="748"/>
                  </a:cubicBezTo>
                  <a:cubicBezTo>
                    <a:pt x="0" y="1319"/>
                    <a:pt x="310" y="1843"/>
                    <a:pt x="738" y="2058"/>
                  </a:cubicBezTo>
                  <a:cubicBezTo>
                    <a:pt x="476" y="2177"/>
                    <a:pt x="310" y="2415"/>
                    <a:pt x="310" y="2725"/>
                  </a:cubicBezTo>
                  <a:lnTo>
                    <a:pt x="310" y="5368"/>
                  </a:lnTo>
                  <a:lnTo>
                    <a:pt x="2096" y="5368"/>
                  </a:lnTo>
                  <a:lnTo>
                    <a:pt x="2096" y="2725"/>
                  </a:lnTo>
                  <a:cubicBezTo>
                    <a:pt x="2096" y="2415"/>
                    <a:pt x="1905" y="2153"/>
                    <a:pt x="1643" y="2058"/>
                  </a:cubicBezTo>
                  <a:cubicBezTo>
                    <a:pt x="2001" y="1891"/>
                    <a:pt x="2262" y="1534"/>
                    <a:pt x="2262" y="1081"/>
                  </a:cubicBezTo>
                  <a:cubicBezTo>
                    <a:pt x="2262" y="483"/>
                    <a:pt x="1777" y="1"/>
                    <a:pt x="1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8" name="Google Shape;5098;p57"/>
          <p:cNvGrpSpPr/>
          <p:nvPr/>
        </p:nvGrpSpPr>
        <p:grpSpPr>
          <a:xfrm>
            <a:off x="7730804" y="3563983"/>
            <a:ext cx="341809" cy="342521"/>
            <a:chOff x="7045004" y="3563983"/>
            <a:chExt cx="341809" cy="342521"/>
          </a:xfrm>
        </p:grpSpPr>
        <p:sp>
          <p:nvSpPr>
            <p:cNvPr id="5099" name="Google Shape;5099;p57"/>
            <p:cNvSpPr/>
            <p:nvPr/>
          </p:nvSpPr>
          <p:spPr>
            <a:xfrm>
              <a:off x="7132570" y="3563983"/>
              <a:ext cx="150427" cy="86170"/>
            </a:xfrm>
            <a:custGeom>
              <a:rect b="b" l="l" r="r" t="t"/>
              <a:pathLst>
                <a:path extrusionOk="0" h="2906" w="5073">
                  <a:moveTo>
                    <a:pt x="2858" y="0"/>
                  </a:moveTo>
                  <a:cubicBezTo>
                    <a:pt x="1810" y="0"/>
                    <a:pt x="858" y="262"/>
                    <a:pt x="0" y="738"/>
                  </a:cubicBezTo>
                  <a:lnTo>
                    <a:pt x="1215" y="1524"/>
                  </a:lnTo>
                  <a:lnTo>
                    <a:pt x="1239" y="2905"/>
                  </a:lnTo>
                  <a:cubicBezTo>
                    <a:pt x="1715" y="2644"/>
                    <a:pt x="2263" y="2501"/>
                    <a:pt x="2810" y="2501"/>
                  </a:cubicBezTo>
                  <a:cubicBezTo>
                    <a:pt x="3144" y="2501"/>
                    <a:pt x="3453" y="2548"/>
                    <a:pt x="3739" y="2620"/>
                  </a:cubicBezTo>
                  <a:lnTo>
                    <a:pt x="5049" y="1834"/>
                  </a:lnTo>
                  <a:lnTo>
                    <a:pt x="5073" y="453"/>
                  </a:lnTo>
                  <a:cubicBezTo>
                    <a:pt x="4406" y="143"/>
                    <a:pt x="3644" y="0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7264614" y="3587973"/>
              <a:ext cx="119381" cy="146216"/>
            </a:xfrm>
            <a:custGeom>
              <a:rect b="b" l="l" r="r" t="t"/>
              <a:pathLst>
                <a:path extrusionOk="0" h="4931" w="4026">
                  <a:moveTo>
                    <a:pt x="1215" y="1"/>
                  </a:moveTo>
                  <a:lnTo>
                    <a:pt x="1215" y="1453"/>
                  </a:lnTo>
                  <a:lnTo>
                    <a:pt x="1" y="2168"/>
                  </a:lnTo>
                  <a:cubicBezTo>
                    <a:pt x="739" y="2620"/>
                    <a:pt x="1287" y="3311"/>
                    <a:pt x="1501" y="4192"/>
                  </a:cubicBezTo>
                  <a:lnTo>
                    <a:pt x="2811" y="4930"/>
                  </a:lnTo>
                  <a:lnTo>
                    <a:pt x="4025" y="4240"/>
                  </a:lnTo>
                  <a:cubicBezTo>
                    <a:pt x="3787" y="2430"/>
                    <a:pt x="2716" y="882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7045004" y="3599270"/>
              <a:ext cx="103843" cy="134919"/>
            </a:xfrm>
            <a:custGeom>
              <a:rect b="b" l="l" r="r" t="t"/>
              <a:pathLst>
                <a:path extrusionOk="0" h="4550" w="3502">
                  <a:moveTo>
                    <a:pt x="2263" y="1"/>
                  </a:moveTo>
                  <a:cubicBezTo>
                    <a:pt x="881" y="1049"/>
                    <a:pt x="0" y="2716"/>
                    <a:pt x="0" y="4549"/>
                  </a:cubicBezTo>
                  <a:lnTo>
                    <a:pt x="1286" y="3835"/>
                  </a:lnTo>
                  <a:lnTo>
                    <a:pt x="2501" y="4526"/>
                  </a:lnTo>
                  <a:cubicBezTo>
                    <a:pt x="2525" y="3621"/>
                    <a:pt x="2882" y="2787"/>
                    <a:pt x="3501" y="2239"/>
                  </a:cubicBezTo>
                  <a:lnTo>
                    <a:pt x="3477" y="71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7148108" y="3819593"/>
              <a:ext cx="151139" cy="86911"/>
            </a:xfrm>
            <a:custGeom>
              <a:rect b="b" l="l" r="r" t="t"/>
              <a:pathLst>
                <a:path extrusionOk="0" h="2931" w="5097">
                  <a:moveTo>
                    <a:pt x="3834" y="1"/>
                  </a:moveTo>
                  <a:cubicBezTo>
                    <a:pt x="3358" y="263"/>
                    <a:pt x="2834" y="430"/>
                    <a:pt x="2263" y="430"/>
                  </a:cubicBezTo>
                  <a:cubicBezTo>
                    <a:pt x="1929" y="430"/>
                    <a:pt x="1643" y="358"/>
                    <a:pt x="1334" y="310"/>
                  </a:cubicBezTo>
                  <a:lnTo>
                    <a:pt x="24" y="1073"/>
                  </a:lnTo>
                  <a:lnTo>
                    <a:pt x="0" y="2478"/>
                  </a:lnTo>
                  <a:cubicBezTo>
                    <a:pt x="691" y="2787"/>
                    <a:pt x="1429" y="2930"/>
                    <a:pt x="2239" y="2930"/>
                  </a:cubicBezTo>
                  <a:cubicBezTo>
                    <a:pt x="3287" y="2930"/>
                    <a:pt x="4239" y="2668"/>
                    <a:pt x="5097" y="2192"/>
                  </a:cubicBezTo>
                  <a:lnTo>
                    <a:pt x="3882" y="1406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7047821" y="3736268"/>
              <a:ext cx="118669" cy="146216"/>
            </a:xfrm>
            <a:custGeom>
              <a:rect b="b" l="l" r="r" t="t"/>
              <a:pathLst>
                <a:path extrusionOk="0" h="4931" w="4002">
                  <a:moveTo>
                    <a:pt x="1215" y="1"/>
                  </a:moveTo>
                  <a:lnTo>
                    <a:pt x="1" y="668"/>
                  </a:lnTo>
                  <a:cubicBezTo>
                    <a:pt x="239" y="2501"/>
                    <a:pt x="1310" y="4049"/>
                    <a:pt x="2787" y="4930"/>
                  </a:cubicBezTo>
                  <a:lnTo>
                    <a:pt x="2787" y="3478"/>
                  </a:lnTo>
                  <a:lnTo>
                    <a:pt x="4001" y="2763"/>
                  </a:lnTo>
                  <a:cubicBezTo>
                    <a:pt x="3263" y="2311"/>
                    <a:pt x="2739" y="1596"/>
                    <a:pt x="2525" y="739"/>
                  </a:cubicBezTo>
                  <a:lnTo>
                    <a:pt x="12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7282288" y="3736268"/>
              <a:ext cx="104525" cy="134919"/>
            </a:xfrm>
            <a:custGeom>
              <a:rect b="b" l="l" r="r" t="t"/>
              <a:pathLst>
                <a:path extrusionOk="0" h="4550" w="3525">
                  <a:moveTo>
                    <a:pt x="3525" y="1"/>
                  </a:moveTo>
                  <a:lnTo>
                    <a:pt x="2239" y="715"/>
                  </a:lnTo>
                  <a:lnTo>
                    <a:pt x="1024" y="25"/>
                  </a:lnTo>
                  <a:cubicBezTo>
                    <a:pt x="976" y="906"/>
                    <a:pt x="619" y="1739"/>
                    <a:pt x="0" y="2311"/>
                  </a:cubicBezTo>
                  <a:lnTo>
                    <a:pt x="24" y="3835"/>
                  </a:lnTo>
                  <a:lnTo>
                    <a:pt x="1262" y="4549"/>
                  </a:lnTo>
                  <a:cubicBezTo>
                    <a:pt x="2620" y="3502"/>
                    <a:pt x="3525" y="1835"/>
                    <a:pt x="3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5" name="Google Shape;5105;p57"/>
          <p:cNvSpPr/>
          <p:nvPr/>
        </p:nvSpPr>
        <p:spPr>
          <a:xfrm>
            <a:off x="6992282" y="3561137"/>
            <a:ext cx="343228" cy="344651"/>
          </a:xfrm>
          <a:custGeom>
            <a:rect b="b" l="l" r="r" t="t"/>
            <a:pathLst>
              <a:path extrusionOk="0" h="11623" w="11575"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0"/>
                </a:lnTo>
                <a:lnTo>
                  <a:pt x="4763" y="9550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622"/>
                </a:lnTo>
                <a:lnTo>
                  <a:pt x="6121" y="11622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41"/>
                </a:cubicBezTo>
                <a:cubicBezTo>
                  <a:pt x="6883" y="8765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36"/>
                </a:lnTo>
                <a:lnTo>
                  <a:pt x="11574" y="7336"/>
                </a:lnTo>
                <a:lnTo>
                  <a:pt x="11574" y="4359"/>
                </a:lnTo>
                <a:lnTo>
                  <a:pt x="8454" y="4359"/>
                </a:lnTo>
                <a:lnTo>
                  <a:pt x="8454" y="4287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6" name="Google Shape;5106;p57"/>
          <p:cNvGrpSpPr/>
          <p:nvPr/>
        </p:nvGrpSpPr>
        <p:grpSpPr>
          <a:xfrm>
            <a:off x="6262923" y="3585867"/>
            <a:ext cx="341125" cy="341098"/>
            <a:chOff x="5881923" y="3585867"/>
            <a:chExt cx="341125" cy="341098"/>
          </a:xfrm>
        </p:grpSpPr>
        <p:sp>
          <p:nvSpPr>
            <p:cNvPr id="5107" name="Google Shape;5107;p57"/>
            <p:cNvSpPr/>
            <p:nvPr/>
          </p:nvSpPr>
          <p:spPr>
            <a:xfrm>
              <a:off x="5881923" y="3585867"/>
              <a:ext cx="89728" cy="55806"/>
            </a:xfrm>
            <a:custGeom>
              <a:rect b="b" l="l" r="r" t="t"/>
              <a:pathLst>
                <a:path extrusionOk="0" h="1882" w="3026">
                  <a:moveTo>
                    <a:pt x="1" y="0"/>
                  </a:moveTo>
                  <a:lnTo>
                    <a:pt x="1" y="1882"/>
                  </a:lnTo>
                  <a:lnTo>
                    <a:pt x="3025" y="188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5992084" y="3602799"/>
              <a:ext cx="29000" cy="79143"/>
            </a:xfrm>
            <a:custGeom>
              <a:rect b="b" l="l" r="r" t="t"/>
              <a:pathLst>
                <a:path extrusionOk="0" h="2669" w="978">
                  <a:moveTo>
                    <a:pt x="1" y="1"/>
                  </a:moveTo>
                  <a:lnTo>
                    <a:pt x="1" y="1525"/>
                  </a:lnTo>
                  <a:lnTo>
                    <a:pt x="977" y="2668"/>
                  </a:lnTo>
                  <a:lnTo>
                    <a:pt x="977" y="1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040834" y="3643068"/>
              <a:ext cx="182215" cy="55806"/>
            </a:xfrm>
            <a:custGeom>
              <a:rect b="b" l="l" r="r" t="t"/>
              <a:pathLst>
                <a:path extrusionOk="0" h="1882" w="6145">
                  <a:moveTo>
                    <a:pt x="0" y="0"/>
                  </a:moveTo>
                  <a:lnTo>
                    <a:pt x="0" y="1882"/>
                  </a:lnTo>
                  <a:lnTo>
                    <a:pt x="5406" y="1882"/>
                  </a:lnTo>
                  <a:lnTo>
                    <a:pt x="6144" y="929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5992084" y="3679779"/>
              <a:ext cx="29000" cy="79113"/>
            </a:xfrm>
            <a:custGeom>
              <a:rect b="b" l="l" r="r" t="t"/>
              <a:pathLst>
                <a:path extrusionOk="0" h="2668" w="978">
                  <a:moveTo>
                    <a:pt x="1" y="1"/>
                  </a:moveTo>
                  <a:lnTo>
                    <a:pt x="1" y="1501"/>
                  </a:lnTo>
                  <a:lnTo>
                    <a:pt x="977" y="2668"/>
                  </a:lnTo>
                  <a:lnTo>
                    <a:pt x="97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5881923" y="3737691"/>
              <a:ext cx="89728" cy="55806"/>
            </a:xfrm>
            <a:custGeom>
              <a:rect b="b" l="l" r="r" t="t"/>
              <a:pathLst>
                <a:path extrusionOk="0" h="1882" w="3026">
                  <a:moveTo>
                    <a:pt x="1" y="0"/>
                  </a:moveTo>
                  <a:lnTo>
                    <a:pt x="1" y="1882"/>
                  </a:lnTo>
                  <a:lnTo>
                    <a:pt x="3025" y="188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5992084" y="3755334"/>
              <a:ext cx="29000" cy="79825"/>
            </a:xfrm>
            <a:custGeom>
              <a:rect b="b" l="l" r="r" t="t"/>
              <a:pathLst>
                <a:path extrusionOk="0" h="2692" w="978">
                  <a:moveTo>
                    <a:pt x="1" y="1"/>
                  </a:moveTo>
                  <a:lnTo>
                    <a:pt x="1" y="1525"/>
                  </a:lnTo>
                  <a:lnTo>
                    <a:pt x="977" y="2692"/>
                  </a:lnTo>
                  <a:lnTo>
                    <a:pt x="977" y="1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5992084" y="3831602"/>
              <a:ext cx="29000" cy="79113"/>
            </a:xfrm>
            <a:custGeom>
              <a:rect b="b" l="l" r="r" t="t"/>
              <a:pathLst>
                <a:path extrusionOk="0" h="2668" w="978">
                  <a:moveTo>
                    <a:pt x="1" y="1"/>
                  </a:moveTo>
                  <a:lnTo>
                    <a:pt x="1" y="1501"/>
                  </a:lnTo>
                  <a:lnTo>
                    <a:pt x="977" y="2668"/>
                  </a:lnTo>
                  <a:lnTo>
                    <a:pt x="97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5881923" y="3662135"/>
              <a:ext cx="89728" cy="55094"/>
            </a:xfrm>
            <a:custGeom>
              <a:rect b="b" l="l" r="r" t="t"/>
              <a:pathLst>
                <a:path extrusionOk="0" h="1858" w="3026">
                  <a:moveTo>
                    <a:pt x="1" y="0"/>
                  </a:moveTo>
                  <a:lnTo>
                    <a:pt x="1" y="1858"/>
                  </a:lnTo>
                  <a:lnTo>
                    <a:pt x="3025" y="1858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040834" y="3794180"/>
              <a:ext cx="182215" cy="56518"/>
            </a:xfrm>
            <a:custGeom>
              <a:rect b="b" l="l" r="r" t="t"/>
              <a:pathLst>
                <a:path extrusionOk="0" h="1906" w="6145">
                  <a:moveTo>
                    <a:pt x="5406" y="1"/>
                  </a:moveTo>
                  <a:lnTo>
                    <a:pt x="0" y="24"/>
                  </a:lnTo>
                  <a:lnTo>
                    <a:pt x="0" y="1906"/>
                  </a:lnTo>
                  <a:lnTo>
                    <a:pt x="5406" y="1906"/>
                  </a:lnTo>
                  <a:lnTo>
                    <a:pt x="6144" y="953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040834" y="3717912"/>
              <a:ext cx="182215" cy="56518"/>
            </a:xfrm>
            <a:custGeom>
              <a:rect b="b" l="l" r="r" t="t"/>
              <a:pathLst>
                <a:path extrusionOk="0" h="1906" w="6145">
                  <a:moveTo>
                    <a:pt x="5406" y="1"/>
                  </a:moveTo>
                  <a:lnTo>
                    <a:pt x="0" y="48"/>
                  </a:lnTo>
                  <a:lnTo>
                    <a:pt x="0" y="1906"/>
                  </a:lnTo>
                  <a:lnTo>
                    <a:pt x="5406" y="1906"/>
                  </a:lnTo>
                  <a:lnTo>
                    <a:pt x="6144" y="953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040834" y="3871159"/>
              <a:ext cx="182215" cy="55806"/>
            </a:xfrm>
            <a:custGeom>
              <a:rect b="b" l="l" r="r" t="t"/>
              <a:pathLst>
                <a:path extrusionOk="0" h="1882" w="6145">
                  <a:moveTo>
                    <a:pt x="0" y="0"/>
                  </a:moveTo>
                  <a:lnTo>
                    <a:pt x="0" y="1882"/>
                  </a:lnTo>
                  <a:lnTo>
                    <a:pt x="5406" y="1882"/>
                  </a:lnTo>
                  <a:lnTo>
                    <a:pt x="6144" y="905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5881923" y="3813958"/>
              <a:ext cx="89728" cy="55094"/>
            </a:xfrm>
            <a:custGeom>
              <a:rect b="b" l="l" r="r" t="t"/>
              <a:pathLst>
                <a:path extrusionOk="0" h="1858" w="3026">
                  <a:moveTo>
                    <a:pt x="1" y="0"/>
                  </a:moveTo>
                  <a:lnTo>
                    <a:pt x="1" y="1858"/>
                  </a:lnTo>
                  <a:lnTo>
                    <a:pt x="3025" y="1858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9" name="Google Shape;5119;p57"/>
          <p:cNvSpPr/>
          <p:nvPr/>
        </p:nvSpPr>
        <p:spPr>
          <a:xfrm>
            <a:off x="5547709" y="3563983"/>
            <a:ext cx="283211" cy="344621"/>
          </a:xfrm>
          <a:custGeom>
            <a:rect b="b" l="l" r="r" t="t"/>
            <a:pathLst>
              <a:path extrusionOk="0" h="11622" w="9551">
                <a:moveTo>
                  <a:pt x="1" y="0"/>
                </a:moveTo>
                <a:lnTo>
                  <a:pt x="1" y="667"/>
                </a:lnTo>
                <a:lnTo>
                  <a:pt x="858" y="667"/>
                </a:lnTo>
                <a:lnTo>
                  <a:pt x="858" y="1358"/>
                </a:lnTo>
                <a:lnTo>
                  <a:pt x="1" y="1358"/>
                </a:lnTo>
                <a:lnTo>
                  <a:pt x="1" y="2048"/>
                </a:lnTo>
                <a:lnTo>
                  <a:pt x="858" y="2048"/>
                </a:lnTo>
                <a:lnTo>
                  <a:pt x="858" y="2739"/>
                </a:lnTo>
                <a:lnTo>
                  <a:pt x="1" y="2739"/>
                </a:lnTo>
                <a:lnTo>
                  <a:pt x="1" y="3406"/>
                </a:lnTo>
                <a:lnTo>
                  <a:pt x="858" y="3406"/>
                </a:lnTo>
                <a:lnTo>
                  <a:pt x="858" y="4096"/>
                </a:lnTo>
                <a:lnTo>
                  <a:pt x="1" y="4096"/>
                </a:lnTo>
                <a:lnTo>
                  <a:pt x="1" y="4787"/>
                </a:lnTo>
                <a:lnTo>
                  <a:pt x="858" y="4787"/>
                </a:lnTo>
                <a:lnTo>
                  <a:pt x="858" y="5477"/>
                </a:lnTo>
                <a:lnTo>
                  <a:pt x="1" y="5477"/>
                </a:lnTo>
                <a:lnTo>
                  <a:pt x="1" y="6144"/>
                </a:lnTo>
                <a:lnTo>
                  <a:pt x="858" y="6144"/>
                </a:lnTo>
                <a:lnTo>
                  <a:pt x="858" y="6835"/>
                </a:lnTo>
                <a:lnTo>
                  <a:pt x="1" y="6835"/>
                </a:lnTo>
                <a:lnTo>
                  <a:pt x="1" y="7525"/>
                </a:lnTo>
                <a:lnTo>
                  <a:pt x="858" y="7525"/>
                </a:lnTo>
                <a:lnTo>
                  <a:pt x="858" y="8216"/>
                </a:lnTo>
                <a:lnTo>
                  <a:pt x="1" y="8216"/>
                </a:lnTo>
                <a:lnTo>
                  <a:pt x="1" y="8883"/>
                </a:lnTo>
                <a:lnTo>
                  <a:pt x="858" y="8883"/>
                </a:lnTo>
                <a:lnTo>
                  <a:pt x="858" y="9573"/>
                </a:lnTo>
                <a:lnTo>
                  <a:pt x="1" y="9573"/>
                </a:lnTo>
                <a:lnTo>
                  <a:pt x="1" y="10264"/>
                </a:lnTo>
                <a:lnTo>
                  <a:pt x="858" y="10264"/>
                </a:lnTo>
                <a:lnTo>
                  <a:pt x="858" y="10955"/>
                </a:lnTo>
                <a:lnTo>
                  <a:pt x="1" y="10955"/>
                </a:lnTo>
                <a:lnTo>
                  <a:pt x="1" y="11622"/>
                </a:lnTo>
                <a:lnTo>
                  <a:pt x="1525" y="11622"/>
                </a:lnTo>
                <a:lnTo>
                  <a:pt x="1525" y="10145"/>
                </a:lnTo>
                <a:lnTo>
                  <a:pt x="9550" y="10145"/>
                </a:lnTo>
                <a:lnTo>
                  <a:pt x="9550" y="7883"/>
                </a:lnTo>
                <a:lnTo>
                  <a:pt x="1525" y="7883"/>
                </a:lnTo>
                <a:lnTo>
                  <a:pt x="1525" y="6835"/>
                </a:lnTo>
                <a:lnTo>
                  <a:pt x="8907" y="6835"/>
                </a:lnTo>
                <a:lnTo>
                  <a:pt x="8907" y="4692"/>
                </a:lnTo>
                <a:lnTo>
                  <a:pt x="1525" y="4692"/>
                </a:lnTo>
                <a:lnTo>
                  <a:pt x="1525" y="3620"/>
                </a:lnTo>
                <a:lnTo>
                  <a:pt x="8217" y="3620"/>
                </a:lnTo>
                <a:lnTo>
                  <a:pt x="8217" y="1477"/>
                </a:lnTo>
                <a:lnTo>
                  <a:pt x="1525" y="1477"/>
                </a:lnTo>
                <a:lnTo>
                  <a:pt x="1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0" name="Google Shape;5120;p57"/>
          <p:cNvGrpSpPr/>
          <p:nvPr/>
        </p:nvGrpSpPr>
        <p:grpSpPr>
          <a:xfrm>
            <a:off x="4781639" y="3605646"/>
            <a:ext cx="341122" cy="282472"/>
            <a:chOff x="4705439" y="3605646"/>
            <a:chExt cx="341122" cy="282472"/>
          </a:xfrm>
        </p:grpSpPr>
        <p:sp>
          <p:nvSpPr>
            <p:cNvPr id="5121" name="Google Shape;5121;p57"/>
            <p:cNvSpPr/>
            <p:nvPr/>
          </p:nvSpPr>
          <p:spPr>
            <a:xfrm>
              <a:off x="4705439" y="3712278"/>
              <a:ext cx="341122" cy="175839"/>
            </a:xfrm>
            <a:custGeom>
              <a:rect b="b" l="l" r="r" t="t"/>
              <a:pathLst>
                <a:path extrusionOk="0" h="5930" w="11504">
                  <a:moveTo>
                    <a:pt x="8979" y="0"/>
                  </a:moveTo>
                  <a:lnTo>
                    <a:pt x="7907" y="977"/>
                  </a:lnTo>
                  <a:lnTo>
                    <a:pt x="7907" y="5239"/>
                  </a:lnTo>
                  <a:lnTo>
                    <a:pt x="6860" y="5239"/>
                  </a:lnTo>
                  <a:lnTo>
                    <a:pt x="6860" y="1667"/>
                  </a:lnTo>
                  <a:lnTo>
                    <a:pt x="5788" y="691"/>
                  </a:lnTo>
                  <a:lnTo>
                    <a:pt x="4716" y="1667"/>
                  </a:lnTo>
                  <a:lnTo>
                    <a:pt x="4716" y="5239"/>
                  </a:lnTo>
                  <a:lnTo>
                    <a:pt x="3645" y="5239"/>
                  </a:lnTo>
                  <a:lnTo>
                    <a:pt x="3645" y="2310"/>
                  </a:lnTo>
                  <a:lnTo>
                    <a:pt x="2573" y="1334"/>
                  </a:lnTo>
                  <a:lnTo>
                    <a:pt x="1501" y="2310"/>
                  </a:lnTo>
                  <a:lnTo>
                    <a:pt x="1501" y="5239"/>
                  </a:lnTo>
                  <a:lnTo>
                    <a:pt x="1" y="5239"/>
                  </a:lnTo>
                  <a:lnTo>
                    <a:pt x="1" y="5930"/>
                  </a:lnTo>
                  <a:lnTo>
                    <a:pt x="11503" y="5930"/>
                  </a:lnTo>
                  <a:lnTo>
                    <a:pt x="11503" y="5239"/>
                  </a:lnTo>
                  <a:lnTo>
                    <a:pt x="10051" y="5239"/>
                  </a:lnTo>
                  <a:lnTo>
                    <a:pt x="10051" y="977"/>
                  </a:lnTo>
                  <a:lnTo>
                    <a:pt x="8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4749949" y="369884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4749949" y="364588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4845283" y="367838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1000"/>
                  </a:lnTo>
                  <a:lnTo>
                    <a:pt x="0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4845283" y="3625395"/>
              <a:ext cx="63575" cy="56547"/>
            </a:xfrm>
            <a:custGeom>
              <a:rect b="b" l="l" r="r" t="t"/>
              <a:pathLst>
                <a:path extrusionOk="0" h="1907" w="2144">
                  <a:moveTo>
                    <a:pt x="1072" y="1"/>
                  </a:moveTo>
                  <a:lnTo>
                    <a:pt x="0" y="1001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4939906" y="3659318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976"/>
                  </a:lnTo>
                  <a:lnTo>
                    <a:pt x="0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976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4939906" y="3605646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977"/>
                  </a:lnTo>
                  <a:lnTo>
                    <a:pt x="0" y="1905"/>
                  </a:lnTo>
                  <a:lnTo>
                    <a:pt x="1072" y="905"/>
                  </a:lnTo>
                  <a:lnTo>
                    <a:pt x="2144" y="1905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8" name="Google Shape;5128;p57"/>
          <p:cNvSpPr/>
          <p:nvPr/>
        </p:nvSpPr>
        <p:spPr>
          <a:xfrm>
            <a:off x="4042436" y="3589337"/>
            <a:ext cx="342516" cy="291010"/>
          </a:xfrm>
          <a:custGeom>
            <a:rect b="b" l="l" r="r" t="t"/>
            <a:pathLst>
              <a:path extrusionOk="0" h="9814" w="11551">
                <a:moveTo>
                  <a:pt x="3334" y="4313"/>
                </a:moveTo>
                <a:cubicBezTo>
                  <a:pt x="3406" y="4384"/>
                  <a:pt x="3477" y="4408"/>
                  <a:pt x="3572" y="4432"/>
                </a:cubicBezTo>
                <a:lnTo>
                  <a:pt x="3572" y="9147"/>
                </a:lnTo>
                <a:lnTo>
                  <a:pt x="1429" y="9147"/>
                </a:lnTo>
                <a:lnTo>
                  <a:pt x="1429" y="8457"/>
                </a:lnTo>
                <a:cubicBezTo>
                  <a:pt x="1858" y="8314"/>
                  <a:pt x="2143" y="7933"/>
                  <a:pt x="2143" y="7456"/>
                </a:cubicBezTo>
                <a:cubicBezTo>
                  <a:pt x="2143" y="7147"/>
                  <a:pt x="2024" y="6885"/>
                  <a:pt x="1810" y="6670"/>
                </a:cubicBezTo>
                <a:lnTo>
                  <a:pt x="3334" y="4313"/>
                </a:lnTo>
                <a:close/>
                <a:moveTo>
                  <a:pt x="4501" y="4289"/>
                </a:moveTo>
                <a:lnTo>
                  <a:pt x="5859" y="5861"/>
                </a:lnTo>
                <a:cubicBezTo>
                  <a:pt x="5787" y="6027"/>
                  <a:pt x="5739" y="6170"/>
                  <a:pt x="5739" y="6337"/>
                </a:cubicBezTo>
                <a:cubicBezTo>
                  <a:pt x="5739" y="6813"/>
                  <a:pt x="6049" y="7218"/>
                  <a:pt x="6501" y="7361"/>
                </a:cubicBezTo>
                <a:lnTo>
                  <a:pt x="6501" y="9147"/>
                </a:lnTo>
                <a:lnTo>
                  <a:pt x="4263" y="9147"/>
                </a:lnTo>
                <a:lnTo>
                  <a:pt x="4263" y="4432"/>
                </a:lnTo>
                <a:lnTo>
                  <a:pt x="4239" y="4432"/>
                </a:lnTo>
                <a:cubicBezTo>
                  <a:pt x="4311" y="4408"/>
                  <a:pt x="4430" y="4360"/>
                  <a:pt x="4501" y="4289"/>
                </a:cubicBezTo>
                <a:close/>
                <a:moveTo>
                  <a:pt x="9288" y="3217"/>
                </a:moveTo>
                <a:cubicBezTo>
                  <a:pt x="9383" y="3241"/>
                  <a:pt x="9478" y="3241"/>
                  <a:pt x="9526" y="3289"/>
                </a:cubicBezTo>
                <a:lnTo>
                  <a:pt x="9526" y="9147"/>
                </a:lnTo>
                <a:lnTo>
                  <a:pt x="7144" y="9147"/>
                </a:lnTo>
                <a:lnTo>
                  <a:pt x="7144" y="7361"/>
                </a:lnTo>
                <a:cubicBezTo>
                  <a:pt x="7573" y="7218"/>
                  <a:pt x="7883" y="6813"/>
                  <a:pt x="7883" y="6337"/>
                </a:cubicBezTo>
                <a:cubicBezTo>
                  <a:pt x="7883" y="6099"/>
                  <a:pt x="7811" y="5861"/>
                  <a:pt x="7645" y="5694"/>
                </a:cubicBezTo>
                <a:lnTo>
                  <a:pt x="9288" y="3217"/>
                </a:lnTo>
                <a:close/>
                <a:moveTo>
                  <a:pt x="9894" y="0"/>
                </a:moveTo>
                <a:cubicBezTo>
                  <a:pt x="8980" y="0"/>
                  <a:pt x="8240" y="745"/>
                  <a:pt x="8240" y="1646"/>
                </a:cubicBezTo>
                <a:cubicBezTo>
                  <a:pt x="8240" y="2122"/>
                  <a:pt x="8454" y="2527"/>
                  <a:pt x="8764" y="2836"/>
                </a:cubicBezTo>
                <a:lnTo>
                  <a:pt x="7121" y="5313"/>
                </a:lnTo>
                <a:cubicBezTo>
                  <a:pt x="7025" y="5265"/>
                  <a:pt x="6930" y="5265"/>
                  <a:pt x="6859" y="5265"/>
                </a:cubicBezTo>
                <a:cubicBezTo>
                  <a:pt x="6668" y="5265"/>
                  <a:pt x="6525" y="5313"/>
                  <a:pt x="6382" y="5384"/>
                </a:cubicBezTo>
                <a:lnTo>
                  <a:pt x="4954" y="3717"/>
                </a:lnTo>
                <a:cubicBezTo>
                  <a:pt x="4977" y="3598"/>
                  <a:pt x="5001" y="3456"/>
                  <a:pt x="4977" y="3313"/>
                </a:cubicBezTo>
                <a:cubicBezTo>
                  <a:pt x="4906" y="2789"/>
                  <a:pt x="4501" y="2384"/>
                  <a:pt x="4001" y="2360"/>
                </a:cubicBezTo>
                <a:cubicBezTo>
                  <a:pt x="3971" y="2358"/>
                  <a:pt x="3942" y="2357"/>
                  <a:pt x="3913" y="2357"/>
                </a:cubicBezTo>
                <a:cubicBezTo>
                  <a:pt x="3313" y="2357"/>
                  <a:pt x="2858" y="2818"/>
                  <a:pt x="2858" y="3432"/>
                </a:cubicBezTo>
                <a:cubicBezTo>
                  <a:pt x="2858" y="3551"/>
                  <a:pt x="2882" y="3670"/>
                  <a:pt x="2906" y="3765"/>
                </a:cubicBezTo>
                <a:lnTo>
                  <a:pt x="1191" y="6385"/>
                </a:lnTo>
                <a:lnTo>
                  <a:pt x="1072" y="6385"/>
                </a:lnTo>
                <a:cubicBezTo>
                  <a:pt x="476" y="6385"/>
                  <a:pt x="0" y="6861"/>
                  <a:pt x="0" y="7456"/>
                </a:cubicBezTo>
                <a:cubicBezTo>
                  <a:pt x="0" y="7933"/>
                  <a:pt x="310" y="8314"/>
                  <a:pt x="738" y="8457"/>
                </a:cubicBezTo>
                <a:lnTo>
                  <a:pt x="738" y="9147"/>
                </a:lnTo>
                <a:lnTo>
                  <a:pt x="0" y="9147"/>
                </a:lnTo>
                <a:lnTo>
                  <a:pt x="0" y="9814"/>
                </a:lnTo>
                <a:lnTo>
                  <a:pt x="11503" y="9814"/>
                </a:lnTo>
                <a:lnTo>
                  <a:pt x="11503" y="9147"/>
                </a:lnTo>
                <a:lnTo>
                  <a:pt x="10193" y="9147"/>
                </a:lnTo>
                <a:lnTo>
                  <a:pt x="10193" y="3289"/>
                </a:lnTo>
                <a:lnTo>
                  <a:pt x="10217" y="3289"/>
                </a:lnTo>
                <a:cubicBezTo>
                  <a:pt x="10979" y="3122"/>
                  <a:pt x="11550" y="2408"/>
                  <a:pt x="11526" y="1574"/>
                </a:cubicBezTo>
                <a:cubicBezTo>
                  <a:pt x="11503" y="741"/>
                  <a:pt x="10812" y="74"/>
                  <a:pt x="9978" y="2"/>
                </a:cubicBezTo>
                <a:cubicBezTo>
                  <a:pt x="9950" y="1"/>
                  <a:pt x="9922" y="0"/>
                  <a:pt x="98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9" name="Google Shape;5129;p57"/>
          <p:cNvGrpSpPr/>
          <p:nvPr/>
        </p:nvGrpSpPr>
        <p:grpSpPr>
          <a:xfrm>
            <a:off x="3346970" y="3574570"/>
            <a:ext cx="194224" cy="340385"/>
            <a:chOff x="3575570" y="3574570"/>
            <a:chExt cx="194224" cy="340385"/>
          </a:xfrm>
        </p:grpSpPr>
        <p:sp>
          <p:nvSpPr>
            <p:cNvPr id="5130" name="Google Shape;5130;p57"/>
            <p:cNvSpPr/>
            <p:nvPr/>
          </p:nvSpPr>
          <p:spPr>
            <a:xfrm>
              <a:off x="3575570" y="3677673"/>
              <a:ext cx="194224" cy="80536"/>
            </a:xfrm>
            <a:custGeom>
              <a:rect b="b" l="l" r="r" t="t"/>
              <a:pathLst>
                <a:path extrusionOk="0" h="2716" w="6550">
                  <a:moveTo>
                    <a:pt x="1739" y="0"/>
                  </a:moveTo>
                  <a:lnTo>
                    <a:pt x="1" y="929"/>
                  </a:lnTo>
                  <a:lnTo>
                    <a:pt x="3287" y="2715"/>
                  </a:lnTo>
                  <a:lnTo>
                    <a:pt x="6550" y="929"/>
                  </a:lnTo>
                  <a:lnTo>
                    <a:pt x="4835" y="0"/>
                  </a:lnTo>
                  <a:lnTo>
                    <a:pt x="3287" y="85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3575570" y="3574570"/>
              <a:ext cx="194224" cy="105948"/>
            </a:xfrm>
            <a:custGeom>
              <a:rect b="b" l="l" r="r" t="t"/>
              <a:pathLst>
                <a:path extrusionOk="0" h="3573" w="6550">
                  <a:moveTo>
                    <a:pt x="3287" y="0"/>
                  </a:moveTo>
                  <a:lnTo>
                    <a:pt x="1" y="1786"/>
                  </a:lnTo>
                  <a:lnTo>
                    <a:pt x="3287" y="3572"/>
                  </a:lnTo>
                  <a:lnTo>
                    <a:pt x="6550" y="1786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3575570" y="3835130"/>
              <a:ext cx="194224" cy="79825"/>
            </a:xfrm>
            <a:custGeom>
              <a:rect b="b" l="l" r="r" t="t"/>
              <a:pathLst>
                <a:path extrusionOk="0" h="2692" w="6550">
                  <a:moveTo>
                    <a:pt x="1739" y="1"/>
                  </a:moveTo>
                  <a:lnTo>
                    <a:pt x="1" y="906"/>
                  </a:lnTo>
                  <a:lnTo>
                    <a:pt x="3287" y="2692"/>
                  </a:lnTo>
                  <a:lnTo>
                    <a:pt x="6550" y="906"/>
                  </a:lnTo>
                  <a:lnTo>
                    <a:pt x="4835" y="1"/>
                  </a:lnTo>
                  <a:lnTo>
                    <a:pt x="3287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3575570" y="3756046"/>
              <a:ext cx="194224" cy="80536"/>
            </a:xfrm>
            <a:custGeom>
              <a:rect b="b" l="l" r="r" t="t"/>
              <a:pathLst>
                <a:path extrusionOk="0" h="2716" w="6550">
                  <a:moveTo>
                    <a:pt x="1739" y="1"/>
                  </a:moveTo>
                  <a:lnTo>
                    <a:pt x="1" y="929"/>
                  </a:lnTo>
                  <a:lnTo>
                    <a:pt x="3287" y="2715"/>
                  </a:lnTo>
                  <a:lnTo>
                    <a:pt x="6550" y="929"/>
                  </a:lnTo>
                  <a:lnTo>
                    <a:pt x="4835" y="1"/>
                  </a:lnTo>
                  <a:lnTo>
                    <a:pt x="3287" y="88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4" name="Google Shape;5134;p57"/>
          <p:cNvGrpSpPr/>
          <p:nvPr/>
        </p:nvGrpSpPr>
        <p:grpSpPr>
          <a:xfrm>
            <a:off x="2569603" y="3575963"/>
            <a:ext cx="341127" cy="341838"/>
            <a:chOff x="2950603" y="3575963"/>
            <a:chExt cx="341127" cy="341838"/>
          </a:xfrm>
        </p:grpSpPr>
        <p:sp>
          <p:nvSpPr>
            <p:cNvPr id="5135" name="Google Shape;5135;p57"/>
            <p:cNvSpPr/>
            <p:nvPr/>
          </p:nvSpPr>
          <p:spPr>
            <a:xfrm>
              <a:off x="2976757" y="3719988"/>
              <a:ext cx="44508" cy="84094"/>
            </a:xfrm>
            <a:custGeom>
              <a:rect b="b" l="l" r="r" t="t"/>
              <a:pathLst>
                <a:path extrusionOk="0" h="2836" w="1501">
                  <a:moveTo>
                    <a:pt x="755" y="1"/>
                  </a:moveTo>
                  <a:cubicBezTo>
                    <a:pt x="742" y="1"/>
                    <a:pt x="728" y="1"/>
                    <a:pt x="715" y="2"/>
                  </a:cubicBezTo>
                  <a:cubicBezTo>
                    <a:pt x="310" y="26"/>
                    <a:pt x="0" y="359"/>
                    <a:pt x="0" y="740"/>
                  </a:cubicBezTo>
                  <a:lnTo>
                    <a:pt x="0" y="2812"/>
                  </a:lnTo>
                  <a:cubicBezTo>
                    <a:pt x="238" y="2717"/>
                    <a:pt x="476" y="2693"/>
                    <a:pt x="738" y="2693"/>
                  </a:cubicBezTo>
                  <a:cubicBezTo>
                    <a:pt x="1024" y="2717"/>
                    <a:pt x="1262" y="2741"/>
                    <a:pt x="1500" y="2836"/>
                  </a:cubicBezTo>
                  <a:lnTo>
                    <a:pt x="1500" y="788"/>
                  </a:lnTo>
                  <a:cubicBezTo>
                    <a:pt x="1500" y="350"/>
                    <a:pt x="1165" y="1"/>
                    <a:pt x="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2976046" y="3575963"/>
              <a:ext cx="45220" cy="129967"/>
            </a:xfrm>
            <a:custGeom>
              <a:rect b="b" l="l" r="r" t="t"/>
              <a:pathLst>
                <a:path extrusionOk="0" h="4383" w="1525">
                  <a:moveTo>
                    <a:pt x="0" y="1"/>
                  </a:moveTo>
                  <a:lnTo>
                    <a:pt x="0" y="4383"/>
                  </a:lnTo>
                  <a:cubicBezTo>
                    <a:pt x="215" y="4240"/>
                    <a:pt x="500" y="4168"/>
                    <a:pt x="762" y="4168"/>
                  </a:cubicBezTo>
                  <a:cubicBezTo>
                    <a:pt x="1048" y="4168"/>
                    <a:pt x="1334" y="4264"/>
                    <a:pt x="1524" y="4383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2950603" y="3820304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3072774" y="3820304"/>
              <a:ext cx="96786" cy="97497"/>
            </a:xfrm>
            <a:custGeom>
              <a:rect b="b" l="l" r="r" t="t"/>
              <a:pathLst>
                <a:path extrusionOk="0" h="3288" w="3264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3098928" y="3575963"/>
              <a:ext cx="45220" cy="41009"/>
            </a:xfrm>
            <a:custGeom>
              <a:rect b="b" l="l" r="r" t="t"/>
              <a:pathLst>
                <a:path extrusionOk="0" h="1383" w="1525">
                  <a:moveTo>
                    <a:pt x="0" y="1"/>
                  </a:moveTo>
                  <a:lnTo>
                    <a:pt x="0" y="1382"/>
                  </a:lnTo>
                  <a:cubicBezTo>
                    <a:pt x="214" y="1239"/>
                    <a:pt x="476" y="1168"/>
                    <a:pt x="762" y="1168"/>
                  </a:cubicBezTo>
                  <a:cubicBezTo>
                    <a:pt x="1048" y="1168"/>
                    <a:pt x="1286" y="1263"/>
                    <a:pt x="1524" y="1382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3098928" y="3631029"/>
              <a:ext cx="45220" cy="173052"/>
            </a:xfrm>
            <a:custGeom>
              <a:rect b="b" l="l" r="r" t="t"/>
              <a:pathLst>
                <a:path extrusionOk="0" h="5836" w="1525">
                  <a:moveTo>
                    <a:pt x="757" y="0"/>
                  </a:moveTo>
                  <a:cubicBezTo>
                    <a:pt x="743" y="0"/>
                    <a:pt x="729" y="1"/>
                    <a:pt x="714" y="1"/>
                  </a:cubicBezTo>
                  <a:cubicBezTo>
                    <a:pt x="333" y="25"/>
                    <a:pt x="0" y="359"/>
                    <a:pt x="0" y="740"/>
                  </a:cubicBezTo>
                  <a:lnTo>
                    <a:pt x="0" y="5812"/>
                  </a:lnTo>
                  <a:cubicBezTo>
                    <a:pt x="238" y="5717"/>
                    <a:pt x="476" y="5693"/>
                    <a:pt x="762" y="5693"/>
                  </a:cubicBezTo>
                  <a:cubicBezTo>
                    <a:pt x="1024" y="5693"/>
                    <a:pt x="1286" y="5741"/>
                    <a:pt x="1524" y="5836"/>
                  </a:cubicBezTo>
                  <a:lnTo>
                    <a:pt x="1524" y="764"/>
                  </a:lnTo>
                  <a:cubicBezTo>
                    <a:pt x="1524" y="348"/>
                    <a:pt x="1189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3194232" y="3820304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3220386" y="3575963"/>
              <a:ext cx="44508" cy="86200"/>
            </a:xfrm>
            <a:custGeom>
              <a:rect b="b" l="l" r="r" t="t"/>
              <a:pathLst>
                <a:path extrusionOk="0" h="2907" w="1501">
                  <a:moveTo>
                    <a:pt x="0" y="1"/>
                  </a:moveTo>
                  <a:lnTo>
                    <a:pt x="0" y="2906"/>
                  </a:lnTo>
                  <a:cubicBezTo>
                    <a:pt x="191" y="2740"/>
                    <a:pt x="476" y="2692"/>
                    <a:pt x="738" y="2692"/>
                  </a:cubicBezTo>
                  <a:cubicBezTo>
                    <a:pt x="1000" y="2692"/>
                    <a:pt x="1310" y="2740"/>
                    <a:pt x="1500" y="2906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3220386" y="3676131"/>
              <a:ext cx="44508" cy="127951"/>
            </a:xfrm>
            <a:custGeom>
              <a:rect b="b" l="l" r="r" t="t"/>
              <a:pathLst>
                <a:path extrusionOk="0" h="4315" w="1501">
                  <a:moveTo>
                    <a:pt x="791" y="0"/>
                  </a:moveTo>
                  <a:cubicBezTo>
                    <a:pt x="766" y="0"/>
                    <a:pt x="740" y="2"/>
                    <a:pt x="715" y="5"/>
                  </a:cubicBezTo>
                  <a:cubicBezTo>
                    <a:pt x="310" y="28"/>
                    <a:pt x="0" y="362"/>
                    <a:pt x="0" y="743"/>
                  </a:cubicBezTo>
                  <a:lnTo>
                    <a:pt x="0" y="4315"/>
                  </a:lnTo>
                  <a:cubicBezTo>
                    <a:pt x="238" y="4220"/>
                    <a:pt x="500" y="4196"/>
                    <a:pt x="762" y="4196"/>
                  </a:cubicBezTo>
                  <a:cubicBezTo>
                    <a:pt x="1024" y="4196"/>
                    <a:pt x="1262" y="4220"/>
                    <a:pt x="1500" y="4315"/>
                  </a:cubicBezTo>
                  <a:lnTo>
                    <a:pt x="1500" y="767"/>
                  </a:lnTo>
                  <a:cubicBezTo>
                    <a:pt x="1500" y="341"/>
                    <a:pt x="1185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4" name="Google Shape;5144;p57"/>
          <p:cNvSpPr/>
          <p:nvPr/>
        </p:nvSpPr>
        <p:spPr>
          <a:xfrm>
            <a:off x="1816967" y="3553368"/>
            <a:ext cx="341122" cy="341834"/>
          </a:xfrm>
          <a:custGeom>
            <a:rect b="b" l="l" r="r" t="t"/>
            <a:pathLst>
              <a:path extrusionOk="0" h="11528" w="11504">
                <a:moveTo>
                  <a:pt x="1" y="1"/>
                </a:moveTo>
                <a:lnTo>
                  <a:pt x="1" y="6097"/>
                </a:lnTo>
                <a:lnTo>
                  <a:pt x="5287" y="6097"/>
                </a:lnTo>
                <a:lnTo>
                  <a:pt x="5287" y="8907"/>
                </a:lnTo>
                <a:lnTo>
                  <a:pt x="6312" y="8907"/>
                </a:lnTo>
                <a:lnTo>
                  <a:pt x="6312" y="6097"/>
                </a:lnTo>
                <a:lnTo>
                  <a:pt x="7002" y="6097"/>
                </a:lnTo>
                <a:lnTo>
                  <a:pt x="7002" y="10527"/>
                </a:lnTo>
                <a:lnTo>
                  <a:pt x="8050" y="10527"/>
                </a:lnTo>
                <a:lnTo>
                  <a:pt x="8050" y="6097"/>
                </a:lnTo>
                <a:lnTo>
                  <a:pt x="8741" y="6097"/>
                </a:lnTo>
                <a:lnTo>
                  <a:pt x="8741" y="9693"/>
                </a:lnTo>
                <a:lnTo>
                  <a:pt x="9765" y="9693"/>
                </a:lnTo>
                <a:lnTo>
                  <a:pt x="9765" y="6097"/>
                </a:lnTo>
                <a:lnTo>
                  <a:pt x="10455" y="6097"/>
                </a:lnTo>
                <a:lnTo>
                  <a:pt x="10455" y="11527"/>
                </a:lnTo>
                <a:lnTo>
                  <a:pt x="11503" y="11527"/>
                </a:lnTo>
                <a:lnTo>
                  <a:pt x="11503" y="5407"/>
                </a:lnTo>
                <a:lnTo>
                  <a:pt x="6312" y="5407"/>
                </a:lnTo>
                <a:lnTo>
                  <a:pt x="6312" y="2620"/>
                </a:lnTo>
                <a:lnTo>
                  <a:pt x="5240" y="2620"/>
                </a:lnTo>
                <a:lnTo>
                  <a:pt x="5240" y="5407"/>
                </a:lnTo>
                <a:lnTo>
                  <a:pt x="4573" y="5407"/>
                </a:lnTo>
                <a:lnTo>
                  <a:pt x="4573" y="977"/>
                </a:lnTo>
                <a:lnTo>
                  <a:pt x="3501" y="977"/>
                </a:lnTo>
                <a:lnTo>
                  <a:pt x="3501" y="5407"/>
                </a:lnTo>
                <a:lnTo>
                  <a:pt x="2835" y="5407"/>
                </a:lnTo>
                <a:lnTo>
                  <a:pt x="2835" y="1811"/>
                </a:lnTo>
                <a:lnTo>
                  <a:pt x="1763" y="1811"/>
                </a:lnTo>
                <a:lnTo>
                  <a:pt x="1763" y="5407"/>
                </a:lnTo>
                <a:lnTo>
                  <a:pt x="1072" y="5407"/>
                </a:lnTo>
                <a:lnTo>
                  <a:pt x="1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5" name="Google Shape;5145;p57"/>
          <p:cNvGrpSpPr/>
          <p:nvPr/>
        </p:nvGrpSpPr>
        <p:grpSpPr>
          <a:xfrm>
            <a:off x="1073493" y="3649414"/>
            <a:ext cx="340415" cy="187169"/>
            <a:chOff x="1759293" y="3649414"/>
            <a:chExt cx="340415" cy="187169"/>
          </a:xfrm>
        </p:grpSpPr>
        <p:sp>
          <p:nvSpPr>
            <p:cNvPr id="5146" name="Google Shape;5146;p57"/>
            <p:cNvSpPr/>
            <p:nvPr/>
          </p:nvSpPr>
          <p:spPr>
            <a:xfrm>
              <a:off x="2002922" y="3649414"/>
              <a:ext cx="96786" cy="105237"/>
            </a:xfrm>
            <a:custGeom>
              <a:rect b="b" l="l" r="r" t="t"/>
              <a:pathLst>
                <a:path extrusionOk="0" h="3549" w="3264">
                  <a:moveTo>
                    <a:pt x="1" y="1"/>
                  </a:moveTo>
                  <a:lnTo>
                    <a:pt x="1" y="2811"/>
                  </a:lnTo>
                  <a:lnTo>
                    <a:pt x="930" y="2811"/>
                  </a:lnTo>
                  <a:lnTo>
                    <a:pt x="1668" y="3549"/>
                  </a:lnTo>
                  <a:lnTo>
                    <a:pt x="2406" y="2811"/>
                  </a:lnTo>
                  <a:lnTo>
                    <a:pt x="3264" y="2811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1880781" y="3649414"/>
              <a:ext cx="97468" cy="105237"/>
            </a:xfrm>
            <a:custGeom>
              <a:rect b="b" l="l" r="r" t="t"/>
              <a:pathLst>
                <a:path extrusionOk="0" h="3549" w="3287">
                  <a:moveTo>
                    <a:pt x="0" y="1"/>
                  </a:moveTo>
                  <a:lnTo>
                    <a:pt x="0" y="2811"/>
                  </a:lnTo>
                  <a:lnTo>
                    <a:pt x="929" y="2811"/>
                  </a:lnTo>
                  <a:lnTo>
                    <a:pt x="1667" y="3549"/>
                  </a:lnTo>
                  <a:lnTo>
                    <a:pt x="2429" y="2811"/>
                  </a:lnTo>
                  <a:lnTo>
                    <a:pt x="3286" y="2811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1759293" y="3649414"/>
              <a:ext cx="96786" cy="105237"/>
            </a:xfrm>
            <a:custGeom>
              <a:rect b="b" l="l" r="r" t="t"/>
              <a:pathLst>
                <a:path extrusionOk="0" h="3549" w="3264">
                  <a:moveTo>
                    <a:pt x="1" y="1"/>
                  </a:moveTo>
                  <a:lnTo>
                    <a:pt x="1" y="2811"/>
                  </a:lnTo>
                  <a:lnTo>
                    <a:pt x="930" y="2811"/>
                  </a:lnTo>
                  <a:lnTo>
                    <a:pt x="1668" y="3549"/>
                  </a:lnTo>
                  <a:lnTo>
                    <a:pt x="2406" y="2811"/>
                  </a:lnTo>
                  <a:lnTo>
                    <a:pt x="3264" y="2811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1879358" y="3773007"/>
              <a:ext cx="99603" cy="63575"/>
            </a:xfrm>
            <a:custGeom>
              <a:rect b="b" l="l" r="r" t="t"/>
              <a:pathLst>
                <a:path extrusionOk="0" h="2144" w="3359">
                  <a:moveTo>
                    <a:pt x="0" y="0"/>
                  </a:moveTo>
                  <a:lnTo>
                    <a:pt x="0" y="2143"/>
                  </a:lnTo>
                  <a:lnTo>
                    <a:pt x="3358" y="2143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1999393" y="3773007"/>
              <a:ext cx="100314" cy="63575"/>
            </a:xfrm>
            <a:custGeom>
              <a:rect b="b" l="l" r="r" t="t"/>
              <a:pathLst>
                <a:path extrusionOk="0" h="2144" w="3383">
                  <a:moveTo>
                    <a:pt x="1" y="0"/>
                  </a:moveTo>
                  <a:lnTo>
                    <a:pt x="1" y="2143"/>
                  </a:lnTo>
                  <a:lnTo>
                    <a:pt x="3383" y="214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1759293" y="3773007"/>
              <a:ext cx="100314" cy="63575"/>
            </a:xfrm>
            <a:custGeom>
              <a:rect b="b" l="l" r="r" t="t"/>
              <a:pathLst>
                <a:path extrusionOk="0" h="2144" w="3383">
                  <a:moveTo>
                    <a:pt x="1" y="0"/>
                  </a:moveTo>
                  <a:lnTo>
                    <a:pt x="1" y="2143"/>
                  </a:lnTo>
                  <a:lnTo>
                    <a:pt x="3383" y="214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2" name="Google Shape;5152;p57"/>
          <p:cNvGrpSpPr/>
          <p:nvPr/>
        </p:nvGrpSpPr>
        <p:grpSpPr>
          <a:xfrm>
            <a:off x="1072811" y="4157845"/>
            <a:ext cx="340384" cy="341125"/>
            <a:chOff x="1758611" y="4157845"/>
            <a:chExt cx="340384" cy="341125"/>
          </a:xfrm>
        </p:grpSpPr>
        <p:sp>
          <p:nvSpPr>
            <p:cNvPr id="5153" name="Google Shape;5153;p57"/>
            <p:cNvSpPr/>
            <p:nvPr/>
          </p:nvSpPr>
          <p:spPr>
            <a:xfrm>
              <a:off x="1759293" y="4157845"/>
              <a:ext cx="186455" cy="163178"/>
            </a:xfrm>
            <a:custGeom>
              <a:rect b="b" l="l" r="r" t="t"/>
              <a:pathLst>
                <a:path extrusionOk="0" h="5503" w="6288">
                  <a:moveTo>
                    <a:pt x="5407" y="1"/>
                  </a:moveTo>
                  <a:cubicBezTo>
                    <a:pt x="2478" y="192"/>
                    <a:pt x="120" y="2573"/>
                    <a:pt x="1" y="5502"/>
                  </a:cubicBezTo>
                  <a:lnTo>
                    <a:pt x="1692" y="5502"/>
                  </a:lnTo>
                  <a:lnTo>
                    <a:pt x="2835" y="4383"/>
                  </a:lnTo>
                  <a:lnTo>
                    <a:pt x="3954" y="5502"/>
                  </a:lnTo>
                  <a:lnTo>
                    <a:pt x="5407" y="5502"/>
                  </a:lnTo>
                  <a:lnTo>
                    <a:pt x="5407" y="3764"/>
                  </a:lnTo>
                  <a:lnTo>
                    <a:pt x="6288" y="2883"/>
                  </a:lnTo>
                  <a:lnTo>
                    <a:pt x="5407" y="2025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1913251" y="4340745"/>
              <a:ext cx="185032" cy="156802"/>
            </a:xfrm>
            <a:custGeom>
              <a:rect b="b" l="l" r="r" t="t"/>
              <a:pathLst>
                <a:path extrusionOk="0" h="5288" w="6240">
                  <a:moveTo>
                    <a:pt x="834" y="1"/>
                  </a:moveTo>
                  <a:lnTo>
                    <a:pt x="834" y="1763"/>
                  </a:lnTo>
                  <a:lnTo>
                    <a:pt x="0" y="2597"/>
                  </a:lnTo>
                  <a:lnTo>
                    <a:pt x="834" y="3430"/>
                  </a:lnTo>
                  <a:lnTo>
                    <a:pt x="834" y="5288"/>
                  </a:lnTo>
                  <a:cubicBezTo>
                    <a:pt x="3692" y="5121"/>
                    <a:pt x="6026" y="2835"/>
                    <a:pt x="6240" y="1"/>
                  </a:cubicBezTo>
                  <a:lnTo>
                    <a:pt x="4597" y="1"/>
                  </a:lnTo>
                  <a:lnTo>
                    <a:pt x="3477" y="1120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1758611" y="4313909"/>
              <a:ext cx="161013" cy="185061"/>
            </a:xfrm>
            <a:custGeom>
              <a:rect b="b" l="l" r="r" t="t"/>
              <a:pathLst>
                <a:path extrusionOk="0" h="6241" w="5430">
                  <a:moveTo>
                    <a:pt x="2810" y="1"/>
                  </a:moveTo>
                  <a:lnTo>
                    <a:pt x="1953" y="882"/>
                  </a:lnTo>
                  <a:lnTo>
                    <a:pt x="0" y="882"/>
                  </a:lnTo>
                  <a:cubicBezTo>
                    <a:pt x="262" y="3764"/>
                    <a:pt x="2572" y="6050"/>
                    <a:pt x="5430" y="6240"/>
                  </a:cubicBezTo>
                  <a:lnTo>
                    <a:pt x="5430" y="4621"/>
                  </a:lnTo>
                  <a:lnTo>
                    <a:pt x="4311" y="3502"/>
                  </a:lnTo>
                  <a:lnTo>
                    <a:pt x="5430" y="2359"/>
                  </a:lnTo>
                  <a:lnTo>
                    <a:pt x="5430" y="882"/>
                  </a:lnTo>
                  <a:lnTo>
                    <a:pt x="3691" y="882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1939376" y="4157845"/>
              <a:ext cx="159619" cy="187878"/>
            </a:xfrm>
            <a:custGeom>
              <a:rect b="b" l="l" r="r" t="t"/>
              <a:pathLst>
                <a:path extrusionOk="0" h="6336" w="5383">
                  <a:moveTo>
                    <a:pt x="1" y="1"/>
                  </a:moveTo>
                  <a:lnTo>
                    <a:pt x="1" y="1787"/>
                  </a:lnTo>
                  <a:lnTo>
                    <a:pt x="1120" y="2930"/>
                  </a:lnTo>
                  <a:lnTo>
                    <a:pt x="1" y="4049"/>
                  </a:lnTo>
                  <a:lnTo>
                    <a:pt x="1" y="5502"/>
                  </a:lnTo>
                  <a:lnTo>
                    <a:pt x="1763" y="5502"/>
                  </a:lnTo>
                  <a:lnTo>
                    <a:pt x="2596" y="6336"/>
                  </a:lnTo>
                  <a:lnTo>
                    <a:pt x="3430" y="5502"/>
                  </a:lnTo>
                  <a:lnTo>
                    <a:pt x="5383" y="5502"/>
                  </a:lnTo>
                  <a:cubicBezTo>
                    <a:pt x="5287" y="2573"/>
                    <a:pt x="2954" y="1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7" name="Google Shape;5157;p57"/>
          <p:cNvSpPr/>
          <p:nvPr/>
        </p:nvSpPr>
        <p:spPr>
          <a:xfrm>
            <a:off x="1850919" y="4125730"/>
            <a:ext cx="272536" cy="343584"/>
          </a:xfrm>
          <a:custGeom>
            <a:rect b="b" l="l" r="r" t="t"/>
            <a:pathLst>
              <a:path extrusionOk="0" h="11587" w="9191">
                <a:moveTo>
                  <a:pt x="1680" y="1"/>
                </a:moveTo>
                <a:cubicBezTo>
                  <a:pt x="747" y="1"/>
                  <a:pt x="0" y="767"/>
                  <a:pt x="23" y="1679"/>
                </a:cubicBezTo>
                <a:cubicBezTo>
                  <a:pt x="46" y="2537"/>
                  <a:pt x="808" y="3251"/>
                  <a:pt x="1666" y="3251"/>
                </a:cubicBezTo>
                <a:lnTo>
                  <a:pt x="4262" y="3251"/>
                </a:lnTo>
                <a:lnTo>
                  <a:pt x="4262" y="6704"/>
                </a:lnTo>
                <a:lnTo>
                  <a:pt x="3309" y="6704"/>
                </a:lnTo>
                <a:lnTo>
                  <a:pt x="3309" y="5847"/>
                </a:lnTo>
                <a:cubicBezTo>
                  <a:pt x="3309" y="5013"/>
                  <a:pt x="2714" y="4323"/>
                  <a:pt x="1880" y="4204"/>
                </a:cubicBezTo>
                <a:cubicBezTo>
                  <a:pt x="1813" y="4196"/>
                  <a:pt x="1746" y="4192"/>
                  <a:pt x="1680" y="4192"/>
                </a:cubicBezTo>
                <a:cubicBezTo>
                  <a:pt x="747" y="4192"/>
                  <a:pt x="0" y="4959"/>
                  <a:pt x="23" y="5871"/>
                </a:cubicBezTo>
                <a:cubicBezTo>
                  <a:pt x="46" y="6752"/>
                  <a:pt x="808" y="7466"/>
                  <a:pt x="1666" y="7466"/>
                </a:cubicBezTo>
                <a:lnTo>
                  <a:pt x="4262" y="7466"/>
                </a:lnTo>
                <a:lnTo>
                  <a:pt x="4262" y="10919"/>
                </a:lnTo>
                <a:lnTo>
                  <a:pt x="3309" y="10919"/>
                </a:lnTo>
                <a:lnTo>
                  <a:pt x="3309" y="9991"/>
                </a:lnTo>
                <a:cubicBezTo>
                  <a:pt x="3309" y="9157"/>
                  <a:pt x="2714" y="8466"/>
                  <a:pt x="1880" y="8347"/>
                </a:cubicBezTo>
                <a:cubicBezTo>
                  <a:pt x="1813" y="8340"/>
                  <a:pt x="1746" y="8336"/>
                  <a:pt x="1680" y="8336"/>
                </a:cubicBezTo>
                <a:cubicBezTo>
                  <a:pt x="747" y="8336"/>
                  <a:pt x="0" y="9102"/>
                  <a:pt x="23" y="10014"/>
                </a:cubicBezTo>
                <a:cubicBezTo>
                  <a:pt x="46" y="10872"/>
                  <a:pt x="808" y="11586"/>
                  <a:pt x="1666" y="11586"/>
                </a:cubicBezTo>
                <a:lnTo>
                  <a:pt x="4928" y="11586"/>
                </a:lnTo>
                <a:lnTo>
                  <a:pt x="4928" y="9419"/>
                </a:lnTo>
                <a:lnTo>
                  <a:pt x="7500" y="9419"/>
                </a:lnTo>
                <a:cubicBezTo>
                  <a:pt x="8381" y="9419"/>
                  <a:pt x="9144" y="8705"/>
                  <a:pt x="9144" y="7823"/>
                </a:cubicBezTo>
                <a:cubicBezTo>
                  <a:pt x="9166" y="6924"/>
                  <a:pt x="8445" y="6172"/>
                  <a:pt x="7582" y="6172"/>
                </a:cubicBezTo>
                <a:cubicBezTo>
                  <a:pt x="7531" y="6172"/>
                  <a:pt x="7480" y="6175"/>
                  <a:pt x="7429" y="6180"/>
                </a:cubicBezTo>
                <a:cubicBezTo>
                  <a:pt x="6572" y="6228"/>
                  <a:pt x="5929" y="6942"/>
                  <a:pt x="5929" y="7823"/>
                </a:cubicBezTo>
                <a:lnTo>
                  <a:pt x="5929" y="8705"/>
                </a:lnTo>
                <a:lnTo>
                  <a:pt x="4976" y="8705"/>
                </a:lnTo>
                <a:lnTo>
                  <a:pt x="4976" y="5252"/>
                </a:lnTo>
                <a:lnTo>
                  <a:pt x="7524" y="5252"/>
                </a:lnTo>
                <a:cubicBezTo>
                  <a:pt x="8381" y="5252"/>
                  <a:pt x="9144" y="4561"/>
                  <a:pt x="9167" y="3680"/>
                </a:cubicBezTo>
                <a:cubicBezTo>
                  <a:pt x="9190" y="2755"/>
                  <a:pt x="8472" y="1987"/>
                  <a:pt x="7559" y="1987"/>
                </a:cubicBezTo>
                <a:cubicBezTo>
                  <a:pt x="7531" y="1987"/>
                  <a:pt x="7504" y="1988"/>
                  <a:pt x="7477" y="1989"/>
                </a:cubicBezTo>
                <a:cubicBezTo>
                  <a:pt x="6595" y="2013"/>
                  <a:pt x="5881" y="2751"/>
                  <a:pt x="5881" y="3608"/>
                </a:cubicBezTo>
                <a:lnTo>
                  <a:pt x="5881" y="4537"/>
                </a:lnTo>
                <a:lnTo>
                  <a:pt x="4928" y="4537"/>
                </a:lnTo>
                <a:lnTo>
                  <a:pt x="4928" y="12"/>
                </a:lnTo>
                <a:lnTo>
                  <a:pt x="4262" y="12"/>
                </a:lnTo>
                <a:lnTo>
                  <a:pt x="4262" y="2584"/>
                </a:lnTo>
                <a:lnTo>
                  <a:pt x="3309" y="2584"/>
                </a:lnTo>
                <a:lnTo>
                  <a:pt x="3309" y="1656"/>
                </a:lnTo>
                <a:cubicBezTo>
                  <a:pt x="3309" y="822"/>
                  <a:pt x="2714" y="131"/>
                  <a:pt x="1880" y="12"/>
                </a:cubicBezTo>
                <a:cubicBezTo>
                  <a:pt x="1813" y="4"/>
                  <a:pt x="1746" y="1"/>
                  <a:pt x="16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8" name="Google Shape;5158;p57"/>
          <p:cNvGrpSpPr/>
          <p:nvPr/>
        </p:nvGrpSpPr>
        <p:grpSpPr>
          <a:xfrm>
            <a:off x="2578796" y="4133855"/>
            <a:ext cx="322742" cy="298724"/>
            <a:chOff x="2959796" y="4133855"/>
            <a:chExt cx="322742" cy="298724"/>
          </a:xfrm>
        </p:grpSpPr>
        <p:sp>
          <p:nvSpPr>
            <p:cNvPr id="5159" name="Google Shape;5159;p57"/>
            <p:cNvSpPr/>
            <p:nvPr/>
          </p:nvSpPr>
          <p:spPr>
            <a:xfrm>
              <a:off x="2959796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2959796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500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2959796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1" y="501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501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3045938" y="4369004"/>
              <a:ext cx="63605" cy="63575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3045938" y="4289919"/>
              <a:ext cx="63605" cy="63575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500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3132821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3132821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500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3132821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501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501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3218963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3218963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3218963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501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501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3218963" y="4133855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1" name="Google Shape;5171;p57"/>
          <p:cNvSpPr/>
          <p:nvPr/>
        </p:nvSpPr>
        <p:spPr>
          <a:xfrm>
            <a:off x="3272838" y="4144441"/>
            <a:ext cx="341093" cy="341093"/>
          </a:xfrm>
          <a:custGeom>
            <a:rect b="b" l="l" r="r" t="t"/>
            <a:pathLst>
              <a:path extrusionOk="0" h="11503" w="11503">
                <a:moveTo>
                  <a:pt x="0" y="1"/>
                </a:moveTo>
                <a:lnTo>
                  <a:pt x="0" y="11503"/>
                </a:lnTo>
                <a:lnTo>
                  <a:pt x="11503" y="11503"/>
                </a:lnTo>
                <a:lnTo>
                  <a:pt x="11503" y="10265"/>
                </a:lnTo>
                <a:lnTo>
                  <a:pt x="10836" y="10265"/>
                </a:lnTo>
                <a:lnTo>
                  <a:pt x="10836" y="10360"/>
                </a:lnTo>
                <a:lnTo>
                  <a:pt x="10836" y="10908"/>
                </a:lnTo>
                <a:lnTo>
                  <a:pt x="691" y="10908"/>
                </a:lnTo>
                <a:lnTo>
                  <a:pt x="691" y="9955"/>
                </a:lnTo>
                <a:lnTo>
                  <a:pt x="2072" y="9026"/>
                </a:lnTo>
                <a:cubicBezTo>
                  <a:pt x="2243" y="9154"/>
                  <a:pt x="2490" y="9244"/>
                  <a:pt x="2746" y="9244"/>
                </a:cubicBezTo>
                <a:cubicBezTo>
                  <a:pt x="2775" y="9244"/>
                  <a:pt x="2805" y="9243"/>
                  <a:pt x="2834" y="9240"/>
                </a:cubicBezTo>
                <a:cubicBezTo>
                  <a:pt x="3334" y="9169"/>
                  <a:pt x="3739" y="8788"/>
                  <a:pt x="3787" y="8288"/>
                </a:cubicBezTo>
                <a:cubicBezTo>
                  <a:pt x="3811" y="8002"/>
                  <a:pt x="3739" y="7740"/>
                  <a:pt x="3620" y="7526"/>
                </a:cubicBezTo>
                <a:lnTo>
                  <a:pt x="4049" y="6788"/>
                </a:lnTo>
                <a:cubicBezTo>
                  <a:pt x="4144" y="6811"/>
                  <a:pt x="4239" y="6811"/>
                  <a:pt x="4335" y="6811"/>
                </a:cubicBezTo>
                <a:cubicBezTo>
                  <a:pt x="4596" y="6811"/>
                  <a:pt x="4835" y="6740"/>
                  <a:pt x="5001" y="6549"/>
                </a:cubicBezTo>
                <a:lnTo>
                  <a:pt x="5644" y="7002"/>
                </a:lnTo>
                <a:cubicBezTo>
                  <a:pt x="5597" y="7145"/>
                  <a:pt x="5597" y="7288"/>
                  <a:pt x="5644" y="7454"/>
                </a:cubicBezTo>
                <a:cubicBezTo>
                  <a:pt x="5716" y="7859"/>
                  <a:pt x="6049" y="8193"/>
                  <a:pt x="6478" y="8264"/>
                </a:cubicBezTo>
                <a:cubicBezTo>
                  <a:pt x="6531" y="8272"/>
                  <a:pt x="6584" y="8276"/>
                  <a:pt x="6636" y="8276"/>
                </a:cubicBezTo>
                <a:cubicBezTo>
                  <a:pt x="7215" y="8276"/>
                  <a:pt x="7716" y="7806"/>
                  <a:pt x="7716" y="7216"/>
                </a:cubicBezTo>
                <a:cubicBezTo>
                  <a:pt x="7716" y="7026"/>
                  <a:pt x="7692" y="6883"/>
                  <a:pt x="7597" y="6764"/>
                </a:cubicBezTo>
                <a:lnTo>
                  <a:pt x="8169" y="6145"/>
                </a:lnTo>
                <a:cubicBezTo>
                  <a:pt x="8289" y="6196"/>
                  <a:pt x="8434" y="6235"/>
                  <a:pt x="8585" y="6235"/>
                </a:cubicBezTo>
                <a:cubicBezTo>
                  <a:pt x="8644" y="6235"/>
                  <a:pt x="8704" y="6229"/>
                  <a:pt x="8764" y="6216"/>
                </a:cubicBezTo>
                <a:cubicBezTo>
                  <a:pt x="9240" y="6168"/>
                  <a:pt x="9621" y="5787"/>
                  <a:pt x="9693" y="5311"/>
                </a:cubicBezTo>
                <a:cubicBezTo>
                  <a:pt x="9717" y="4978"/>
                  <a:pt x="9621" y="4668"/>
                  <a:pt x="9407" y="4478"/>
                </a:cubicBezTo>
                <a:lnTo>
                  <a:pt x="9836" y="3882"/>
                </a:lnTo>
                <a:cubicBezTo>
                  <a:pt x="9907" y="3894"/>
                  <a:pt x="9979" y="3900"/>
                  <a:pt x="10056" y="3900"/>
                </a:cubicBezTo>
                <a:cubicBezTo>
                  <a:pt x="10133" y="3900"/>
                  <a:pt x="10217" y="3894"/>
                  <a:pt x="10312" y="3882"/>
                </a:cubicBezTo>
                <a:cubicBezTo>
                  <a:pt x="10717" y="3787"/>
                  <a:pt x="11050" y="3454"/>
                  <a:pt x="11145" y="3049"/>
                </a:cubicBezTo>
                <a:cubicBezTo>
                  <a:pt x="11277" y="2391"/>
                  <a:pt x="10762" y="1773"/>
                  <a:pt x="10121" y="1773"/>
                </a:cubicBezTo>
                <a:cubicBezTo>
                  <a:pt x="10067" y="1773"/>
                  <a:pt x="10011" y="1777"/>
                  <a:pt x="9955" y="1787"/>
                </a:cubicBezTo>
                <a:cubicBezTo>
                  <a:pt x="9478" y="1858"/>
                  <a:pt x="9097" y="2239"/>
                  <a:pt x="9026" y="2739"/>
                </a:cubicBezTo>
                <a:cubicBezTo>
                  <a:pt x="9002" y="3049"/>
                  <a:pt x="9097" y="3311"/>
                  <a:pt x="9264" y="3525"/>
                </a:cubicBezTo>
                <a:lnTo>
                  <a:pt x="8859" y="4144"/>
                </a:lnTo>
                <a:cubicBezTo>
                  <a:pt x="8788" y="4120"/>
                  <a:pt x="8693" y="4120"/>
                  <a:pt x="8645" y="4120"/>
                </a:cubicBezTo>
                <a:cubicBezTo>
                  <a:pt x="8050" y="4120"/>
                  <a:pt x="7573" y="4597"/>
                  <a:pt x="7573" y="5192"/>
                </a:cubicBezTo>
                <a:cubicBezTo>
                  <a:pt x="7573" y="5359"/>
                  <a:pt x="7621" y="5549"/>
                  <a:pt x="7692" y="5692"/>
                </a:cubicBezTo>
                <a:lnTo>
                  <a:pt x="7145" y="6288"/>
                </a:lnTo>
                <a:cubicBezTo>
                  <a:pt x="7002" y="6192"/>
                  <a:pt x="6835" y="6168"/>
                  <a:pt x="6668" y="6168"/>
                </a:cubicBezTo>
                <a:cubicBezTo>
                  <a:pt x="6406" y="6168"/>
                  <a:pt x="6168" y="6264"/>
                  <a:pt x="5954" y="6430"/>
                </a:cubicBezTo>
                <a:lnTo>
                  <a:pt x="5335" y="6002"/>
                </a:lnTo>
                <a:cubicBezTo>
                  <a:pt x="5359" y="5883"/>
                  <a:pt x="5359" y="5764"/>
                  <a:pt x="5335" y="5645"/>
                </a:cubicBezTo>
                <a:cubicBezTo>
                  <a:pt x="5287" y="5168"/>
                  <a:pt x="4882" y="4763"/>
                  <a:pt x="4382" y="4716"/>
                </a:cubicBezTo>
                <a:cubicBezTo>
                  <a:pt x="4344" y="4711"/>
                  <a:pt x="4306" y="4709"/>
                  <a:pt x="4269" y="4709"/>
                </a:cubicBezTo>
                <a:cubicBezTo>
                  <a:pt x="3698" y="4709"/>
                  <a:pt x="3215" y="5206"/>
                  <a:pt x="3215" y="5787"/>
                </a:cubicBezTo>
                <a:cubicBezTo>
                  <a:pt x="3215" y="6049"/>
                  <a:pt x="3310" y="6264"/>
                  <a:pt x="3453" y="6478"/>
                </a:cubicBezTo>
                <a:lnTo>
                  <a:pt x="3049" y="7145"/>
                </a:lnTo>
                <a:cubicBezTo>
                  <a:pt x="2953" y="7121"/>
                  <a:pt x="2834" y="7097"/>
                  <a:pt x="2715" y="7097"/>
                </a:cubicBezTo>
                <a:cubicBezTo>
                  <a:pt x="2120" y="7097"/>
                  <a:pt x="1643" y="7573"/>
                  <a:pt x="1643" y="8169"/>
                </a:cubicBezTo>
                <a:cubicBezTo>
                  <a:pt x="1643" y="8240"/>
                  <a:pt x="1643" y="8336"/>
                  <a:pt x="1667" y="8431"/>
                </a:cubicBezTo>
                <a:lnTo>
                  <a:pt x="691" y="9074"/>
                </a:lnTo>
                <a:lnTo>
                  <a:pt x="691" y="691"/>
                </a:lnTo>
                <a:lnTo>
                  <a:pt x="1239" y="691"/>
                </a:lnTo>
                <a:lnTo>
                  <a:pt x="12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2" name="Google Shape;5172;p57"/>
          <p:cNvGrpSpPr/>
          <p:nvPr/>
        </p:nvGrpSpPr>
        <p:grpSpPr>
          <a:xfrm>
            <a:off x="4042436" y="4140201"/>
            <a:ext cx="341096" cy="341809"/>
            <a:chOff x="4118636" y="4140201"/>
            <a:chExt cx="341096" cy="341809"/>
          </a:xfrm>
        </p:grpSpPr>
        <p:sp>
          <p:nvSpPr>
            <p:cNvPr id="5173" name="Google Shape;5173;p57"/>
            <p:cNvSpPr/>
            <p:nvPr/>
          </p:nvSpPr>
          <p:spPr>
            <a:xfrm>
              <a:off x="4181471" y="4203065"/>
              <a:ext cx="98891" cy="211867"/>
            </a:xfrm>
            <a:custGeom>
              <a:rect b="b" l="l" r="r" t="t"/>
              <a:pathLst>
                <a:path extrusionOk="0" h="7145" w="3335">
                  <a:moveTo>
                    <a:pt x="3335" y="0"/>
                  </a:moveTo>
                  <a:cubicBezTo>
                    <a:pt x="1453" y="167"/>
                    <a:pt x="1" y="1715"/>
                    <a:pt x="1" y="3620"/>
                  </a:cubicBezTo>
                  <a:cubicBezTo>
                    <a:pt x="1" y="5287"/>
                    <a:pt x="1096" y="6692"/>
                    <a:pt x="2620" y="7144"/>
                  </a:cubicBezTo>
                  <a:lnTo>
                    <a:pt x="3335" y="3596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4277517" y="4327341"/>
              <a:ext cx="95362" cy="91834"/>
            </a:xfrm>
            <a:custGeom>
              <a:rect b="b" l="l" r="r" t="t"/>
              <a:pathLst>
                <a:path extrusionOk="0" h="3097" w="3216">
                  <a:moveTo>
                    <a:pt x="620" y="0"/>
                  </a:moveTo>
                  <a:lnTo>
                    <a:pt x="0" y="3072"/>
                  </a:lnTo>
                  <a:cubicBezTo>
                    <a:pt x="119" y="3072"/>
                    <a:pt x="262" y="3096"/>
                    <a:pt x="381" y="3096"/>
                  </a:cubicBezTo>
                  <a:cubicBezTo>
                    <a:pt x="1548" y="3096"/>
                    <a:pt x="2572" y="2596"/>
                    <a:pt x="3215" y="1787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4298689" y="4140201"/>
              <a:ext cx="161043" cy="258481"/>
            </a:xfrm>
            <a:custGeom>
              <a:rect b="b" l="l" r="r" t="t"/>
              <a:pathLst>
                <a:path extrusionOk="0" h="8717" w="5431">
                  <a:moveTo>
                    <a:pt x="1" y="1"/>
                  </a:moveTo>
                  <a:lnTo>
                    <a:pt x="1" y="1429"/>
                  </a:lnTo>
                  <a:lnTo>
                    <a:pt x="25" y="1429"/>
                  </a:lnTo>
                  <a:cubicBezTo>
                    <a:pt x="2263" y="1620"/>
                    <a:pt x="4025" y="3478"/>
                    <a:pt x="4025" y="5740"/>
                  </a:cubicBezTo>
                  <a:cubicBezTo>
                    <a:pt x="4025" y="6550"/>
                    <a:pt x="3811" y="7264"/>
                    <a:pt x="3430" y="7907"/>
                  </a:cubicBezTo>
                  <a:lnTo>
                    <a:pt x="4573" y="8717"/>
                  </a:lnTo>
                  <a:cubicBezTo>
                    <a:pt x="5121" y="7836"/>
                    <a:pt x="5431" y="6812"/>
                    <a:pt x="5431" y="5740"/>
                  </a:cubicBezTo>
                  <a:cubicBezTo>
                    <a:pt x="5431" y="4192"/>
                    <a:pt x="4835" y="2763"/>
                    <a:pt x="3716" y="1668"/>
                  </a:cubicBezTo>
                  <a:cubicBezTo>
                    <a:pt x="2716" y="667"/>
                    <a:pt x="1406" y="7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4266219" y="4391599"/>
              <a:ext cx="158908" cy="90410"/>
            </a:xfrm>
            <a:custGeom>
              <a:rect b="b" l="l" r="r" t="t"/>
              <a:pathLst>
                <a:path extrusionOk="0" h="3049" w="5359">
                  <a:moveTo>
                    <a:pt x="4168" y="1"/>
                  </a:moveTo>
                  <a:cubicBezTo>
                    <a:pt x="3358" y="1001"/>
                    <a:pt x="2144" y="1620"/>
                    <a:pt x="810" y="1620"/>
                  </a:cubicBezTo>
                  <a:cubicBezTo>
                    <a:pt x="620" y="1620"/>
                    <a:pt x="453" y="1620"/>
                    <a:pt x="262" y="1596"/>
                  </a:cubicBezTo>
                  <a:lnTo>
                    <a:pt x="0" y="2977"/>
                  </a:lnTo>
                  <a:cubicBezTo>
                    <a:pt x="262" y="3025"/>
                    <a:pt x="524" y="3049"/>
                    <a:pt x="810" y="3049"/>
                  </a:cubicBezTo>
                  <a:cubicBezTo>
                    <a:pt x="2358" y="3049"/>
                    <a:pt x="3787" y="2453"/>
                    <a:pt x="4882" y="1358"/>
                  </a:cubicBezTo>
                  <a:cubicBezTo>
                    <a:pt x="5049" y="1167"/>
                    <a:pt x="5216" y="1001"/>
                    <a:pt x="5359" y="810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4118636" y="4140913"/>
              <a:ext cx="160331" cy="335459"/>
            </a:xfrm>
            <a:custGeom>
              <a:rect b="b" l="l" r="r" t="t"/>
              <a:pathLst>
                <a:path extrusionOk="0" h="11313" w="5407">
                  <a:moveTo>
                    <a:pt x="5406" y="0"/>
                  </a:moveTo>
                  <a:cubicBezTo>
                    <a:pt x="4025" y="96"/>
                    <a:pt x="2715" y="667"/>
                    <a:pt x="1691" y="1667"/>
                  </a:cubicBezTo>
                  <a:cubicBezTo>
                    <a:pt x="619" y="2739"/>
                    <a:pt x="0" y="4216"/>
                    <a:pt x="0" y="5764"/>
                  </a:cubicBezTo>
                  <a:cubicBezTo>
                    <a:pt x="0" y="7311"/>
                    <a:pt x="596" y="8740"/>
                    <a:pt x="1691" y="9836"/>
                  </a:cubicBezTo>
                  <a:cubicBezTo>
                    <a:pt x="2429" y="10574"/>
                    <a:pt x="3334" y="11074"/>
                    <a:pt x="4287" y="11312"/>
                  </a:cubicBezTo>
                  <a:lnTo>
                    <a:pt x="4596" y="9931"/>
                  </a:lnTo>
                  <a:cubicBezTo>
                    <a:pt x="2763" y="9407"/>
                    <a:pt x="1429" y="7716"/>
                    <a:pt x="1429" y="5764"/>
                  </a:cubicBezTo>
                  <a:cubicBezTo>
                    <a:pt x="1429" y="3454"/>
                    <a:pt x="3191" y="1620"/>
                    <a:pt x="5406" y="1429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4299401" y="4203065"/>
              <a:ext cx="98891" cy="161725"/>
            </a:xfrm>
            <a:custGeom>
              <a:rect b="b" l="l" r="r" t="t"/>
              <a:pathLst>
                <a:path extrusionOk="0" h="5454" w="3335">
                  <a:moveTo>
                    <a:pt x="1" y="0"/>
                  </a:moveTo>
                  <a:lnTo>
                    <a:pt x="1" y="3477"/>
                  </a:lnTo>
                  <a:lnTo>
                    <a:pt x="2858" y="5454"/>
                  </a:lnTo>
                  <a:cubicBezTo>
                    <a:pt x="3168" y="4906"/>
                    <a:pt x="3335" y="4311"/>
                    <a:pt x="3335" y="3668"/>
                  </a:cubicBezTo>
                  <a:cubicBezTo>
                    <a:pt x="3335" y="1715"/>
                    <a:pt x="1858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9" name="Google Shape;5179;p57"/>
          <p:cNvGrpSpPr/>
          <p:nvPr/>
        </p:nvGrpSpPr>
        <p:grpSpPr>
          <a:xfrm>
            <a:off x="4781639" y="4139489"/>
            <a:ext cx="341839" cy="340411"/>
            <a:chOff x="4705439" y="4139489"/>
            <a:chExt cx="341839" cy="340411"/>
          </a:xfrm>
        </p:grpSpPr>
        <p:sp>
          <p:nvSpPr>
            <p:cNvPr id="5180" name="Google Shape;5180;p57"/>
            <p:cNvSpPr/>
            <p:nvPr/>
          </p:nvSpPr>
          <p:spPr>
            <a:xfrm>
              <a:off x="4705439" y="4139489"/>
              <a:ext cx="64998" cy="340411"/>
            </a:xfrm>
            <a:custGeom>
              <a:rect b="b" l="l" r="r" t="t"/>
              <a:pathLst>
                <a:path extrusionOk="0" h="11480" w="2192">
                  <a:moveTo>
                    <a:pt x="763" y="1"/>
                  </a:moveTo>
                  <a:lnTo>
                    <a:pt x="763" y="1358"/>
                  </a:lnTo>
                  <a:cubicBezTo>
                    <a:pt x="334" y="1525"/>
                    <a:pt x="1" y="1906"/>
                    <a:pt x="1" y="2382"/>
                  </a:cubicBezTo>
                  <a:cubicBezTo>
                    <a:pt x="1" y="2859"/>
                    <a:pt x="311" y="3240"/>
                    <a:pt x="763" y="3382"/>
                  </a:cubicBezTo>
                  <a:lnTo>
                    <a:pt x="763" y="4740"/>
                  </a:lnTo>
                  <a:cubicBezTo>
                    <a:pt x="334" y="4883"/>
                    <a:pt x="1" y="5264"/>
                    <a:pt x="1" y="5740"/>
                  </a:cubicBezTo>
                  <a:cubicBezTo>
                    <a:pt x="1" y="6216"/>
                    <a:pt x="311" y="6597"/>
                    <a:pt x="763" y="6740"/>
                  </a:cubicBezTo>
                  <a:lnTo>
                    <a:pt x="763" y="8098"/>
                  </a:lnTo>
                  <a:cubicBezTo>
                    <a:pt x="334" y="8241"/>
                    <a:pt x="1" y="8622"/>
                    <a:pt x="1" y="9098"/>
                  </a:cubicBezTo>
                  <a:cubicBezTo>
                    <a:pt x="1" y="9574"/>
                    <a:pt x="311" y="9955"/>
                    <a:pt x="763" y="10122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2"/>
                  </a:lnTo>
                  <a:cubicBezTo>
                    <a:pt x="1859" y="9955"/>
                    <a:pt x="2192" y="9574"/>
                    <a:pt x="2192" y="9098"/>
                  </a:cubicBezTo>
                  <a:cubicBezTo>
                    <a:pt x="2192" y="8622"/>
                    <a:pt x="1882" y="8241"/>
                    <a:pt x="1430" y="8098"/>
                  </a:cubicBezTo>
                  <a:lnTo>
                    <a:pt x="1430" y="6740"/>
                  </a:lnTo>
                  <a:cubicBezTo>
                    <a:pt x="1859" y="6597"/>
                    <a:pt x="2192" y="6216"/>
                    <a:pt x="2192" y="5740"/>
                  </a:cubicBezTo>
                  <a:cubicBezTo>
                    <a:pt x="2192" y="5264"/>
                    <a:pt x="1882" y="4883"/>
                    <a:pt x="1430" y="4740"/>
                  </a:cubicBezTo>
                  <a:lnTo>
                    <a:pt x="1430" y="3382"/>
                  </a:lnTo>
                  <a:cubicBezTo>
                    <a:pt x="1859" y="3240"/>
                    <a:pt x="2144" y="2859"/>
                    <a:pt x="2144" y="2382"/>
                  </a:cubicBezTo>
                  <a:cubicBezTo>
                    <a:pt x="2144" y="1906"/>
                    <a:pt x="1859" y="1525"/>
                    <a:pt x="1406" y="1358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4784554" y="4174095"/>
              <a:ext cx="190695" cy="75584"/>
            </a:xfrm>
            <a:custGeom>
              <a:rect b="b" l="l" r="r" t="t"/>
              <a:pathLst>
                <a:path extrusionOk="0" h="2549" w="6431">
                  <a:moveTo>
                    <a:pt x="1096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6430" y="2549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4994290" y="4174095"/>
              <a:ext cx="52989" cy="75584"/>
            </a:xfrm>
            <a:custGeom>
              <a:rect b="b" l="l" r="r" t="t"/>
              <a:pathLst>
                <a:path extrusionOk="0" h="2549" w="1787">
                  <a:moveTo>
                    <a:pt x="0" y="1"/>
                  </a:moveTo>
                  <a:lnTo>
                    <a:pt x="0" y="2549"/>
                  </a:lnTo>
                  <a:lnTo>
                    <a:pt x="1786" y="2549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4784554" y="4271564"/>
              <a:ext cx="190695" cy="76296"/>
            </a:xfrm>
            <a:custGeom>
              <a:rect b="b" l="l" r="r" t="t"/>
              <a:pathLst>
                <a:path extrusionOk="0" h="2573" w="6431">
                  <a:moveTo>
                    <a:pt x="1096" y="0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6430" y="2572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4994972" y="4271564"/>
              <a:ext cx="52307" cy="76296"/>
            </a:xfrm>
            <a:custGeom>
              <a:rect b="b" l="l" r="r" t="t"/>
              <a:pathLst>
                <a:path extrusionOk="0" h="2573" w="1764">
                  <a:moveTo>
                    <a:pt x="1" y="0"/>
                  </a:moveTo>
                  <a:lnTo>
                    <a:pt x="1" y="2572"/>
                  </a:lnTo>
                  <a:lnTo>
                    <a:pt x="1763" y="2572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4784554" y="4371821"/>
              <a:ext cx="190695" cy="75584"/>
            </a:xfrm>
            <a:custGeom>
              <a:rect b="b" l="l" r="r" t="t"/>
              <a:pathLst>
                <a:path extrusionOk="0" h="2549" w="6431">
                  <a:moveTo>
                    <a:pt x="1096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6430" y="2549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4994972" y="4371821"/>
              <a:ext cx="52307" cy="75584"/>
            </a:xfrm>
            <a:custGeom>
              <a:rect b="b" l="l" r="r" t="t"/>
              <a:pathLst>
                <a:path extrusionOk="0" h="2549" w="1764">
                  <a:moveTo>
                    <a:pt x="1" y="1"/>
                  </a:moveTo>
                  <a:lnTo>
                    <a:pt x="1" y="2549"/>
                  </a:lnTo>
                  <a:lnTo>
                    <a:pt x="1763" y="254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7" name="Google Shape;5187;p57"/>
          <p:cNvGrpSpPr/>
          <p:nvPr/>
        </p:nvGrpSpPr>
        <p:grpSpPr>
          <a:xfrm>
            <a:off x="5518768" y="4143730"/>
            <a:ext cx="340384" cy="342520"/>
            <a:chOff x="5290168" y="4143730"/>
            <a:chExt cx="340384" cy="342520"/>
          </a:xfrm>
        </p:grpSpPr>
        <p:sp>
          <p:nvSpPr>
            <p:cNvPr id="5188" name="Google Shape;5188;p57"/>
            <p:cNvSpPr/>
            <p:nvPr/>
          </p:nvSpPr>
          <p:spPr>
            <a:xfrm>
              <a:off x="5428588" y="4143730"/>
              <a:ext cx="100996" cy="138448"/>
            </a:xfrm>
            <a:custGeom>
              <a:rect b="b" l="l" r="r" t="t"/>
              <a:pathLst>
                <a:path extrusionOk="0" h="4669" w="3406">
                  <a:moveTo>
                    <a:pt x="0" y="1"/>
                  </a:moveTo>
                  <a:lnTo>
                    <a:pt x="0" y="2644"/>
                  </a:lnTo>
                  <a:lnTo>
                    <a:pt x="1381" y="2644"/>
                  </a:lnTo>
                  <a:lnTo>
                    <a:pt x="1381" y="3311"/>
                  </a:lnTo>
                  <a:lnTo>
                    <a:pt x="1405" y="3311"/>
                  </a:lnTo>
                  <a:cubicBezTo>
                    <a:pt x="1405" y="3692"/>
                    <a:pt x="1095" y="4002"/>
                    <a:pt x="714" y="4002"/>
                  </a:cubicBezTo>
                  <a:lnTo>
                    <a:pt x="500" y="4002"/>
                  </a:lnTo>
                  <a:lnTo>
                    <a:pt x="500" y="4668"/>
                  </a:lnTo>
                  <a:lnTo>
                    <a:pt x="714" y="4668"/>
                  </a:lnTo>
                  <a:cubicBezTo>
                    <a:pt x="1453" y="4668"/>
                    <a:pt x="2048" y="4073"/>
                    <a:pt x="2048" y="3335"/>
                  </a:cubicBezTo>
                  <a:lnTo>
                    <a:pt x="2048" y="2644"/>
                  </a:lnTo>
                  <a:lnTo>
                    <a:pt x="3405" y="2644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5290168" y="4262371"/>
              <a:ext cx="134207" cy="103843"/>
            </a:xfrm>
            <a:custGeom>
              <a:rect b="b" l="l" r="r" t="t"/>
              <a:pathLst>
                <a:path extrusionOk="0" h="3502" w="4526">
                  <a:moveTo>
                    <a:pt x="1929" y="1429"/>
                  </a:moveTo>
                  <a:lnTo>
                    <a:pt x="1929" y="2096"/>
                  </a:lnTo>
                  <a:lnTo>
                    <a:pt x="1239" y="2096"/>
                  </a:lnTo>
                  <a:lnTo>
                    <a:pt x="1239" y="1429"/>
                  </a:lnTo>
                  <a:close/>
                  <a:moveTo>
                    <a:pt x="3239" y="1429"/>
                  </a:moveTo>
                  <a:lnTo>
                    <a:pt x="3239" y="2096"/>
                  </a:lnTo>
                  <a:lnTo>
                    <a:pt x="2549" y="2096"/>
                  </a:lnTo>
                  <a:lnTo>
                    <a:pt x="2549" y="1429"/>
                  </a:lnTo>
                  <a:close/>
                  <a:moveTo>
                    <a:pt x="0" y="1"/>
                  </a:moveTo>
                  <a:lnTo>
                    <a:pt x="0" y="3501"/>
                  </a:lnTo>
                  <a:lnTo>
                    <a:pt x="4525" y="3501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5429270" y="4347120"/>
              <a:ext cx="101026" cy="139130"/>
            </a:xfrm>
            <a:custGeom>
              <a:rect b="b" l="l" r="r" t="t"/>
              <a:pathLst>
                <a:path extrusionOk="0" h="4692" w="3407">
                  <a:moveTo>
                    <a:pt x="477" y="0"/>
                  </a:moveTo>
                  <a:lnTo>
                    <a:pt x="477" y="667"/>
                  </a:lnTo>
                  <a:lnTo>
                    <a:pt x="691" y="667"/>
                  </a:lnTo>
                  <a:cubicBezTo>
                    <a:pt x="1072" y="667"/>
                    <a:pt x="1382" y="977"/>
                    <a:pt x="1382" y="1358"/>
                  </a:cubicBezTo>
                  <a:lnTo>
                    <a:pt x="1382" y="2048"/>
                  </a:lnTo>
                  <a:lnTo>
                    <a:pt x="1" y="2048"/>
                  </a:lnTo>
                  <a:lnTo>
                    <a:pt x="1" y="4692"/>
                  </a:lnTo>
                  <a:lnTo>
                    <a:pt x="3406" y="4692"/>
                  </a:lnTo>
                  <a:lnTo>
                    <a:pt x="3406" y="2048"/>
                  </a:lnTo>
                  <a:lnTo>
                    <a:pt x="2049" y="2048"/>
                  </a:lnTo>
                  <a:lnTo>
                    <a:pt x="2049" y="1334"/>
                  </a:lnTo>
                  <a:lnTo>
                    <a:pt x="2025" y="1334"/>
                  </a:lnTo>
                  <a:cubicBezTo>
                    <a:pt x="2025" y="596"/>
                    <a:pt x="1430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5443414" y="4275093"/>
              <a:ext cx="187137" cy="78401"/>
            </a:xfrm>
            <a:custGeom>
              <a:rect b="b" l="l" r="r" t="t"/>
              <a:pathLst>
                <a:path extrusionOk="0" h="2644" w="6311">
                  <a:moveTo>
                    <a:pt x="2929" y="0"/>
                  </a:moveTo>
                  <a:lnTo>
                    <a:pt x="2929" y="977"/>
                  </a:lnTo>
                  <a:lnTo>
                    <a:pt x="0" y="977"/>
                  </a:lnTo>
                  <a:lnTo>
                    <a:pt x="0" y="1667"/>
                  </a:lnTo>
                  <a:lnTo>
                    <a:pt x="2929" y="1667"/>
                  </a:lnTo>
                  <a:lnTo>
                    <a:pt x="2929" y="2644"/>
                  </a:lnTo>
                  <a:lnTo>
                    <a:pt x="6311" y="264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2" name="Google Shape;5192;p57"/>
          <p:cNvGrpSpPr/>
          <p:nvPr/>
        </p:nvGrpSpPr>
        <p:grpSpPr>
          <a:xfrm>
            <a:off x="6262923" y="4162085"/>
            <a:ext cx="341126" cy="341837"/>
            <a:chOff x="5881923" y="4162085"/>
            <a:chExt cx="341126" cy="341837"/>
          </a:xfrm>
        </p:grpSpPr>
        <p:sp>
          <p:nvSpPr>
            <p:cNvPr id="5193" name="Google Shape;5193;p57"/>
            <p:cNvSpPr/>
            <p:nvPr/>
          </p:nvSpPr>
          <p:spPr>
            <a:xfrm>
              <a:off x="6062718" y="4163508"/>
              <a:ext cx="160331" cy="213290"/>
            </a:xfrm>
            <a:custGeom>
              <a:rect b="b" l="l" r="r" t="t"/>
              <a:pathLst>
                <a:path extrusionOk="0" h="7193" w="5407">
                  <a:moveTo>
                    <a:pt x="0" y="1"/>
                  </a:moveTo>
                  <a:lnTo>
                    <a:pt x="0" y="1072"/>
                  </a:lnTo>
                  <a:cubicBezTo>
                    <a:pt x="56" y="1067"/>
                    <a:pt x="111" y="1064"/>
                    <a:pt x="166" y="1064"/>
                  </a:cubicBezTo>
                  <a:cubicBezTo>
                    <a:pt x="1050" y="1064"/>
                    <a:pt x="1810" y="1772"/>
                    <a:pt x="1810" y="2692"/>
                  </a:cubicBezTo>
                  <a:cubicBezTo>
                    <a:pt x="1810" y="3591"/>
                    <a:pt x="1045" y="4343"/>
                    <a:pt x="157" y="4343"/>
                  </a:cubicBezTo>
                  <a:cubicBezTo>
                    <a:pt x="105" y="4343"/>
                    <a:pt x="53" y="4340"/>
                    <a:pt x="0" y="4335"/>
                  </a:cubicBezTo>
                  <a:lnTo>
                    <a:pt x="0" y="5406"/>
                  </a:lnTo>
                  <a:lnTo>
                    <a:pt x="2025" y="5406"/>
                  </a:lnTo>
                  <a:cubicBezTo>
                    <a:pt x="1906" y="5645"/>
                    <a:pt x="1739" y="5978"/>
                    <a:pt x="1739" y="6240"/>
                  </a:cubicBezTo>
                  <a:cubicBezTo>
                    <a:pt x="1739" y="6788"/>
                    <a:pt x="2168" y="7192"/>
                    <a:pt x="2691" y="7192"/>
                  </a:cubicBezTo>
                  <a:cubicBezTo>
                    <a:pt x="3239" y="7192"/>
                    <a:pt x="3644" y="6788"/>
                    <a:pt x="3644" y="6240"/>
                  </a:cubicBezTo>
                  <a:cubicBezTo>
                    <a:pt x="3644" y="5978"/>
                    <a:pt x="3501" y="5645"/>
                    <a:pt x="3382" y="5406"/>
                  </a:cubicBezTo>
                  <a:lnTo>
                    <a:pt x="5406" y="5406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6009046" y="4343591"/>
              <a:ext cx="214002" cy="160331"/>
            </a:xfrm>
            <a:custGeom>
              <a:rect b="b" l="l" r="r" t="t"/>
              <a:pathLst>
                <a:path extrusionOk="0" h="5407" w="7217">
                  <a:moveTo>
                    <a:pt x="1787" y="0"/>
                  </a:moveTo>
                  <a:lnTo>
                    <a:pt x="1787" y="2024"/>
                  </a:lnTo>
                  <a:cubicBezTo>
                    <a:pt x="1572" y="1905"/>
                    <a:pt x="1239" y="1739"/>
                    <a:pt x="977" y="1739"/>
                  </a:cubicBezTo>
                  <a:cubicBezTo>
                    <a:pt x="429" y="1739"/>
                    <a:pt x="1" y="2167"/>
                    <a:pt x="1" y="2691"/>
                  </a:cubicBezTo>
                  <a:cubicBezTo>
                    <a:pt x="1" y="3239"/>
                    <a:pt x="429" y="3644"/>
                    <a:pt x="977" y="3644"/>
                  </a:cubicBezTo>
                  <a:cubicBezTo>
                    <a:pt x="1239" y="3644"/>
                    <a:pt x="1572" y="3501"/>
                    <a:pt x="1787" y="3382"/>
                  </a:cubicBezTo>
                  <a:lnTo>
                    <a:pt x="1787" y="5406"/>
                  </a:lnTo>
                  <a:lnTo>
                    <a:pt x="7216" y="5406"/>
                  </a:lnTo>
                  <a:lnTo>
                    <a:pt x="7216" y="0"/>
                  </a:lnTo>
                  <a:lnTo>
                    <a:pt x="6145" y="0"/>
                  </a:lnTo>
                  <a:cubicBezTo>
                    <a:pt x="6240" y="953"/>
                    <a:pt x="5478" y="1810"/>
                    <a:pt x="4501" y="1810"/>
                  </a:cubicBezTo>
                  <a:cubicBezTo>
                    <a:pt x="3525" y="1810"/>
                    <a:pt x="2787" y="953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5881923" y="4162085"/>
              <a:ext cx="216137" cy="161043"/>
            </a:xfrm>
            <a:custGeom>
              <a:rect b="b" l="l" r="r" t="t"/>
              <a:pathLst>
                <a:path extrusionOk="0" h="5431" w="7289">
                  <a:moveTo>
                    <a:pt x="1" y="1"/>
                  </a:moveTo>
                  <a:lnTo>
                    <a:pt x="1" y="5431"/>
                  </a:lnTo>
                  <a:lnTo>
                    <a:pt x="1120" y="5431"/>
                  </a:lnTo>
                  <a:cubicBezTo>
                    <a:pt x="1025" y="4478"/>
                    <a:pt x="1787" y="3621"/>
                    <a:pt x="2763" y="3621"/>
                  </a:cubicBezTo>
                  <a:cubicBezTo>
                    <a:pt x="3716" y="3621"/>
                    <a:pt x="4478" y="4478"/>
                    <a:pt x="4383" y="5431"/>
                  </a:cubicBezTo>
                  <a:lnTo>
                    <a:pt x="5454" y="5431"/>
                  </a:lnTo>
                  <a:lnTo>
                    <a:pt x="5454" y="3406"/>
                  </a:lnTo>
                  <a:cubicBezTo>
                    <a:pt x="5693" y="3525"/>
                    <a:pt x="6050" y="3668"/>
                    <a:pt x="6336" y="3668"/>
                  </a:cubicBezTo>
                  <a:cubicBezTo>
                    <a:pt x="6859" y="3668"/>
                    <a:pt x="7288" y="3263"/>
                    <a:pt x="7288" y="2716"/>
                  </a:cubicBezTo>
                  <a:cubicBezTo>
                    <a:pt x="7288" y="2192"/>
                    <a:pt x="6859" y="1763"/>
                    <a:pt x="6336" y="1763"/>
                  </a:cubicBezTo>
                  <a:cubicBezTo>
                    <a:pt x="6050" y="1763"/>
                    <a:pt x="5693" y="1906"/>
                    <a:pt x="5454" y="2025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5881923" y="4290631"/>
              <a:ext cx="161043" cy="213290"/>
            </a:xfrm>
            <a:custGeom>
              <a:rect b="b" l="l" r="r" t="t"/>
              <a:pathLst>
                <a:path extrusionOk="0" h="7193" w="5431">
                  <a:moveTo>
                    <a:pt x="2740" y="0"/>
                  </a:moveTo>
                  <a:cubicBezTo>
                    <a:pt x="2216" y="0"/>
                    <a:pt x="1787" y="405"/>
                    <a:pt x="1787" y="953"/>
                  </a:cubicBezTo>
                  <a:cubicBezTo>
                    <a:pt x="1787" y="1215"/>
                    <a:pt x="1954" y="1548"/>
                    <a:pt x="2073" y="1786"/>
                  </a:cubicBezTo>
                  <a:lnTo>
                    <a:pt x="1" y="1786"/>
                  </a:lnTo>
                  <a:lnTo>
                    <a:pt x="1" y="7192"/>
                  </a:lnTo>
                  <a:lnTo>
                    <a:pt x="5431" y="7192"/>
                  </a:lnTo>
                  <a:lnTo>
                    <a:pt x="5431" y="6097"/>
                  </a:lnTo>
                  <a:cubicBezTo>
                    <a:pt x="5377" y="6102"/>
                    <a:pt x="5323" y="6105"/>
                    <a:pt x="5269" y="6105"/>
                  </a:cubicBezTo>
                  <a:cubicBezTo>
                    <a:pt x="4383" y="6105"/>
                    <a:pt x="3621" y="5374"/>
                    <a:pt x="3621" y="4453"/>
                  </a:cubicBezTo>
                  <a:cubicBezTo>
                    <a:pt x="3621" y="3521"/>
                    <a:pt x="4403" y="2805"/>
                    <a:pt x="5303" y="2805"/>
                  </a:cubicBezTo>
                  <a:cubicBezTo>
                    <a:pt x="5345" y="2805"/>
                    <a:pt x="5388" y="2807"/>
                    <a:pt x="5431" y="2810"/>
                  </a:cubicBezTo>
                  <a:lnTo>
                    <a:pt x="5431" y="1786"/>
                  </a:lnTo>
                  <a:lnTo>
                    <a:pt x="3430" y="1786"/>
                  </a:lnTo>
                  <a:cubicBezTo>
                    <a:pt x="3549" y="1548"/>
                    <a:pt x="3692" y="1191"/>
                    <a:pt x="3692" y="953"/>
                  </a:cubicBezTo>
                  <a:cubicBezTo>
                    <a:pt x="3692" y="405"/>
                    <a:pt x="3287" y="0"/>
                    <a:pt x="2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7" name="Google Shape;5197;p57"/>
          <p:cNvGrpSpPr/>
          <p:nvPr/>
        </p:nvGrpSpPr>
        <p:grpSpPr>
          <a:xfrm>
            <a:off x="6992282" y="4149393"/>
            <a:ext cx="342520" cy="298159"/>
            <a:chOff x="6458882" y="4149393"/>
            <a:chExt cx="342520" cy="298159"/>
          </a:xfrm>
        </p:grpSpPr>
        <p:sp>
          <p:nvSpPr>
            <p:cNvPr id="5198" name="Google Shape;5198;p57"/>
            <p:cNvSpPr/>
            <p:nvPr/>
          </p:nvSpPr>
          <p:spPr>
            <a:xfrm>
              <a:off x="6575389" y="4149393"/>
              <a:ext cx="109477" cy="93939"/>
            </a:xfrm>
            <a:custGeom>
              <a:rect b="b" l="l" r="r" t="t"/>
              <a:pathLst>
                <a:path extrusionOk="0" h="3168" w="3692">
                  <a:moveTo>
                    <a:pt x="1834" y="0"/>
                  </a:moveTo>
                  <a:lnTo>
                    <a:pt x="1" y="3168"/>
                  </a:lnTo>
                  <a:lnTo>
                    <a:pt x="3692" y="316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6499121" y="4263083"/>
              <a:ext cx="263433" cy="67815"/>
            </a:xfrm>
            <a:custGeom>
              <a:rect b="b" l="l" r="r" t="t"/>
              <a:pathLst>
                <a:path extrusionOk="0" h="2287" w="8884">
                  <a:moveTo>
                    <a:pt x="4097" y="0"/>
                  </a:moveTo>
                  <a:lnTo>
                    <a:pt x="4097" y="858"/>
                  </a:lnTo>
                  <a:lnTo>
                    <a:pt x="1" y="858"/>
                  </a:lnTo>
                  <a:lnTo>
                    <a:pt x="1" y="2287"/>
                  </a:lnTo>
                  <a:lnTo>
                    <a:pt x="668" y="2287"/>
                  </a:lnTo>
                  <a:lnTo>
                    <a:pt x="668" y="1548"/>
                  </a:lnTo>
                  <a:lnTo>
                    <a:pt x="4097" y="1548"/>
                  </a:lnTo>
                  <a:lnTo>
                    <a:pt x="4097" y="2287"/>
                  </a:lnTo>
                  <a:lnTo>
                    <a:pt x="4764" y="2287"/>
                  </a:lnTo>
                  <a:lnTo>
                    <a:pt x="4764" y="1548"/>
                  </a:lnTo>
                  <a:lnTo>
                    <a:pt x="8193" y="1548"/>
                  </a:lnTo>
                  <a:lnTo>
                    <a:pt x="8193" y="2287"/>
                  </a:lnTo>
                  <a:lnTo>
                    <a:pt x="8884" y="2287"/>
                  </a:lnTo>
                  <a:lnTo>
                    <a:pt x="8884" y="858"/>
                  </a:lnTo>
                  <a:lnTo>
                    <a:pt x="4764" y="858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6702512" y="4350648"/>
              <a:ext cx="98891" cy="96904"/>
            </a:xfrm>
            <a:custGeom>
              <a:rect b="b" l="l" r="r" t="t"/>
              <a:pathLst>
                <a:path extrusionOk="0" h="3268" w="3335">
                  <a:moveTo>
                    <a:pt x="1334" y="0"/>
                  </a:moveTo>
                  <a:cubicBezTo>
                    <a:pt x="572" y="143"/>
                    <a:pt x="0" y="858"/>
                    <a:pt x="24" y="1691"/>
                  </a:cubicBezTo>
                  <a:cubicBezTo>
                    <a:pt x="48" y="2525"/>
                    <a:pt x="739" y="3215"/>
                    <a:pt x="1572" y="3263"/>
                  </a:cubicBezTo>
                  <a:cubicBezTo>
                    <a:pt x="1612" y="3266"/>
                    <a:pt x="1653" y="3267"/>
                    <a:pt x="1692" y="3267"/>
                  </a:cubicBezTo>
                  <a:cubicBezTo>
                    <a:pt x="2590" y="3267"/>
                    <a:pt x="3311" y="2509"/>
                    <a:pt x="3311" y="1620"/>
                  </a:cubicBezTo>
                  <a:cubicBezTo>
                    <a:pt x="3334" y="834"/>
                    <a:pt x="2763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458882" y="4350648"/>
              <a:ext cx="99603" cy="96904"/>
            </a:xfrm>
            <a:custGeom>
              <a:rect b="b" l="l" r="r" t="t"/>
              <a:pathLst>
                <a:path extrusionOk="0" h="3268" w="3359">
                  <a:moveTo>
                    <a:pt x="1334" y="0"/>
                  </a:moveTo>
                  <a:cubicBezTo>
                    <a:pt x="572" y="143"/>
                    <a:pt x="0" y="858"/>
                    <a:pt x="24" y="1691"/>
                  </a:cubicBezTo>
                  <a:cubicBezTo>
                    <a:pt x="48" y="2525"/>
                    <a:pt x="739" y="3215"/>
                    <a:pt x="1572" y="3263"/>
                  </a:cubicBezTo>
                  <a:cubicBezTo>
                    <a:pt x="1613" y="3266"/>
                    <a:pt x="1653" y="3267"/>
                    <a:pt x="1692" y="3267"/>
                  </a:cubicBezTo>
                  <a:cubicBezTo>
                    <a:pt x="2590" y="3267"/>
                    <a:pt x="3311" y="2509"/>
                    <a:pt x="3311" y="1620"/>
                  </a:cubicBezTo>
                  <a:cubicBezTo>
                    <a:pt x="3358" y="834"/>
                    <a:pt x="2787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6580341" y="4350648"/>
              <a:ext cx="98891" cy="96904"/>
            </a:xfrm>
            <a:custGeom>
              <a:rect b="b" l="l" r="r" t="t"/>
              <a:pathLst>
                <a:path extrusionOk="0" h="3268" w="3335">
                  <a:moveTo>
                    <a:pt x="1358" y="0"/>
                  </a:moveTo>
                  <a:cubicBezTo>
                    <a:pt x="572" y="143"/>
                    <a:pt x="0" y="858"/>
                    <a:pt x="48" y="1691"/>
                  </a:cubicBezTo>
                  <a:cubicBezTo>
                    <a:pt x="72" y="2525"/>
                    <a:pt x="762" y="3215"/>
                    <a:pt x="1596" y="3263"/>
                  </a:cubicBezTo>
                  <a:cubicBezTo>
                    <a:pt x="1636" y="3266"/>
                    <a:pt x="1676" y="3267"/>
                    <a:pt x="1716" y="3267"/>
                  </a:cubicBezTo>
                  <a:cubicBezTo>
                    <a:pt x="2612" y="3267"/>
                    <a:pt x="3311" y="2509"/>
                    <a:pt x="3311" y="1620"/>
                  </a:cubicBezTo>
                  <a:cubicBezTo>
                    <a:pt x="3334" y="834"/>
                    <a:pt x="2787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3" name="Google Shape;5203;p57"/>
          <p:cNvGrpSpPr/>
          <p:nvPr/>
        </p:nvGrpSpPr>
        <p:grpSpPr>
          <a:xfrm>
            <a:off x="7730804" y="4143730"/>
            <a:ext cx="341808" cy="341808"/>
            <a:chOff x="7045004" y="4143730"/>
            <a:chExt cx="341808" cy="341808"/>
          </a:xfrm>
        </p:grpSpPr>
        <p:sp>
          <p:nvSpPr>
            <p:cNvPr id="5204" name="Google Shape;5204;p57"/>
            <p:cNvSpPr/>
            <p:nvPr/>
          </p:nvSpPr>
          <p:spPr>
            <a:xfrm>
              <a:off x="7148820" y="4248257"/>
              <a:ext cx="132784" cy="132072"/>
            </a:xfrm>
            <a:custGeom>
              <a:rect b="b" l="l" r="r" t="t"/>
              <a:pathLst>
                <a:path extrusionOk="0" h="4454" w="4478">
                  <a:moveTo>
                    <a:pt x="2239" y="0"/>
                  </a:moveTo>
                  <a:cubicBezTo>
                    <a:pt x="1000" y="0"/>
                    <a:pt x="0" y="977"/>
                    <a:pt x="0" y="2215"/>
                  </a:cubicBezTo>
                  <a:cubicBezTo>
                    <a:pt x="0" y="3453"/>
                    <a:pt x="1000" y="4454"/>
                    <a:pt x="2239" y="4454"/>
                  </a:cubicBezTo>
                  <a:cubicBezTo>
                    <a:pt x="3477" y="4454"/>
                    <a:pt x="4477" y="3453"/>
                    <a:pt x="4477" y="2215"/>
                  </a:cubicBezTo>
                  <a:cubicBezTo>
                    <a:pt x="4477" y="977"/>
                    <a:pt x="3477" y="0"/>
                    <a:pt x="2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45004" y="4325918"/>
              <a:ext cx="158908" cy="159619"/>
            </a:xfrm>
            <a:custGeom>
              <a:rect b="b" l="l" r="r" t="t"/>
              <a:pathLst>
                <a:path extrusionOk="0" h="5383" w="5359">
                  <a:moveTo>
                    <a:pt x="0" y="1"/>
                  </a:moveTo>
                  <a:lnTo>
                    <a:pt x="48" y="382"/>
                  </a:lnTo>
                  <a:cubicBezTo>
                    <a:pt x="381" y="2930"/>
                    <a:pt x="2406" y="4954"/>
                    <a:pt x="4978" y="5311"/>
                  </a:cubicBezTo>
                  <a:lnTo>
                    <a:pt x="5359" y="5383"/>
                  </a:lnTo>
                  <a:lnTo>
                    <a:pt x="5359" y="2525"/>
                  </a:lnTo>
                  <a:lnTo>
                    <a:pt x="5073" y="2454"/>
                  </a:lnTo>
                  <a:cubicBezTo>
                    <a:pt x="4025" y="2192"/>
                    <a:pt x="3144" y="1334"/>
                    <a:pt x="2906" y="263"/>
                  </a:cubicBez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57"/>
            <p:cNvSpPr/>
            <p:nvPr/>
          </p:nvSpPr>
          <p:spPr>
            <a:xfrm>
              <a:off x="7227904" y="4143730"/>
              <a:ext cx="158908" cy="158908"/>
            </a:xfrm>
            <a:custGeom>
              <a:rect b="b" l="l" r="r" t="t"/>
              <a:pathLst>
                <a:path extrusionOk="0" h="5359" w="5359">
                  <a:moveTo>
                    <a:pt x="0" y="1"/>
                  </a:moveTo>
                  <a:lnTo>
                    <a:pt x="0" y="2858"/>
                  </a:lnTo>
                  <a:lnTo>
                    <a:pt x="262" y="2930"/>
                  </a:lnTo>
                  <a:cubicBezTo>
                    <a:pt x="1334" y="3168"/>
                    <a:pt x="2167" y="4025"/>
                    <a:pt x="2429" y="5097"/>
                  </a:cubicBezTo>
                  <a:lnTo>
                    <a:pt x="2501" y="5359"/>
                  </a:lnTo>
                  <a:lnTo>
                    <a:pt x="5359" y="5359"/>
                  </a:lnTo>
                  <a:lnTo>
                    <a:pt x="5287" y="4978"/>
                  </a:lnTo>
                  <a:cubicBezTo>
                    <a:pt x="4930" y="2406"/>
                    <a:pt x="2906" y="429"/>
                    <a:pt x="381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57"/>
            <p:cNvSpPr/>
            <p:nvPr/>
          </p:nvSpPr>
          <p:spPr>
            <a:xfrm>
              <a:off x="7045004" y="4143730"/>
              <a:ext cx="158908" cy="158908"/>
            </a:xfrm>
            <a:custGeom>
              <a:rect b="b" l="l" r="r" t="t"/>
              <a:pathLst>
                <a:path extrusionOk="0" h="5359" w="5359">
                  <a:moveTo>
                    <a:pt x="5359" y="1"/>
                  </a:moveTo>
                  <a:lnTo>
                    <a:pt x="4978" y="72"/>
                  </a:lnTo>
                  <a:cubicBezTo>
                    <a:pt x="2406" y="429"/>
                    <a:pt x="381" y="2406"/>
                    <a:pt x="48" y="4978"/>
                  </a:cubicBezTo>
                  <a:lnTo>
                    <a:pt x="0" y="5359"/>
                  </a:lnTo>
                  <a:lnTo>
                    <a:pt x="2858" y="5359"/>
                  </a:lnTo>
                  <a:lnTo>
                    <a:pt x="2906" y="5097"/>
                  </a:lnTo>
                  <a:cubicBezTo>
                    <a:pt x="3144" y="4025"/>
                    <a:pt x="4025" y="3168"/>
                    <a:pt x="5073" y="2930"/>
                  </a:cubicBezTo>
                  <a:lnTo>
                    <a:pt x="5359" y="2858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57"/>
            <p:cNvSpPr/>
            <p:nvPr/>
          </p:nvSpPr>
          <p:spPr>
            <a:xfrm>
              <a:off x="7227904" y="4325918"/>
              <a:ext cx="158908" cy="159619"/>
            </a:xfrm>
            <a:custGeom>
              <a:rect b="b" l="l" r="r" t="t"/>
              <a:pathLst>
                <a:path extrusionOk="0" h="5383" w="5359">
                  <a:moveTo>
                    <a:pt x="2501" y="1"/>
                  </a:moveTo>
                  <a:lnTo>
                    <a:pt x="2429" y="263"/>
                  </a:lnTo>
                  <a:cubicBezTo>
                    <a:pt x="2191" y="1334"/>
                    <a:pt x="1334" y="2192"/>
                    <a:pt x="262" y="2454"/>
                  </a:cubicBezTo>
                  <a:lnTo>
                    <a:pt x="0" y="2525"/>
                  </a:lnTo>
                  <a:lnTo>
                    <a:pt x="0" y="5383"/>
                  </a:lnTo>
                  <a:lnTo>
                    <a:pt x="381" y="5311"/>
                  </a:lnTo>
                  <a:cubicBezTo>
                    <a:pt x="2929" y="4954"/>
                    <a:pt x="4954" y="2930"/>
                    <a:pt x="5287" y="382"/>
                  </a:cubicBezTo>
                  <a:lnTo>
                    <a:pt x="5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/>
          <p:nvPr/>
        </p:nvSpPr>
        <p:spPr>
          <a:xfrm>
            <a:off x="3035600" y="1237300"/>
            <a:ext cx="3072900" cy="30729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cxnSp>
        <p:nvCxnSpPr>
          <p:cNvPr id="330" name="Google Shape;330;p22"/>
          <p:cNvCxnSpPr/>
          <p:nvPr/>
        </p:nvCxnSpPr>
        <p:spPr>
          <a:xfrm>
            <a:off x="5087050" y="2947725"/>
            <a:ext cx="168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2"/>
          <p:cNvCxnSpPr/>
          <p:nvPr/>
        </p:nvCxnSpPr>
        <p:spPr>
          <a:xfrm>
            <a:off x="2373925" y="2936925"/>
            <a:ext cx="1330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2"/>
          <p:cNvCxnSpPr/>
          <p:nvPr/>
        </p:nvCxnSpPr>
        <p:spPr>
          <a:xfrm>
            <a:off x="5174625" y="4085975"/>
            <a:ext cx="160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2"/>
          <p:cNvCxnSpPr/>
          <p:nvPr/>
        </p:nvCxnSpPr>
        <p:spPr>
          <a:xfrm>
            <a:off x="2373925" y="4075250"/>
            <a:ext cx="1734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2"/>
          <p:cNvCxnSpPr/>
          <p:nvPr/>
        </p:nvCxnSpPr>
        <p:spPr>
          <a:xfrm>
            <a:off x="4649600" y="1828800"/>
            <a:ext cx="210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2"/>
          <p:cNvCxnSpPr/>
          <p:nvPr/>
        </p:nvCxnSpPr>
        <p:spPr>
          <a:xfrm>
            <a:off x="2373925" y="1818075"/>
            <a:ext cx="1831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6" name="Google Shape;336;p22"/>
          <p:cNvSpPr/>
          <p:nvPr/>
        </p:nvSpPr>
        <p:spPr>
          <a:xfrm>
            <a:off x="6615601" y="2575705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6615601" y="3694683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6615612" y="1443425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412488" y="2575704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410450" y="3694683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414536" y="1443425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8CB0BE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 txBox="1"/>
          <p:nvPr/>
        </p:nvSpPr>
        <p:spPr>
          <a:xfrm>
            <a:off x="568563" y="371093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568563" y="39653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568563" y="142601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568563" y="16804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568563" y="2575116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568563" y="28295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6535122" y="16804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6535122" y="142601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6535122" y="2575116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6535122" y="28295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6535122" y="371093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6535122" y="39653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3255709" y="1636405"/>
            <a:ext cx="2632597" cy="2921194"/>
            <a:chOff x="4349175" y="3100088"/>
            <a:chExt cx="154400" cy="171325"/>
          </a:xfrm>
        </p:grpSpPr>
        <p:sp>
          <p:nvSpPr>
            <p:cNvPr id="355" name="Google Shape;355;p22"/>
            <p:cNvSpPr/>
            <p:nvPr/>
          </p:nvSpPr>
          <p:spPr>
            <a:xfrm>
              <a:off x="4349175" y="3182013"/>
              <a:ext cx="81050" cy="89400"/>
            </a:xfrm>
            <a:custGeom>
              <a:rect b="b" l="l" r="r" t="t"/>
              <a:pathLst>
                <a:path extrusionOk="0" h="3576" w="3242">
                  <a:moveTo>
                    <a:pt x="1851" y="0"/>
                  </a:moveTo>
                  <a:lnTo>
                    <a:pt x="0" y="2636"/>
                  </a:lnTo>
                  <a:lnTo>
                    <a:pt x="1129" y="2519"/>
                  </a:lnTo>
                  <a:lnTo>
                    <a:pt x="1400" y="3575"/>
                  </a:lnTo>
                  <a:lnTo>
                    <a:pt x="3241" y="975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4423650" y="3182013"/>
              <a:ext cx="79925" cy="89400"/>
            </a:xfrm>
            <a:custGeom>
              <a:rect b="b" l="l" r="r" t="t"/>
              <a:pathLst>
                <a:path extrusionOk="0" h="3576" w="3197">
                  <a:moveTo>
                    <a:pt x="1355" y="0"/>
                  </a:moveTo>
                  <a:lnTo>
                    <a:pt x="1" y="975"/>
                  </a:lnTo>
                  <a:lnTo>
                    <a:pt x="1842" y="3575"/>
                  </a:lnTo>
                  <a:lnTo>
                    <a:pt x="2104" y="2519"/>
                  </a:lnTo>
                  <a:lnTo>
                    <a:pt x="3196" y="2636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355950" y="3100088"/>
              <a:ext cx="139950" cy="134050"/>
            </a:xfrm>
            <a:custGeom>
              <a:rect b="b" l="l" r="r" t="t"/>
              <a:pathLst>
                <a:path extrusionOk="0" h="5362" w="5598">
                  <a:moveTo>
                    <a:pt x="1971" y="1"/>
                  </a:moveTo>
                  <a:cubicBezTo>
                    <a:pt x="1952" y="1"/>
                    <a:pt x="1933" y="3"/>
                    <a:pt x="1914" y="9"/>
                  </a:cubicBezTo>
                  <a:cubicBezTo>
                    <a:pt x="1688" y="118"/>
                    <a:pt x="1688" y="722"/>
                    <a:pt x="1463" y="867"/>
                  </a:cubicBezTo>
                  <a:cubicBezTo>
                    <a:pt x="1386" y="929"/>
                    <a:pt x="1243" y="935"/>
                    <a:pt x="1089" y="935"/>
                  </a:cubicBezTo>
                  <a:cubicBezTo>
                    <a:pt x="1053" y="935"/>
                    <a:pt x="1016" y="935"/>
                    <a:pt x="980" y="935"/>
                  </a:cubicBezTo>
                  <a:cubicBezTo>
                    <a:pt x="788" y="935"/>
                    <a:pt x="601" y="944"/>
                    <a:pt x="524" y="1056"/>
                  </a:cubicBezTo>
                  <a:cubicBezTo>
                    <a:pt x="370" y="1246"/>
                    <a:pt x="750" y="1734"/>
                    <a:pt x="677" y="1995"/>
                  </a:cubicBezTo>
                  <a:cubicBezTo>
                    <a:pt x="596" y="2266"/>
                    <a:pt x="0" y="2411"/>
                    <a:pt x="0" y="2672"/>
                  </a:cubicBezTo>
                  <a:cubicBezTo>
                    <a:pt x="0" y="2979"/>
                    <a:pt x="596" y="3124"/>
                    <a:pt x="677" y="3395"/>
                  </a:cubicBezTo>
                  <a:cubicBezTo>
                    <a:pt x="750" y="3656"/>
                    <a:pt x="370" y="4144"/>
                    <a:pt x="524" y="4333"/>
                  </a:cubicBezTo>
                  <a:cubicBezTo>
                    <a:pt x="588" y="4427"/>
                    <a:pt x="729" y="4443"/>
                    <a:pt x="885" y="4443"/>
                  </a:cubicBezTo>
                  <a:cubicBezTo>
                    <a:pt x="963" y="4443"/>
                    <a:pt x="1045" y="4439"/>
                    <a:pt x="1123" y="4439"/>
                  </a:cubicBezTo>
                  <a:cubicBezTo>
                    <a:pt x="1263" y="4439"/>
                    <a:pt x="1392" y="4452"/>
                    <a:pt x="1463" y="4523"/>
                  </a:cubicBezTo>
                  <a:cubicBezTo>
                    <a:pt x="1688" y="4667"/>
                    <a:pt x="1688" y="5272"/>
                    <a:pt x="1914" y="5345"/>
                  </a:cubicBezTo>
                  <a:cubicBezTo>
                    <a:pt x="1940" y="5356"/>
                    <a:pt x="1967" y="5361"/>
                    <a:pt x="1994" y="5361"/>
                  </a:cubicBezTo>
                  <a:cubicBezTo>
                    <a:pt x="2243" y="5361"/>
                    <a:pt x="2545" y="4929"/>
                    <a:pt x="2781" y="4929"/>
                  </a:cubicBezTo>
                  <a:cubicBezTo>
                    <a:pt x="3049" y="4929"/>
                    <a:pt x="3354" y="5361"/>
                    <a:pt x="3577" y="5361"/>
                  </a:cubicBezTo>
                  <a:cubicBezTo>
                    <a:pt x="3601" y="5361"/>
                    <a:pt x="3625" y="5356"/>
                    <a:pt x="3647" y="5345"/>
                  </a:cubicBezTo>
                  <a:cubicBezTo>
                    <a:pt x="3909" y="5272"/>
                    <a:pt x="3909" y="4667"/>
                    <a:pt x="4099" y="4523"/>
                  </a:cubicBezTo>
                  <a:cubicBezTo>
                    <a:pt x="4183" y="4452"/>
                    <a:pt x="4320" y="4439"/>
                    <a:pt x="4466" y="4439"/>
                  </a:cubicBezTo>
                  <a:cubicBezTo>
                    <a:pt x="4547" y="4439"/>
                    <a:pt x="4631" y="4443"/>
                    <a:pt x="4710" y="4443"/>
                  </a:cubicBezTo>
                  <a:cubicBezTo>
                    <a:pt x="4869" y="4443"/>
                    <a:pt x="5010" y="4427"/>
                    <a:pt x="5074" y="4333"/>
                  </a:cubicBezTo>
                  <a:cubicBezTo>
                    <a:pt x="5227" y="4144"/>
                    <a:pt x="4848" y="3656"/>
                    <a:pt x="4920" y="3395"/>
                  </a:cubicBezTo>
                  <a:cubicBezTo>
                    <a:pt x="5002" y="3124"/>
                    <a:pt x="5597" y="2979"/>
                    <a:pt x="5597" y="2672"/>
                  </a:cubicBezTo>
                  <a:cubicBezTo>
                    <a:pt x="5597" y="2411"/>
                    <a:pt x="5002" y="2266"/>
                    <a:pt x="4920" y="1995"/>
                  </a:cubicBezTo>
                  <a:cubicBezTo>
                    <a:pt x="4848" y="1734"/>
                    <a:pt x="5227" y="1246"/>
                    <a:pt x="5074" y="1056"/>
                  </a:cubicBezTo>
                  <a:cubicBezTo>
                    <a:pt x="4997" y="944"/>
                    <a:pt x="4810" y="935"/>
                    <a:pt x="4613" y="935"/>
                  </a:cubicBezTo>
                  <a:cubicBezTo>
                    <a:pt x="4576" y="935"/>
                    <a:pt x="4538" y="935"/>
                    <a:pt x="4501" y="935"/>
                  </a:cubicBezTo>
                  <a:cubicBezTo>
                    <a:pt x="4342" y="935"/>
                    <a:pt x="4190" y="929"/>
                    <a:pt x="4099" y="867"/>
                  </a:cubicBezTo>
                  <a:cubicBezTo>
                    <a:pt x="3909" y="722"/>
                    <a:pt x="3909" y="118"/>
                    <a:pt x="3647" y="9"/>
                  </a:cubicBezTo>
                  <a:cubicBezTo>
                    <a:pt x="3631" y="3"/>
                    <a:pt x="3615" y="1"/>
                    <a:pt x="3598" y="1"/>
                  </a:cubicBezTo>
                  <a:cubicBezTo>
                    <a:pt x="3373" y="1"/>
                    <a:pt x="3058" y="461"/>
                    <a:pt x="2781" y="461"/>
                  </a:cubicBezTo>
                  <a:cubicBezTo>
                    <a:pt x="2537" y="461"/>
                    <a:pt x="2224" y="1"/>
                    <a:pt x="1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4376475" y="3118138"/>
              <a:ext cx="98875" cy="98650"/>
            </a:xfrm>
            <a:custGeom>
              <a:rect b="b" l="l" r="r" t="t"/>
              <a:pathLst>
                <a:path extrusionOk="0" h="3946" w="3955">
                  <a:moveTo>
                    <a:pt x="1960" y="0"/>
                  </a:moveTo>
                  <a:cubicBezTo>
                    <a:pt x="867" y="0"/>
                    <a:pt x="1" y="903"/>
                    <a:pt x="1" y="1950"/>
                  </a:cubicBezTo>
                  <a:cubicBezTo>
                    <a:pt x="1" y="3043"/>
                    <a:pt x="867" y="3945"/>
                    <a:pt x="1960" y="3945"/>
                  </a:cubicBezTo>
                  <a:cubicBezTo>
                    <a:pt x="3052" y="3945"/>
                    <a:pt x="3955" y="3043"/>
                    <a:pt x="3955" y="1950"/>
                  </a:cubicBezTo>
                  <a:cubicBezTo>
                    <a:pt x="3955" y="903"/>
                    <a:pt x="3052" y="0"/>
                    <a:pt x="1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4405600" y="3133038"/>
              <a:ext cx="39525" cy="64125"/>
            </a:xfrm>
            <a:custGeom>
              <a:rect b="b" l="l" r="r" t="t"/>
              <a:pathLst>
                <a:path extrusionOk="0" h="2565" w="1581">
                  <a:moveTo>
                    <a:pt x="759" y="0"/>
                  </a:moveTo>
                  <a:lnTo>
                    <a:pt x="0" y="452"/>
                  </a:lnTo>
                  <a:lnTo>
                    <a:pt x="0" y="984"/>
                  </a:lnTo>
                  <a:lnTo>
                    <a:pt x="569" y="677"/>
                  </a:lnTo>
                  <a:lnTo>
                    <a:pt x="569" y="2031"/>
                  </a:lnTo>
                  <a:lnTo>
                    <a:pt x="118" y="2031"/>
                  </a:lnTo>
                  <a:lnTo>
                    <a:pt x="118" y="2564"/>
                  </a:lnTo>
                  <a:lnTo>
                    <a:pt x="1580" y="2564"/>
                  </a:lnTo>
                  <a:lnTo>
                    <a:pt x="1580" y="2031"/>
                  </a:lnTo>
                  <a:lnTo>
                    <a:pt x="1129" y="2031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2"/>
          <p:cNvSpPr/>
          <p:nvPr/>
        </p:nvSpPr>
        <p:spPr>
          <a:xfrm>
            <a:off x="3960450" y="993838"/>
            <a:ext cx="1223087" cy="449577"/>
          </a:xfrm>
          <a:custGeom>
            <a:rect b="b" l="l" r="r" t="t"/>
            <a:pathLst>
              <a:path extrusionOk="0" h="5489" w="14933">
                <a:moveTo>
                  <a:pt x="7449" y="0"/>
                </a:moveTo>
                <a:lnTo>
                  <a:pt x="6654" y="1580"/>
                </a:lnTo>
                <a:lnTo>
                  <a:pt x="4885" y="1842"/>
                </a:lnTo>
                <a:lnTo>
                  <a:pt x="6167" y="3087"/>
                </a:lnTo>
                <a:lnTo>
                  <a:pt x="5869" y="4857"/>
                </a:lnTo>
                <a:lnTo>
                  <a:pt x="7449" y="4026"/>
                </a:lnTo>
                <a:lnTo>
                  <a:pt x="9028" y="4857"/>
                </a:lnTo>
                <a:lnTo>
                  <a:pt x="8722" y="3087"/>
                </a:lnTo>
                <a:lnTo>
                  <a:pt x="10003" y="1842"/>
                </a:lnTo>
                <a:lnTo>
                  <a:pt x="8234" y="1580"/>
                </a:lnTo>
                <a:lnTo>
                  <a:pt x="7449" y="0"/>
                </a:lnTo>
                <a:close/>
                <a:moveTo>
                  <a:pt x="1581" y="2410"/>
                </a:moveTo>
                <a:lnTo>
                  <a:pt x="1084" y="3421"/>
                </a:lnTo>
                <a:lnTo>
                  <a:pt x="1" y="3575"/>
                </a:lnTo>
                <a:lnTo>
                  <a:pt x="786" y="4360"/>
                </a:lnTo>
                <a:lnTo>
                  <a:pt x="597" y="5489"/>
                </a:lnTo>
                <a:lnTo>
                  <a:pt x="1581" y="4965"/>
                </a:lnTo>
                <a:lnTo>
                  <a:pt x="2592" y="5489"/>
                </a:lnTo>
                <a:lnTo>
                  <a:pt x="2402" y="4360"/>
                </a:lnTo>
                <a:lnTo>
                  <a:pt x="3197" y="3575"/>
                </a:lnTo>
                <a:lnTo>
                  <a:pt x="2104" y="3421"/>
                </a:lnTo>
                <a:lnTo>
                  <a:pt x="1581" y="2410"/>
                </a:lnTo>
                <a:close/>
                <a:moveTo>
                  <a:pt x="13317" y="2410"/>
                </a:moveTo>
                <a:lnTo>
                  <a:pt x="12820" y="3421"/>
                </a:lnTo>
                <a:lnTo>
                  <a:pt x="11692" y="3575"/>
                </a:lnTo>
                <a:lnTo>
                  <a:pt x="12486" y="4360"/>
                </a:lnTo>
                <a:lnTo>
                  <a:pt x="12296" y="5489"/>
                </a:lnTo>
                <a:lnTo>
                  <a:pt x="13317" y="4965"/>
                </a:lnTo>
                <a:lnTo>
                  <a:pt x="14292" y="5489"/>
                </a:lnTo>
                <a:lnTo>
                  <a:pt x="14102" y="4360"/>
                </a:lnTo>
                <a:lnTo>
                  <a:pt x="14932" y="3575"/>
                </a:lnTo>
                <a:lnTo>
                  <a:pt x="13804" y="3421"/>
                </a:lnTo>
                <a:lnTo>
                  <a:pt x="13317" y="2410"/>
                </a:lnTo>
                <a:close/>
                <a:moveTo>
                  <a:pt x="597" y="5489"/>
                </a:moveTo>
                <a:lnTo>
                  <a:pt x="597" y="5489"/>
                </a:lnTo>
                <a:lnTo>
                  <a:pt x="597" y="5489"/>
                </a:lnTo>
                <a:close/>
                <a:moveTo>
                  <a:pt x="2592" y="5489"/>
                </a:moveTo>
                <a:lnTo>
                  <a:pt x="2592" y="5489"/>
                </a:lnTo>
                <a:lnTo>
                  <a:pt x="2592" y="5489"/>
                </a:lnTo>
                <a:close/>
                <a:moveTo>
                  <a:pt x="14292" y="5489"/>
                </a:moveTo>
                <a:lnTo>
                  <a:pt x="14292" y="5489"/>
                </a:lnTo>
                <a:lnTo>
                  <a:pt x="14292" y="54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212" name="Shape 5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3" name="Google Shape;5213;p5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4" name="Google Shape;5214;p5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5" name="Google Shape;5215;p5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Select one of the parts and </a:t>
            </a:r>
            <a:r>
              <a:rPr b="1" lang="es" sz="1100">
                <a:solidFill>
                  <a:srgbClr val="869FB2"/>
                </a:solidFill>
              </a:rPr>
              <a:t>ungroup</a:t>
            </a:r>
            <a:r>
              <a:rPr lang="es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s" sz="1100">
                <a:solidFill>
                  <a:srgbClr val="869FB2"/>
                </a:solidFill>
              </a:rPr>
              <a:t>Change the color</a:t>
            </a:r>
            <a:r>
              <a:rPr lang="es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Then </a:t>
            </a:r>
            <a:r>
              <a:rPr b="1" lang="es" sz="1100">
                <a:solidFill>
                  <a:srgbClr val="869FB2"/>
                </a:solidFill>
              </a:rPr>
              <a:t>resize</a:t>
            </a:r>
            <a:r>
              <a:rPr lang="es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s" sz="1100">
                <a:solidFill>
                  <a:srgbClr val="869FB2"/>
                </a:solidFill>
              </a:rPr>
              <a:t>Group</a:t>
            </a:r>
            <a:r>
              <a:rPr lang="es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Remember to choose the</a:t>
            </a:r>
            <a:r>
              <a:rPr lang="es" sz="1100">
                <a:solidFill>
                  <a:srgbClr val="78909C"/>
                </a:solidFill>
              </a:rPr>
              <a:t> </a:t>
            </a:r>
            <a:r>
              <a:rPr lang="es" sz="1100">
                <a:solidFill>
                  <a:srgbClr val="869FB2"/>
                </a:solidFill>
              </a:rPr>
              <a:t>“</a:t>
            </a:r>
            <a:r>
              <a:rPr b="1" lang="es" sz="1100">
                <a:solidFill>
                  <a:srgbClr val="869FB2"/>
                </a:solidFill>
              </a:rPr>
              <a:t>Keep source formatting</a:t>
            </a:r>
            <a:r>
              <a:rPr lang="es" sz="1100">
                <a:solidFill>
                  <a:srgbClr val="869FB2"/>
                </a:solidFill>
              </a:rPr>
              <a:t>”</a:t>
            </a:r>
            <a:r>
              <a:rPr lang="es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s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s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5216" name="Google Shape;5216;p5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5217" name="Google Shape;5217;p5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218" name="Google Shape;5218;p5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219" name="Google Shape;5219;p5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0" name="Google Shape;5220;p5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21" name="Google Shape;5221;p5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2" name="Google Shape;5222;p5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223" name="Google Shape;5223;p5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224" name="Google Shape;5224;p5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5" name="Google Shape;5225;p5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26" name="Google Shape;5226;p5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227" name="Google Shape;5227;p5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8" name="Google Shape;5228;p5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9" name="Google Shape;5229;p5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0" name="Google Shape;5230;p5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1" name="Google Shape;5231;p5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232" name="Google Shape;5232;p5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233" name="Google Shape;5233;p5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4" name="Google Shape;5234;p5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35" name="Google Shape;5235;p5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236" name="Google Shape;5236;p5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7" name="Google Shape;5237;p5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8" name="Google Shape;5238;p5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9" name="Google Shape;5239;p5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40" name="Google Shape;5240;p5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241" name="Google Shape;5241;p5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242" name="Google Shape;5242;p5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3" name="Google Shape;5243;p5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44" name="Google Shape;5244;p5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245" name="Google Shape;5245;p5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6" name="Google Shape;5246;p5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47" name="Google Shape;5247;p5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248" name="Google Shape;5248;p5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249" name="Google Shape;5249;p5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0" name="Google Shape;5250;p5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51" name="Google Shape;5251;p5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252" name="Google Shape;5252;p5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3" name="Google Shape;5253;p5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4" name="Google Shape;5254;p5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5" name="Google Shape;5255;p5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6" name="Google Shape;5256;p5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</a:t>
            </a:r>
            <a:r>
              <a:rPr lang="es"/>
              <a:t>nfographics</a:t>
            </a: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1031600" y="37474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103160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1031600" y="1391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103160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1031600" y="2569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103160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614625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6146250" y="1391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6146250" y="2569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614625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6146250" y="37474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614625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68675" y="157638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568675" y="2755094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568675" y="393380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8167025" y="15763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8167025" y="2755094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8167025" y="39338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84" name="Google Shape;384;p23"/>
          <p:cNvGrpSpPr/>
          <p:nvPr/>
        </p:nvGrpSpPr>
        <p:grpSpPr>
          <a:xfrm>
            <a:off x="2960233" y="1523026"/>
            <a:ext cx="3223537" cy="2916735"/>
            <a:chOff x="2292050" y="2030950"/>
            <a:chExt cx="3225795" cy="2918778"/>
          </a:xfrm>
        </p:grpSpPr>
        <p:sp>
          <p:nvSpPr>
            <p:cNvPr id="385" name="Google Shape;385;p23"/>
            <p:cNvSpPr/>
            <p:nvPr/>
          </p:nvSpPr>
          <p:spPr>
            <a:xfrm>
              <a:off x="2765212" y="2244882"/>
              <a:ext cx="926354" cy="630634"/>
            </a:xfrm>
            <a:custGeom>
              <a:rect b="b" l="l" r="r" t="t"/>
              <a:pathLst>
                <a:path extrusionOk="0" h="12808" w="18814">
                  <a:moveTo>
                    <a:pt x="14594" y="0"/>
                  </a:moveTo>
                  <a:cubicBezTo>
                    <a:pt x="14180" y="0"/>
                    <a:pt x="13763" y="41"/>
                    <a:pt x="13361" y="113"/>
                  </a:cubicBezTo>
                  <a:cubicBezTo>
                    <a:pt x="11890" y="339"/>
                    <a:pt x="10463" y="907"/>
                    <a:pt x="8956" y="980"/>
                  </a:cubicBezTo>
                  <a:cubicBezTo>
                    <a:pt x="5309" y="1133"/>
                    <a:pt x="1174" y="1918"/>
                    <a:pt x="380" y="6134"/>
                  </a:cubicBezTo>
                  <a:cubicBezTo>
                    <a:pt x="0" y="8129"/>
                    <a:pt x="759" y="10341"/>
                    <a:pt x="2375" y="11587"/>
                  </a:cubicBezTo>
                  <a:cubicBezTo>
                    <a:pt x="3742" y="12572"/>
                    <a:pt x="5490" y="12808"/>
                    <a:pt x="7199" y="12808"/>
                  </a:cubicBezTo>
                  <a:cubicBezTo>
                    <a:pt x="7510" y="12808"/>
                    <a:pt x="7820" y="12800"/>
                    <a:pt x="8125" y="12788"/>
                  </a:cubicBezTo>
                  <a:cubicBezTo>
                    <a:pt x="9931" y="12715"/>
                    <a:pt x="11736" y="12526"/>
                    <a:pt x="13433" y="11921"/>
                  </a:cubicBezTo>
                  <a:cubicBezTo>
                    <a:pt x="15122" y="11289"/>
                    <a:pt x="16701" y="10161"/>
                    <a:pt x="17532" y="8581"/>
                  </a:cubicBezTo>
                  <a:cubicBezTo>
                    <a:pt x="17983" y="7786"/>
                    <a:pt x="18209" y="6920"/>
                    <a:pt x="18399" y="6017"/>
                  </a:cubicBezTo>
                  <a:cubicBezTo>
                    <a:pt x="18778" y="4293"/>
                    <a:pt x="18814" y="2261"/>
                    <a:pt x="17532" y="1016"/>
                  </a:cubicBezTo>
                  <a:cubicBezTo>
                    <a:pt x="16766" y="283"/>
                    <a:pt x="15687" y="0"/>
                    <a:pt x="14594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2504308" y="2288899"/>
              <a:ext cx="2876356" cy="2624063"/>
            </a:xfrm>
            <a:custGeom>
              <a:rect b="b" l="l" r="r" t="t"/>
              <a:pathLst>
                <a:path extrusionOk="0" h="53294" w="58418">
                  <a:moveTo>
                    <a:pt x="39999" y="0"/>
                  </a:moveTo>
                  <a:cubicBezTo>
                    <a:pt x="38466" y="0"/>
                    <a:pt x="36938" y="218"/>
                    <a:pt x="35470" y="690"/>
                  </a:cubicBezTo>
                  <a:cubicBezTo>
                    <a:pt x="26370" y="3507"/>
                    <a:pt x="25729" y="15812"/>
                    <a:pt x="16024" y="17915"/>
                  </a:cubicBezTo>
                  <a:cubicBezTo>
                    <a:pt x="12151" y="18746"/>
                    <a:pt x="7746" y="17617"/>
                    <a:pt x="4361" y="19684"/>
                  </a:cubicBezTo>
                  <a:cubicBezTo>
                    <a:pt x="2365" y="20885"/>
                    <a:pt x="1093" y="23034"/>
                    <a:pt x="524" y="25290"/>
                  </a:cubicBezTo>
                  <a:cubicBezTo>
                    <a:pt x="0" y="27547"/>
                    <a:pt x="109" y="29913"/>
                    <a:pt x="452" y="32206"/>
                  </a:cubicBezTo>
                  <a:cubicBezTo>
                    <a:pt x="1463" y="39509"/>
                    <a:pt x="4622" y="46839"/>
                    <a:pt x="8649" y="52969"/>
                  </a:cubicBezTo>
                  <a:cubicBezTo>
                    <a:pt x="15570" y="53162"/>
                    <a:pt x="22575" y="53294"/>
                    <a:pt x="29588" y="53294"/>
                  </a:cubicBezTo>
                  <a:cubicBezTo>
                    <a:pt x="39002" y="53294"/>
                    <a:pt x="48433" y="53056"/>
                    <a:pt x="57704" y="52409"/>
                  </a:cubicBezTo>
                  <a:cubicBezTo>
                    <a:pt x="58300" y="52373"/>
                    <a:pt x="58418" y="47408"/>
                    <a:pt x="58382" y="46875"/>
                  </a:cubicBezTo>
                  <a:cubicBezTo>
                    <a:pt x="58264" y="44700"/>
                    <a:pt x="57551" y="42813"/>
                    <a:pt x="55628" y="41612"/>
                  </a:cubicBezTo>
                  <a:cubicBezTo>
                    <a:pt x="52017" y="39319"/>
                    <a:pt x="47242" y="40746"/>
                    <a:pt x="44235" y="37207"/>
                  </a:cubicBezTo>
                  <a:cubicBezTo>
                    <a:pt x="41942" y="34499"/>
                    <a:pt x="43107" y="30292"/>
                    <a:pt x="45400" y="27918"/>
                  </a:cubicBezTo>
                  <a:cubicBezTo>
                    <a:pt x="47693" y="25625"/>
                    <a:pt x="50627" y="23936"/>
                    <a:pt x="52586" y="21300"/>
                  </a:cubicBezTo>
                  <a:cubicBezTo>
                    <a:pt x="57515" y="14791"/>
                    <a:pt x="54653" y="4861"/>
                    <a:pt x="47323" y="1593"/>
                  </a:cubicBezTo>
                  <a:cubicBezTo>
                    <a:pt x="45031" y="584"/>
                    <a:pt x="42509" y="0"/>
                    <a:pt x="39999" y="0"/>
                  </a:cubicBezTo>
                  <a:close/>
                </a:path>
              </a:pathLst>
            </a:custGeom>
            <a:solidFill>
              <a:srgbClr val="E3E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2548720" y="2860630"/>
              <a:ext cx="252096" cy="273908"/>
            </a:xfrm>
            <a:custGeom>
              <a:rect b="b" l="l" r="r" t="t"/>
              <a:pathLst>
                <a:path extrusionOk="0" h="5563" w="5120">
                  <a:moveTo>
                    <a:pt x="2796" y="0"/>
                  </a:moveTo>
                  <a:cubicBezTo>
                    <a:pt x="2692" y="0"/>
                    <a:pt x="2588" y="7"/>
                    <a:pt x="2484" y="20"/>
                  </a:cubicBezTo>
                  <a:cubicBezTo>
                    <a:pt x="1545" y="137"/>
                    <a:pt x="642" y="769"/>
                    <a:pt x="335" y="1753"/>
                  </a:cubicBezTo>
                  <a:cubicBezTo>
                    <a:pt x="1" y="2800"/>
                    <a:pt x="109" y="4236"/>
                    <a:pt x="1012" y="4985"/>
                  </a:cubicBezTo>
                  <a:cubicBezTo>
                    <a:pt x="1451" y="5371"/>
                    <a:pt x="2037" y="5562"/>
                    <a:pt x="2618" y="5562"/>
                  </a:cubicBezTo>
                  <a:cubicBezTo>
                    <a:pt x="3342" y="5562"/>
                    <a:pt x="4058" y="5267"/>
                    <a:pt x="4479" y="4687"/>
                  </a:cubicBezTo>
                  <a:cubicBezTo>
                    <a:pt x="4668" y="4380"/>
                    <a:pt x="4777" y="4082"/>
                    <a:pt x="4894" y="3784"/>
                  </a:cubicBezTo>
                  <a:cubicBezTo>
                    <a:pt x="5120" y="2918"/>
                    <a:pt x="5120" y="1943"/>
                    <a:pt x="4704" y="1148"/>
                  </a:cubicBezTo>
                  <a:cubicBezTo>
                    <a:pt x="4276" y="354"/>
                    <a:pt x="3553" y="0"/>
                    <a:pt x="2796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161894" y="3919013"/>
              <a:ext cx="319453" cy="254607"/>
            </a:xfrm>
            <a:custGeom>
              <a:rect b="b" l="l" r="r" t="t"/>
              <a:pathLst>
                <a:path extrusionOk="0" h="5171" w="6488">
                  <a:moveTo>
                    <a:pt x="2860" y="0"/>
                  </a:moveTo>
                  <a:cubicBezTo>
                    <a:pt x="2849" y="0"/>
                    <a:pt x="2837" y="0"/>
                    <a:pt x="2826" y="0"/>
                  </a:cubicBezTo>
                  <a:cubicBezTo>
                    <a:pt x="1390" y="0"/>
                    <a:pt x="0" y="939"/>
                    <a:pt x="343" y="2898"/>
                  </a:cubicBezTo>
                  <a:cubicBezTo>
                    <a:pt x="569" y="4063"/>
                    <a:pt x="1616" y="5047"/>
                    <a:pt x="2826" y="5155"/>
                  </a:cubicBezTo>
                  <a:cubicBezTo>
                    <a:pt x="2936" y="5165"/>
                    <a:pt x="3044" y="5170"/>
                    <a:pt x="3148" y="5170"/>
                  </a:cubicBezTo>
                  <a:cubicBezTo>
                    <a:pt x="6488" y="5170"/>
                    <a:pt x="6286" y="0"/>
                    <a:pt x="2860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2292050" y="4811026"/>
              <a:ext cx="3225795" cy="138702"/>
            </a:xfrm>
            <a:custGeom>
              <a:rect b="b" l="l" r="r" t="t"/>
              <a:pathLst>
                <a:path extrusionOk="0" h="2817" w="65515">
                  <a:moveTo>
                    <a:pt x="36232" y="0"/>
                  </a:moveTo>
                  <a:cubicBezTo>
                    <a:pt x="34899" y="0"/>
                    <a:pt x="33564" y="17"/>
                    <a:pt x="32224" y="56"/>
                  </a:cubicBezTo>
                  <a:cubicBezTo>
                    <a:pt x="27433" y="221"/>
                    <a:pt x="22675" y="441"/>
                    <a:pt x="17898" y="441"/>
                  </a:cubicBezTo>
                  <a:cubicBezTo>
                    <a:pt x="17194" y="441"/>
                    <a:pt x="16490" y="436"/>
                    <a:pt x="15785" y="426"/>
                  </a:cubicBezTo>
                  <a:cubicBezTo>
                    <a:pt x="13411" y="426"/>
                    <a:pt x="11046" y="318"/>
                    <a:pt x="8672" y="128"/>
                  </a:cubicBezTo>
                  <a:cubicBezTo>
                    <a:pt x="8541" y="117"/>
                    <a:pt x="8337" y="111"/>
                    <a:pt x="8080" y="111"/>
                  </a:cubicBezTo>
                  <a:cubicBezTo>
                    <a:pt x="5908" y="111"/>
                    <a:pt x="0" y="549"/>
                    <a:pt x="3634" y="1897"/>
                  </a:cubicBezTo>
                  <a:cubicBezTo>
                    <a:pt x="5655" y="2641"/>
                    <a:pt x="8319" y="2719"/>
                    <a:pt x="10800" y="2719"/>
                  </a:cubicBezTo>
                  <a:cubicBezTo>
                    <a:pt x="11467" y="2719"/>
                    <a:pt x="12120" y="2714"/>
                    <a:pt x="12745" y="2714"/>
                  </a:cubicBezTo>
                  <a:cubicBezTo>
                    <a:pt x="13211" y="2714"/>
                    <a:pt x="13661" y="2717"/>
                    <a:pt x="14088" y="2728"/>
                  </a:cubicBezTo>
                  <a:cubicBezTo>
                    <a:pt x="16423" y="2793"/>
                    <a:pt x="18760" y="2817"/>
                    <a:pt x="21098" y="2817"/>
                  </a:cubicBezTo>
                  <a:cubicBezTo>
                    <a:pt x="26861" y="2817"/>
                    <a:pt x="32626" y="2672"/>
                    <a:pt x="38354" y="2647"/>
                  </a:cubicBezTo>
                  <a:cubicBezTo>
                    <a:pt x="38716" y="2645"/>
                    <a:pt x="39077" y="2644"/>
                    <a:pt x="39438" y="2644"/>
                  </a:cubicBezTo>
                  <a:cubicBezTo>
                    <a:pt x="44033" y="2644"/>
                    <a:pt x="48627" y="2771"/>
                    <a:pt x="53205" y="2771"/>
                  </a:cubicBezTo>
                  <a:cubicBezTo>
                    <a:pt x="55983" y="2771"/>
                    <a:pt x="58756" y="2724"/>
                    <a:pt x="61519" y="2575"/>
                  </a:cubicBezTo>
                  <a:cubicBezTo>
                    <a:pt x="61578" y="2571"/>
                    <a:pt x="61661" y="2570"/>
                    <a:pt x="61760" y="2570"/>
                  </a:cubicBezTo>
                  <a:cubicBezTo>
                    <a:pt x="61881" y="2570"/>
                    <a:pt x="62029" y="2572"/>
                    <a:pt x="62192" y="2572"/>
                  </a:cubicBezTo>
                  <a:cubicBezTo>
                    <a:pt x="63412" y="2572"/>
                    <a:pt x="65514" y="2499"/>
                    <a:pt x="64308" y="1256"/>
                  </a:cubicBezTo>
                  <a:cubicBezTo>
                    <a:pt x="63929" y="841"/>
                    <a:pt x="62575" y="922"/>
                    <a:pt x="62088" y="841"/>
                  </a:cubicBezTo>
                  <a:cubicBezTo>
                    <a:pt x="59831" y="616"/>
                    <a:pt x="57538" y="543"/>
                    <a:pt x="55281" y="507"/>
                  </a:cubicBezTo>
                  <a:cubicBezTo>
                    <a:pt x="48905" y="380"/>
                    <a:pt x="42603" y="0"/>
                    <a:pt x="36232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434138" y="2548669"/>
              <a:ext cx="1183325" cy="1107745"/>
            </a:xfrm>
            <a:custGeom>
              <a:rect b="b" l="l" r="r" t="t"/>
              <a:pathLst>
                <a:path extrusionOk="0" h="22498" w="24033">
                  <a:moveTo>
                    <a:pt x="24032" y="0"/>
                  </a:moveTo>
                  <a:lnTo>
                    <a:pt x="1" y="1237"/>
                  </a:lnTo>
                  <a:lnTo>
                    <a:pt x="1653" y="22497"/>
                  </a:lnTo>
                  <a:lnTo>
                    <a:pt x="22263" y="22497"/>
                  </a:lnTo>
                  <a:lnTo>
                    <a:pt x="24032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3867517" y="2197516"/>
              <a:ext cx="266769" cy="392817"/>
            </a:xfrm>
            <a:custGeom>
              <a:rect b="b" l="l" r="r" t="t"/>
              <a:pathLst>
                <a:path extrusionOk="0" h="7978" w="5418">
                  <a:moveTo>
                    <a:pt x="896" y="246"/>
                  </a:moveTo>
                  <a:cubicBezTo>
                    <a:pt x="1028" y="246"/>
                    <a:pt x="1100" y="338"/>
                    <a:pt x="1129" y="515"/>
                  </a:cubicBezTo>
                  <a:cubicBezTo>
                    <a:pt x="1165" y="660"/>
                    <a:pt x="1201" y="777"/>
                    <a:pt x="1238" y="921"/>
                  </a:cubicBezTo>
                  <a:cubicBezTo>
                    <a:pt x="1355" y="1228"/>
                    <a:pt x="1427" y="1526"/>
                    <a:pt x="1499" y="1869"/>
                  </a:cubicBezTo>
                  <a:cubicBezTo>
                    <a:pt x="1653" y="2501"/>
                    <a:pt x="1725" y="3142"/>
                    <a:pt x="1761" y="3819"/>
                  </a:cubicBezTo>
                  <a:cubicBezTo>
                    <a:pt x="1915" y="5101"/>
                    <a:pt x="1987" y="6383"/>
                    <a:pt x="2104" y="7620"/>
                  </a:cubicBezTo>
                  <a:cubicBezTo>
                    <a:pt x="1463" y="6717"/>
                    <a:pt x="1084" y="5661"/>
                    <a:pt x="786" y="4578"/>
                  </a:cubicBezTo>
                  <a:cubicBezTo>
                    <a:pt x="371" y="3296"/>
                    <a:pt x="1" y="1824"/>
                    <a:pt x="524" y="515"/>
                  </a:cubicBezTo>
                  <a:cubicBezTo>
                    <a:pt x="560" y="434"/>
                    <a:pt x="597" y="398"/>
                    <a:pt x="633" y="326"/>
                  </a:cubicBezTo>
                  <a:cubicBezTo>
                    <a:pt x="739" y="272"/>
                    <a:pt x="826" y="246"/>
                    <a:pt x="896" y="246"/>
                  </a:cubicBezTo>
                  <a:close/>
                  <a:moveTo>
                    <a:pt x="4942" y="2704"/>
                  </a:moveTo>
                  <a:cubicBezTo>
                    <a:pt x="5034" y="2704"/>
                    <a:pt x="5125" y="2762"/>
                    <a:pt x="5192" y="2953"/>
                  </a:cubicBezTo>
                  <a:cubicBezTo>
                    <a:pt x="5228" y="3034"/>
                    <a:pt x="5192" y="3223"/>
                    <a:pt x="5147" y="3332"/>
                  </a:cubicBezTo>
                  <a:cubicBezTo>
                    <a:pt x="5074" y="3594"/>
                    <a:pt x="4921" y="3819"/>
                    <a:pt x="4812" y="4045"/>
                  </a:cubicBezTo>
                  <a:cubicBezTo>
                    <a:pt x="4551" y="4496"/>
                    <a:pt x="4325" y="4912"/>
                    <a:pt x="4063" y="5327"/>
                  </a:cubicBezTo>
                  <a:cubicBezTo>
                    <a:pt x="3531" y="6157"/>
                    <a:pt x="2971" y="6943"/>
                    <a:pt x="2366" y="7692"/>
                  </a:cubicBezTo>
                  <a:cubicBezTo>
                    <a:pt x="2519" y="6789"/>
                    <a:pt x="2745" y="5932"/>
                    <a:pt x="3115" y="5101"/>
                  </a:cubicBezTo>
                  <a:cubicBezTo>
                    <a:pt x="3305" y="4650"/>
                    <a:pt x="3531" y="4198"/>
                    <a:pt x="3792" y="3783"/>
                  </a:cubicBezTo>
                  <a:cubicBezTo>
                    <a:pt x="4018" y="3404"/>
                    <a:pt x="4289" y="2953"/>
                    <a:pt x="4740" y="2772"/>
                  </a:cubicBezTo>
                  <a:cubicBezTo>
                    <a:pt x="4802" y="2737"/>
                    <a:pt x="4873" y="2704"/>
                    <a:pt x="4942" y="2704"/>
                  </a:cubicBezTo>
                  <a:close/>
                  <a:moveTo>
                    <a:pt x="854" y="1"/>
                  </a:moveTo>
                  <a:cubicBezTo>
                    <a:pt x="822" y="1"/>
                    <a:pt x="787" y="7"/>
                    <a:pt x="750" y="19"/>
                  </a:cubicBezTo>
                  <a:cubicBezTo>
                    <a:pt x="371" y="136"/>
                    <a:pt x="263" y="813"/>
                    <a:pt x="226" y="1111"/>
                  </a:cubicBezTo>
                  <a:cubicBezTo>
                    <a:pt x="1" y="2239"/>
                    <a:pt x="263" y="3404"/>
                    <a:pt x="597" y="4496"/>
                  </a:cubicBezTo>
                  <a:cubicBezTo>
                    <a:pt x="940" y="5706"/>
                    <a:pt x="1355" y="6907"/>
                    <a:pt x="2140" y="7918"/>
                  </a:cubicBezTo>
                  <a:cubicBezTo>
                    <a:pt x="2156" y="7953"/>
                    <a:pt x="2172" y="7966"/>
                    <a:pt x="2188" y="7966"/>
                  </a:cubicBezTo>
                  <a:cubicBezTo>
                    <a:pt x="2209" y="7966"/>
                    <a:pt x="2232" y="7943"/>
                    <a:pt x="2258" y="7918"/>
                  </a:cubicBezTo>
                  <a:cubicBezTo>
                    <a:pt x="2283" y="7950"/>
                    <a:pt x="2309" y="7978"/>
                    <a:pt x="2335" y="7978"/>
                  </a:cubicBezTo>
                  <a:cubicBezTo>
                    <a:pt x="2345" y="7978"/>
                    <a:pt x="2356" y="7973"/>
                    <a:pt x="2366" y="7963"/>
                  </a:cubicBezTo>
                  <a:cubicBezTo>
                    <a:pt x="3160" y="6943"/>
                    <a:pt x="3874" y="5932"/>
                    <a:pt x="4515" y="4876"/>
                  </a:cubicBezTo>
                  <a:cubicBezTo>
                    <a:pt x="4812" y="4388"/>
                    <a:pt x="5192" y="3855"/>
                    <a:pt x="5300" y="3332"/>
                  </a:cubicBezTo>
                  <a:cubicBezTo>
                    <a:pt x="5372" y="3070"/>
                    <a:pt x="5417" y="2619"/>
                    <a:pt x="5074" y="2546"/>
                  </a:cubicBezTo>
                  <a:cubicBezTo>
                    <a:pt x="5040" y="2538"/>
                    <a:pt x="5005" y="2534"/>
                    <a:pt x="4969" y="2534"/>
                  </a:cubicBezTo>
                  <a:cubicBezTo>
                    <a:pt x="4658" y="2534"/>
                    <a:pt x="4306" y="2831"/>
                    <a:pt x="4135" y="3034"/>
                  </a:cubicBezTo>
                  <a:cubicBezTo>
                    <a:pt x="3792" y="3449"/>
                    <a:pt x="3531" y="3937"/>
                    <a:pt x="3269" y="4424"/>
                  </a:cubicBezTo>
                  <a:cubicBezTo>
                    <a:pt x="2781" y="5399"/>
                    <a:pt x="2438" y="6455"/>
                    <a:pt x="2258" y="7512"/>
                  </a:cubicBezTo>
                  <a:cubicBezTo>
                    <a:pt x="2140" y="6338"/>
                    <a:pt x="2068" y="5137"/>
                    <a:pt x="1951" y="3973"/>
                  </a:cubicBezTo>
                  <a:cubicBezTo>
                    <a:pt x="1842" y="2808"/>
                    <a:pt x="1689" y="1644"/>
                    <a:pt x="1274" y="551"/>
                  </a:cubicBezTo>
                  <a:cubicBezTo>
                    <a:pt x="1210" y="351"/>
                    <a:pt x="1110" y="1"/>
                    <a:pt x="854" y="1"/>
                  </a:cubicBezTo>
                  <a:close/>
                </a:path>
              </a:pathLst>
            </a:custGeom>
            <a:solidFill>
              <a:srgbClr val="036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974656" y="2570432"/>
              <a:ext cx="54703" cy="1097849"/>
            </a:xfrm>
            <a:custGeom>
              <a:rect b="b" l="l" r="r" t="t"/>
              <a:pathLst>
                <a:path extrusionOk="0" h="22297" w="1111">
                  <a:moveTo>
                    <a:pt x="77" y="1"/>
                  </a:moveTo>
                  <a:cubicBezTo>
                    <a:pt x="39" y="1"/>
                    <a:pt x="0" y="28"/>
                    <a:pt x="0" y="82"/>
                  </a:cubicBezTo>
                  <a:lnTo>
                    <a:pt x="939" y="22236"/>
                  </a:lnTo>
                  <a:cubicBezTo>
                    <a:pt x="962" y="22276"/>
                    <a:pt x="1009" y="22297"/>
                    <a:pt x="1047" y="22297"/>
                  </a:cubicBezTo>
                  <a:cubicBezTo>
                    <a:pt x="1084" y="22297"/>
                    <a:pt x="1111" y="22276"/>
                    <a:pt x="1093" y="22236"/>
                  </a:cubicBezTo>
                  <a:lnTo>
                    <a:pt x="154" y="82"/>
                  </a:lnTo>
                  <a:cubicBezTo>
                    <a:pt x="154" y="28"/>
                    <a:pt x="116" y="1"/>
                    <a:pt x="77" y="1"/>
                  </a:cubicBezTo>
                  <a:close/>
                </a:path>
              </a:pathLst>
            </a:custGeom>
            <a:solidFill>
              <a:srgbClr val="036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991544" y="2570186"/>
              <a:ext cx="22255" cy="1098095"/>
            </a:xfrm>
            <a:custGeom>
              <a:rect b="b" l="l" r="r" t="t"/>
              <a:pathLst>
                <a:path extrusionOk="0" h="22302" w="452">
                  <a:moveTo>
                    <a:pt x="62" y="1"/>
                  </a:moveTo>
                  <a:cubicBezTo>
                    <a:pt x="30" y="1"/>
                    <a:pt x="0" y="18"/>
                    <a:pt x="0" y="51"/>
                  </a:cubicBezTo>
                  <a:lnTo>
                    <a:pt x="298" y="22241"/>
                  </a:lnTo>
                  <a:cubicBezTo>
                    <a:pt x="298" y="22281"/>
                    <a:pt x="337" y="22302"/>
                    <a:pt x="375" y="22302"/>
                  </a:cubicBezTo>
                  <a:cubicBezTo>
                    <a:pt x="413" y="22302"/>
                    <a:pt x="452" y="22281"/>
                    <a:pt x="452" y="22241"/>
                  </a:cubicBezTo>
                  <a:lnTo>
                    <a:pt x="145" y="87"/>
                  </a:lnTo>
                  <a:cubicBezTo>
                    <a:pt x="145" y="27"/>
                    <a:pt x="101" y="1"/>
                    <a:pt x="62" y="1"/>
                  </a:cubicBezTo>
                  <a:close/>
                </a:path>
              </a:pathLst>
            </a:custGeom>
            <a:solidFill>
              <a:srgbClr val="036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474611" y="3135812"/>
              <a:ext cx="1120596" cy="22305"/>
            </a:xfrm>
            <a:custGeom>
              <a:rect b="b" l="l" r="r" t="t"/>
              <a:pathLst>
                <a:path extrusionOk="0" h="453" w="22759">
                  <a:moveTo>
                    <a:pt x="22687" y="1"/>
                  </a:moveTo>
                  <a:lnTo>
                    <a:pt x="118" y="299"/>
                  </a:lnTo>
                  <a:cubicBezTo>
                    <a:pt x="0" y="299"/>
                    <a:pt x="0" y="452"/>
                    <a:pt x="118" y="452"/>
                  </a:cubicBezTo>
                  <a:lnTo>
                    <a:pt x="22651" y="145"/>
                  </a:lnTo>
                  <a:cubicBezTo>
                    <a:pt x="22759" y="145"/>
                    <a:pt x="22759" y="1"/>
                    <a:pt x="22687" y="1"/>
                  </a:cubicBezTo>
                  <a:close/>
                </a:path>
              </a:pathLst>
            </a:custGeom>
            <a:solidFill>
              <a:srgbClr val="036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469293" y="3120696"/>
              <a:ext cx="1120596" cy="52093"/>
            </a:xfrm>
            <a:custGeom>
              <a:rect b="b" l="l" r="r" t="t"/>
              <a:pathLst>
                <a:path extrusionOk="0" h="1058" w="22759">
                  <a:moveTo>
                    <a:pt x="22641" y="1"/>
                  </a:moveTo>
                  <a:lnTo>
                    <a:pt x="108" y="904"/>
                  </a:lnTo>
                  <a:cubicBezTo>
                    <a:pt x="0" y="904"/>
                    <a:pt x="0" y="1057"/>
                    <a:pt x="108" y="1057"/>
                  </a:cubicBezTo>
                  <a:lnTo>
                    <a:pt x="22641" y="154"/>
                  </a:lnTo>
                  <a:cubicBezTo>
                    <a:pt x="22759" y="154"/>
                    <a:pt x="22759" y="1"/>
                    <a:pt x="22641" y="1"/>
                  </a:cubicBezTo>
                  <a:close/>
                </a:path>
              </a:pathLst>
            </a:custGeom>
            <a:solidFill>
              <a:srgbClr val="036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3998634" y="3170917"/>
              <a:ext cx="322309" cy="322309"/>
            </a:xfrm>
            <a:custGeom>
              <a:rect b="b" l="l" r="r" t="t"/>
              <a:pathLst>
                <a:path extrusionOk="0" h="6546" w="6546">
                  <a:moveTo>
                    <a:pt x="3278" y="2032"/>
                  </a:moveTo>
                  <a:cubicBezTo>
                    <a:pt x="3955" y="2032"/>
                    <a:pt x="4515" y="2592"/>
                    <a:pt x="4515" y="3269"/>
                  </a:cubicBezTo>
                  <a:cubicBezTo>
                    <a:pt x="4515" y="3946"/>
                    <a:pt x="3955" y="4515"/>
                    <a:pt x="3278" y="4515"/>
                  </a:cubicBezTo>
                  <a:cubicBezTo>
                    <a:pt x="2565" y="4515"/>
                    <a:pt x="2032" y="3946"/>
                    <a:pt x="2032" y="3269"/>
                  </a:cubicBezTo>
                  <a:cubicBezTo>
                    <a:pt x="2032" y="2592"/>
                    <a:pt x="2565" y="2032"/>
                    <a:pt x="3278" y="2032"/>
                  </a:cubicBezTo>
                  <a:close/>
                  <a:moveTo>
                    <a:pt x="2601" y="1"/>
                  </a:moveTo>
                  <a:lnTo>
                    <a:pt x="2447" y="832"/>
                  </a:lnTo>
                  <a:cubicBezTo>
                    <a:pt x="2339" y="868"/>
                    <a:pt x="2222" y="904"/>
                    <a:pt x="2077" y="976"/>
                  </a:cubicBezTo>
                  <a:lnTo>
                    <a:pt x="1436" y="488"/>
                  </a:lnTo>
                  <a:lnTo>
                    <a:pt x="497" y="1427"/>
                  </a:lnTo>
                  <a:lnTo>
                    <a:pt x="949" y="2104"/>
                  </a:lnTo>
                  <a:cubicBezTo>
                    <a:pt x="904" y="2222"/>
                    <a:pt x="831" y="2330"/>
                    <a:pt x="795" y="2484"/>
                  </a:cubicBezTo>
                  <a:lnTo>
                    <a:pt x="1" y="2592"/>
                  </a:lnTo>
                  <a:lnTo>
                    <a:pt x="1" y="3946"/>
                  </a:lnTo>
                  <a:lnTo>
                    <a:pt x="795" y="4063"/>
                  </a:lnTo>
                  <a:cubicBezTo>
                    <a:pt x="831" y="4217"/>
                    <a:pt x="904" y="4325"/>
                    <a:pt x="949" y="4443"/>
                  </a:cubicBezTo>
                  <a:lnTo>
                    <a:pt x="497" y="5120"/>
                  </a:lnTo>
                  <a:lnTo>
                    <a:pt x="1436" y="6058"/>
                  </a:lnTo>
                  <a:lnTo>
                    <a:pt x="2077" y="5607"/>
                  </a:lnTo>
                  <a:cubicBezTo>
                    <a:pt x="2222" y="5643"/>
                    <a:pt x="2339" y="5715"/>
                    <a:pt x="2447" y="5752"/>
                  </a:cubicBezTo>
                  <a:lnTo>
                    <a:pt x="2601" y="6546"/>
                  </a:lnTo>
                  <a:lnTo>
                    <a:pt x="3919" y="6546"/>
                  </a:lnTo>
                  <a:lnTo>
                    <a:pt x="4063" y="5752"/>
                  </a:lnTo>
                  <a:cubicBezTo>
                    <a:pt x="4181" y="5715"/>
                    <a:pt x="4334" y="5643"/>
                    <a:pt x="4442" y="5607"/>
                  </a:cubicBezTo>
                  <a:lnTo>
                    <a:pt x="5120" y="6058"/>
                  </a:lnTo>
                  <a:lnTo>
                    <a:pt x="6058" y="5120"/>
                  </a:lnTo>
                  <a:lnTo>
                    <a:pt x="5571" y="4443"/>
                  </a:lnTo>
                  <a:cubicBezTo>
                    <a:pt x="5643" y="4325"/>
                    <a:pt x="5688" y="4217"/>
                    <a:pt x="5724" y="4063"/>
                  </a:cubicBezTo>
                  <a:lnTo>
                    <a:pt x="6546" y="3946"/>
                  </a:lnTo>
                  <a:lnTo>
                    <a:pt x="6546" y="2592"/>
                  </a:lnTo>
                  <a:lnTo>
                    <a:pt x="5724" y="2484"/>
                  </a:lnTo>
                  <a:cubicBezTo>
                    <a:pt x="5688" y="2330"/>
                    <a:pt x="5643" y="2222"/>
                    <a:pt x="5571" y="2104"/>
                  </a:cubicBezTo>
                  <a:lnTo>
                    <a:pt x="6058" y="1427"/>
                  </a:lnTo>
                  <a:lnTo>
                    <a:pt x="5120" y="488"/>
                  </a:lnTo>
                  <a:lnTo>
                    <a:pt x="4442" y="976"/>
                  </a:lnTo>
                  <a:cubicBezTo>
                    <a:pt x="4334" y="904"/>
                    <a:pt x="4181" y="868"/>
                    <a:pt x="4063" y="832"/>
                  </a:cubicBezTo>
                  <a:lnTo>
                    <a:pt x="3919" y="1"/>
                  </a:ln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3474611" y="2585547"/>
              <a:ext cx="1101935" cy="563228"/>
            </a:xfrm>
            <a:custGeom>
              <a:rect b="b" l="l" r="r" t="t"/>
              <a:pathLst>
                <a:path extrusionOk="0" h="11439" w="22380">
                  <a:moveTo>
                    <a:pt x="10346" y="642"/>
                  </a:moveTo>
                  <a:lnTo>
                    <a:pt x="10572" y="5832"/>
                  </a:lnTo>
                  <a:lnTo>
                    <a:pt x="10499" y="642"/>
                  </a:lnTo>
                  <a:close/>
                  <a:moveTo>
                    <a:pt x="22380" y="1"/>
                  </a:moveTo>
                  <a:lnTo>
                    <a:pt x="10644" y="642"/>
                  </a:lnTo>
                  <a:lnTo>
                    <a:pt x="10797" y="10834"/>
                  </a:lnTo>
                  <a:lnTo>
                    <a:pt x="10797" y="11321"/>
                  </a:lnTo>
                  <a:lnTo>
                    <a:pt x="11213" y="11321"/>
                  </a:lnTo>
                  <a:lnTo>
                    <a:pt x="14896" y="11177"/>
                  </a:lnTo>
                  <a:lnTo>
                    <a:pt x="22380" y="1"/>
                  </a:lnTo>
                  <a:close/>
                  <a:moveTo>
                    <a:pt x="10193" y="642"/>
                  </a:moveTo>
                  <a:lnTo>
                    <a:pt x="0" y="1165"/>
                  </a:lnTo>
                  <a:lnTo>
                    <a:pt x="831" y="11439"/>
                  </a:lnTo>
                  <a:lnTo>
                    <a:pt x="10644" y="11321"/>
                  </a:lnTo>
                  <a:lnTo>
                    <a:pt x="10644" y="10834"/>
                  </a:lnTo>
                  <a:lnTo>
                    <a:pt x="10193" y="642"/>
                  </a:lnTo>
                  <a:close/>
                </a:path>
              </a:pathLst>
            </a:custGeom>
            <a:solidFill>
              <a:srgbClr val="2224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976428" y="2617108"/>
              <a:ext cx="22255" cy="501878"/>
            </a:xfrm>
            <a:custGeom>
              <a:rect b="b" l="l" r="r" t="t"/>
              <a:pathLst>
                <a:path extrusionOk="0" h="10193" w="452">
                  <a:moveTo>
                    <a:pt x="1" y="1"/>
                  </a:moveTo>
                  <a:lnTo>
                    <a:pt x="452" y="10193"/>
                  </a:lnTo>
                  <a:lnTo>
                    <a:pt x="380" y="5191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991544" y="2617108"/>
              <a:ext cx="14722" cy="525906"/>
            </a:xfrm>
            <a:custGeom>
              <a:rect b="b" l="l" r="r" t="t"/>
              <a:pathLst>
                <a:path extrusionOk="0" h="10681" w="299">
                  <a:moveTo>
                    <a:pt x="0" y="1"/>
                  </a:moveTo>
                  <a:lnTo>
                    <a:pt x="73" y="5191"/>
                  </a:lnTo>
                  <a:lnTo>
                    <a:pt x="145" y="10193"/>
                  </a:lnTo>
                  <a:lnTo>
                    <a:pt x="145" y="10680"/>
                  </a:lnTo>
                  <a:lnTo>
                    <a:pt x="298" y="10680"/>
                  </a:lnTo>
                  <a:lnTo>
                    <a:pt x="298" y="1019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3517299" y="3148712"/>
              <a:ext cx="681447" cy="468544"/>
            </a:xfrm>
            <a:custGeom>
              <a:rect b="b" l="l" r="r" t="t"/>
              <a:pathLst>
                <a:path extrusionOk="0" h="9516" w="13840">
                  <a:moveTo>
                    <a:pt x="13839" y="1"/>
                  </a:moveTo>
                  <a:lnTo>
                    <a:pt x="10346" y="37"/>
                  </a:lnTo>
                  <a:lnTo>
                    <a:pt x="9967" y="37"/>
                  </a:lnTo>
                  <a:lnTo>
                    <a:pt x="10084" y="3007"/>
                  </a:lnTo>
                  <a:lnTo>
                    <a:pt x="10571" y="2935"/>
                  </a:lnTo>
                  <a:cubicBezTo>
                    <a:pt x="10607" y="2781"/>
                    <a:pt x="10680" y="2673"/>
                    <a:pt x="10725" y="2555"/>
                  </a:cubicBezTo>
                  <a:lnTo>
                    <a:pt x="10273" y="1878"/>
                  </a:lnTo>
                  <a:lnTo>
                    <a:pt x="11212" y="939"/>
                  </a:lnTo>
                  <a:lnTo>
                    <a:pt x="11853" y="1427"/>
                  </a:lnTo>
                  <a:cubicBezTo>
                    <a:pt x="11998" y="1355"/>
                    <a:pt x="12115" y="1319"/>
                    <a:pt x="12223" y="1283"/>
                  </a:cubicBezTo>
                  <a:lnTo>
                    <a:pt x="12377" y="452"/>
                  </a:lnTo>
                  <a:lnTo>
                    <a:pt x="13541" y="452"/>
                  </a:lnTo>
                  <a:lnTo>
                    <a:pt x="13839" y="1"/>
                  </a:lnTo>
                  <a:close/>
                  <a:moveTo>
                    <a:pt x="10156" y="4442"/>
                  </a:moveTo>
                  <a:lnTo>
                    <a:pt x="10192" y="5453"/>
                  </a:lnTo>
                  <a:lnTo>
                    <a:pt x="10644" y="4740"/>
                  </a:lnTo>
                  <a:cubicBezTo>
                    <a:pt x="10644" y="4668"/>
                    <a:pt x="10607" y="4587"/>
                    <a:pt x="10571" y="4514"/>
                  </a:cubicBezTo>
                  <a:lnTo>
                    <a:pt x="10156" y="4442"/>
                  </a:lnTo>
                  <a:close/>
                  <a:moveTo>
                    <a:pt x="10003" y="4442"/>
                  </a:moveTo>
                  <a:lnTo>
                    <a:pt x="10003" y="5715"/>
                  </a:lnTo>
                  <a:lnTo>
                    <a:pt x="10048" y="5679"/>
                  </a:lnTo>
                  <a:lnTo>
                    <a:pt x="10003" y="4442"/>
                  </a:lnTo>
                  <a:close/>
                  <a:moveTo>
                    <a:pt x="9777" y="73"/>
                  </a:moveTo>
                  <a:lnTo>
                    <a:pt x="0" y="452"/>
                  </a:lnTo>
                  <a:lnTo>
                    <a:pt x="677" y="9516"/>
                  </a:lnTo>
                  <a:lnTo>
                    <a:pt x="7448" y="9516"/>
                  </a:lnTo>
                  <a:lnTo>
                    <a:pt x="9858" y="5941"/>
                  </a:lnTo>
                  <a:lnTo>
                    <a:pt x="9858" y="4397"/>
                  </a:lnTo>
                  <a:lnTo>
                    <a:pt x="9777" y="4397"/>
                  </a:lnTo>
                  <a:lnTo>
                    <a:pt x="9777" y="3043"/>
                  </a:lnTo>
                  <a:lnTo>
                    <a:pt x="9822" y="3043"/>
                  </a:lnTo>
                  <a:lnTo>
                    <a:pt x="9777" y="73"/>
                  </a:lnTo>
                  <a:close/>
                </a:path>
              </a:pathLst>
            </a:custGeom>
            <a:solidFill>
              <a:srgbClr val="2224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006216" y="3150484"/>
              <a:ext cx="12949" cy="277847"/>
            </a:xfrm>
            <a:custGeom>
              <a:rect b="b" l="l" r="r" t="t"/>
              <a:pathLst>
                <a:path extrusionOk="0" h="5643" w="263">
                  <a:moveTo>
                    <a:pt x="37" y="1"/>
                  </a:moveTo>
                  <a:lnTo>
                    <a:pt x="0" y="37"/>
                  </a:lnTo>
                  <a:lnTo>
                    <a:pt x="37" y="2971"/>
                  </a:lnTo>
                  <a:lnTo>
                    <a:pt x="154" y="2971"/>
                  </a:lnTo>
                  <a:lnTo>
                    <a:pt x="37" y="1"/>
                  </a:lnTo>
                  <a:close/>
                  <a:moveTo>
                    <a:pt x="73" y="4406"/>
                  </a:moveTo>
                  <a:lnTo>
                    <a:pt x="118" y="5643"/>
                  </a:lnTo>
                  <a:lnTo>
                    <a:pt x="262" y="5417"/>
                  </a:lnTo>
                  <a:lnTo>
                    <a:pt x="226" y="4406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998634" y="3152257"/>
              <a:ext cx="11177" cy="288975"/>
            </a:xfrm>
            <a:custGeom>
              <a:rect b="b" l="l" r="r" t="t"/>
              <a:pathLst>
                <a:path extrusionOk="0" h="5869" w="227">
                  <a:moveTo>
                    <a:pt x="1" y="1"/>
                  </a:moveTo>
                  <a:lnTo>
                    <a:pt x="46" y="2971"/>
                  </a:lnTo>
                  <a:lnTo>
                    <a:pt x="191" y="2935"/>
                  </a:lnTo>
                  <a:lnTo>
                    <a:pt x="154" y="1"/>
                  </a:lnTo>
                  <a:close/>
                  <a:moveTo>
                    <a:pt x="82" y="4325"/>
                  </a:moveTo>
                  <a:lnTo>
                    <a:pt x="82" y="5869"/>
                  </a:lnTo>
                  <a:lnTo>
                    <a:pt x="227" y="5643"/>
                  </a:lnTo>
                  <a:lnTo>
                    <a:pt x="227" y="4370"/>
                  </a:lnTo>
                  <a:lnTo>
                    <a:pt x="82" y="4325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515477" y="3154029"/>
              <a:ext cx="257414" cy="9404"/>
            </a:xfrm>
            <a:custGeom>
              <a:rect b="b" l="l" r="r" t="t"/>
              <a:pathLst>
                <a:path extrusionOk="0" h="191" w="5228">
                  <a:moveTo>
                    <a:pt x="5228" y="1"/>
                  </a:moveTo>
                  <a:lnTo>
                    <a:pt x="1" y="46"/>
                  </a:lnTo>
                  <a:lnTo>
                    <a:pt x="1" y="191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2224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515477" y="3142951"/>
              <a:ext cx="687257" cy="13393"/>
            </a:xfrm>
            <a:custGeom>
              <a:rect b="b" l="l" r="r" t="t"/>
              <a:pathLst>
                <a:path extrusionOk="0" h="272" w="13958">
                  <a:moveTo>
                    <a:pt x="13958" y="0"/>
                  </a:moveTo>
                  <a:lnTo>
                    <a:pt x="10383" y="154"/>
                  </a:lnTo>
                  <a:lnTo>
                    <a:pt x="13876" y="118"/>
                  </a:lnTo>
                  <a:lnTo>
                    <a:pt x="13958" y="0"/>
                  </a:lnTo>
                  <a:close/>
                  <a:moveTo>
                    <a:pt x="9814" y="0"/>
                  </a:moveTo>
                  <a:lnTo>
                    <a:pt x="1" y="118"/>
                  </a:lnTo>
                  <a:lnTo>
                    <a:pt x="1" y="271"/>
                  </a:lnTo>
                  <a:lnTo>
                    <a:pt x="5228" y="226"/>
                  </a:lnTo>
                  <a:lnTo>
                    <a:pt x="10383" y="0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515477" y="3135812"/>
              <a:ext cx="692575" cy="35156"/>
            </a:xfrm>
            <a:custGeom>
              <a:rect b="b" l="l" r="r" t="t"/>
              <a:pathLst>
                <a:path extrusionOk="0" h="714" w="14066">
                  <a:moveTo>
                    <a:pt x="14066" y="1"/>
                  </a:moveTo>
                  <a:lnTo>
                    <a:pt x="10383" y="145"/>
                  </a:lnTo>
                  <a:lnTo>
                    <a:pt x="5228" y="371"/>
                  </a:lnTo>
                  <a:lnTo>
                    <a:pt x="1" y="561"/>
                  </a:lnTo>
                  <a:lnTo>
                    <a:pt x="37" y="714"/>
                  </a:lnTo>
                  <a:lnTo>
                    <a:pt x="9814" y="335"/>
                  </a:lnTo>
                  <a:lnTo>
                    <a:pt x="9967" y="335"/>
                  </a:lnTo>
                  <a:lnTo>
                    <a:pt x="10004" y="299"/>
                  </a:lnTo>
                  <a:lnTo>
                    <a:pt x="10383" y="299"/>
                  </a:lnTo>
                  <a:lnTo>
                    <a:pt x="13958" y="145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998634" y="3170917"/>
              <a:ext cx="185428" cy="211229"/>
            </a:xfrm>
            <a:custGeom>
              <a:rect b="b" l="l" r="r" t="t"/>
              <a:pathLst>
                <a:path extrusionOk="0" h="4290" w="3766">
                  <a:moveTo>
                    <a:pt x="2601" y="1"/>
                  </a:moveTo>
                  <a:lnTo>
                    <a:pt x="2447" y="832"/>
                  </a:lnTo>
                  <a:cubicBezTo>
                    <a:pt x="2339" y="868"/>
                    <a:pt x="2222" y="904"/>
                    <a:pt x="2077" y="976"/>
                  </a:cubicBezTo>
                  <a:lnTo>
                    <a:pt x="1436" y="488"/>
                  </a:lnTo>
                  <a:lnTo>
                    <a:pt x="497" y="1427"/>
                  </a:lnTo>
                  <a:lnTo>
                    <a:pt x="949" y="2104"/>
                  </a:lnTo>
                  <a:cubicBezTo>
                    <a:pt x="904" y="2222"/>
                    <a:pt x="831" y="2330"/>
                    <a:pt x="795" y="2484"/>
                  </a:cubicBezTo>
                  <a:lnTo>
                    <a:pt x="308" y="2556"/>
                  </a:lnTo>
                  <a:lnTo>
                    <a:pt x="191" y="2556"/>
                  </a:lnTo>
                  <a:lnTo>
                    <a:pt x="46" y="2592"/>
                  </a:lnTo>
                  <a:lnTo>
                    <a:pt x="1" y="2592"/>
                  </a:lnTo>
                  <a:lnTo>
                    <a:pt x="1" y="3946"/>
                  </a:lnTo>
                  <a:lnTo>
                    <a:pt x="82" y="3946"/>
                  </a:lnTo>
                  <a:lnTo>
                    <a:pt x="227" y="3991"/>
                  </a:lnTo>
                  <a:lnTo>
                    <a:pt x="380" y="3991"/>
                  </a:lnTo>
                  <a:lnTo>
                    <a:pt x="795" y="4063"/>
                  </a:lnTo>
                  <a:cubicBezTo>
                    <a:pt x="831" y="4136"/>
                    <a:pt x="868" y="4217"/>
                    <a:pt x="868" y="4289"/>
                  </a:cubicBezTo>
                  <a:lnTo>
                    <a:pt x="3765" y="1"/>
                  </a:lnTo>
                  <a:close/>
                </a:path>
              </a:pathLst>
            </a:custGeom>
            <a:solidFill>
              <a:srgbClr val="FDD0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026650" y="2894899"/>
              <a:ext cx="525906" cy="724136"/>
            </a:xfrm>
            <a:custGeom>
              <a:rect b="b" l="l" r="r" t="t"/>
              <a:pathLst>
                <a:path extrusionOk="0" h="14707" w="10681">
                  <a:moveTo>
                    <a:pt x="10680" y="1"/>
                  </a:moveTo>
                  <a:lnTo>
                    <a:pt x="7223" y="4740"/>
                  </a:lnTo>
                  <a:lnTo>
                    <a:pt x="10310" y="4632"/>
                  </a:lnTo>
                  <a:lnTo>
                    <a:pt x="10680" y="1"/>
                  </a:lnTo>
                  <a:close/>
                  <a:moveTo>
                    <a:pt x="10310" y="4776"/>
                  </a:moveTo>
                  <a:lnTo>
                    <a:pt x="7105" y="4894"/>
                  </a:lnTo>
                  <a:lnTo>
                    <a:pt x="7033" y="4966"/>
                  </a:lnTo>
                  <a:lnTo>
                    <a:pt x="10265" y="4930"/>
                  </a:lnTo>
                  <a:lnTo>
                    <a:pt x="10310" y="4776"/>
                  </a:lnTo>
                  <a:close/>
                  <a:moveTo>
                    <a:pt x="10265" y="5083"/>
                  </a:moveTo>
                  <a:lnTo>
                    <a:pt x="6961" y="5119"/>
                  </a:lnTo>
                  <a:lnTo>
                    <a:pt x="5038" y="7747"/>
                  </a:lnTo>
                  <a:cubicBezTo>
                    <a:pt x="5074" y="7864"/>
                    <a:pt x="5119" y="7972"/>
                    <a:pt x="5155" y="8090"/>
                  </a:cubicBezTo>
                  <a:lnTo>
                    <a:pt x="5977" y="8198"/>
                  </a:lnTo>
                  <a:lnTo>
                    <a:pt x="5977" y="9552"/>
                  </a:lnTo>
                  <a:lnTo>
                    <a:pt x="5155" y="9669"/>
                  </a:lnTo>
                  <a:cubicBezTo>
                    <a:pt x="5119" y="9823"/>
                    <a:pt x="5074" y="9931"/>
                    <a:pt x="5002" y="10049"/>
                  </a:cubicBezTo>
                  <a:lnTo>
                    <a:pt x="5489" y="10726"/>
                  </a:lnTo>
                  <a:lnTo>
                    <a:pt x="4551" y="11664"/>
                  </a:lnTo>
                  <a:lnTo>
                    <a:pt x="3873" y="11213"/>
                  </a:lnTo>
                  <a:cubicBezTo>
                    <a:pt x="3765" y="11249"/>
                    <a:pt x="3612" y="11321"/>
                    <a:pt x="3494" y="11358"/>
                  </a:cubicBezTo>
                  <a:lnTo>
                    <a:pt x="3350" y="12152"/>
                  </a:lnTo>
                  <a:lnTo>
                    <a:pt x="2032" y="12152"/>
                  </a:lnTo>
                  <a:lnTo>
                    <a:pt x="1996" y="11926"/>
                  </a:lnTo>
                  <a:lnTo>
                    <a:pt x="1" y="14635"/>
                  </a:lnTo>
                  <a:lnTo>
                    <a:pt x="1" y="14671"/>
                  </a:lnTo>
                  <a:lnTo>
                    <a:pt x="4514" y="14707"/>
                  </a:lnTo>
                  <a:lnTo>
                    <a:pt x="10193" y="5941"/>
                  </a:lnTo>
                  <a:lnTo>
                    <a:pt x="10265" y="5083"/>
                  </a:lnTo>
                  <a:close/>
                </a:path>
              </a:pathLst>
            </a:custGeom>
            <a:solidFill>
              <a:srgbClr val="2224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024877" y="3615422"/>
              <a:ext cx="1822" cy="1822"/>
            </a:xfrm>
            <a:custGeom>
              <a:rect b="b" l="l" r="r" t="t"/>
              <a:pathLst>
                <a:path extrusionOk="0" h="37" w="37">
                  <a:moveTo>
                    <a:pt x="37" y="1"/>
                  </a:moveTo>
                  <a:lnTo>
                    <a:pt x="1" y="37"/>
                  </a:lnTo>
                  <a:lnTo>
                    <a:pt x="37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198682" y="3356292"/>
              <a:ext cx="16938" cy="24028"/>
            </a:xfrm>
            <a:custGeom>
              <a:rect b="b" l="l" r="r" t="t"/>
              <a:pathLst>
                <a:path extrusionOk="0" h="488" w="344">
                  <a:moveTo>
                    <a:pt x="343" y="0"/>
                  </a:moveTo>
                  <a:lnTo>
                    <a:pt x="0" y="488"/>
                  </a:lnTo>
                  <a:cubicBezTo>
                    <a:pt x="154" y="334"/>
                    <a:pt x="271" y="181"/>
                    <a:pt x="343" y="0"/>
                  </a:cubicBezTo>
                  <a:close/>
                </a:path>
              </a:pathLst>
            </a:custGeom>
            <a:solidFill>
              <a:srgbClr val="2224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369335" y="3137584"/>
              <a:ext cx="162779" cy="9404"/>
            </a:xfrm>
            <a:custGeom>
              <a:rect b="b" l="l" r="r" t="t"/>
              <a:pathLst>
                <a:path extrusionOk="0" h="191" w="3306">
                  <a:moveTo>
                    <a:pt x="3305" y="1"/>
                  </a:moveTo>
                  <a:lnTo>
                    <a:pt x="73" y="37"/>
                  </a:lnTo>
                  <a:lnTo>
                    <a:pt x="1" y="190"/>
                  </a:lnTo>
                  <a:lnTo>
                    <a:pt x="3305" y="154"/>
                  </a:lnTo>
                  <a:lnTo>
                    <a:pt x="3305" y="1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4376474" y="3122961"/>
              <a:ext cx="157855" cy="12900"/>
            </a:xfrm>
            <a:custGeom>
              <a:rect b="b" l="l" r="r" t="t"/>
              <a:pathLst>
                <a:path extrusionOk="0" h="262" w="3206">
                  <a:moveTo>
                    <a:pt x="3205" y="0"/>
                  </a:moveTo>
                  <a:lnTo>
                    <a:pt x="118" y="108"/>
                  </a:lnTo>
                  <a:lnTo>
                    <a:pt x="0" y="262"/>
                  </a:lnTo>
                  <a:lnTo>
                    <a:pt x="3205" y="144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rgbClr val="25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124876" y="3276283"/>
              <a:ext cx="196064" cy="216940"/>
            </a:xfrm>
            <a:custGeom>
              <a:rect b="b" l="l" r="r" t="t"/>
              <a:pathLst>
                <a:path extrusionOk="0" h="4406" w="3982">
                  <a:moveTo>
                    <a:pt x="3043" y="1"/>
                  </a:moveTo>
                  <a:lnTo>
                    <a:pt x="1842" y="1625"/>
                  </a:lnTo>
                  <a:cubicBezTo>
                    <a:pt x="1770" y="1806"/>
                    <a:pt x="1653" y="1959"/>
                    <a:pt x="1499" y="2113"/>
                  </a:cubicBezTo>
                  <a:lnTo>
                    <a:pt x="1" y="4180"/>
                  </a:lnTo>
                  <a:lnTo>
                    <a:pt x="37" y="4406"/>
                  </a:lnTo>
                  <a:lnTo>
                    <a:pt x="1355" y="4406"/>
                  </a:lnTo>
                  <a:lnTo>
                    <a:pt x="1499" y="3612"/>
                  </a:lnTo>
                  <a:cubicBezTo>
                    <a:pt x="1617" y="3575"/>
                    <a:pt x="1770" y="3503"/>
                    <a:pt x="1878" y="3467"/>
                  </a:cubicBezTo>
                  <a:lnTo>
                    <a:pt x="2556" y="3918"/>
                  </a:lnTo>
                  <a:lnTo>
                    <a:pt x="3494" y="2980"/>
                  </a:lnTo>
                  <a:lnTo>
                    <a:pt x="3007" y="2303"/>
                  </a:lnTo>
                  <a:cubicBezTo>
                    <a:pt x="3079" y="2185"/>
                    <a:pt x="3124" y="2077"/>
                    <a:pt x="3160" y="1923"/>
                  </a:cubicBezTo>
                  <a:lnTo>
                    <a:pt x="3982" y="1806"/>
                  </a:lnTo>
                  <a:lnTo>
                    <a:pt x="3982" y="452"/>
                  </a:lnTo>
                  <a:lnTo>
                    <a:pt x="3160" y="344"/>
                  </a:lnTo>
                  <a:cubicBezTo>
                    <a:pt x="3124" y="226"/>
                    <a:pt x="3079" y="118"/>
                    <a:pt x="3043" y="1"/>
                  </a:cubicBezTo>
                  <a:close/>
                </a:path>
              </a:pathLst>
            </a:custGeom>
            <a:solidFill>
              <a:srgbClr val="FDD0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3637731" y="2709573"/>
              <a:ext cx="513006" cy="511233"/>
            </a:xfrm>
            <a:custGeom>
              <a:rect b="b" l="l" r="r" t="t"/>
              <a:pathLst>
                <a:path extrusionOk="0" h="10383" w="10419">
                  <a:moveTo>
                    <a:pt x="5227" y="3241"/>
                  </a:moveTo>
                  <a:cubicBezTo>
                    <a:pt x="6320" y="3241"/>
                    <a:pt x="7186" y="4108"/>
                    <a:pt x="7186" y="5191"/>
                  </a:cubicBezTo>
                  <a:cubicBezTo>
                    <a:pt x="7186" y="6284"/>
                    <a:pt x="6320" y="7186"/>
                    <a:pt x="5227" y="7186"/>
                  </a:cubicBezTo>
                  <a:cubicBezTo>
                    <a:pt x="4099" y="7186"/>
                    <a:pt x="3232" y="6284"/>
                    <a:pt x="3232" y="5191"/>
                  </a:cubicBezTo>
                  <a:cubicBezTo>
                    <a:pt x="3232" y="4108"/>
                    <a:pt x="4099" y="3241"/>
                    <a:pt x="5227" y="3241"/>
                  </a:cubicBezTo>
                  <a:close/>
                  <a:moveTo>
                    <a:pt x="4135" y="0"/>
                  </a:moveTo>
                  <a:lnTo>
                    <a:pt x="3946" y="1282"/>
                  </a:lnTo>
                  <a:cubicBezTo>
                    <a:pt x="3720" y="1355"/>
                    <a:pt x="3539" y="1436"/>
                    <a:pt x="3350" y="1544"/>
                  </a:cubicBezTo>
                  <a:lnTo>
                    <a:pt x="2294" y="795"/>
                  </a:lnTo>
                  <a:lnTo>
                    <a:pt x="786" y="2302"/>
                  </a:lnTo>
                  <a:lnTo>
                    <a:pt x="1544" y="3350"/>
                  </a:lnTo>
                  <a:cubicBezTo>
                    <a:pt x="1463" y="3539"/>
                    <a:pt x="1355" y="3729"/>
                    <a:pt x="1319" y="3918"/>
                  </a:cubicBezTo>
                  <a:lnTo>
                    <a:pt x="1" y="4144"/>
                  </a:lnTo>
                  <a:lnTo>
                    <a:pt x="1" y="6247"/>
                  </a:lnTo>
                  <a:lnTo>
                    <a:pt x="1319" y="6473"/>
                  </a:lnTo>
                  <a:cubicBezTo>
                    <a:pt x="1355" y="6699"/>
                    <a:pt x="1463" y="6888"/>
                    <a:pt x="1544" y="7078"/>
                  </a:cubicBezTo>
                  <a:lnTo>
                    <a:pt x="786" y="8125"/>
                  </a:lnTo>
                  <a:lnTo>
                    <a:pt x="2294" y="9633"/>
                  </a:lnTo>
                  <a:lnTo>
                    <a:pt x="3350" y="8883"/>
                  </a:lnTo>
                  <a:cubicBezTo>
                    <a:pt x="3539" y="8956"/>
                    <a:pt x="3720" y="9073"/>
                    <a:pt x="3946" y="9109"/>
                  </a:cubicBezTo>
                  <a:lnTo>
                    <a:pt x="4135" y="10382"/>
                  </a:lnTo>
                  <a:lnTo>
                    <a:pt x="6284" y="10382"/>
                  </a:lnTo>
                  <a:lnTo>
                    <a:pt x="6473" y="9109"/>
                  </a:lnTo>
                  <a:cubicBezTo>
                    <a:pt x="6699" y="9073"/>
                    <a:pt x="6880" y="8956"/>
                    <a:pt x="7069" y="8883"/>
                  </a:cubicBezTo>
                  <a:lnTo>
                    <a:pt x="8125" y="9633"/>
                  </a:lnTo>
                  <a:lnTo>
                    <a:pt x="9633" y="8125"/>
                  </a:lnTo>
                  <a:lnTo>
                    <a:pt x="8875" y="7078"/>
                  </a:lnTo>
                  <a:cubicBezTo>
                    <a:pt x="8992" y="6888"/>
                    <a:pt x="9064" y="6699"/>
                    <a:pt x="9100" y="6473"/>
                  </a:cubicBezTo>
                  <a:lnTo>
                    <a:pt x="10418" y="6247"/>
                  </a:lnTo>
                  <a:lnTo>
                    <a:pt x="10418" y="4144"/>
                  </a:lnTo>
                  <a:lnTo>
                    <a:pt x="9100" y="3918"/>
                  </a:lnTo>
                  <a:cubicBezTo>
                    <a:pt x="9064" y="3729"/>
                    <a:pt x="8992" y="3539"/>
                    <a:pt x="8875" y="3350"/>
                  </a:cubicBezTo>
                  <a:lnTo>
                    <a:pt x="9633" y="2302"/>
                  </a:lnTo>
                  <a:lnTo>
                    <a:pt x="8125" y="795"/>
                  </a:lnTo>
                  <a:lnTo>
                    <a:pt x="7069" y="1544"/>
                  </a:lnTo>
                  <a:cubicBezTo>
                    <a:pt x="6880" y="1436"/>
                    <a:pt x="6699" y="1355"/>
                    <a:pt x="6473" y="1282"/>
                  </a:cubicBezTo>
                  <a:lnTo>
                    <a:pt x="6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3015432" y="3116807"/>
              <a:ext cx="498333" cy="511578"/>
            </a:xfrm>
            <a:custGeom>
              <a:rect b="b" l="l" r="r" t="t"/>
              <a:pathLst>
                <a:path extrusionOk="0" h="10390" w="10121">
                  <a:moveTo>
                    <a:pt x="2065" y="1"/>
                  </a:moveTo>
                  <a:cubicBezTo>
                    <a:pt x="1322" y="1"/>
                    <a:pt x="586" y="472"/>
                    <a:pt x="299" y="1172"/>
                  </a:cubicBezTo>
                  <a:cubicBezTo>
                    <a:pt x="1" y="1885"/>
                    <a:pt x="190" y="2716"/>
                    <a:pt x="488" y="3465"/>
                  </a:cubicBezTo>
                  <a:cubicBezTo>
                    <a:pt x="868" y="4332"/>
                    <a:pt x="1391" y="5162"/>
                    <a:pt x="1915" y="5993"/>
                  </a:cubicBezTo>
                  <a:cubicBezTo>
                    <a:pt x="2673" y="7194"/>
                    <a:pt x="3458" y="8430"/>
                    <a:pt x="4704" y="9189"/>
                  </a:cubicBezTo>
                  <a:cubicBezTo>
                    <a:pt x="5797" y="9866"/>
                    <a:pt x="7151" y="10010"/>
                    <a:pt x="8424" y="10200"/>
                  </a:cubicBezTo>
                  <a:cubicBezTo>
                    <a:pt x="8992" y="10236"/>
                    <a:pt x="9552" y="10317"/>
                    <a:pt x="10121" y="10389"/>
                  </a:cubicBezTo>
                  <a:lnTo>
                    <a:pt x="9967" y="8475"/>
                  </a:lnTo>
                  <a:cubicBezTo>
                    <a:pt x="9480" y="8322"/>
                    <a:pt x="9101" y="8169"/>
                    <a:pt x="8992" y="8132"/>
                  </a:cubicBezTo>
                  <a:cubicBezTo>
                    <a:pt x="7449" y="7455"/>
                    <a:pt x="5679" y="5948"/>
                    <a:pt x="4966" y="4449"/>
                  </a:cubicBezTo>
                  <a:cubicBezTo>
                    <a:pt x="4325" y="3167"/>
                    <a:pt x="3910" y="161"/>
                    <a:pt x="2222" y="8"/>
                  </a:cubicBezTo>
                  <a:cubicBezTo>
                    <a:pt x="2170" y="3"/>
                    <a:pt x="2117" y="1"/>
                    <a:pt x="2065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152358" y="4787196"/>
              <a:ext cx="194734" cy="80750"/>
            </a:xfrm>
            <a:custGeom>
              <a:rect b="b" l="l" r="r" t="t"/>
              <a:pathLst>
                <a:path extrusionOk="0" h="1640" w="3955">
                  <a:moveTo>
                    <a:pt x="1019" y="1"/>
                  </a:moveTo>
                  <a:cubicBezTo>
                    <a:pt x="772" y="1"/>
                    <a:pt x="538" y="94"/>
                    <a:pt x="380" y="314"/>
                  </a:cubicBezTo>
                  <a:cubicBezTo>
                    <a:pt x="190" y="504"/>
                    <a:pt x="0" y="1181"/>
                    <a:pt x="190" y="1406"/>
                  </a:cubicBezTo>
                  <a:cubicBezTo>
                    <a:pt x="307" y="1551"/>
                    <a:pt x="533" y="1587"/>
                    <a:pt x="759" y="1587"/>
                  </a:cubicBezTo>
                  <a:lnTo>
                    <a:pt x="2519" y="1587"/>
                  </a:lnTo>
                  <a:cubicBezTo>
                    <a:pt x="2748" y="1587"/>
                    <a:pt x="2993" y="1639"/>
                    <a:pt x="3229" y="1639"/>
                  </a:cubicBezTo>
                  <a:cubicBezTo>
                    <a:pt x="3348" y="1639"/>
                    <a:pt x="3464" y="1626"/>
                    <a:pt x="3575" y="1587"/>
                  </a:cubicBezTo>
                  <a:cubicBezTo>
                    <a:pt x="3765" y="1551"/>
                    <a:pt x="3873" y="1479"/>
                    <a:pt x="3918" y="1289"/>
                  </a:cubicBezTo>
                  <a:cubicBezTo>
                    <a:pt x="3954" y="955"/>
                    <a:pt x="3503" y="874"/>
                    <a:pt x="3277" y="802"/>
                  </a:cubicBezTo>
                  <a:cubicBezTo>
                    <a:pt x="2790" y="684"/>
                    <a:pt x="1996" y="684"/>
                    <a:pt x="1698" y="233"/>
                  </a:cubicBezTo>
                  <a:cubicBezTo>
                    <a:pt x="1698" y="233"/>
                    <a:pt x="1661" y="233"/>
                    <a:pt x="1661" y="197"/>
                  </a:cubicBezTo>
                  <a:cubicBezTo>
                    <a:pt x="1466" y="74"/>
                    <a:pt x="1238" y="1"/>
                    <a:pt x="101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3229019" y="4802164"/>
              <a:ext cx="23043" cy="17430"/>
            </a:xfrm>
            <a:custGeom>
              <a:rect b="b" l="l" r="r" t="t"/>
              <a:pathLst>
                <a:path extrusionOk="0" h="354" w="468">
                  <a:moveTo>
                    <a:pt x="369" y="1"/>
                  </a:moveTo>
                  <a:cubicBezTo>
                    <a:pt x="357" y="1"/>
                    <a:pt x="343" y="4"/>
                    <a:pt x="330" y="10"/>
                  </a:cubicBezTo>
                  <a:cubicBezTo>
                    <a:pt x="249" y="82"/>
                    <a:pt x="141" y="155"/>
                    <a:pt x="59" y="272"/>
                  </a:cubicBezTo>
                  <a:cubicBezTo>
                    <a:pt x="1" y="301"/>
                    <a:pt x="37" y="354"/>
                    <a:pt x="96" y="354"/>
                  </a:cubicBezTo>
                  <a:cubicBezTo>
                    <a:pt x="110" y="354"/>
                    <a:pt x="125" y="351"/>
                    <a:pt x="141" y="344"/>
                  </a:cubicBezTo>
                  <a:cubicBezTo>
                    <a:pt x="249" y="272"/>
                    <a:pt x="330" y="200"/>
                    <a:pt x="439" y="118"/>
                  </a:cubicBezTo>
                  <a:cubicBezTo>
                    <a:pt x="468" y="60"/>
                    <a:pt x="425" y="1"/>
                    <a:pt x="369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3246301" y="4808269"/>
              <a:ext cx="16692" cy="16347"/>
            </a:xfrm>
            <a:custGeom>
              <a:rect b="b" l="l" r="r" t="t"/>
              <a:pathLst>
                <a:path extrusionOk="0" h="332" w="339">
                  <a:moveTo>
                    <a:pt x="265" y="1"/>
                  </a:moveTo>
                  <a:cubicBezTo>
                    <a:pt x="247" y="1"/>
                    <a:pt x="226" y="10"/>
                    <a:pt x="205" y="31"/>
                  </a:cubicBezTo>
                  <a:cubicBezTo>
                    <a:pt x="160" y="76"/>
                    <a:pt x="88" y="148"/>
                    <a:pt x="51" y="220"/>
                  </a:cubicBezTo>
                  <a:cubicBezTo>
                    <a:pt x="0" y="278"/>
                    <a:pt x="40" y="331"/>
                    <a:pt x="93" y="331"/>
                  </a:cubicBezTo>
                  <a:cubicBezTo>
                    <a:pt x="115" y="331"/>
                    <a:pt x="139" y="322"/>
                    <a:pt x="160" y="301"/>
                  </a:cubicBezTo>
                  <a:cubicBezTo>
                    <a:pt x="205" y="220"/>
                    <a:pt x="241" y="184"/>
                    <a:pt x="313" y="112"/>
                  </a:cubicBezTo>
                  <a:cubicBezTo>
                    <a:pt x="339" y="54"/>
                    <a:pt x="310" y="1"/>
                    <a:pt x="265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263485" y="4812060"/>
              <a:ext cx="12408" cy="14328"/>
            </a:xfrm>
            <a:custGeom>
              <a:rect b="b" l="l" r="r" t="t"/>
              <a:pathLst>
                <a:path extrusionOk="0" h="291" w="252">
                  <a:moveTo>
                    <a:pt x="179" y="1"/>
                  </a:moveTo>
                  <a:cubicBezTo>
                    <a:pt x="160" y="1"/>
                    <a:pt x="139" y="11"/>
                    <a:pt x="118" y="35"/>
                  </a:cubicBezTo>
                  <a:cubicBezTo>
                    <a:pt x="82" y="71"/>
                    <a:pt x="36" y="107"/>
                    <a:pt x="0" y="179"/>
                  </a:cubicBezTo>
                  <a:cubicBezTo>
                    <a:pt x="0" y="237"/>
                    <a:pt x="41" y="290"/>
                    <a:pt x="78" y="290"/>
                  </a:cubicBezTo>
                  <a:cubicBezTo>
                    <a:pt x="93" y="290"/>
                    <a:pt x="107" y="281"/>
                    <a:pt x="118" y="261"/>
                  </a:cubicBezTo>
                  <a:cubicBezTo>
                    <a:pt x="154" y="179"/>
                    <a:pt x="190" y="143"/>
                    <a:pt x="226" y="107"/>
                  </a:cubicBezTo>
                  <a:cubicBezTo>
                    <a:pt x="251" y="56"/>
                    <a:pt x="223" y="1"/>
                    <a:pt x="179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176336" y="4724863"/>
              <a:ext cx="70754" cy="88184"/>
            </a:xfrm>
            <a:custGeom>
              <a:rect b="b" l="l" r="r" t="t"/>
              <a:pathLst>
                <a:path extrusionOk="0" h="1791" w="1437">
                  <a:moveTo>
                    <a:pt x="272" y="0"/>
                  </a:moveTo>
                  <a:cubicBezTo>
                    <a:pt x="190" y="370"/>
                    <a:pt x="118" y="1011"/>
                    <a:pt x="1" y="1652"/>
                  </a:cubicBezTo>
                  <a:cubicBezTo>
                    <a:pt x="199" y="1743"/>
                    <a:pt x="390" y="1790"/>
                    <a:pt x="567" y="1790"/>
                  </a:cubicBezTo>
                  <a:cubicBezTo>
                    <a:pt x="760" y="1790"/>
                    <a:pt x="938" y="1734"/>
                    <a:pt x="1093" y="1616"/>
                  </a:cubicBezTo>
                  <a:cubicBezTo>
                    <a:pt x="1174" y="1237"/>
                    <a:pt x="1355" y="560"/>
                    <a:pt x="1436" y="190"/>
                  </a:cubicBezTo>
                  <a:cubicBezTo>
                    <a:pt x="1057" y="145"/>
                    <a:pt x="642" y="73"/>
                    <a:pt x="272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728334" y="4751352"/>
              <a:ext cx="203597" cy="116250"/>
            </a:xfrm>
            <a:custGeom>
              <a:rect b="b" l="l" r="r" t="t"/>
              <a:pathLst>
                <a:path extrusionOk="0" h="2361" w="4135">
                  <a:moveTo>
                    <a:pt x="1050" y="0"/>
                  </a:moveTo>
                  <a:cubicBezTo>
                    <a:pt x="950" y="0"/>
                    <a:pt x="849" y="18"/>
                    <a:pt x="749" y="58"/>
                  </a:cubicBezTo>
                  <a:cubicBezTo>
                    <a:pt x="488" y="175"/>
                    <a:pt x="0" y="627"/>
                    <a:pt x="72" y="925"/>
                  </a:cubicBezTo>
                  <a:cubicBezTo>
                    <a:pt x="117" y="1150"/>
                    <a:pt x="298" y="1304"/>
                    <a:pt x="488" y="1376"/>
                  </a:cubicBezTo>
                  <a:cubicBezTo>
                    <a:pt x="1092" y="1719"/>
                    <a:pt x="1770" y="2279"/>
                    <a:pt x="2447" y="2315"/>
                  </a:cubicBezTo>
                  <a:lnTo>
                    <a:pt x="2781" y="2315"/>
                  </a:lnTo>
                  <a:cubicBezTo>
                    <a:pt x="3051" y="2279"/>
                    <a:pt x="4063" y="2360"/>
                    <a:pt x="4099" y="1981"/>
                  </a:cubicBezTo>
                  <a:cubicBezTo>
                    <a:pt x="4135" y="1683"/>
                    <a:pt x="3539" y="1602"/>
                    <a:pt x="3313" y="1566"/>
                  </a:cubicBezTo>
                  <a:cubicBezTo>
                    <a:pt x="2744" y="1457"/>
                    <a:pt x="2031" y="1340"/>
                    <a:pt x="1959" y="627"/>
                  </a:cubicBezTo>
                  <a:cubicBezTo>
                    <a:pt x="1959" y="591"/>
                    <a:pt x="1923" y="591"/>
                    <a:pt x="1923" y="555"/>
                  </a:cubicBezTo>
                  <a:cubicBezTo>
                    <a:pt x="1747" y="231"/>
                    <a:pt x="1406" y="0"/>
                    <a:pt x="105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2810263" y="4789756"/>
              <a:ext cx="27425" cy="9454"/>
            </a:xfrm>
            <a:custGeom>
              <a:rect b="b" l="l" r="r" t="t"/>
              <a:pathLst>
                <a:path extrusionOk="0" h="192" w="557">
                  <a:moveTo>
                    <a:pt x="440" y="0"/>
                  </a:moveTo>
                  <a:cubicBezTo>
                    <a:pt x="295" y="36"/>
                    <a:pt x="178" y="36"/>
                    <a:pt x="69" y="73"/>
                  </a:cubicBezTo>
                  <a:cubicBezTo>
                    <a:pt x="1" y="103"/>
                    <a:pt x="22" y="191"/>
                    <a:pt x="74" y="191"/>
                  </a:cubicBezTo>
                  <a:cubicBezTo>
                    <a:pt x="83" y="191"/>
                    <a:pt x="94" y="188"/>
                    <a:pt x="106" y="181"/>
                  </a:cubicBezTo>
                  <a:cubicBezTo>
                    <a:pt x="214" y="181"/>
                    <a:pt x="331" y="145"/>
                    <a:pt x="485" y="109"/>
                  </a:cubicBezTo>
                  <a:cubicBezTo>
                    <a:pt x="557" y="109"/>
                    <a:pt x="521" y="0"/>
                    <a:pt x="440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823557" y="4800342"/>
              <a:ext cx="21074" cy="9946"/>
            </a:xfrm>
            <a:custGeom>
              <a:rect b="b" l="l" r="r" t="t"/>
              <a:pathLst>
                <a:path extrusionOk="0" h="202" w="428">
                  <a:moveTo>
                    <a:pt x="355" y="1"/>
                  </a:moveTo>
                  <a:cubicBezTo>
                    <a:pt x="345" y="1"/>
                    <a:pt x="334" y="4"/>
                    <a:pt x="323" y="11"/>
                  </a:cubicBezTo>
                  <a:cubicBezTo>
                    <a:pt x="215" y="47"/>
                    <a:pt x="133" y="83"/>
                    <a:pt x="61" y="119"/>
                  </a:cubicBezTo>
                  <a:cubicBezTo>
                    <a:pt x="1" y="119"/>
                    <a:pt x="42" y="202"/>
                    <a:pt x="78" y="202"/>
                  </a:cubicBezTo>
                  <a:cubicBezTo>
                    <a:pt x="85" y="202"/>
                    <a:pt x="91" y="199"/>
                    <a:pt x="97" y="192"/>
                  </a:cubicBezTo>
                  <a:cubicBezTo>
                    <a:pt x="170" y="155"/>
                    <a:pt x="251" y="155"/>
                    <a:pt x="359" y="119"/>
                  </a:cubicBezTo>
                  <a:cubicBezTo>
                    <a:pt x="428" y="89"/>
                    <a:pt x="406" y="1"/>
                    <a:pt x="355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836753" y="4809402"/>
              <a:ext cx="16938" cy="11078"/>
            </a:xfrm>
            <a:custGeom>
              <a:rect b="b" l="l" r="r" t="t"/>
              <a:pathLst>
                <a:path extrusionOk="0" h="225" w="344">
                  <a:moveTo>
                    <a:pt x="271" y="1"/>
                  </a:moveTo>
                  <a:cubicBezTo>
                    <a:pt x="263" y="1"/>
                    <a:pt x="254" y="3"/>
                    <a:pt x="245" y="8"/>
                  </a:cubicBezTo>
                  <a:cubicBezTo>
                    <a:pt x="172" y="8"/>
                    <a:pt x="91" y="53"/>
                    <a:pt x="55" y="89"/>
                  </a:cubicBezTo>
                  <a:cubicBezTo>
                    <a:pt x="0" y="144"/>
                    <a:pt x="29" y="225"/>
                    <a:pt x="77" y="225"/>
                  </a:cubicBezTo>
                  <a:cubicBezTo>
                    <a:pt x="93" y="225"/>
                    <a:pt x="110" y="217"/>
                    <a:pt x="127" y="197"/>
                  </a:cubicBezTo>
                  <a:cubicBezTo>
                    <a:pt x="172" y="161"/>
                    <a:pt x="208" y="161"/>
                    <a:pt x="281" y="125"/>
                  </a:cubicBezTo>
                  <a:cubicBezTo>
                    <a:pt x="343" y="94"/>
                    <a:pt x="324" y="1"/>
                    <a:pt x="271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769200" y="4695075"/>
              <a:ext cx="96062" cy="89711"/>
            </a:xfrm>
            <a:custGeom>
              <a:rect b="b" l="l" r="r" t="t"/>
              <a:pathLst>
                <a:path extrusionOk="0" h="1822" w="1951">
                  <a:moveTo>
                    <a:pt x="976" y="0"/>
                  </a:moveTo>
                  <a:cubicBezTo>
                    <a:pt x="750" y="298"/>
                    <a:pt x="371" y="795"/>
                    <a:pt x="1" y="1355"/>
                  </a:cubicBezTo>
                  <a:cubicBezTo>
                    <a:pt x="224" y="1647"/>
                    <a:pt x="500" y="1822"/>
                    <a:pt x="812" y="1822"/>
                  </a:cubicBezTo>
                  <a:cubicBezTo>
                    <a:pt x="865" y="1822"/>
                    <a:pt x="920" y="1817"/>
                    <a:pt x="976" y="1806"/>
                  </a:cubicBezTo>
                  <a:cubicBezTo>
                    <a:pt x="1237" y="1508"/>
                    <a:pt x="1689" y="975"/>
                    <a:pt x="1951" y="678"/>
                  </a:cubicBezTo>
                  <a:cubicBezTo>
                    <a:pt x="1617" y="488"/>
                    <a:pt x="1274" y="226"/>
                    <a:pt x="976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3531922" y="3619509"/>
              <a:ext cx="198329" cy="73758"/>
            </a:xfrm>
            <a:custGeom>
              <a:rect b="b" l="l" r="r" t="t"/>
              <a:pathLst>
                <a:path extrusionOk="0" h="1498" w="4028">
                  <a:moveTo>
                    <a:pt x="2355" y="1"/>
                  </a:moveTo>
                  <a:cubicBezTo>
                    <a:pt x="1983" y="1"/>
                    <a:pt x="1488" y="263"/>
                    <a:pt x="1211" y="297"/>
                  </a:cubicBezTo>
                  <a:cubicBezTo>
                    <a:pt x="1174" y="304"/>
                    <a:pt x="1136" y="306"/>
                    <a:pt x="1098" y="306"/>
                  </a:cubicBezTo>
                  <a:cubicBezTo>
                    <a:pt x="982" y="306"/>
                    <a:pt x="858" y="283"/>
                    <a:pt x="741" y="283"/>
                  </a:cubicBezTo>
                  <a:cubicBezTo>
                    <a:pt x="695" y="283"/>
                    <a:pt x="649" y="286"/>
                    <a:pt x="606" y="297"/>
                  </a:cubicBezTo>
                  <a:lnTo>
                    <a:pt x="570" y="297"/>
                  </a:lnTo>
                  <a:cubicBezTo>
                    <a:pt x="191" y="405"/>
                    <a:pt x="1" y="820"/>
                    <a:pt x="308" y="1082"/>
                  </a:cubicBezTo>
                  <a:cubicBezTo>
                    <a:pt x="795" y="1497"/>
                    <a:pt x="1996" y="1425"/>
                    <a:pt x="2565" y="1461"/>
                  </a:cubicBezTo>
                  <a:cubicBezTo>
                    <a:pt x="2715" y="1461"/>
                    <a:pt x="2850" y="1477"/>
                    <a:pt x="2989" y="1477"/>
                  </a:cubicBezTo>
                  <a:cubicBezTo>
                    <a:pt x="3059" y="1477"/>
                    <a:pt x="3131" y="1473"/>
                    <a:pt x="3206" y="1461"/>
                  </a:cubicBezTo>
                  <a:cubicBezTo>
                    <a:pt x="3386" y="1425"/>
                    <a:pt x="3693" y="1380"/>
                    <a:pt x="3883" y="1236"/>
                  </a:cubicBezTo>
                  <a:cubicBezTo>
                    <a:pt x="4027" y="1082"/>
                    <a:pt x="3991" y="748"/>
                    <a:pt x="3729" y="748"/>
                  </a:cubicBezTo>
                  <a:cubicBezTo>
                    <a:pt x="3612" y="748"/>
                    <a:pt x="3540" y="784"/>
                    <a:pt x="3468" y="820"/>
                  </a:cubicBezTo>
                  <a:cubicBezTo>
                    <a:pt x="3349" y="869"/>
                    <a:pt x="3229" y="889"/>
                    <a:pt x="3106" y="889"/>
                  </a:cubicBezTo>
                  <a:cubicBezTo>
                    <a:pt x="2956" y="889"/>
                    <a:pt x="2800" y="860"/>
                    <a:pt x="2637" y="820"/>
                  </a:cubicBezTo>
                  <a:cubicBezTo>
                    <a:pt x="2538" y="787"/>
                    <a:pt x="2183" y="626"/>
                    <a:pt x="2033" y="626"/>
                  </a:cubicBezTo>
                  <a:cubicBezTo>
                    <a:pt x="2019" y="626"/>
                    <a:pt x="2006" y="628"/>
                    <a:pt x="1996" y="631"/>
                  </a:cubicBezTo>
                  <a:cubicBezTo>
                    <a:pt x="2150" y="558"/>
                    <a:pt x="2709" y="405"/>
                    <a:pt x="2754" y="252"/>
                  </a:cubicBezTo>
                  <a:cubicBezTo>
                    <a:pt x="2754" y="215"/>
                    <a:pt x="2709" y="143"/>
                    <a:pt x="2673" y="107"/>
                  </a:cubicBezTo>
                  <a:cubicBezTo>
                    <a:pt x="2589" y="30"/>
                    <a:pt x="2479" y="1"/>
                    <a:pt x="2355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2778555" y="3863425"/>
              <a:ext cx="440528" cy="884207"/>
            </a:xfrm>
            <a:custGeom>
              <a:rect b="b" l="l" r="r" t="t"/>
              <a:pathLst>
                <a:path extrusionOk="0" h="17958" w="8947">
                  <a:moveTo>
                    <a:pt x="1724" y="1"/>
                  </a:moveTo>
                  <a:cubicBezTo>
                    <a:pt x="2140" y="2447"/>
                    <a:pt x="2745" y="6131"/>
                    <a:pt x="2853" y="8577"/>
                  </a:cubicBezTo>
                  <a:cubicBezTo>
                    <a:pt x="2889" y="9931"/>
                    <a:pt x="2934" y="11321"/>
                    <a:pt x="2519" y="12603"/>
                  </a:cubicBezTo>
                  <a:cubicBezTo>
                    <a:pt x="2257" y="13398"/>
                    <a:pt x="903" y="15799"/>
                    <a:pt x="0" y="17343"/>
                  </a:cubicBezTo>
                  <a:cubicBezTo>
                    <a:pt x="336" y="17654"/>
                    <a:pt x="865" y="17958"/>
                    <a:pt x="1580" y="17958"/>
                  </a:cubicBezTo>
                  <a:cubicBezTo>
                    <a:pt x="1653" y="17958"/>
                    <a:pt x="1728" y="17954"/>
                    <a:pt x="1806" y="17948"/>
                  </a:cubicBezTo>
                  <a:cubicBezTo>
                    <a:pt x="6274" y="13849"/>
                    <a:pt x="8613" y="6212"/>
                    <a:pt x="8947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2835866" y="3848654"/>
              <a:ext cx="484989" cy="903853"/>
            </a:xfrm>
            <a:custGeom>
              <a:rect b="b" l="l" r="r" t="t"/>
              <a:pathLst>
                <a:path extrusionOk="0" h="18357" w="9850">
                  <a:moveTo>
                    <a:pt x="488" y="0"/>
                  </a:moveTo>
                  <a:cubicBezTo>
                    <a:pt x="390" y="0"/>
                    <a:pt x="290" y="1"/>
                    <a:pt x="190" y="3"/>
                  </a:cubicBezTo>
                  <a:cubicBezTo>
                    <a:pt x="1" y="1845"/>
                    <a:pt x="1165" y="3461"/>
                    <a:pt x="2258" y="4742"/>
                  </a:cubicBezTo>
                  <a:cubicBezTo>
                    <a:pt x="3350" y="5979"/>
                    <a:pt x="4623" y="7108"/>
                    <a:pt x="5490" y="8543"/>
                  </a:cubicBezTo>
                  <a:cubicBezTo>
                    <a:pt x="7142" y="11287"/>
                    <a:pt x="6961" y="14898"/>
                    <a:pt x="6844" y="18094"/>
                  </a:cubicBezTo>
                  <a:cubicBezTo>
                    <a:pt x="7412" y="18320"/>
                    <a:pt x="8089" y="18356"/>
                    <a:pt x="8541" y="18356"/>
                  </a:cubicBezTo>
                  <a:cubicBezTo>
                    <a:pt x="9814" y="15232"/>
                    <a:pt x="9850" y="11396"/>
                    <a:pt x="9101" y="8128"/>
                  </a:cubicBezTo>
                  <a:cubicBezTo>
                    <a:pt x="8315" y="4896"/>
                    <a:pt x="7783" y="2296"/>
                    <a:pt x="5110" y="301"/>
                  </a:cubicBezTo>
                  <a:cubicBezTo>
                    <a:pt x="3903" y="301"/>
                    <a:pt x="2313" y="0"/>
                    <a:pt x="488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2835866" y="3011490"/>
              <a:ext cx="459238" cy="886373"/>
            </a:xfrm>
            <a:custGeom>
              <a:rect b="b" l="l" r="r" t="t"/>
              <a:pathLst>
                <a:path extrusionOk="0" h="18002" w="9327">
                  <a:moveTo>
                    <a:pt x="5579" y="0"/>
                  </a:moveTo>
                  <a:cubicBezTo>
                    <a:pt x="5172" y="0"/>
                    <a:pt x="4789" y="106"/>
                    <a:pt x="4433" y="269"/>
                  </a:cubicBezTo>
                  <a:cubicBezTo>
                    <a:pt x="2899" y="1054"/>
                    <a:pt x="1770" y="3537"/>
                    <a:pt x="1427" y="4972"/>
                  </a:cubicBezTo>
                  <a:cubicBezTo>
                    <a:pt x="452" y="8953"/>
                    <a:pt x="1" y="13016"/>
                    <a:pt x="1" y="17114"/>
                  </a:cubicBezTo>
                  <a:cubicBezTo>
                    <a:pt x="1260" y="17737"/>
                    <a:pt x="2623" y="18001"/>
                    <a:pt x="4010" y="18001"/>
                  </a:cubicBezTo>
                  <a:cubicBezTo>
                    <a:pt x="5397" y="18001"/>
                    <a:pt x="6808" y="17737"/>
                    <a:pt x="8162" y="17304"/>
                  </a:cubicBezTo>
                  <a:cubicBezTo>
                    <a:pt x="6618" y="10651"/>
                    <a:pt x="9326" y="2264"/>
                    <a:pt x="7331" y="684"/>
                  </a:cubicBezTo>
                  <a:cubicBezTo>
                    <a:pt x="6707" y="189"/>
                    <a:pt x="6121" y="0"/>
                    <a:pt x="5579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3009671" y="2625921"/>
              <a:ext cx="346780" cy="293505"/>
            </a:xfrm>
            <a:custGeom>
              <a:rect b="b" l="l" r="r" t="t"/>
              <a:pathLst>
                <a:path extrusionOk="0" h="5961" w="7043">
                  <a:moveTo>
                    <a:pt x="5228" y="1"/>
                  </a:moveTo>
                  <a:cubicBezTo>
                    <a:pt x="5124" y="1"/>
                    <a:pt x="5023" y="5"/>
                    <a:pt x="4930" y="11"/>
                  </a:cubicBezTo>
                  <a:cubicBezTo>
                    <a:pt x="4180" y="47"/>
                    <a:pt x="3386" y="165"/>
                    <a:pt x="2673" y="426"/>
                  </a:cubicBezTo>
                  <a:cubicBezTo>
                    <a:pt x="2411" y="499"/>
                    <a:pt x="2185" y="571"/>
                    <a:pt x="1996" y="761"/>
                  </a:cubicBezTo>
                  <a:cubicBezTo>
                    <a:pt x="1887" y="842"/>
                    <a:pt x="1770" y="1140"/>
                    <a:pt x="1626" y="1140"/>
                  </a:cubicBezTo>
                  <a:cubicBezTo>
                    <a:pt x="1400" y="1104"/>
                    <a:pt x="1210" y="950"/>
                    <a:pt x="948" y="950"/>
                  </a:cubicBezTo>
                  <a:cubicBezTo>
                    <a:pt x="927" y="948"/>
                    <a:pt x="905" y="946"/>
                    <a:pt x="883" y="946"/>
                  </a:cubicBezTo>
                  <a:cubicBezTo>
                    <a:pt x="600" y="946"/>
                    <a:pt x="333" y="1158"/>
                    <a:pt x="190" y="1401"/>
                  </a:cubicBezTo>
                  <a:cubicBezTo>
                    <a:pt x="46" y="1699"/>
                    <a:pt x="46" y="2042"/>
                    <a:pt x="46" y="2340"/>
                  </a:cubicBezTo>
                  <a:cubicBezTo>
                    <a:pt x="1" y="3694"/>
                    <a:pt x="226" y="5428"/>
                    <a:pt x="1698" y="5915"/>
                  </a:cubicBezTo>
                  <a:cubicBezTo>
                    <a:pt x="1782" y="5946"/>
                    <a:pt x="1865" y="5960"/>
                    <a:pt x="1945" y="5960"/>
                  </a:cubicBezTo>
                  <a:cubicBezTo>
                    <a:pt x="2261" y="5960"/>
                    <a:pt x="2546" y="5745"/>
                    <a:pt x="2790" y="5500"/>
                  </a:cubicBezTo>
                  <a:cubicBezTo>
                    <a:pt x="3241" y="4976"/>
                    <a:pt x="3350" y="4299"/>
                    <a:pt x="3241" y="3622"/>
                  </a:cubicBezTo>
                  <a:lnTo>
                    <a:pt x="3241" y="3622"/>
                  </a:lnTo>
                  <a:cubicBezTo>
                    <a:pt x="3349" y="3629"/>
                    <a:pt x="3460" y="3632"/>
                    <a:pt x="3573" y="3632"/>
                  </a:cubicBezTo>
                  <a:cubicBezTo>
                    <a:pt x="4690" y="3632"/>
                    <a:pt x="6045" y="3292"/>
                    <a:pt x="6627" y="2268"/>
                  </a:cubicBezTo>
                  <a:cubicBezTo>
                    <a:pt x="6889" y="1781"/>
                    <a:pt x="7042" y="878"/>
                    <a:pt x="6627" y="463"/>
                  </a:cubicBezTo>
                  <a:cubicBezTo>
                    <a:pt x="6285" y="91"/>
                    <a:pt x="5716" y="1"/>
                    <a:pt x="5228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3059892" y="2737589"/>
              <a:ext cx="272086" cy="325017"/>
            </a:xfrm>
            <a:custGeom>
              <a:rect b="b" l="l" r="r" t="t"/>
              <a:pathLst>
                <a:path extrusionOk="0" h="6601" w="5526">
                  <a:moveTo>
                    <a:pt x="5002" y="0"/>
                  </a:moveTo>
                  <a:cubicBezTo>
                    <a:pt x="4475" y="470"/>
                    <a:pt x="3819" y="592"/>
                    <a:pt x="3280" y="592"/>
                  </a:cubicBezTo>
                  <a:cubicBezTo>
                    <a:pt x="2701" y="592"/>
                    <a:pt x="2258" y="451"/>
                    <a:pt x="2258" y="451"/>
                  </a:cubicBezTo>
                  <a:lnTo>
                    <a:pt x="1878" y="1770"/>
                  </a:lnTo>
                  <a:cubicBezTo>
                    <a:pt x="1684" y="1434"/>
                    <a:pt x="1425" y="975"/>
                    <a:pt x="1105" y="975"/>
                  </a:cubicBezTo>
                  <a:cubicBezTo>
                    <a:pt x="994" y="975"/>
                    <a:pt x="875" y="1030"/>
                    <a:pt x="750" y="1165"/>
                  </a:cubicBezTo>
                  <a:cubicBezTo>
                    <a:pt x="299" y="1733"/>
                    <a:pt x="1012" y="2672"/>
                    <a:pt x="1012" y="2672"/>
                  </a:cubicBezTo>
                  <a:lnTo>
                    <a:pt x="1" y="5868"/>
                  </a:lnTo>
                  <a:cubicBezTo>
                    <a:pt x="1" y="5868"/>
                    <a:pt x="696" y="6600"/>
                    <a:pt x="1505" y="6600"/>
                  </a:cubicBezTo>
                  <a:cubicBezTo>
                    <a:pt x="1825" y="6600"/>
                    <a:pt x="2163" y="6486"/>
                    <a:pt x="2483" y="6166"/>
                  </a:cubicBezTo>
                  <a:lnTo>
                    <a:pt x="2709" y="4740"/>
                  </a:lnTo>
                  <a:lnTo>
                    <a:pt x="5119" y="4667"/>
                  </a:lnTo>
                  <a:lnTo>
                    <a:pt x="4966" y="2708"/>
                  </a:lnTo>
                  <a:lnTo>
                    <a:pt x="5526" y="2555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965211" y="3166929"/>
              <a:ext cx="628123" cy="526349"/>
            </a:xfrm>
            <a:custGeom>
              <a:rect b="b" l="l" r="r" t="t"/>
              <a:pathLst>
                <a:path extrusionOk="0" h="10690" w="12757">
                  <a:moveTo>
                    <a:pt x="2039" y="0"/>
                  </a:moveTo>
                  <a:cubicBezTo>
                    <a:pt x="1311" y="0"/>
                    <a:pt x="583" y="441"/>
                    <a:pt x="308" y="1174"/>
                  </a:cubicBezTo>
                  <a:cubicBezTo>
                    <a:pt x="1" y="1887"/>
                    <a:pt x="226" y="2718"/>
                    <a:pt x="533" y="3431"/>
                  </a:cubicBezTo>
                  <a:cubicBezTo>
                    <a:pt x="867" y="4334"/>
                    <a:pt x="1400" y="5155"/>
                    <a:pt x="1924" y="5986"/>
                  </a:cubicBezTo>
                  <a:cubicBezTo>
                    <a:pt x="2673" y="7187"/>
                    <a:pt x="3467" y="8432"/>
                    <a:pt x="4704" y="9182"/>
                  </a:cubicBezTo>
                  <a:cubicBezTo>
                    <a:pt x="5797" y="9859"/>
                    <a:pt x="7151" y="10012"/>
                    <a:pt x="8433" y="10166"/>
                  </a:cubicBezTo>
                  <a:cubicBezTo>
                    <a:pt x="9823" y="10346"/>
                    <a:pt x="11213" y="10500"/>
                    <a:pt x="12603" y="10689"/>
                  </a:cubicBezTo>
                  <a:cubicBezTo>
                    <a:pt x="12639" y="10202"/>
                    <a:pt x="12685" y="9750"/>
                    <a:pt x="12757" y="9146"/>
                  </a:cubicBezTo>
                  <a:cubicBezTo>
                    <a:pt x="11664" y="9037"/>
                    <a:pt x="9299" y="8243"/>
                    <a:pt x="8992" y="8135"/>
                  </a:cubicBezTo>
                  <a:cubicBezTo>
                    <a:pt x="7449" y="7412"/>
                    <a:pt x="5688" y="5950"/>
                    <a:pt x="4966" y="4442"/>
                  </a:cubicBezTo>
                  <a:cubicBezTo>
                    <a:pt x="4334" y="3169"/>
                    <a:pt x="3919" y="154"/>
                    <a:pt x="2222" y="10"/>
                  </a:cubicBezTo>
                  <a:cubicBezTo>
                    <a:pt x="2161" y="3"/>
                    <a:pt x="2100" y="0"/>
                    <a:pt x="2039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343141" y="3656338"/>
              <a:ext cx="137373" cy="16495"/>
            </a:xfrm>
            <a:custGeom>
              <a:rect b="b" l="l" r="r" t="t"/>
              <a:pathLst>
                <a:path extrusionOk="0" h="335" w="2790">
                  <a:moveTo>
                    <a:pt x="0" y="0"/>
                  </a:moveTo>
                  <a:cubicBezTo>
                    <a:pt x="45" y="108"/>
                    <a:pt x="45" y="226"/>
                    <a:pt x="45" y="334"/>
                  </a:cubicBezTo>
                  <a:cubicBezTo>
                    <a:pt x="948" y="226"/>
                    <a:pt x="1887" y="108"/>
                    <a:pt x="2790" y="0"/>
                  </a:cubicBezTo>
                  <a:close/>
                </a:path>
              </a:pathLst>
            </a:custGeom>
            <a:solidFill>
              <a:srgbClr val="198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530240" y="3146496"/>
              <a:ext cx="435210" cy="504094"/>
            </a:xfrm>
            <a:custGeom>
              <a:rect b="b" l="l" r="r" t="t"/>
              <a:pathLst>
                <a:path extrusionOk="0" h="10238" w="8839">
                  <a:moveTo>
                    <a:pt x="6797" y="1"/>
                  </a:moveTo>
                  <a:cubicBezTo>
                    <a:pt x="6740" y="1"/>
                    <a:pt x="6684" y="4"/>
                    <a:pt x="6627" y="9"/>
                  </a:cubicBezTo>
                  <a:cubicBezTo>
                    <a:pt x="4930" y="154"/>
                    <a:pt x="4515" y="3169"/>
                    <a:pt x="3874" y="4442"/>
                  </a:cubicBezTo>
                  <a:cubicBezTo>
                    <a:pt x="3197" y="5841"/>
                    <a:pt x="1662" y="7232"/>
                    <a:pt x="190" y="7945"/>
                  </a:cubicBezTo>
                  <a:lnTo>
                    <a:pt x="1" y="10238"/>
                  </a:lnTo>
                  <a:cubicBezTo>
                    <a:pt x="154" y="10202"/>
                    <a:pt x="263" y="10202"/>
                    <a:pt x="416" y="10165"/>
                  </a:cubicBezTo>
                  <a:cubicBezTo>
                    <a:pt x="1698" y="10012"/>
                    <a:pt x="3052" y="9859"/>
                    <a:pt x="4145" y="9181"/>
                  </a:cubicBezTo>
                  <a:cubicBezTo>
                    <a:pt x="5381" y="8432"/>
                    <a:pt x="6176" y="7195"/>
                    <a:pt x="6925" y="5986"/>
                  </a:cubicBezTo>
                  <a:cubicBezTo>
                    <a:pt x="7449" y="5164"/>
                    <a:pt x="7981" y="4334"/>
                    <a:pt x="8351" y="3431"/>
                  </a:cubicBezTo>
                  <a:cubicBezTo>
                    <a:pt x="8658" y="2718"/>
                    <a:pt x="8839" y="1887"/>
                    <a:pt x="8541" y="1174"/>
                  </a:cubicBezTo>
                  <a:cubicBezTo>
                    <a:pt x="8264" y="479"/>
                    <a:pt x="7529" y="1"/>
                    <a:pt x="6797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493362" y="4751844"/>
              <a:ext cx="177846" cy="115117"/>
            </a:xfrm>
            <a:custGeom>
              <a:rect b="b" l="l" r="r" t="t"/>
              <a:pathLst>
                <a:path extrusionOk="0" h="2338" w="3612">
                  <a:moveTo>
                    <a:pt x="367" y="1"/>
                  </a:moveTo>
                  <a:cubicBezTo>
                    <a:pt x="246" y="1"/>
                    <a:pt x="137" y="42"/>
                    <a:pt x="73" y="165"/>
                  </a:cubicBezTo>
                  <a:cubicBezTo>
                    <a:pt x="1" y="355"/>
                    <a:pt x="73" y="463"/>
                    <a:pt x="190" y="617"/>
                  </a:cubicBezTo>
                  <a:cubicBezTo>
                    <a:pt x="416" y="879"/>
                    <a:pt x="750" y="996"/>
                    <a:pt x="1057" y="1177"/>
                  </a:cubicBezTo>
                  <a:cubicBezTo>
                    <a:pt x="1544" y="1520"/>
                    <a:pt x="2032" y="1854"/>
                    <a:pt x="2519" y="2161"/>
                  </a:cubicBezTo>
                  <a:cubicBezTo>
                    <a:pt x="2657" y="2266"/>
                    <a:pt x="2814" y="2337"/>
                    <a:pt x="2962" y="2337"/>
                  </a:cubicBezTo>
                  <a:cubicBezTo>
                    <a:pt x="3018" y="2337"/>
                    <a:pt x="3072" y="2327"/>
                    <a:pt x="3124" y="2305"/>
                  </a:cubicBezTo>
                  <a:cubicBezTo>
                    <a:pt x="3422" y="2233"/>
                    <a:pt x="3612" y="1556"/>
                    <a:pt x="3576" y="1294"/>
                  </a:cubicBezTo>
                  <a:cubicBezTo>
                    <a:pt x="3539" y="806"/>
                    <a:pt x="3043" y="500"/>
                    <a:pt x="2555" y="500"/>
                  </a:cubicBezTo>
                  <a:cubicBezTo>
                    <a:pt x="2519" y="500"/>
                    <a:pt x="2519" y="500"/>
                    <a:pt x="2483" y="545"/>
                  </a:cubicBezTo>
                  <a:cubicBezTo>
                    <a:pt x="2404" y="574"/>
                    <a:pt x="2321" y="587"/>
                    <a:pt x="2235" y="587"/>
                  </a:cubicBezTo>
                  <a:cubicBezTo>
                    <a:pt x="1792" y="587"/>
                    <a:pt x="1276" y="250"/>
                    <a:pt x="867" y="129"/>
                  </a:cubicBezTo>
                  <a:cubicBezTo>
                    <a:pt x="735" y="82"/>
                    <a:pt x="539" y="1"/>
                    <a:pt x="367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99565" y="4772721"/>
              <a:ext cx="12506" cy="23289"/>
            </a:xfrm>
            <a:custGeom>
              <a:rect b="b" l="l" r="r" t="t"/>
              <a:pathLst>
                <a:path extrusionOk="0" h="473" w="254">
                  <a:moveTo>
                    <a:pt x="73" y="0"/>
                  </a:moveTo>
                  <a:cubicBezTo>
                    <a:pt x="35" y="0"/>
                    <a:pt x="0" y="31"/>
                    <a:pt x="28" y="76"/>
                  </a:cubicBezTo>
                  <a:cubicBezTo>
                    <a:pt x="64" y="193"/>
                    <a:pt x="101" y="301"/>
                    <a:pt x="101" y="419"/>
                  </a:cubicBezTo>
                  <a:cubicBezTo>
                    <a:pt x="119" y="455"/>
                    <a:pt x="157" y="473"/>
                    <a:pt x="191" y="473"/>
                  </a:cubicBezTo>
                  <a:cubicBezTo>
                    <a:pt x="225" y="473"/>
                    <a:pt x="254" y="455"/>
                    <a:pt x="254" y="419"/>
                  </a:cubicBezTo>
                  <a:cubicBezTo>
                    <a:pt x="209" y="301"/>
                    <a:pt x="173" y="157"/>
                    <a:pt x="137" y="39"/>
                  </a:cubicBezTo>
                  <a:cubicBezTo>
                    <a:pt x="123" y="12"/>
                    <a:pt x="97" y="0"/>
                    <a:pt x="73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86616" y="4771293"/>
              <a:ext cx="8567" cy="19301"/>
            </a:xfrm>
            <a:custGeom>
              <a:rect b="b" l="l" r="r" t="t"/>
              <a:pathLst>
                <a:path extrusionOk="0" h="392" w="174">
                  <a:moveTo>
                    <a:pt x="76" y="0"/>
                  </a:moveTo>
                  <a:cubicBezTo>
                    <a:pt x="38" y="0"/>
                    <a:pt x="1" y="29"/>
                    <a:pt x="20" y="68"/>
                  </a:cubicBezTo>
                  <a:lnTo>
                    <a:pt x="20" y="330"/>
                  </a:lnTo>
                  <a:cubicBezTo>
                    <a:pt x="43" y="371"/>
                    <a:pt x="81" y="391"/>
                    <a:pt x="114" y="391"/>
                  </a:cubicBezTo>
                  <a:cubicBezTo>
                    <a:pt x="147" y="391"/>
                    <a:pt x="174" y="371"/>
                    <a:pt x="174" y="330"/>
                  </a:cubicBezTo>
                  <a:cubicBezTo>
                    <a:pt x="174" y="222"/>
                    <a:pt x="138" y="150"/>
                    <a:pt x="138" y="68"/>
                  </a:cubicBezTo>
                  <a:cubicBezTo>
                    <a:pt x="138" y="19"/>
                    <a:pt x="107" y="0"/>
                    <a:pt x="76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573814" y="4767551"/>
              <a:ext cx="6746" cy="15559"/>
            </a:xfrm>
            <a:custGeom>
              <a:rect b="b" l="l" r="r" t="t"/>
              <a:pathLst>
                <a:path extrusionOk="0" h="316" w="137">
                  <a:moveTo>
                    <a:pt x="87" y="0"/>
                  </a:moveTo>
                  <a:cubicBezTo>
                    <a:pt x="55" y="0"/>
                    <a:pt x="19" y="32"/>
                    <a:pt x="19" y="72"/>
                  </a:cubicBezTo>
                  <a:lnTo>
                    <a:pt x="19" y="262"/>
                  </a:lnTo>
                  <a:cubicBezTo>
                    <a:pt x="1" y="298"/>
                    <a:pt x="30" y="316"/>
                    <a:pt x="64" y="316"/>
                  </a:cubicBezTo>
                  <a:cubicBezTo>
                    <a:pt x="98" y="316"/>
                    <a:pt x="136" y="298"/>
                    <a:pt x="136" y="262"/>
                  </a:cubicBezTo>
                  <a:lnTo>
                    <a:pt x="136" y="72"/>
                  </a:lnTo>
                  <a:cubicBezTo>
                    <a:pt x="136" y="20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617388" y="4715508"/>
              <a:ext cx="77844" cy="100051"/>
            </a:xfrm>
            <a:custGeom>
              <a:rect b="b" l="l" r="r" t="t"/>
              <a:pathLst>
                <a:path extrusionOk="0" h="2032" w="1581">
                  <a:moveTo>
                    <a:pt x="524" y="1"/>
                  </a:moveTo>
                  <a:cubicBezTo>
                    <a:pt x="379" y="380"/>
                    <a:pt x="154" y="1057"/>
                    <a:pt x="0" y="1391"/>
                  </a:cubicBezTo>
                  <a:cubicBezTo>
                    <a:pt x="154" y="1770"/>
                    <a:pt x="452" y="1996"/>
                    <a:pt x="903" y="2032"/>
                  </a:cubicBezTo>
                  <a:cubicBezTo>
                    <a:pt x="1165" y="1427"/>
                    <a:pt x="1472" y="903"/>
                    <a:pt x="1580" y="524"/>
                  </a:cubicBezTo>
                  <a:cubicBezTo>
                    <a:pt x="1246" y="380"/>
                    <a:pt x="867" y="190"/>
                    <a:pt x="524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615616" y="3820787"/>
              <a:ext cx="472089" cy="953927"/>
            </a:xfrm>
            <a:custGeom>
              <a:rect b="b" l="l" r="r" t="t"/>
              <a:pathLst>
                <a:path extrusionOk="0" h="19374" w="9588">
                  <a:moveTo>
                    <a:pt x="4324" y="0"/>
                  </a:moveTo>
                  <a:cubicBezTo>
                    <a:pt x="2862" y="6022"/>
                    <a:pt x="1390" y="12756"/>
                    <a:pt x="0" y="18778"/>
                  </a:cubicBezTo>
                  <a:cubicBezTo>
                    <a:pt x="524" y="19229"/>
                    <a:pt x="975" y="19373"/>
                    <a:pt x="1616" y="19373"/>
                  </a:cubicBezTo>
                  <a:cubicBezTo>
                    <a:pt x="4252" y="14598"/>
                    <a:pt x="7484" y="8919"/>
                    <a:pt x="9028" y="3611"/>
                  </a:cubicBezTo>
                  <a:cubicBezTo>
                    <a:pt x="9407" y="2411"/>
                    <a:pt x="9326" y="1544"/>
                    <a:pt x="9587" y="307"/>
                  </a:cubicBezTo>
                  <a:cubicBezTo>
                    <a:pt x="8559" y="37"/>
                    <a:pt x="7340" y="8"/>
                    <a:pt x="6158" y="8"/>
                  </a:cubicBezTo>
                  <a:cubicBezTo>
                    <a:pt x="5830" y="8"/>
                    <a:pt x="5505" y="10"/>
                    <a:pt x="5188" y="10"/>
                  </a:cubicBezTo>
                  <a:cubicBezTo>
                    <a:pt x="4892" y="10"/>
                    <a:pt x="4603" y="8"/>
                    <a:pt x="4324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969429" y="4786014"/>
              <a:ext cx="196064" cy="80700"/>
            </a:xfrm>
            <a:custGeom>
              <a:rect b="b" l="l" r="r" t="t"/>
              <a:pathLst>
                <a:path extrusionOk="0" h="1639" w="3982">
                  <a:moveTo>
                    <a:pt x="2914" y="1"/>
                  </a:moveTo>
                  <a:cubicBezTo>
                    <a:pt x="2700" y="1"/>
                    <a:pt x="2482" y="66"/>
                    <a:pt x="2293" y="185"/>
                  </a:cubicBezTo>
                  <a:cubicBezTo>
                    <a:pt x="2293" y="221"/>
                    <a:pt x="2293" y="221"/>
                    <a:pt x="2257" y="257"/>
                  </a:cubicBezTo>
                  <a:cubicBezTo>
                    <a:pt x="1950" y="672"/>
                    <a:pt x="1165" y="672"/>
                    <a:pt x="713" y="790"/>
                  </a:cubicBezTo>
                  <a:cubicBezTo>
                    <a:pt x="452" y="862"/>
                    <a:pt x="0" y="934"/>
                    <a:pt x="36" y="1277"/>
                  </a:cubicBezTo>
                  <a:cubicBezTo>
                    <a:pt x="72" y="1467"/>
                    <a:pt x="226" y="1539"/>
                    <a:pt x="370" y="1575"/>
                  </a:cubicBezTo>
                  <a:cubicBezTo>
                    <a:pt x="514" y="1624"/>
                    <a:pt x="664" y="1638"/>
                    <a:pt x="815" y="1638"/>
                  </a:cubicBezTo>
                  <a:cubicBezTo>
                    <a:pt x="1023" y="1638"/>
                    <a:pt x="1233" y="1611"/>
                    <a:pt x="1427" y="1611"/>
                  </a:cubicBezTo>
                  <a:lnTo>
                    <a:pt x="3196" y="1611"/>
                  </a:lnTo>
                  <a:cubicBezTo>
                    <a:pt x="3422" y="1611"/>
                    <a:pt x="3647" y="1575"/>
                    <a:pt x="3801" y="1385"/>
                  </a:cubicBezTo>
                  <a:cubicBezTo>
                    <a:pt x="3981" y="1160"/>
                    <a:pt x="3756" y="528"/>
                    <a:pt x="3611" y="302"/>
                  </a:cubicBezTo>
                  <a:cubicBezTo>
                    <a:pt x="3424" y="95"/>
                    <a:pt x="3172" y="1"/>
                    <a:pt x="2914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064652" y="4801278"/>
              <a:ext cx="22698" cy="16544"/>
            </a:xfrm>
            <a:custGeom>
              <a:rect b="b" l="l" r="r" t="t"/>
              <a:pathLst>
                <a:path extrusionOk="0" h="336" w="461">
                  <a:moveTo>
                    <a:pt x="81" y="0"/>
                  </a:moveTo>
                  <a:cubicBezTo>
                    <a:pt x="31" y="0"/>
                    <a:pt x="0" y="73"/>
                    <a:pt x="61" y="100"/>
                  </a:cubicBezTo>
                  <a:cubicBezTo>
                    <a:pt x="133" y="173"/>
                    <a:pt x="242" y="254"/>
                    <a:pt x="323" y="326"/>
                  </a:cubicBezTo>
                  <a:cubicBezTo>
                    <a:pt x="337" y="333"/>
                    <a:pt x="351" y="336"/>
                    <a:pt x="364" y="336"/>
                  </a:cubicBezTo>
                  <a:cubicBezTo>
                    <a:pt x="419" y="336"/>
                    <a:pt x="461" y="283"/>
                    <a:pt x="431" y="254"/>
                  </a:cubicBezTo>
                  <a:cubicBezTo>
                    <a:pt x="323" y="173"/>
                    <a:pt x="206" y="100"/>
                    <a:pt x="133" y="28"/>
                  </a:cubicBezTo>
                  <a:cubicBezTo>
                    <a:pt x="116" y="8"/>
                    <a:pt x="97" y="0"/>
                    <a:pt x="81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5052934" y="4806792"/>
              <a:ext cx="17775" cy="15805"/>
            </a:xfrm>
            <a:custGeom>
              <a:rect b="b" l="l" r="r" t="t"/>
              <a:pathLst>
                <a:path extrusionOk="0" h="321" w="361">
                  <a:moveTo>
                    <a:pt x="94" y="0"/>
                  </a:moveTo>
                  <a:cubicBezTo>
                    <a:pt x="42" y="0"/>
                    <a:pt x="1" y="71"/>
                    <a:pt x="28" y="106"/>
                  </a:cubicBezTo>
                  <a:cubicBezTo>
                    <a:pt x="110" y="178"/>
                    <a:pt x="146" y="214"/>
                    <a:pt x="218" y="286"/>
                  </a:cubicBezTo>
                  <a:cubicBezTo>
                    <a:pt x="229" y="310"/>
                    <a:pt x="247" y="320"/>
                    <a:pt x="265" y="320"/>
                  </a:cubicBezTo>
                  <a:cubicBezTo>
                    <a:pt x="310" y="320"/>
                    <a:pt x="361" y="265"/>
                    <a:pt x="335" y="214"/>
                  </a:cubicBezTo>
                  <a:cubicBezTo>
                    <a:pt x="254" y="142"/>
                    <a:pt x="182" y="106"/>
                    <a:pt x="146" y="24"/>
                  </a:cubicBezTo>
                  <a:cubicBezTo>
                    <a:pt x="129" y="7"/>
                    <a:pt x="111" y="0"/>
                    <a:pt x="94" y="0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5040674" y="4810288"/>
              <a:ext cx="13146" cy="14328"/>
            </a:xfrm>
            <a:custGeom>
              <a:rect b="b" l="l" r="r" t="t"/>
              <a:pathLst>
                <a:path extrusionOk="0" h="291" w="267">
                  <a:moveTo>
                    <a:pt x="87" y="1"/>
                  </a:moveTo>
                  <a:cubicBezTo>
                    <a:pt x="44" y="1"/>
                    <a:pt x="1" y="56"/>
                    <a:pt x="52" y="107"/>
                  </a:cubicBezTo>
                  <a:cubicBezTo>
                    <a:pt x="97" y="143"/>
                    <a:pt x="97" y="215"/>
                    <a:pt x="133" y="260"/>
                  </a:cubicBezTo>
                  <a:cubicBezTo>
                    <a:pt x="143" y="281"/>
                    <a:pt x="160" y="290"/>
                    <a:pt x="177" y="290"/>
                  </a:cubicBezTo>
                  <a:cubicBezTo>
                    <a:pt x="220" y="290"/>
                    <a:pt x="267" y="237"/>
                    <a:pt x="241" y="179"/>
                  </a:cubicBezTo>
                  <a:cubicBezTo>
                    <a:pt x="205" y="143"/>
                    <a:pt x="169" y="71"/>
                    <a:pt x="133" y="35"/>
                  </a:cubicBezTo>
                  <a:cubicBezTo>
                    <a:pt x="122" y="11"/>
                    <a:pt x="104" y="1"/>
                    <a:pt x="87" y="1"/>
                  </a:cubicBezTo>
                  <a:close/>
                </a:path>
              </a:pathLst>
            </a:custGeom>
            <a:solidFill>
              <a:srgbClr val="273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5069428" y="4723090"/>
              <a:ext cx="70262" cy="88184"/>
            </a:xfrm>
            <a:custGeom>
              <a:rect b="b" l="l" r="r" t="t"/>
              <a:pathLst>
                <a:path extrusionOk="0" h="1791" w="1427">
                  <a:moveTo>
                    <a:pt x="1165" y="0"/>
                  </a:moveTo>
                  <a:cubicBezTo>
                    <a:pt x="786" y="109"/>
                    <a:pt x="370" y="145"/>
                    <a:pt x="0" y="181"/>
                  </a:cubicBezTo>
                  <a:cubicBezTo>
                    <a:pt x="73" y="560"/>
                    <a:pt x="262" y="1237"/>
                    <a:pt x="334" y="1616"/>
                  </a:cubicBezTo>
                  <a:cubicBezTo>
                    <a:pt x="495" y="1734"/>
                    <a:pt x="682" y="1790"/>
                    <a:pt x="878" y="1790"/>
                  </a:cubicBezTo>
                  <a:cubicBezTo>
                    <a:pt x="1058" y="1790"/>
                    <a:pt x="1245" y="1743"/>
                    <a:pt x="1427" y="1652"/>
                  </a:cubicBezTo>
                  <a:cubicBezTo>
                    <a:pt x="1318" y="1011"/>
                    <a:pt x="1237" y="406"/>
                    <a:pt x="1165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884053" y="3848802"/>
              <a:ext cx="274302" cy="927438"/>
            </a:xfrm>
            <a:custGeom>
              <a:rect b="b" l="l" r="r" t="t"/>
              <a:pathLst>
                <a:path extrusionOk="0" h="18836" w="5571">
                  <a:moveTo>
                    <a:pt x="4289" y="0"/>
                  </a:moveTo>
                  <a:cubicBezTo>
                    <a:pt x="2935" y="190"/>
                    <a:pt x="1355" y="641"/>
                    <a:pt x="1" y="867"/>
                  </a:cubicBezTo>
                  <a:cubicBezTo>
                    <a:pt x="1" y="6771"/>
                    <a:pt x="1842" y="13090"/>
                    <a:pt x="3458" y="18768"/>
                  </a:cubicBezTo>
                  <a:cubicBezTo>
                    <a:pt x="3695" y="18814"/>
                    <a:pt x="3922" y="18836"/>
                    <a:pt x="4140" y="18836"/>
                  </a:cubicBezTo>
                  <a:cubicBezTo>
                    <a:pt x="4653" y="18836"/>
                    <a:pt x="5121" y="18716"/>
                    <a:pt x="5571" y="18506"/>
                  </a:cubicBezTo>
                  <a:cubicBezTo>
                    <a:pt x="4858" y="12566"/>
                    <a:pt x="4406" y="5976"/>
                    <a:pt x="4289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50675" y="3619509"/>
              <a:ext cx="198279" cy="73758"/>
            </a:xfrm>
            <a:custGeom>
              <a:rect b="b" l="l" r="r" t="t"/>
              <a:pathLst>
                <a:path extrusionOk="0" h="1498" w="4027">
                  <a:moveTo>
                    <a:pt x="1677" y="1"/>
                  </a:moveTo>
                  <a:cubicBezTo>
                    <a:pt x="1552" y="1"/>
                    <a:pt x="1441" y="30"/>
                    <a:pt x="1355" y="107"/>
                  </a:cubicBezTo>
                  <a:cubicBezTo>
                    <a:pt x="1319" y="143"/>
                    <a:pt x="1282" y="215"/>
                    <a:pt x="1282" y="252"/>
                  </a:cubicBezTo>
                  <a:cubicBezTo>
                    <a:pt x="1282" y="405"/>
                    <a:pt x="1878" y="558"/>
                    <a:pt x="2032" y="631"/>
                  </a:cubicBezTo>
                  <a:cubicBezTo>
                    <a:pt x="2022" y="628"/>
                    <a:pt x="2011" y="626"/>
                    <a:pt x="1997" y="626"/>
                  </a:cubicBezTo>
                  <a:cubicBezTo>
                    <a:pt x="1848" y="626"/>
                    <a:pt x="1462" y="787"/>
                    <a:pt x="1355" y="820"/>
                  </a:cubicBezTo>
                  <a:cubicBezTo>
                    <a:pt x="1211" y="860"/>
                    <a:pt x="1057" y="889"/>
                    <a:pt x="902" y="889"/>
                  </a:cubicBezTo>
                  <a:cubicBezTo>
                    <a:pt x="774" y="889"/>
                    <a:pt x="646" y="869"/>
                    <a:pt x="524" y="820"/>
                  </a:cubicBezTo>
                  <a:cubicBezTo>
                    <a:pt x="452" y="784"/>
                    <a:pt x="380" y="748"/>
                    <a:pt x="298" y="748"/>
                  </a:cubicBezTo>
                  <a:cubicBezTo>
                    <a:pt x="37" y="748"/>
                    <a:pt x="1" y="1082"/>
                    <a:pt x="154" y="1236"/>
                  </a:cubicBezTo>
                  <a:cubicBezTo>
                    <a:pt x="298" y="1380"/>
                    <a:pt x="605" y="1425"/>
                    <a:pt x="831" y="1461"/>
                  </a:cubicBezTo>
                  <a:cubicBezTo>
                    <a:pt x="894" y="1473"/>
                    <a:pt x="961" y="1477"/>
                    <a:pt x="1030" y="1477"/>
                  </a:cubicBezTo>
                  <a:cubicBezTo>
                    <a:pt x="1166" y="1477"/>
                    <a:pt x="1307" y="1461"/>
                    <a:pt x="1427" y="1461"/>
                  </a:cubicBezTo>
                  <a:cubicBezTo>
                    <a:pt x="2032" y="1425"/>
                    <a:pt x="3196" y="1497"/>
                    <a:pt x="3684" y="1082"/>
                  </a:cubicBezTo>
                  <a:cubicBezTo>
                    <a:pt x="4027" y="820"/>
                    <a:pt x="3801" y="405"/>
                    <a:pt x="3458" y="297"/>
                  </a:cubicBezTo>
                  <a:lnTo>
                    <a:pt x="3386" y="297"/>
                  </a:lnTo>
                  <a:cubicBezTo>
                    <a:pt x="3342" y="286"/>
                    <a:pt x="3299" y="283"/>
                    <a:pt x="3256" y="283"/>
                  </a:cubicBezTo>
                  <a:cubicBezTo>
                    <a:pt x="3146" y="283"/>
                    <a:pt x="3038" y="306"/>
                    <a:pt x="2931" y="306"/>
                  </a:cubicBezTo>
                  <a:cubicBezTo>
                    <a:pt x="2896" y="306"/>
                    <a:pt x="2861" y="304"/>
                    <a:pt x="2826" y="297"/>
                  </a:cubicBezTo>
                  <a:cubicBezTo>
                    <a:pt x="2542" y="263"/>
                    <a:pt x="2050" y="1"/>
                    <a:pt x="1677" y="1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685827" y="3011490"/>
              <a:ext cx="459681" cy="886373"/>
            </a:xfrm>
            <a:custGeom>
              <a:rect b="b" l="l" r="r" t="t"/>
              <a:pathLst>
                <a:path extrusionOk="0" h="18002" w="9336">
                  <a:moveTo>
                    <a:pt x="3741" y="0"/>
                  </a:moveTo>
                  <a:cubicBezTo>
                    <a:pt x="3206" y="0"/>
                    <a:pt x="2620" y="189"/>
                    <a:pt x="1996" y="684"/>
                  </a:cubicBezTo>
                  <a:cubicBezTo>
                    <a:pt x="1" y="2264"/>
                    <a:pt x="2673" y="10651"/>
                    <a:pt x="1165" y="17304"/>
                  </a:cubicBezTo>
                  <a:cubicBezTo>
                    <a:pt x="2501" y="17737"/>
                    <a:pt x="3903" y="18001"/>
                    <a:pt x="5285" y="18001"/>
                  </a:cubicBezTo>
                  <a:cubicBezTo>
                    <a:pt x="6667" y="18001"/>
                    <a:pt x="8031" y="17737"/>
                    <a:pt x="9290" y="17114"/>
                  </a:cubicBezTo>
                  <a:cubicBezTo>
                    <a:pt x="9335" y="13016"/>
                    <a:pt x="8839" y="8953"/>
                    <a:pt x="7900" y="4972"/>
                  </a:cubicBezTo>
                  <a:cubicBezTo>
                    <a:pt x="7566" y="3537"/>
                    <a:pt x="6401" y="1054"/>
                    <a:pt x="4857" y="269"/>
                  </a:cubicBezTo>
                  <a:cubicBezTo>
                    <a:pt x="4517" y="106"/>
                    <a:pt x="4143" y="0"/>
                    <a:pt x="3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567315" y="2624050"/>
              <a:ext cx="402172" cy="295376"/>
            </a:xfrm>
            <a:custGeom>
              <a:rect b="b" l="l" r="r" t="t"/>
              <a:pathLst>
                <a:path extrusionOk="0" h="5999" w="8168">
                  <a:moveTo>
                    <a:pt x="2556" y="0"/>
                  </a:moveTo>
                  <a:cubicBezTo>
                    <a:pt x="2020" y="0"/>
                    <a:pt x="1509" y="295"/>
                    <a:pt x="1243" y="762"/>
                  </a:cubicBezTo>
                  <a:cubicBezTo>
                    <a:pt x="0" y="3069"/>
                    <a:pt x="4377" y="3667"/>
                    <a:pt x="4917" y="3667"/>
                  </a:cubicBezTo>
                  <a:cubicBezTo>
                    <a:pt x="4950" y="3667"/>
                    <a:pt x="4969" y="3664"/>
                    <a:pt x="4971" y="3660"/>
                  </a:cubicBezTo>
                  <a:lnTo>
                    <a:pt x="4971" y="3660"/>
                  </a:lnTo>
                  <a:cubicBezTo>
                    <a:pt x="4854" y="4337"/>
                    <a:pt x="4926" y="5014"/>
                    <a:pt x="5378" y="5538"/>
                  </a:cubicBezTo>
                  <a:cubicBezTo>
                    <a:pt x="5622" y="5783"/>
                    <a:pt x="5936" y="5998"/>
                    <a:pt x="6240" y="5998"/>
                  </a:cubicBezTo>
                  <a:cubicBezTo>
                    <a:pt x="6318" y="5998"/>
                    <a:pt x="6395" y="5984"/>
                    <a:pt x="6470" y="5953"/>
                  </a:cubicBezTo>
                  <a:cubicBezTo>
                    <a:pt x="7978" y="5466"/>
                    <a:pt x="8167" y="3732"/>
                    <a:pt x="8167" y="2378"/>
                  </a:cubicBezTo>
                  <a:cubicBezTo>
                    <a:pt x="8131" y="464"/>
                    <a:pt x="5603" y="1557"/>
                    <a:pt x="4475" y="916"/>
                  </a:cubicBezTo>
                  <a:cubicBezTo>
                    <a:pt x="3915" y="573"/>
                    <a:pt x="3392" y="85"/>
                    <a:pt x="2751" y="13"/>
                  </a:cubicBezTo>
                  <a:cubicBezTo>
                    <a:pt x="2686" y="4"/>
                    <a:pt x="2621" y="0"/>
                    <a:pt x="2556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648949" y="2737589"/>
              <a:ext cx="272086" cy="325017"/>
            </a:xfrm>
            <a:custGeom>
              <a:rect b="b" l="l" r="r" t="t"/>
              <a:pathLst>
                <a:path extrusionOk="0" h="6601" w="5526">
                  <a:moveTo>
                    <a:pt x="524" y="0"/>
                  </a:moveTo>
                  <a:lnTo>
                    <a:pt x="0" y="2555"/>
                  </a:lnTo>
                  <a:lnTo>
                    <a:pt x="560" y="2708"/>
                  </a:lnTo>
                  <a:lnTo>
                    <a:pt x="379" y="4667"/>
                  </a:lnTo>
                  <a:lnTo>
                    <a:pt x="2781" y="4740"/>
                  </a:lnTo>
                  <a:lnTo>
                    <a:pt x="3043" y="6166"/>
                  </a:lnTo>
                  <a:cubicBezTo>
                    <a:pt x="3352" y="6486"/>
                    <a:pt x="3686" y="6600"/>
                    <a:pt x="4005" y="6600"/>
                  </a:cubicBezTo>
                  <a:cubicBezTo>
                    <a:pt x="4811" y="6600"/>
                    <a:pt x="5525" y="5868"/>
                    <a:pt x="5525" y="5868"/>
                  </a:cubicBezTo>
                  <a:lnTo>
                    <a:pt x="4514" y="2672"/>
                  </a:lnTo>
                  <a:cubicBezTo>
                    <a:pt x="4514" y="2672"/>
                    <a:pt x="5227" y="1733"/>
                    <a:pt x="4740" y="1165"/>
                  </a:cubicBezTo>
                  <a:cubicBezTo>
                    <a:pt x="4624" y="1030"/>
                    <a:pt x="4510" y="975"/>
                    <a:pt x="4401" y="975"/>
                  </a:cubicBezTo>
                  <a:cubicBezTo>
                    <a:pt x="4087" y="975"/>
                    <a:pt x="3815" y="1434"/>
                    <a:pt x="3647" y="1770"/>
                  </a:cubicBezTo>
                  <a:lnTo>
                    <a:pt x="3232" y="451"/>
                  </a:lnTo>
                  <a:cubicBezTo>
                    <a:pt x="3232" y="451"/>
                    <a:pt x="2799" y="592"/>
                    <a:pt x="2229" y="592"/>
                  </a:cubicBezTo>
                  <a:cubicBezTo>
                    <a:pt x="1699" y="592"/>
                    <a:pt x="1051" y="470"/>
                    <a:pt x="524" y="0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387602" y="3166929"/>
              <a:ext cx="626301" cy="526349"/>
            </a:xfrm>
            <a:custGeom>
              <a:rect b="b" l="l" r="r" t="t"/>
              <a:pathLst>
                <a:path extrusionOk="0" h="10690" w="12720">
                  <a:moveTo>
                    <a:pt x="10683" y="0"/>
                  </a:moveTo>
                  <a:cubicBezTo>
                    <a:pt x="10621" y="0"/>
                    <a:pt x="10560" y="3"/>
                    <a:pt x="10499" y="10"/>
                  </a:cubicBezTo>
                  <a:cubicBezTo>
                    <a:pt x="8802" y="154"/>
                    <a:pt x="8396" y="3169"/>
                    <a:pt x="7791" y="4442"/>
                  </a:cubicBezTo>
                  <a:cubicBezTo>
                    <a:pt x="7042" y="5950"/>
                    <a:pt x="5308" y="7412"/>
                    <a:pt x="3728" y="8135"/>
                  </a:cubicBezTo>
                  <a:cubicBezTo>
                    <a:pt x="3467" y="8243"/>
                    <a:pt x="1092" y="9037"/>
                    <a:pt x="0" y="9146"/>
                  </a:cubicBezTo>
                  <a:cubicBezTo>
                    <a:pt x="45" y="9750"/>
                    <a:pt x="117" y="10202"/>
                    <a:pt x="117" y="10689"/>
                  </a:cubicBezTo>
                  <a:cubicBezTo>
                    <a:pt x="1508" y="10500"/>
                    <a:pt x="2898" y="10346"/>
                    <a:pt x="4288" y="10166"/>
                  </a:cubicBezTo>
                  <a:cubicBezTo>
                    <a:pt x="5606" y="10012"/>
                    <a:pt x="6924" y="9859"/>
                    <a:pt x="8053" y="9182"/>
                  </a:cubicBezTo>
                  <a:cubicBezTo>
                    <a:pt x="9253" y="8432"/>
                    <a:pt x="10084" y="7187"/>
                    <a:pt x="10833" y="5986"/>
                  </a:cubicBezTo>
                  <a:cubicBezTo>
                    <a:pt x="11330" y="5155"/>
                    <a:pt x="11853" y="4334"/>
                    <a:pt x="12232" y="3431"/>
                  </a:cubicBezTo>
                  <a:cubicBezTo>
                    <a:pt x="12530" y="2718"/>
                    <a:pt x="12720" y="1887"/>
                    <a:pt x="12458" y="1174"/>
                  </a:cubicBezTo>
                  <a:cubicBezTo>
                    <a:pt x="12175" y="441"/>
                    <a:pt x="11415" y="0"/>
                    <a:pt x="10683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648949" y="2759794"/>
              <a:ext cx="200052" cy="237817"/>
            </a:xfrm>
            <a:custGeom>
              <a:rect b="b" l="l" r="r" t="t"/>
              <a:pathLst>
                <a:path extrusionOk="0" h="4830" w="4063">
                  <a:moveTo>
                    <a:pt x="3232" y="0"/>
                  </a:moveTo>
                  <a:cubicBezTo>
                    <a:pt x="3350" y="452"/>
                    <a:pt x="3422" y="1996"/>
                    <a:pt x="3160" y="2330"/>
                  </a:cubicBezTo>
                  <a:cubicBezTo>
                    <a:pt x="2950" y="2597"/>
                    <a:pt x="2606" y="2770"/>
                    <a:pt x="2288" y="2770"/>
                  </a:cubicBezTo>
                  <a:cubicBezTo>
                    <a:pt x="2155" y="2770"/>
                    <a:pt x="2026" y="2739"/>
                    <a:pt x="1914" y="2673"/>
                  </a:cubicBezTo>
                  <a:cubicBezTo>
                    <a:pt x="1770" y="2555"/>
                    <a:pt x="1616" y="2411"/>
                    <a:pt x="1463" y="2330"/>
                  </a:cubicBezTo>
                  <a:cubicBezTo>
                    <a:pt x="1316" y="2223"/>
                    <a:pt x="1147" y="2177"/>
                    <a:pt x="973" y="2177"/>
                  </a:cubicBezTo>
                  <a:cubicBezTo>
                    <a:pt x="836" y="2177"/>
                    <a:pt x="695" y="2206"/>
                    <a:pt x="560" y="2257"/>
                  </a:cubicBezTo>
                  <a:cubicBezTo>
                    <a:pt x="190" y="2447"/>
                    <a:pt x="72" y="3043"/>
                    <a:pt x="36" y="3458"/>
                  </a:cubicBezTo>
                  <a:cubicBezTo>
                    <a:pt x="0" y="3873"/>
                    <a:pt x="154" y="4325"/>
                    <a:pt x="488" y="4586"/>
                  </a:cubicBezTo>
                  <a:cubicBezTo>
                    <a:pt x="764" y="4777"/>
                    <a:pt x="1118" y="4829"/>
                    <a:pt x="1478" y="4829"/>
                  </a:cubicBezTo>
                  <a:cubicBezTo>
                    <a:pt x="1611" y="4829"/>
                    <a:pt x="1746" y="4822"/>
                    <a:pt x="1878" y="4812"/>
                  </a:cubicBezTo>
                  <a:cubicBezTo>
                    <a:pt x="2591" y="4704"/>
                    <a:pt x="3350" y="4478"/>
                    <a:pt x="3720" y="3837"/>
                  </a:cubicBezTo>
                  <a:cubicBezTo>
                    <a:pt x="3990" y="3458"/>
                    <a:pt x="3990" y="2934"/>
                    <a:pt x="3990" y="2483"/>
                  </a:cubicBezTo>
                  <a:cubicBezTo>
                    <a:pt x="3990" y="1959"/>
                    <a:pt x="4063" y="524"/>
                    <a:pt x="3990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461801" y="2395151"/>
              <a:ext cx="64698" cy="64600"/>
            </a:xfrm>
            <a:custGeom>
              <a:rect b="b" l="l" r="r" t="t"/>
              <a:pathLst>
                <a:path extrusionOk="0" h="1312" w="1314">
                  <a:moveTo>
                    <a:pt x="607" y="0"/>
                  </a:moveTo>
                  <a:cubicBezTo>
                    <a:pt x="527" y="0"/>
                    <a:pt x="450" y="9"/>
                    <a:pt x="380" y="31"/>
                  </a:cubicBezTo>
                  <a:cubicBezTo>
                    <a:pt x="1" y="184"/>
                    <a:pt x="226" y="825"/>
                    <a:pt x="380" y="1051"/>
                  </a:cubicBezTo>
                  <a:cubicBezTo>
                    <a:pt x="416" y="1123"/>
                    <a:pt x="488" y="1196"/>
                    <a:pt x="569" y="1241"/>
                  </a:cubicBezTo>
                  <a:cubicBezTo>
                    <a:pt x="662" y="1290"/>
                    <a:pt x="743" y="1311"/>
                    <a:pt x="815" y="1311"/>
                  </a:cubicBezTo>
                  <a:cubicBezTo>
                    <a:pt x="1232" y="1311"/>
                    <a:pt x="1313" y="575"/>
                    <a:pt x="1283" y="221"/>
                  </a:cubicBezTo>
                  <a:cubicBezTo>
                    <a:pt x="1283" y="184"/>
                    <a:pt x="1283" y="148"/>
                    <a:pt x="1246" y="112"/>
                  </a:cubicBezTo>
                  <a:cubicBezTo>
                    <a:pt x="1246" y="67"/>
                    <a:pt x="1201" y="67"/>
                    <a:pt x="1165" y="67"/>
                  </a:cubicBezTo>
                  <a:cubicBezTo>
                    <a:pt x="985" y="42"/>
                    <a:pt x="787" y="0"/>
                    <a:pt x="607" y="0"/>
                  </a:cubicBezTo>
                  <a:close/>
                </a:path>
              </a:pathLst>
            </a:custGeom>
            <a:solidFill>
              <a:srgbClr val="003F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385780" y="2133066"/>
              <a:ext cx="215217" cy="284839"/>
            </a:xfrm>
            <a:custGeom>
              <a:rect b="b" l="l" r="r" t="t"/>
              <a:pathLst>
                <a:path extrusionOk="0" h="5785" w="4371">
                  <a:moveTo>
                    <a:pt x="2330" y="1"/>
                  </a:moveTo>
                  <a:cubicBezTo>
                    <a:pt x="1871" y="1"/>
                    <a:pt x="1402" y="141"/>
                    <a:pt x="1021" y="389"/>
                  </a:cubicBezTo>
                  <a:cubicBezTo>
                    <a:pt x="344" y="876"/>
                    <a:pt x="1" y="1824"/>
                    <a:pt x="154" y="2646"/>
                  </a:cubicBezTo>
                  <a:cubicBezTo>
                    <a:pt x="263" y="3097"/>
                    <a:pt x="452" y="3548"/>
                    <a:pt x="759" y="3892"/>
                  </a:cubicBezTo>
                  <a:cubicBezTo>
                    <a:pt x="940" y="4153"/>
                    <a:pt x="1211" y="4343"/>
                    <a:pt x="1391" y="4641"/>
                  </a:cubicBezTo>
                  <a:cubicBezTo>
                    <a:pt x="1662" y="4984"/>
                    <a:pt x="1391" y="5544"/>
                    <a:pt x="1924" y="5733"/>
                  </a:cubicBezTo>
                  <a:lnTo>
                    <a:pt x="1960" y="5733"/>
                  </a:lnTo>
                  <a:cubicBezTo>
                    <a:pt x="1996" y="5769"/>
                    <a:pt x="2032" y="5769"/>
                    <a:pt x="2068" y="5769"/>
                  </a:cubicBezTo>
                  <a:cubicBezTo>
                    <a:pt x="2113" y="5780"/>
                    <a:pt x="2161" y="5784"/>
                    <a:pt x="2211" y="5784"/>
                  </a:cubicBezTo>
                  <a:cubicBezTo>
                    <a:pt x="2333" y="5784"/>
                    <a:pt x="2467" y="5759"/>
                    <a:pt x="2601" y="5733"/>
                  </a:cubicBezTo>
                  <a:cubicBezTo>
                    <a:pt x="2637" y="5733"/>
                    <a:pt x="2673" y="5733"/>
                    <a:pt x="2673" y="5697"/>
                  </a:cubicBezTo>
                  <a:cubicBezTo>
                    <a:pt x="2745" y="5697"/>
                    <a:pt x="2827" y="5661"/>
                    <a:pt x="2863" y="5616"/>
                  </a:cubicBezTo>
                  <a:cubicBezTo>
                    <a:pt x="3052" y="5435"/>
                    <a:pt x="2971" y="5246"/>
                    <a:pt x="3016" y="5020"/>
                  </a:cubicBezTo>
                  <a:cubicBezTo>
                    <a:pt x="3052" y="4866"/>
                    <a:pt x="3124" y="4713"/>
                    <a:pt x="3197" y="4605"/>
                  </a:cubicBezTo>
                  <a:cubicBezTo>
                    <a:pt x="3278" y="4415"/>
                    <a:pt x="3386" y="4262"/>
                    <a:pt x="3468" y="4117"/>
                  </a:cubicBezTo>
                  <a:cubicBezTo>
                    <a:pt x="3838" y="3440"/>
                    <a:pt x="4370" y="2871"/>
                    <a:pt x="4289" y="2050"/>
                  </a:cubicBezTo>
                  <a:cubicBezTo>
                    <a:pt x="4253" y="1445"/>
                    <a:pt x="3955" y="840"/>
                    <a:pt x="3540" y="425"/>
                  </a:cubicBezTo>
                  <a:cubicBezTo>
                    <a:pt x="3207" y="132"/>
                    <a:pt x="2774" y="1"/>
                    <a:pt x="2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452496" y="2272158"/>
              <a:ext cx="93157" cy="145004"/>
            </a:xfrm>
            <a:custGeom>
              <a:rect b="b" l="l" r="r" t="t"/>
              <a:pathLst>
                <a:path extrusionOk="0" h="2945" w="1892">
                  <a:moveTo>
                    <a:pt x="288" y="269"/>
                  </a:moveTo>
                  <a:cubicBezTo>
                    <a:pt x="343" y="269"/>
                    <a:pt x="396" y="308"/>
                    <a:pt x="415" y="389"/>
                  </a:cubicBezTo>
                  <a:cubicBezTo>
                    <a:pt x="451" y="462"/>
                    <a:pt x="451" y="579"/>
                    <a:pt x="451" y="651"/>
                  </a:cubicBezTo>
                  <a:cubicBezTo>
                    <a:pt x="379" y="651"/>
                    <a:pt x="262" y="651"/>
                    <a:pt x="154" y="579"/>
                  </a:cubicBezTo>
                  <a:cubicBezTo>
                    <a:pt x="81" y="498"/>
                    <a:pt x="81" y="389"/>
                    <a:pt x="154" y="353"/>
                  </a:cubicBezTo>
                  <a:cubicBezTo>
                    <a:pt x="187" y="299"/>
                    <a:pt x="239" y="269"/>
                    <a:pt x="288" y="269"/>
                  </a:cubicBezTo>
                  <a:close/>
                  <a:moveTo>
                    <a:pt x="1408" y="242"/>
                  </a:moveTo>
                  <a:cubicBezTo>
                    <a:pt x="1579" y="242"/>
                    <a:pt x="1751" y="446"/>
                    <a:pt x="1435" y="615"/>
                  </a:cubicBezTo>
                  <a:cubicBezTo>
                    <a:pt x="1354" y="651"/>
                    <a:pt x="1282" y="651"/>
                    <a:pt x="1210" y="687"/>
                  </a:cubicBezTo>
                  <a:lnTo>
                    <a:pt x="1210" y="462"/>
                  </a:lnTo>
                  <a:cubicBezTo>
                    <a:pt x="1223" y="302"/>
                    <a:pt x="1315" y="242"/>
                    <a:pt x="1408" y="242"/>
                  </a:cubicBezTo>
                  <a:close/>
                  <a:moveTo>
                    <a:pt x="1426" y="0"/>
                  </a:moveTo>
                  <a:cubicBezTo>
                    <a:pt x="1303" y="0"/>
                    <a:pt x="1182" y="77"/>
                    <a:pt x="1129" y="272"/>
                  </a:cubicBezTo>
                  <a:cubicBezTo>
                    <a:pt x="1092" y="389"/>
                    <a:pt x="1092" y="534"/>
                    <a:pt x="1092" y="687"/>
                  </a:cubicBezTo>
                  <a:lnTo>
                    <a:pt x="867" y="687"/>
                  </a:lnTo>
                  <a:cubicBezTo>
                    <a:pt x="758" y="687"/>
                    <a:pt x="677" y="687"/>
                    <a:pt x="569" y="651"/>
                  </a:cubicBezTo>
                  <a:cubicBezTo>
                    <a:pt x="569" y="651"/>
                    <a:pt x="569" y="615"/>
                    <a:pt x="533" y="579"/>
                  </a:cubicBezTo>
                  <a:cubicBezTo>
                    <a:pt x="533" y="437"/>
                    <a:pt x="494" y="39"/>
                    <a:pt x="280" y="39"/>
                  </a:cubicBezTo>
                  <a:cubicBezTo>
                    <a:pt x="263" y="39"/>
                    <a:pt x="245" y="41"/>
                    <a:pt x="226" y="46"/>
                  </a:cubicBezTo>
                  <a:cubicBezTo>
                    <a:pt x="36" y="128"/>
                    <a:pt x="0" y="462"/>
                    <a:pt x="81" y="579"/>
                  </a:cubicBezTo>
                  <a:cubicBezTo>
                    <a:pt x="154" y="723"/>
                    <a:pt x="307" y="760"/>
                    <a:pt x="451" y="760"/>
                  </a:cubicBezTo>
                  <a:cubicBezTo>
                    <a:pt x="488" y="913"/>
                    <a:pt x="533" y="1067"/>
                    <a:pt x="533" y="1175"/>
                  </a:cubicBezTo>
                  <a:cubicBezTo>
                    <a:pt x="605" y="1780"/>
                    <a:pt x="641" y="2339"/>
                    <a:pt x="605" y="2908"/>
                  </a:cubicBezTo>
                  <a:cubicBezTo>
                    <a:pt x="641" y="2944"/>
                    <a:pt x="677" y="2944"/>
                    <a:pt x="713" y="2944"/>
                  </a:cubicBezTo>
                  <a:cubicBezTo>
                    <a:pt x="758" y="2231"/>
                    <a:pt x="677" y="1518"/>
                    <a:pt x="569" y="805"/>
                  </a:cubicBezTo>
                  <a:lnTo>
                    <a:pt x="1092" y="805"/>
                  </a:lnTo>
                  <a:cubicBezTo>
                    <a:pt x="1092" y="841"/>
                    <a:pt x="1129" y="913"/>
                    <a:pt x="1129" y="949"/>
                  </a:cubicBezTo>
                  <a:cubicBezTo>
                    <a:pt x="1129" y="1211"/>
                    <a:pt x="1129" y="1482"/>
                    <a:pt x="1165" y="1744"/>
                  </a:cubicBezTo>
                  <a:cubicBezTo>
                    <a:pt x="1165" y="2114"/>
                    <a:pt x="1210" y="2529"/>
                    <a:pt x="1246" y="2908"/>
                  </a:cubicBezTo>
                  <a:cubicBezTo>
                    <a:pt x="1282" y="2908"/>
                    <a:pt x="1318" y="2908"/>
                    <a:pt x="1318" y="2872"/>
                  </a:cubicBezTo>
                  <a:cubicBezTo>
                    <a:pt x="1282" y="2421"/>
                    <a:pt x="1282" y="1933"/>
                    <a:pt x="1246" y="1437"/>
                  </a:cubicBezTo>
                  <a:cubicBezTo>
                    <a:pt x="1246" y="1211"/>
                    <a:pt x="1210" y="985"/>
                    <a:pt x="1210" y="760"/>
                  </a:cubicBezTo>
                  <a:cubicBezTo>
                    <a:pt x="1390" y="760"/>
                    <a:pt x="1580" y="687"/>
                    <a:pt x="1697" y="534"/>
                  </a:cubicBezTo>
                  <a:cubicBezTo>
                    <a:pt x="1891" y="269"/>
                    <a:pt x="1656" y="0"/>
                    <a:pt x="1426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404490" y="2156207"/>
              <a:ext cx="112951" cy="108913"/>
            </a:xfrm>
            <a:custGeom>
              <a:rect b="b" l="l" r="r" t="t"/>
              <a:pathLst>
                <a:path extrusionOk="0" h="2212" w="2294">
                  <a:moveTo>
                    <a:pt x="1508" y="0"/>
                  </a:moveTo>
                  <a:cubicBezTo>
                    <a:pt x="903" y="0"/>
                    <a:pt x="298" y="560"/>
                    <a:pt x="108" y="1083"/>
                  </a:cubicBezTo>
                  <a:cubicBezTo>
                    <a:pt x="0" y="1354"/>
                    <a:pt x="0" y="1688"/>
                    <a:pt x="190" y="1950"/>
                  </a:cubicBezTo>
                  <a:cubicBezTo>
                    <a:pt x="298" y="2103"/>
                    <a:pt x="524" y="2212"/>
                    <a:pt x="786" y="2212"/>
                  </a:cubicBezTo>
                  <a:cubicBezTo>
                    <a:pt x="867" y="2212"/>
                    <a:pt x="939" y="2176"/>
                    <a:pt x="1011" y="2176"/>
                  </a:cubicBezTo>
                  <a:cubicBezTo>
                    <a:pt x="1318" y="2103"/>
                    <a:pt x="1544" y="1914"/>
                    <a:pt x="1806" y="1724"/>
                  </a:cubicBezTo>
                  <a:cubicBezTo>
                    <a:pt x="1878" y="1652"/>
                    <a:pt x="1995" y="1580"/>
                    <a:pt x="2067" y="1463"/>
                  </a:cubicBezTo>
                  <a:cubicBezTo>
                    <a:pt x="2185" y="1309"/>
                    <a:pt x="2221" y="1129"/>
                    <a:pt x="2257" y="939"/>
                  </a:cubicBezTo>
                  <a:cubicBezTo>
                    <a:pt x="2293" y="713"/>
                    <a:pt x="2293" y="524"/>
                    <a:pt x="2221" y="370"/>
                  </a:cubicBezTo>
                  <a:cubicBezTo>
                    <a:pt x="2140" y="262"/>
                    <a:pt x="2067" y="181"/>
                    <a:pt x="1959" y="145"/>
                  </a:cubicBezTo>
                  <a:cubicBezTo>
                    <a:pt x="1806" y="36"/>
                    <a:pt x="1652" y="0"/>
                    <a:pt x="1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465346" y="2417110"/>
              <a:ext cx="64895" cy="8321"/>
            </a:xfrm>
            <a:custGeom>
              <a:rect b="b" l="l" r="r" t="t"/>
              <a:pathLst>
                <a:path extrusionOk="0" h="169" w="1318">
                  <a:moveTo>
                    <a:pt x="82" y="0"/>
                  </a:moveTo>
                  <a:cubicBezTo>
                    <a:pt x="1" y="0"/>
                    <a:pt x="1" y="118"/>
                    <a:pt x="82" y="118"/>
                  </a:cubicBezTo>
                  <a:cubicBezTo>
                    <a:pt x="344" y="143"/>
                    <a:pt x="628" y="169"/>
                    <a:pt x="906" y="169"/>
                  </a:cubicBezTo>
                  <a:cubicBezTo>
                    <a:pt x="1021" y="169"/>
                    <a:pt x="1136" y="164"/>
                    <a:pt x="1247" y="154"/>
                  </a:cubicBezTo>
                  <a:cubicBezTo>
                    <a:pt x="1309" y="154"/>
                    <a:pt x="1318" y="66"/>
                    <a:pt x="1272" y="66"/>
                  </a:cubicBezTo>
                  <a:cubicBezTo>
                    <a:pt x="1265" y="66"/>
                    <a:pt x="1256" y="68"/>
                    <a:pt x="1247" y="72"/>
                  </a:cubicBezTo>
                  <a:cubicBezTo>
                    <a:pt x="868" y="72"/>
                    <a:pt x="452" y="72"/>
                    <a:pt x="8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469384" y="2433998"/>
              <a:ext cx="59134" cy="7139"/>
            </a:xfrm>
            <a:custGeom>
              <a:rect b="b" l="l" r="r" t="t"/>
              <a:pathLst>
                <a:path extrusionOk="0" h="145" w="1201">
                  <a:moveTo>
                    <a:pt x="72" y="0"/>
                  </a:moveTo>
                  <a:cubicBezTo>
                    <a:pt x="0" y="0"/>
                    <a:pt x="0" y="109"/>
                    <a:pt x="72" y="109"/>
                  </a:cubicBezTo>
                  <a:cubicBezTo>
                    <a:pt x="415" y="109"/>
                    <a:pt x="786" y="109"/>
                    <a:pt x="1129" y="145"/>
                  </a:cubicBezTo>
                  <a:cubicBezTo>
                    <a:pt x="1201" y="145"/>
                    <a:pt x="1201" y="36"/>
                    <a:pt x="1129" y="36"/>
                  </a:cubicBezTo>
                  <a:cubicBezTo>
                    <a:pt x="786" y="36"/>
                    <a:pt x="415" y="0"/>
                    <a:pt x="7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589" y="2030950"/>
              <a:ext cx="9404" cy="68736"/>
            </a:xfrm>
            <a:custGeom>
              <a:rect b="b" l="l" r="r" t="t"/>
              <a:pathLst>
                <a:path extrusionOk="0" h="1396" w="191">
                  <a:moveTo>
                    <a:pt x="59" y="1"/>
                  </a:moveTo>
                  <a:cubicBezTo>
                    <a:pt x="28" y="1"/>
                    <a:pt x="1" y="21"/>
                    <a:pt x="1" y="61"/>
                  </a:cubicBezTo>
                  <a:lnTo>
                    <a:pt x="73" y="1334"/>
                  </a:lnTo>
                  <a:cubicBezTo>
                    <a:pt x="73" y="1375"/>
                    <a:pt x="102" y="1395"/>
                    <a:pt x="131" y="1395"/>
                  </a:cubicBezTo>
                  <a:cubicBezTo>
                    <a:pt x="161" y="1395"/>
                    <a:pt x="190" y="1375"/>
                    <a:pt x="190" y="1334"/>
                  </a:cubicBezTo>
                  <a:lnTo>
                    <a:pt x="145" y="61"/>
                  </a:lnTo>
                  <a:cubicBezTo>
                    <a:pt x="127" y="21"/>
                    <a:pt x="91" y="1"/>
                    <a:pt x="59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4564115" y="2053943"/>
              <a:ext cx="33925" cy="62876"/>
            </a:xfrm>
            <a:custGeom>
              <a:rect b="b" l="l" r="r" t="t"/>
              <a:pathLst>
                <a:path extrusionOk="0" h="1277" w="689">
                  <a:moveTo>
                    <a:pt x="622" y="0"/>
                  </a:moveTo>
                  <a:cubicBezTo>
                    <a:pt x="598" y="0"/>
                    <a:pt x="573" y="14"/>
                    <a:pt x="559" y="46"/>
                  </a:cubicBezTo>
                  <a:lnTo>
                    <a:pt x="26" y="1174"/>
                  </a:lnTo>
                  <a:cubicBezTo>
                    <a:pt x="1" y="1225"/>
                    <a:pt x="52" y="1276"/>
                    <a:pt x="97" y="1276"/>
                  </a:cubicBezTo>
                  <a:cubicBezTo>
                    <a:pt x="115" y="1276"/>
                    <a:pt x="133" y="1268"/>
                    <a:pt x="143" y="1247"/>
                  </a:cubicBezTo>
                  <a:lnTo>
                    <a:pt x="667" y="82"/>
                  </a:lnTo>
                  <a:cubicBezTo>
                    <a:pt x="689" y="33"/>
                    <a:pt x="658" y="0"/>
                    <a:pt x="622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620146" y="2122333"/>
              <a:ext cx="58248" cy="44166"/>
            </a:xfrm>
            <a:custGeom>
              <a:rect b="b" l="l" r="r" t="t"/>
              <a:pathLst>
                <a:path extrusionOk="0" h="897" w="1183">
                  <a:moveTo>
                    <a:pt x="1071" y="1"/>
                  </a:moveTo>
                  <a:cubicBezTo>
                    <a:pt x="1060" y="1"/>
                    <a:pt x="1048" y="4"/>
                    <a:pt x="1037" y="11"/>
                  </a:cubicBezTo>
                  <a:lnTo>
                    <a:pt x="62" y="796"/>
                  </a:lnTo>
                  <a:cubicBezTo>
                    <a:pt x="1" y="824"/>
                    <a:pt x="31" y="897"/>
                    <a:pt x="81" y="897"/>
                  </a:cubicBezTo>
                  <a:cubicBezTo>
                    <a:pt x="98" y="897"/>
                    <a:pt x="116" y="889"/>
                    <a:pt x="134" y="869"/>
                  </a:cubicBezTo>
                  <a:lnTo>
                    <a:pt x="1145" y="119"/>
                  </a:lnTo>
                  <a:cubicBezTo>
                    <a:pt x="1183" y="89"/>
                    <a:pt x="1131" y="1"/>
                    <a:pt x="1071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4645749" y="2218836"/>
              <a:ext cx="69917" cy="17233"/>
            </a:xfrm>
            <a:custGeom>
              <a:rect b="b" l="l" r="r" t="t"/>
              <a:pathLst>
                <a:path extrusionOk="0" h="350" w="1420">
                  <a:moveTo>
                    <a:pt x="1347" y="1"/>
                  </a:moveTo>
                  <a:lnTo>
                    <a:pt x="65" y="227"/>
                  </a:lnTo>
                  <a:cubicBezTo>
                    <a:pt x="1" y="227"/>
                    <a:pt x="23" y="349"/>
                    <a:pt x="80" y="349"/>
                  </a:cubicBezTo>
                  <a:cubicBezTo>
                    <a:pt x="87" y="349"/>
                    <a:pt x="94" y="348"/>
                    <a:pt x="101" y="344"/>
                  </a:cubicBezTo>
                  <a:lnTo>
                    <a:pt x="1347" y="154"/>
                  </a:lnTo>
                  <a:cubicBezTo>
                    <a:pt x="1419" y="118"/>
                    <a:pt x="1419" y="1"/>
                    <a:pt x="1347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636541" y="2303817"/>
              <a:ext cx="67997" cy="26194"/>
            </a:xfrm>
            <a:custGeom>
              <a:rect b="b" l="l" r="r" t="t"/>
              <a:pathLst>
                <a:path extrusionOk="0" h="532" w="1381">
                  <a:moveTo>
                    <a:pt x="71" y="1"/>
                  </a:moveTo>
                  <a:cubicBezTo>
                    <a:pt x="19" y="1"/>
                    <a:pt x="1" y="86"/>
                    <a:pt x="63" y="117"/>
                  </a:cubicBezTo>
                  <a:lnTo>
                    <a:pt x="1263" y="532"/>
                  </a:lnTo>
                  <a:cubicBezTo>
                    <a:pt x="1345" y="532"/>
                    <a:pt x="1381" y="424"/>
                    <a:pt x="1309" y="387"/>
                  </a:cubicBezTo>
                  <a:lnTo>
                    <a:pt x="99" y="8"/>
                  </a:lnTo>
                  <a:cubicBezTo>
                    <a:pt x="89" y="3"/>
                    <a:pt x="79" y="1"/>
                    <a:pt x="71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288144" y="2296383"/>
              <a:ext cx="67948" cy="30429"/>
            </a:xfrm>
            <a:custGeom>
              <a:rect b="b" l="l" r="r" t="t"/>
              <a:pathLst>
                <a:path extrusionOk="0" h="618" w="1380">
                  <a:moveTo>
                    <a:pt x="1293" y="0"/>
                  </a:moveTo>
                  <a:cubicBezTo>
                    <a:pt x="1286" y="0"/>
                    <a:pt x="1278" y="2"/>
                    <a:pt x="1271" y="6"/>
                  </a:cubicBezTo>
                  <a:lnTo>
                    <a:pt x="70" y="493"/>
                  </a:lnTo>
                  <a:cubicBezTo>
                    <a:pt x="0" y="532"/>
                    <a:pt x="51" y="618"/>
                    <a:pt x="112" y="618"/>
                  </a:cubicBezTo>
                  <a:cubicBezTo>
                    <a:pt x="122" y="618"/>
                    <a:pt x="132" y="616"/>
                    <a:pt x="142" y="611"/>
                  </a:cubicBezTo>
                  <a:lnTo>
                    <a:pt x="1307" y="123"/>
                  </a:lnTo>
                  <a:cubicBezTo>
                    <a:pt x="1380" y="123"/>
                    <a:pt x="1351" y="0"/>
                    <a:pt x="1293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4278740" y="2216817"/>
              <a:ext cx="70163" cy="11719"/>
            </a:xfrm>
            <a:custGeom>
              <a:rect b="b" l="l" r="r" t="t"/>
              <a:pathLst>
                <a:path extrusionOk="0" h="238" w="1425">
                  <a:moveTo>
                    <a:pt x="77" y="0"/>
                  </a:moveTo>
                  <a:cubicBezTo>
                    <a:pt x="0" y="0"/>
                    <a:pt x="7" y="123"/>
                    <a:pt x="72" y="123"/>
                  </a:cubicBezTo>
                  <a:lnTo>
                    <a:pt x="1353" y="232"/>
                  </a:lnTo>
                  <a:cubicBezTo>
                    <a:pt x="1361" y="236"/>
                    <a:pt x="1369" y="237"/>
                    <a:pt x="1375" y="237"/>
                  </a:cubicBezTo>
                  <a:cubicBezTo>
                    <a:pt x="1425" y="237"/>
                    <a:pt x="1418" y="123"/>
                    <a:pt x="1353" y="123"/>
                  </a:cubicBezTo>
                  <a:lnTo>
                    <a:pt x="108" y="6"/>
                  </a:lnTo>
                  <a:cubicBezTo>
                    <a:pt x="96" y="2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318179" y="2119477"/>
              <a:ext cx="59824" cy="40769"/>
            </a:xfrm>
            <a:custGeom>
              <a:rect b="b" l="l" r="r" t="t"/>
              <a:pathLst>
                <a:path extrusionOk="0" h="828" w="1215">
                  <a:moveTo>
                    <a:pt x="85" y="1"/>
                  </a:moveTo>
                  <a:cubicBezTo>
                    <a:pt x="31" y="1"/>
                    <a:pt x="0" y="77"/>
                    <a:pt x="56" y="105"/>
                  </a:cubicBezTo>
                  <a:lnTo>
                    <a:pt x="1112" y="818"/>
                  </a:lnTo>
                  <a:cubicBezTo>
                    <a:pt x="1119" y="825"/>
                    <a:pt x="1127" y="828"/>
                    <a:pt x="1135" y="828"/>
                  </a:cubicBezTo>
                  <a:cubicBezTo>
                    <a:pt x="1172" y="828"/>
                    <a:pt x="1215" y="767"/>
                    <a:pt x="1148" y="701"/>
                  </a:cubicBezTo>
                  <a:lnTo>
                    <a:pt x="137" y="24"/>
                  </a:lnTo>
                  <a:cubicBezTo>
                    <a:pt x="119" y="7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397449" y="2052515"/>
              <a:ext cx="37962" cy="61202"/>
            </a:xfrm>
            <a:custGeom>
              <a:rect b="b" l="l" r="r" t="t"/>
              <a:pathLst>
                <a:path extrusionOk="0" h="1243" w="771">
                  <a:moveTo>
                    <a:pt x="97" y="0"/>
                  </a:moveTo>
                  <a:cubicBezTo>
                    <a:pt x="52" y="0"/>
                    <a:pt x="0" y="53"/>
                    <a:pt x="26" y="111"/>
                  </a:cubicBezTo>
                  <a:lnTo>
                    <a:pt x="631" y="1203"/>
                  </a:lnTo>
                  <a:cubicBezTo>
                    <a:pt x="644" y="1230"/>
                    <a:pt x="669" y="1242"/>
                    <a:pt x="693" y="1242"/>
                  </a:cubicBezTo>
                  <a:cubicBezTo>
                    <a:pt x="733" y="1242"/>
                    <a:pt x="771" y="1209"/>
                    <a:pt x="748" y="1158"/>
                  </a:cubicBezTo>
                  <a:lnTo>
                    <a:pt x="143" y="30"/>
                  </a:lnTo>
                  <a:cubicBezTo>
                    <a:pt x="133" y="9"/>
                    <a:pt x="115" y="0"/>
                    <a:pt x="97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3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Tips to become the best employee of the month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473" name="Google Shape;473;p24"/>
          <p:cNvSpPr txBox="1"/>
          <p:nvPr/>
        </p:nvSpPr>
        <p:spPr>
          <a:xfrm>
            <a:off x="7018913" y="37664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6767989" y="4031600"/>
            <a:ext cx="1990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24"/>
          <p:cNvSpPr txBox="1"/>
          <p:nvPr/>
        </p:nvSpPr>
        <p:spPr>
          <a:xfrm>
            <a:off x="5057326" y="37664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6" name="Google Shape;476;p24"/>
          <p:cNvSpPr txBox="1"/>
          <p:nvPr/>
        </p:nvSpPr>
        <p:spPr>
          <a:xfrm>
            <a:off x="4806376" y="4031600"/>
            <a:ext cx="1990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7" name="Google Shape;477;p24"/>
          <p:cNvGrpSpPr/>
          <p:nvPr/>
        </p:nvGrpSpPr>
        <p:grpSpPr>
          <a:xfrm>
            <a:off x="7074413" y="1651375"/>
            <a:ext cx="1886906" cy="2069953"/>
            <a:chOff x="7074413" y="1651375"/>
            <a:chExt cx="1886906" cy="2069953"/>
          </a:xfrm>
        </p:grpSpPr>
        <p:sp>
          <p:nvSpPr>
            <p:cNvPr id="478" name="Google Shape;478;p24"/>
            <p:cNvSpPr/>
            <p:nvPr/>
          </p:nvSpPr>
          <p:spPr>
            <a:xfrm>
              <a:off x="7519075" y="1889891"/>
              <a:ext cx="1239125" cy="1412511"/>
            </a:xfrm>
            <a:custGeom>
              <a:rect b="b" l="l" r="r" t="t"/>
              <a:pathLst>
                <a:path extrusionOk="0" h="22949" w="20132">
                  <a:moveTo>
                    <a:pt x="6401" y="10798"/>
                  </a:moveTo>
                  <a:cubicBezTo>
                    <a:pt x="1472" y="10310"/>
                    <a:pt x="0" y="17532"/>
                    <a:pt x="5570" y="20917"/>
                  </a:cubicBezTo>
                  <a:cubicBezTo>
                    <a:pt x="8883" y="22949"/>
                    <a:pt x="15013" y="21026"/>
                    <a:pt x="13208" y="16178"/>
                  </a:cubicBezTo>
                  <a:cubicBezTo>
                    <a:pt x="11366" y="11357"/>
                    <a:pt x="18173" y="15347"/>
                    <a:pt x="17234" y="10608"/>
                  </a:cubicBezTo>
                  <a:cubicBezTo>
                    <a:pt x="16295" y="5832"/>
                    <a:pt x="16891" y="7557"/>
                    <a:pt x="19003" y="5074"/>
                  </a:cubicBezTo>
                  <a:cubicBezTo>
                    <a:pt x="19753" y="4216"/>
                    <a:pt x="20132" y="2673"/>
                    <a:pt x="19039" y="1391"/>
                  </a:cubicBezTo>
                  <a:cubicBezTo>
                    <a:pt x="17830" y="1"/>
                    <a:pt x="15690" y="831"/>
                    <a:pt x="15049" y="1914"/>
                  </a:cubicBezTo>
                  <a:cubicBezTo>
                    <a:pt x="13316" y="4740"/>
                    <a:pt x="15085" y="4848"/>
                    <a:pt x="10427" y="5191"/>
                  </a:cubicBezTo>
                  <a:cubicBezTo>
                    <a:pt x="5796" y="5525"/>
                    <a:pt x="11330" y="11321"/>
                    <a:pt x="6401" y="107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7639651" y="2066047"/>
              <a:ext cx="954087" cy="1308061"/>
            </a:xfrm>
            <a:custGeom>
              <a:rect b="b" l="l" r="r" t="t"/>
              <a:pathLst>
                <a:path extrusionOk="0" h="21252" w="15501">
                  <a:moveTo>
                    <a:pt x="9669" y="8911"/>
                  </a:moveTo>
                  <a:cubicBezTo>
                    <a:pt x="9741" y="8802"/>
                    <a:pt x="9822" y="8649"/>
                    <a:pt x="9931" y="8531"/>
                  </a:cubicBezTo>
                  <a:cubicBezTo>
                    <a:pt x="10833" y="7295"/>
                    <a:pt x="11736" y="6049"/>
                    <a:pt x="12603" y="4776"/>
                  </a:cubicBezTo>
                  <a:lnTo>
                    <a:pt x="12639" y="4659"/>
                  </a:lnTo>
                  <a:cubicBezTo>
                    <a:pt x="12937" y="4207"/>
                    <a:pt x="13352" y="3566"/>
                    <a:pt x="13352" y="3566"/>
                  </a:cubicBezTo>
                  <a:lnTo>
                    <a:pt x="13578" y="3196"/>
                  </a:lnTo>
                  <a:cubicBezTo>
                    <a:pt x="14219" y="2176"/>
                    <a:pt x="14824" y="1165"/>
                    <a:pt x="15501" y="181"/>
                  </a:cubicBezTo>
                  <a:lnTo>
                    <a:pt x="15501" y="0"/>
                  </a:lnTo>
                  <a:cubicBezTo>
                    <a:pt x="15465" y="36"/>
                    <a:pt x="15419" y="36"/>
                    <a:pt x="15383" y="36"/>
                  </a:cubicBezTo>
                  <a:cubicBezTo>
                    <a:pt x="14634" y="939"/>
                    <a:pt x="13921" y="1950"/>
                    <a:pt x="13244" y="2934"/>
                  </a:cubicBezTo>
                  <a:lnTo>
                    <a:pt x="12982" y="3268"/>
                  </a:lnTo>
                  <a:cubicBezTo>
                    <a:pt x="12756" y="3566"/>
                    <a:pt x="12531" y="3873"/>
                    <a:pt x="12341" y="4171"/>
                  </a:cubicBezTo>
                  <a:lnTo>
                    <a:pt x="12224" y="4361"/>
                  </a:lnTo>
                  <a:cubicBezTo>
                    <a:pt x="12079" y="4550"/>
                    <a:pt x="11962" y="4740"/>
                    <a:pt x="11808" y="4920"/>
                  </a:cubicBezTo>
                  <a:cubicBezTo>
                    <a:pt x="11095" y="5940"/>
                    <a:pt x="10382" y="6952"/>
                    <a:pt x="9669" y="7972"/>
                  </a:cubicBezTo>
                  <a:cubicBezTo>
                    <a:pt x="9633" y="7556"/>
                    <a:pt x="9515" y="7141"/>
                    <a:pt x="9479" y="6771"/>
                  </a:cubicBezTo>
                  <a:cubicBezTo>
                    <a:pt x="9407" y="6202"/>
                    <a:pt x="9290" y="5643"/>
                    <a:pt x="9217" y="5038"/>
                  </a:cubicBezTo>
                  <a:cubicBezTo>
                    <a:pt x="9217" y="5038"/>
                    <a:pt x="9064" y="4207"/>
                    <a:pt x="8956" y="3566"/>
                  </a:cubicBezTo>
                  <a:cubicBezTo>
                    <a:pt x="8956" y="3566"/>
                    <a:pt x="8956" y="3494"/>
                    <a:pt x="8874" y="3566"/>
                  </a:cubicBezTo>
                  <a:cubicBezTo>
                    <a:pt x="9028" y="4965"/>
                    <a:pt x="9217" y="6274"/>
                    <a:pt x="9407" y="7674"/>
                  </a:cubicBezTo>
                  <a:cubicBezTo>
                    <a:pt x="9443" y="7854"/>
                    <a:pt x="9479" y="8044"/>
                    <a:pt x="9479" y="8197"/>
                  </a:cubicBezTo>
                  <a:cubicBezTo>
                    <a:pt x="7936" y="10265"/>
                    <a:pt x="6392" y="12260"/>
                    <a:pt x="4857" y="14327"/>
                  </a:cubicBezTo>
                  <a:cubicBezTo>
                    <a:pt x="4857" y="14363"/>
                    <a:pt x="4812" y="14399"/>
                    <a:pt x="4776" y="14444"/>
                  </a:cubicBezTo>
                  <a:cubicBezTo>
                    <a:pt x="4776" y="14291"/>
                    <a:pt x="4740" y="14174"/>
                    <a:pt x="4740" y="14065"/>
                  </a:cubicBezTo>
                  <a:lnTo>
                    <a:pt x="4740" y="14029"/>
                  </a:lnTo>
                  <a:cubicBezTo>
                    <a:pt x="4478" y="12675"/>
                    <a:pt x="3990" y="11393"/>
                    <a:pt x="3729" y="10039"/>
                  </a:cubicBezTo>
                  <a:lnTo>
                    <a:pt x="3575" y="9931"/>
                  </a:lnTo>
                  <a:cubicBezTo>
                    <a:pt x="3575" y="9931"/>
                    <a:pt x="3539" y="10003"/>
                    <a:pt x="3503" y="10075"/>
                  </a:cubicBezTo>
                  <a:cubicBezTo>
                    <a:pt x="3729" y="11393"/>
                    <a:pt x="4180" y="12675"/>
                    <a:pt x="4442" y="14029"/>
                  </a:cubicBezTo>
                  <a:cubicBezTo>
                    <a:pt x="4442" y="14029"/>
                    <a:pt x="4514" y="14327"/>
                    <a:pt x="4586" y="14706"/>
                  </a:cubicBezTo>
                  <a:cubicBezTo>
                    <a:pt x="3277" y="16476"/>
                    <a:pt x="1959" y="18236"/>
                    <a:pt x="569" y="20005"/>
                  </a:cubicBezTo>
                  <a:lnTo>
                    <a:pt x="118" y="20682"/>
                  </a:lnTo>
                  <a:cubicBezTo>
                    <a:pt x="72" y="20836"/>
                    <a:pt x="72" y="20836"/>
                    <a:pt x="0" y="20944"/>
                  </a:cubicBezTo>
                  <a:lnTo>
                    <a:pt x="36" y="21251"/>
                  </a:lnTo>
                  <a:cubicBezTo>
                    <a:pt x="36" y="21251"/>
                    <a:pt x="226" y="21251"/>
                    <a:pt x="343" y="21215"/>
                  </a:cubicBezTo>
                  <a:cubicBezTo>
                    <a:pt x="343" y="21215"/>
                    <a:pt x="452" y="21134"/>
                    <a:pt x="605" y="21026"/>
                  </a:cubicBezTo>
                  <a:cubicBezTo>
                    <a:pt x="795" y="20800"/>
                    <a:pt x="1093" y="20493"/>
                    <a:pt x="1093" y="20493"/>
                  </a:cubicBezTo>
                  <a:cubicBezTo>
                    <a:pt x="2672" y="18462"/>
                    <a:pt x="4252" y="16358"/>
                    <a:pt x="5760" y="14219"/>
                  </a:cubicBezTo>
                  <a:cubicBezTo>
                    <a:pt x="6320" y="14327"/>
                    <a:pt x="6888" y="14399"/>
                    <a:pt x="7412" y="14481"/>
                  </a:cubicBezTo>
                  <a:lnTo>
                    <a:pt x="8053" y="14553"/>
                  </a:lnTo>
                  <a:lnTo>
                    <a:pt x="8423" y="14553"/>
                  </a:lnTo>
                  <a:cubicBezTo>
                    <a:pt x="8468" y="14553"/>
                    <a:pt x="8540" y="14589"/>
                    <a:pt x="8576" y="14589"/>
                  </a:cubicBezTo>
                  <a:lnTo>
                    <a:pt x="8992" y="14589"/>
                  </a:lnTo>
                  <a:cubicBezTo>
                    <a:pt x="9181" y="14625"/>
                    <a:pt x="9290" y="14625"/>
                    <a:pt x="9290" y="14625"/>
                  </a:cubicBezTo>
                  <a:lnTo>
                    <a:pt x="9371" y="14553"/>
                  </a:lnTo>
                  <a:cubicBezTo>
                    <a:pt x="9371" y="14553"/>
                    <a:pt x="9326" y="14444"/>
                    <a:pt x="9254" y="14444"/>
                  </a:cubicBezTo>
                  <a:cubicBezTo>
                    <a:pt x="8874" y="14363"/>
                    <a:pt x="8423" y="14291"/>
                    <a:pt x="8423" y="14291"/>
                  </a:cubicBezTo>
                  <a:cubicBezTo>
                    <a:pt x="8242" y="14255"/>
                    <a:pt x="8053" y="14255"/>
                    <a:pt x="8053" y="14255"/>
                  </a:cubicBezTo>
                  <a:cubicBezTo>
                    <a:pt x="7340" y="14174"/>
                    <a:pt x="6617" y="14137"/>
                    <a:pt x="5904" y="14029"/>
                  </a:cubicBezTo>
                  <a:cubicBezTo>
                    <a:pt x="7069" y="12449"/>
                    <a:pt x="8242" y="10833"/>
                    <a:pt x="9407" y="9254"/>
                  </a:cubicBezTo>
                  <a:cubicBezTo>
                    <a:pt x="10499" y="8757"/>
                    <a:pt x="11583" y="8387"/>
                    <a:pt x="12756" y="8080"/>
                  </a:cubicBezTo>
                  <a:cubicBezTo>
                    <a:pt x="12756" y="8080"/>
                    <a:pt x="13316" y="7936"/>
                    <a:pt x="13695" y="7818"/>
                  </a:cubicBezTo>
                  <a:cubicBezTo>
                    <a:pt x="13695" y="7818"/>
                    <a:pt x="13803" y="7710"/>
                    <a:pt x="13614" y="7746"/>
                  </a:cubicBezTo>
                  <a:cubicBezTo>
                    <a:pt x="13244" y="7818"/>
                    <a:pt x="12711" y="7899"/>
                    <a:pt x="12711" y="7899"/>
                  </a:cubicBezTo>
                  <a:cubicBezTo>
                    <a:pt x="11664" y="8161"/>
                    <a:pt x="10644" y="8495"/>
                    <a:pt x="9669" y="8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 rot="-779514">
              <a:off x="7756776" y="2629947"/>
              <a:ext cx="1132272" cy="771859"/>
            </a:xfrm>
            <a:custGeom>
              <a:rect b="b" l="l" r="r" t="t"/>
              <a:pathLst>
                <a:path extrusionOk="0" h="16259" w="23851">
                  <a:moveTo>
                    <a:pt x="6338" y="1"/>
                  </a:moveTo>
                  <a:cubicBezTo>
                    <a:pt x="6298" y="1"/>
                    <a:pt x="6270" y="27"/>
                    <a:pt x="6283" y="111"/>
                  </a:cubicBezTo>
                  <a:cubicBezTo>
                    <a:pt x="6355" y="527"/>
                    <a:pt x="6473" y="942"/>
                    <a:pt x="6581" y="1357"/>
                  </a:cubicBezTo>
                  <a:cubicBezTo>
                    <a:pt x="7114" y="2901"/>
                    <a:pt x="7710" y="4517"/>
                    <a:pt x="8694" y="5573"/>
                  </a:cubicBezTo>
                  <a:cubicBezTo>
                    <a:pt x="8468" y="5420"/>
                    <a:pt x="8242" y="5302"/>
                    <a:pt x="7971" y="5194"/>
                  </a:cubicBezTo>
                  <a:cubicBezTo>
                    <a:pt x="7520" y="4779"/>
                    <a:pt x="6996" y="4481"/>
                    <a:pt x="6437" y="4219"/>
                  </a:cubicBezTo>
                  <a:cubicBezTo>
                    <a:pt x="4935" y="3450"/>
                    <a:pt x="3243" y="3109"/>
                    <a:pt x="1674" y="3109"/>
                  </a:cubicBezTo>
                  <a:cubicBezTo>
                    <a:pt x="1310" y="3109"/>
                    <a:pt x="952" y="3127"/>
                    <a:pt x="605" y="3163"/>
                  </a:cubicBezTo>
                  <a:cubicBezTo>
                    <a:pt x="0" y="3235"/>
                    <a:pt x="190" y="3235"/>
                    <a:pt x="190" y="3352"/>
                  </a:cubicBezTo>
                  <a:cubicBezTo>
                    <a:pt x="190" y="3352"/>
                    <a:pt x="226" y="3425"/>
                    <a:pt x="262" y="3461"/>
                  </a:cubicBezTo>
                  <a:cubicBezTo>
                    <a:pt x="569" y="3614"/>
                    <a:pt x="749" y="3686"/>
                    <a:pt x="975" y="3768"/>
                  </a:cubicBezTo>
                  <a:cubicBezTo>
                    <a:pt x="2149" y="4138"/>
                    <a:pt x="3458" y="4327"/>
                    <a:pt x="4740" y="4517"/>
                  </a:cubicBezTo>
                  <a:cubicBezTo>
                    <a:pt x="5308" y="4589"/>
                    <a:pt x="5868" y="4625"/>
                    <a:pt x="6437" y="4743"/>
                  </a:cubicBezTo>
                  <a:cubicBezTo>
                    <a:pt x="6698" y="4851"/>
                    <a:pt x="6924" y="4968"/>
                    <a:pt x="7186" y="5077"/>
                  </a:cubicBezTo>
                  <a:cubicBezTo>
                    <a:pt x="7899" y="5420"/>
                    <a:pt x="8648" y="5799"/>
                    <a:pt x="9371" y="6133"/>
                  </a:cubicBezTo>
                  <a:cubicBezTo>
                    <a:pt x="9286" y="6127"/>
                    <a:pt x="9202" y="6124"/>
                    <a:pt x="9118" y="6124"/>
                  </a:cubicBezTo>
                  <a:cubicBezTo>
                    <a:pt x="8709" y="6124"/>
                    <a:pt x="8310" y="6195"/>
                    <a:pt x="7935" y="6322"/>
                  </a:cubicBezTo>
                  <a:cubicBezTo>
                    <a:pt x="6771" y="6656"/>
                    <a:pt x="5760" y="7415"/>
                    <a:pt x="4740" y="8056"/>
                  </a:cubicBezTo>
                  <a:cubicBezTo>
                    <a:pt x="4586" y="8164"/>
                    <a:pt x="4478" y="8236"/>
                    <a:pt x="4324" y="8318"/>
                  </a:cubicBezTo>
                  <a:cubicBezTo>
                    <a:pt x="4324" y="8354"/>
                    <a:pt x="4180" y="8354"/>
                    <a:pt x="4135" y="8426"/>
                  </a:cubicBezTo>
                  <a:cubicBezTo>
                    <a:pt x="4059" y="8558"/>
                    <a:pt x="4181" y="8598"/>
                    <a:pt x="4325" y="8598"/>
                  </a:cubicBezTo>
                  <a:cubicBezTo>
                    <a:pt x="4389" y="8598"/>
                    <a:pt x="4456" y="8590"/>
                    <a:pt x="4514" y="8579"/>
                  </a:cubicBezTo>
                  <a:cubicBezTo>
                    <a:pt x="5417" y="8354"/>
                    <a:pt x="6355" y="8092"/>
                    <a:pt x="7222" y="7640"/>
                  </a:cubicBezTo>
                  <a:cubicBezTo>
                    <a:pt x="7863" y="7261"/>
                    <a:pt x="8423" y="6810"/>
                    <a:pt x="9100" y="6512"/>
                  </a:cubicBezTo>
                  <a:cubicBezTo>
                    <a:pt x="9100" y="6476"/>
                    <a:pt x="9145" y="6476"/>
                    <a:pt x="9145" y="6476"/>
                  </a:cubicBezTo>
                  <a:cubicBezTo>
                    <a:pt x="9145" y="6476"/>
                    <a:pt x="9326" y="6395"/>
                    <a:pt x="9443" y="6322"/>
                  </a:cubicBezTo>
                  <a:cubicBezTo>
                    <a:pt x="9443" y="6322"/>
                    <a:pt x="9443" y="6286"/>
                    <a:pt x="9596" y="6286"/>
                  </a:cubicBezTo>
                  <a:lnTo>
                    <a:pt x="9669" y="6286"/>
                  </a:lnTo>
                  <a:cubicBezTo>
                    <a:pt x="10607" y="6774"/>
                    <a:pt x="11546" y="7225"/>
                    <a:pt x="12485" y="7677"/>
                  </a:cubicBezTo>
                  <a:cubicBezTo>
                    <a:pt x="12354" y="7659"/>
                    <a:pt x="12232" y="7649"/>
                    <a:pt x="12111" y="7649"/>
                  </a:cubicBezTo>
                  <a:cubicBezTo>
                    <a:pt x="11989" y="7649"/>
                    <a:pt x="11867" y="7659"/>
                    <a:pt x="11736" y="7677"/>
                  </a:cubicBezTo>
                  <a:cubicBezTo>
                    <a:pt x="11285" y="7713"/>
                    <a:pt x="10869" y="7866"/>
                    <a:pt x="10454" y="8056"/>
                  </a:cubicBezTo>
                  <a:cubicBezTo>
                    <a:pt x="9028" y="8652"/>
                    <a:pt x="7791" y="9744"/>
                    <a:pt x="6509" y="10764"/>
                  </a:cubicBezTo>
                  <a:cubicBezTo>
                    <a:pt x="6319" y="10908"/>
                    <a:pt x="6130" y="10990"/>
                    <a:pt x="6021" y="11134"/>
                  </a:cubicBezTo>
                  <a:cubicBezTo>
                    <a:pt x="5940" y="11215"/>
                    <a:pt x="5940" y="11170"/>
                    <a:pt x="6021" y="11251"/>
                  </a:cubicBezTo>
                  <a:cubicBezTo>
                    <a:pt x="6021" y="11251"/>
                    <a:pt x="6058" y="11288"/>
                    <a:pt x="6130" y="11288"/>
                  </a:cubicBezTo>
                  <a:cubicBezTo>
                    <a:pt x="6163" y="11290"/>
                    <a:pt x="6197" y="11291"/>
                    <a:pt x="6231" y="11291"/>
                  </a:cubicBezTo>
                  <a:cubicBezTo>
                    <a:pt x="6802" y="11291"/>
                    <a:pt x="7371" y="11009"/>
                    <a:pt x="7899" y="10719"/>
                  </a:cubicBezTo>
                  <a:cubicBezTo>
                    <a:pt x="8576" y="10349"/>
                    <a:pt x="9253" y="9970"/>
                    <a:pt x="9894" y="9554"/>
                  </a:cubicBezTo>
                  <a:cubicBezTo>
                    <a:pt x="10833" y="8995"/>
                    <a:pt x="11700" y="8281"/>
                    <a:pt x="12711" y="7938"/>
                  </a:cubicBezTo>
                  <a:cubicBezTo>
                    <a:pt x="12849" y="7894"/>
                    <a:pt x="12875" y="7877"/>
                    <a:pt x="12875" y="7870"/>
                  </a:cubicBezTo>
                  <a:lnTo>
                    <a:pt x="12875" y="7870"/>
                  </a:lnTo>
                  <a:cubicBezTo>
                    <a:pt x="13060" y="7943"/>
                    <a:pt x="13211" y="8057"/>
                    <a:pt x="13388" y="8128"/>
                  </a:cubicBezTo>
                  <a:cubicBezTo>
                    <a:pt x="14065" y="8426"/>
                    <a:pt x="14742" y="8733"/>
                    <a:pt x="15464" y="8995"/>
                  </a:cubicBezTo>
                  <a:lnTo>
                    <a:pt x="15311" y="8995"/>
                  </a:lnTo>
                  <a:cubicBezTo>
                    <a:pt x="14291" y="9139"/>
                    <a:pt x="13505" y="9861"/>
                    <a:pt x="12711" y="10538"/>
                  </a:cubicBezTo>
                  <a:cubicBezTo>
                    <a:pt x="12079" y="11134"/>
                    <a:pt x="11510" y="11811"/>
                    <a:pt x="10950" y="12452"/>
                  </a:cubicBezTo>
                  <a:cubicBezTo>
                    <a:pt x="10680" y="12714"/>
                    <a:pt x="10418" y="13021"/>
                    <a:pt x="10310" y="13129"/>
                  </a:cubicBezTo>
                  <a:cubicBezTo>
                    <a:pt x="10156" y="13247"/>
                    <a:pt x="10273" y="13319"/>
                    <a:pt x="10382" y="13355"/>
                  </a:cubicBezTo>
                  <a:lnTo>
                    <a:pt x="10499" y="13355"/>
                  </a:lnTo>
                  <a:cubicBezTo>
                    <a:pt x="10499" y="13355"/>
                    <a:pt x="10644" y="13319"/>
                    <a:pt x="10761" y="13283"/>
                  </a:cubicBezTo>
                  <a:cubicBezTo>
                    <a:pt x="11546" y="12940"/>
                    <a:pt x="12305" y="12380"/>
                    <a:pt x="12982" y="11775"/>
                  </a:cubicBezTo>
                  <a:cubicBezTo>
                    <a:pt x="13993" y="10908"/>
                    <a:pt x="14742" y="9708"/>
                    <a:pt x="15916" y="9256"/>
                  </a:cubicBezTo>
                  <a:cubicBezTo>
                    <a:pt x="15916" y="9220"/>
                    <a:pt x="15952" y="9220"/>
                    <a:pt x="15988" y="9220"/>
                  </a:cubicBezTo>
                  <a:lnTo>
                    <a:pt x="15988" y="9184"/>
                  </a:lnTo>
                  <a:cubicBezTo>
                    <a:pt x="16737" y="9446"/>
                    <a:pt x="17532" y="9672"/>
                    <a:pt x="18281" y="9861"/>
                  </a:cubicBezTo>
                  <a:cubicBezTo>
                    <a:pt x="18127" y="9970"/>
                    <a:pt x="17983" y="10087"/>
                    <a:pt x="17866" y="10231"/>
                  </a:cubicBezTo>
                  <a:cubicBezTo>
                    <a:pt x="17189" y="10908"/>
                    <a:pt x="16701" y="11811"/>
                    <a:pt x="16367" y="12795"/>
                  </a:cubicBezTo>
                  <a:cubicBezTo>
                    <a:pt x="15988" y="13878"/>
                    <a:pt x="15798" y="14971"/>
                    <a:pt x="15419" y="16027"/>
                  </a:cubicBezTo>
                  <a:cubicBezTo>
                    <a:pt x="15419" y="16063"/>
                    <a:pt x="15383" y="16063"/>
                    <a:pt x="15383" y="16063"/>
                  </a:cubicBezTo>
                  <a:lnTo>
                    <a:pt x="15347" y="16181"/>
                  </a:lnTo>
                  <a:cubicBezTo>
                    <a:pt x="15361" y="16235"/>
                    <a:pt x="15401" y="16259"/>
                    <a:pt x="15455" y="16259"/>
                  </a:cubicBezTo>
                  <a:cubicBezTo>
                    <a:pt x="15543" y="16259"/>
                    <a:pt x="15667" y="16195"/>
                    <a:pt x="15762" y="16099"/>
                  </a:cubicBezTo>
                  <a:cubicBezTo>
                    <a:pt x="15762" y="16099"/>
                    <a:pt x="15916" y="15910"/>
                    <a:pt x="15988" y="15801"/>
                  </a:cubicBezTo>
                  <a:cubicBezTo>
                    <a:pt x="16855" y="14673"/>
                    <a:pt x="17306" y="13201"/>
                    <a:pt x="17721" y="11775"/>
                  </a:cubicBezTo>
                  <a:cubicBezTo>
                    <a:pt x="17902" y="11134"/>
                    <a:pt x="18055" y="10421"/>
                    <a:pt x="18470" y="9897"/>
                  </a:cubicBezTo>
                  <a:cubicBezTo>
                    <a:pt x="18543" y="9897"/>
                    <a:pt x="18660" y="9933"/>
                    <a:pt x="18768" y="9933"/>
                  </a:cubicBezTo>
                  <a:lnTo>
                    <a:pt x="18804" y="9970"/>
                  </a:lnTo>
                  <a:lnTo>
                    <a:pt x="18886" y="10006"/>
                  </a:lnTo>
                  <a:lnTo>
                    <a:pt x="18886" y="9970"/>
                  </a:lnTo>
                  <a:cubicBezTo>
                    <a:pt x="19653" y="10097"/>
                    <a:pt x="20420" y="10171"/>
                    <a:pt x="21174" y="10171"/>
                  </a:cubicBezTo>
                  <a:cubicBezTo>
                    <a:pt x="21972" y="10171"/>
                    <a:pt x="22756" y="10088"/>
                    <a:pt x="23508" y="9897"/>
                  </a:cubicBezTo>
                  <a:lnTo>
                    <a:pt x="23661" y="9816"/>
                  </a:lnTo>
                  <a:cubicBezTo>
                    <a:pt x="23661" y="9816"/>
                    <a:pt x="23851" y="9780"/>
                    <a:pt x="23544" y="9744"/>
                  </a:cubicBezTo>
                  <a:lnTo>
                    <a:pt x="23472" y="9744"/>
                  </a:lnTo>
                  <a:cubicBezTo>
                    <a:pt x="22718" y="9933"/>
                    <a:pt x="21946" y="10019"/>
                    <a:pt x="21165" y="10019"/>
                  </a:cubicBezTo>
                  <a:cubicBezTo>
                    <a:pt x="20384" y="10019"/>
                    <a:pt x="19594" y="9933"/>
                    <a:pt x="18804" y="9780"/>
                  </a:cubicBezTo>
                  <a:cubicBezTo>
                    <a:pt x="18543" y="9446"/>
                    <a:pt x="18353" y="8995"/>
                    <a:pt x="18209" y="8543"/>
                  </a:cubicBezTo>
                  <a:cubicBezTo>
                    <a:pt x="17721" y="7379"/>
                    <a:pt x="17116" y="6205"/>
                    <a:pt x="16439" y="5158"/>
                  </a:cubicBezTo>
                  <a:cubicBezTo>
                    <a:pt x="16141" y="4625"/>
                    <a:pt x="15762" y="4174"/>
                    <a:pt x="15383" y="3722"/>
                  </a:cubicBezTo>
                  <a:cubicBezTo>
                    <a:pt x="15383" y="3722"/>
                    <a:pt x="15383" y="3686"/>
                    <a:pt x="15347" y="3650"/>
                  </a:cubicBezTo>
                  <a:cubicBezTo>
                    <a:pt x="15329" y="3632"/>
                    <a:pt x="15302" y="3614"/>
                    <a:pt x="15274" y="3614"/>
                  </a:cubicBezTo>
                  <a:cubicBezTo>
                    <a:pt x="15245" y="3614"/>
                    <a:pt x="15216" y="3632"/>
                    <a:pt x="15193" y="3686"/>
                  </a:cubicBezTo>
                  <a:cubicBezTo>
                    <a:pt x="15193" y="3686"/>
                    <a:pt x="15275" y="3840"/>
                    <a:pt x="15311" y="3948"/>
                  </a:cubicBezTo>
                  <a:cubicBezTo>
                    <a:pt x="15726" y="5122"/>
                    <a:pt x="16096" y="6286"/>
                    <a:pt x="16548" y="7415"/>
                  </a:cubicBezTo>
                  <a:cubicBezTo>
                    <a:pt x="16891" y="8281"/>
                    <a:pt x="17414" y="9139"/>
                    <a:pt x="18091" y="9636"/>
                  </a:cubicBezTo>
                  <a:lnTo>
                    <a:pt x="18055" y="9636"/>
                  </a:lnTo>
                  <a:cubicBezTo>
                    <a:pt x="17306" y="9446"/>
                    <a:pt x="16593" y="9220"/>
                    <a:pt x="15834" y="8958"/>
                  </a:cubicBezTo>
                  <a:cubicBezTo>
                    <a:pt x="15609" y="8688"/>
                    <a:pt x="15419" y="8390"/>
                    <a:pt x="15275" y="8056"/>
                  </a:cubicBezTo>
                  <a:cubicBezTo>
                    <a:pt x="14670" y="6810"/>
                    <a:pt x="14372" y="5420"/>
                    <a:pt x="13803" y="4138"/>
                  </a:cubicBezTo>
                  <a:cubicBezTo>
                    <a:pt x="13541" y="3461"/>
                    <a:pt x="13243" y="2784"/>
                    <a:pt x="12711" y="2486"/>
                  </a:cubicBezTo>
                  <a:lnTo>
                    <a:pt x="12603" y="2450"/>
                  </a:lnTo>
                  <a:cubicBezTo>
                    <a:pt x="12377" y="2450"/>
                    <a:pt x="12566" y="2711"/>
                    <a:pt x="12603" y="2901"/>
                  </a:cubicBezTo>
                  <a:cubicBezTo>
                    <a:pt x="12711" y="3497"/>
                    <a:pt x="12864" y="4102"/>
                    <a:pt x="13018" y="4707"/>
                  </a:cubicBezTo>
                  <a:cubicBezTo>
                    <a:pt x="13280" y="5754"/>
                    <a:pt x="13541" y="6882"/>
                    <a:pt x="14146" y="7785"/>
                  </a:cubicBezTo>
                  <a:cubicBezTo>
                    <a:pt x="14336" y="8092"/>
                    <a:pt x="14634" y="8390"/>
                    <a:pt x="14706" y="8507"/>
                  </a:cubicBezTo>
                  <a:cubicBezTo>
                    <a:pt x="14110" y="8236"/>
                    <a:pt x="13505" y="7938"/>
                    <a:pt x="12864" y="7677"/>
                  </a:cubicBezTo>
                  <a:cubicBezTo>
                    <a:pt x="12223" y="6882"/>
                    <a:pt x="11998" y="5835"/>
                    <a:pt x="11628" y="4896"/>
                  </a:cubicBezTo>
                  <a:cubicBezTo>
                    <a:pt x="11131" y="3768"/>
                    <a:pt x="10644" y="2675"/>
                    <a:pt x="10003" y="1691"/>
                  </a:cubicBezTo>
                  <a:cubicBezTo>
                    <a:pt x="9930" y="1547"/>
                    <a:pt x="9777" y="1357"/>
                    <a:pt x="9632" y="1204"/>
                  </a:cubicBezTo>
                  <a:cubicBezTo>
                    <a:pt x="9596" y="1168"/>
                    <a:pt x="9596" y="1132"/>
                    <a:pt x="9479" y="1095"/>
                  </a:cubicBezTo>
                  <a:cubicBezTo>
                    <a:pt x="9451" y="1085"/>
                    <a:pt x="9427" y="1081"/>
                    <a:pt x="9409" y="1081"/>
                  </a:cubicBezTo>
                  <a:cubicBezTo>
                    <a:pt x="9282" y="1081"/>
                    <a:pt x="9375" y="1303"/>
                    <a:pt x="9407" y="1429"/>
                  </a:cubicBezTo>
                  <a:cubicBezTo>
                    <a:pt x="9551" y="2368"/>
                    <a:pt x="9705" y="3352"/>
                    <a:pt x="10003" y="4255"/>
                  </a:cubicBezTo>
                  <a:lnTo>
                    <a:pt x="10003" y="4291"/>
                  </a:lnTo>
                  <a:cubicBezTo>
                    <a:pt x="10382" y="5384"/>
                    <a:pt x="10950" y="6431"/>
                    <a:pt x="11772" y="7108"/>
                  </a:cubicBezTo>
                  <a:cubicBezTo>
                    <a:pt x="11131" y="6810"/>
                    <a:pt x="10499" y="6476"/>
                    <a:pt x="9858" y="6133"/>
                  </a:cubicBezTo>
                  <a:cubicBezTo>
                    <a:pt x="9894" y="6097"/>
                    <a:pt x="9858" y="6097"/>
                    <a:pt x="9822" y="6097"/>
                  </a:cubicBezTo>
                  <a:cubicBezTo>
                    <a:pt x="9705" y="6061"/>
                    <a:pt x="9632" y="6025"/>
                    <a:pt x="9551" y="5979"/>
                  </a:cubicBezTo>
                  <a:cubicBezTo>
                    <a:pt x="8468" y="4625"/>
                    <a:pt x="8351" y="2594"/>
                    <a:pt x="7376" y="1095"/>
                  </a:cubicBezTo>
                  <a:cubicBezTo>
                    <a:pt x="7150" y="680"/>
                    <a:pt x="6888" y="301"/>
                    <a:pt x="6509" y="75"/>
                  </a:cubicBezTo>
                  <a:cubicBezTo>
                    <a:pt x="6509" y="75"/>
                    <a:pt x="6406" y="1"/>
                    <a:pt x="6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7074413" y="1651375"/>
              <a:ext cx="1377300" cy="2069953"/>
              <a:chOff x="5084238" y="1651375"/>
              <a:chExt cx="1377300" cy="2069953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5585000" y="2750700"/>
                <a:ext cx="471120" cy="650886"/>
              </a:xfrm>
              <a:custGeom>
                <a:rect b="b" l="l" r="r" t="t"/>
                <a:pathLst>
                  <a:path extrusionOk="0" h="9315" w="5761">
                    <a:moveTo>
                      <a:pt x="4099" y="1"/>
                    </a:moveTo>
                    <a:lnTo>
                      <a:pt x="1698" y="488"/>
                    </a:lnTo>
                    <a:cubicBezTo>
                      <a:pt x="1057" y="1165"/>
                      <a:pt x="642" y="1057"/>
                      <a:pt x="452" y="1842"/>
                    </a:cubicBezTo>
                    <a:cubicBezTo>
                      <a:pt x="1" y="3919"/>
                      <a:pt x="118" y="9218"/>
                      <a:pt x="118" y="9218"/>
                    </a:cubicBezTo>
                    <a:cubicBezTo>
                      <a:pt x="118" y="9218"/>
                      <a:pt x="501" y="9315"/>
                      <a:pt x="1503" y="9315"/>
                    </a:cubicBezTo>
                    <a:cubicBezTo>
                      <a:pt x="2386" y="9315"/>
                      <a:pt x="3751" y="9240"/>
                      <a:pt x="5760" y="8956"/>
                    </a:cubicBezTo>
                    <a:cubicBezTo>
                      <a:pt x="5454" y="6212"/>
                      <a:pt x="5192" y="1581"/>
                      <a:pt x="5192" y="1581"/>
                    </a:cubicBezTo>
                    <a:cubicBezTo>
                      <a:pt x="5083" y="308"/>
                      <a:pt x="4099" y="1"/>
                      <a:pt x="4099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5594662" y="2283586"/>
                <a:ext cx="402415" cy="413291"/>
              </a:xfrm>
              <a:custGeom>
                <a:rect b="b" l="l" r="r" t="t"/>
                <a:pathLst>
                  <a:path extrusionOk="0" h="5054" w="4921">
                    <a:moveTo>
                      <a:pt x="1030" y="0"/>
                    </a:moveTo>
                    <a:cubicBezTo>
                      <a:pt x="648" y="0"/>
                      <a:pt x="369" y="89"/>
                      <a:pt x="298" y="281"/>
                    </a:cubicBezTo>
                    <a:cubicBezTo>
                      <a:pt x="0" y="1040"/>
                      <a:pt x="36" y="4199"/>
                      <a:pt x="334" y="4533"/>
                    </a:cubicBezTo>
                    <a:cubicBezTo>
                      <a:pt x="608" y="4833"/>
                      <a:pt x="1566" y="5053"/>
                      <a:pt x="2561" y="5053"/>
                    </a:cubicBezTo>
                    <a:cubicBezTo>
                      <a:pt x="2942" y="5053"/>
                      <a:pt x="3328" y="5021"/>
                      <a:pt x="3683" y="4949"/>
                    </a:cubicBezTo>
                    <a:cubicBezTo>
                      <a:pt x="4920" y="4651"/>
                      <a:pt x="4243" y="1635"/>
                      <a:pt x="4243" y="1635"/>
                    </a:cubicBezTo>
                    <a:cubicBezTo>
                      <a:pt x="3835" y="647"/>
                      <a:pt x="2060" y="0"/>
                      <a:pt x="1030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5537256" y="2204509"/>
                <a:ext cx="497110" cy="404050"/>
              </a:xfrm>
              <a:custGeom>
                <a:rect b="b" l="l" r="r" t="t"/>
                <a:pathLst>
                  <a:path extrusionOk="0" h="4941" w="6079">
                    <a:moveTo>
                      <a:pt x="1662" y="0"/>
                    </a:moveTo>
                    <a:cubicBezTo>
                      <a:pt x="761" y="0"/>
                      <a:pt x="1" y="428"/>
                      <a:pt x="97" y="1925"/>
                    </a:cubicBezTo>
                    <a:cubicBezTo>
                      <a:pt x="646" y="2234"/>
                      <a:pt x="1233" y="2333"/>
                      <a:pt x="1761" y="2333"/>
                    </a:cubicBezTo>
                    <a:cubicBezTo>
                      <a:pt x="2718" y="2333"/>
                      <a:pt x="3483" y="2007"/>
                      <a:pt x="3483" y="2007"/>
                    </a:cubicBezTo>
                    <a:lnTo>
                      <a:pt x="3483" y="2007"/>
                    </a:lnTo>
                    <a:cubicBezTo>
                      <a:pt x="3483" y="2007"/>
                      <a:pt x="3329" y="2946"/>
                      <a:pt x="3817" y="3920"/>
                    </a:cubicBezTo>
                    <a:cubicBezTo>
                      <a:pt x="3941" y="3868"/>
                      <a:pt x="4054" y="3845"/>
                      <a:pt x="4156" y="3845"/>
                    </a:cubicBezTo>
                    <a:cubicBezTo>
                      <a:pt x="4863" y="3845"/>
                      <a:pt x="5063" y="4941"/>
                      <a:pt x="5063" y="4941"/>
                    </a:cubicBezTo>
                    <a:cubicBezTo>
                      <a:pt x="6079" y="1210"/>
                      <a:pt x="5266" y="674"/>
                      <a:pt x="4715" y="674"/>
                    </a:cubicBezTo>
                    <a:cubicBezTo>
                      <a:pt x="4493" y="674"/>
                      <a:pt x="4313" y="761"/>
                      <a:pt x="4313" y="761"/>
                    </a:cubicBezTo>
                    <a:cubicBezTo>
                      <a:pt x="4313" y="761"/>
                      <a:pt x="2863" y="0"/>
                      <a:pt x="1662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5877358" y="2455068"/>
                <a:ext cx="88317" cy="115385"/>
              </a:xfrm>
              <a:custGeom>
                <a:rect b="b" l="l" r="r" t="t"/>
                <a:pathLst>
                  <a:path extrusionOk="0" h="1411" w="1080">
                    <a:moveTo>
                      <a:pt x="481" y="1"/>
                    </a:moveTo>
                    <a:cubicBezTo>
                      <a:pt x="301" y="1"/>
                      <a:pt x="117" y="114"/>
                      <a:pt x="73" y="252"/>
                    </a:cubicBezTo>
                    <a:cubicBezTo>
                      <a:pt x="1" y="477"/>
                      <a:pt x="37" y="748"/>
                      <a:pt x="73" y="893"/>
                    </a:cubicBezTo>
                    <a:cubicBezTo>
                      <a:pt x="73" y="1046"/>
                      <a:pt x="190" y="1154"/>
                      <a:pt x="335" y="1200"/>
                    </a:cubicBezTo>
                    <a:cubicBezTo>
                      <a:pt x="431" y="1229"/>
                      <a:pt x="473" y="1410"/>
                      <a:pt x="589" y="1410"/>
                    </a:cubicBezTo>
                    <a:cubicBezTo>
                      <a:pt x="614" y="1410"/>
                      <a:pt x="644" y="1401"/>
                      <a:pt x="678" y="1380"/>
                    </a:cubicBezTo>
                    <a:cubicBezTo>
                      <a:pt x="1080" y="321"/>
                      <a:pt x="786" y="1"/>
                      <a:pt x="481" y="1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5723866" y="2623279"/>
                <a:ext cx="196424" cy="255465"/>
              </a:xfrm>
              <a:custGeom>
                <a:rect b="b" l="l" r="r" t="t"/>
                <a:pathLst>
                  <a:path extrusionOk="0" h="3124" w="2402">
                    <a:moveTo>
                      <a:pt x="0" y="0"/>
                    </a:moveTo>
                    <a:lnTo>
                      <a:pt x="0" y="2338"/>
                    </a:lnTo>
                    <a:lnTo>
                      <a:pt x="713" y="3124"/>
                    </a:lnTo>
                    <a:lnTo>
                      <a:pt x="2401" y="1544"/>
                    </a:lnTo>
                    <a:lnTo>
                      <a:pt x="2401" y="0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5084238" y="1651375"/>
                <a:ext cx="1377300" cy="1750200"/>
              </a:xfrm>
              <a:prstGeom prst="rect">
                <a:avLst/>
              </a:prstGeom>
              <a:noFill/>
              <a:ln cap="flat" cmpd="sng" w="381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5157574" y="2789364"/>
                <a:ext cx="606198" cy="575778"/>
              </a:xfrm>
              <a:custGeom>
                <a:rect b="b" l="l" r="r" t="t"/>
                <a:pathLst>
                  <a:path extrusionOk="0" h="7041" w="7413">
                    <a:moveTo>
                      <a:pt x="6925" y="0"/>
                    </a:moveTo>
                    <a:lnTo>
                      <a:pt x="6925" y="0"/>
                    </a:lnTo>
                    <a:cubicBezTo>
                      <a:pt x="6925" y="0"/>
                      <a:pt x="2330" y="1021"/>
                      <a:pt x="1" y="6888"/>
                    </a:cubicBezTo>
                    <a:cubicBezTo>
                      <a:pt x="363" y="6999"/>
                      <a:pt x="628" y="7040"/>
                      <a:pt x="823" y="7040"/>
                    </a:cubicBezTo>
                    <a:cubicBezTo>
                      <a:pt x="1355" y="7040"/>
                      <a:pt x="1355" y="6735"/>
                      <a:pt x="1355" y="6735"/>
                    </a:cubicBezTo>
                    <a:cubicBezTo>
                      <a:pt x="1355" y="6735"/>
                      <a:pt x="3576" y="2898"/>
                      <a:pt x="6844" y="2862"/>
                    </a:cubicBezTo>
                    <a:cubicBezTo>
                      <a:pt x="7413" y="1210"/>
                      <a:pt x="6925" y="0"/>
                      <a:pt x="6925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 rot="3376468">
                <a:off x="5657062" y="2998419"/>
                <a:ext cx="793704" cy="263887"/>
              </a:xfrm>
              <a:custGeom>
                <a:rect b="b" l="l" r="r" t="t"/>
                <a:pathLst>
                  <a:path extrusionOk="0" h="3227" w="9706">
                    <a:moveTo>
                      <a:pt x="1644" y="0"/>
                    </a:moveTo>
                    <a:cubicBezTo>
                      <a:pt x="1118" y="0"/>
                      <a:pt x="822" y="31"/>
                      <a:pt x="822" y="31"/>
                    </a:cubicBezTo>
                    <a:cubicBezTo>
                      <a:pt x="822" y="31"/>
                      <a:pt x="1" y="2369"/>
                      <a:pt x="524" y="3227"/>
                    </a:cubicBezTo>
                    <a:cubicBezTo>
                      <a:pt x="1540" y="2510"/>
                      <a:pt x="2959" y="2281"/>
                      <a:pt x="4358" y="2281"/>
                    </a:cubicBezTo>
                    <a:cubicBezTo>
                      <a:pt x="6837" y="2281"/>
                      <a:pt x="9254" y="3001"/>
                      <a:pt x="9254" y="3001"/>
                    </a:cubicBezTo>
                    <a:cubicBezTo>
                      <a:pt x="9254" y="3001"/>
                      <a:pt x="9706" y="2477"/>
                      <a:pt x="9552" y="1836"/>
                    </a:cubicBezTo>
                    <a:cubicBezTo>
                      <a:pt x="6103" y="220"/>
                      <a:pt x="3050" y="0"/>
                      <a:pt x="1644" y="0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 flipH="1" rot="-9830500">
                <a:off x="6144480" y="3460082"/>
                <a:ext cx="175735" cy="241565"/>
              </a:xfrm>
              <a:custGeom>
                <a:rect b="b" l="l" r="r" t="t"/>
                <a:pathLst>
                  <a:path extrusionOk="0" h="2954" w="2149">
                    <a:moveTo>
                      <a:pt x="839" y="0"/>
                    </a:moveTo>
                    <a:cubicBezTo>
                      <a:pt x="809" y="0"/>
                      <a:pt x="780" y="6"/>
                      <a:pt x="758" y="19"/>
                    </a:cubicBezTo>
                    <a:cubicBezTo>
                      <a:pt x="677" y="55"/>
                      <a:pt x="415" y="1409"/>
                      <a:pt x="415" y="1409"/>
                    </a:cubicBezTo>
                    <a:cubicBezTo>
                      <a:pt x="415" y="1409"/>
                      <a:pt x="343" y="841"/>
                      <a:pt x="262" y="805"/>
                    </a:cubicBezTo>
                    <a:cubicBezTo>
                      <a:pt x="190" y="805"/>
                      <a:pt x="0" y="958"/>
                      <a:pt x="0" y="958"/>
                    </a:cubicBezTo>
                    <a:lnTo>
                      <a:pt x="118" y="2421"/>
                    </a:lnTo>
                    <a:lnTo>
                      <a:pt x="939" y="2953"/>
                    </a:lnTo>
                    <a:lnTo>
                      <a:pt x="1210" y="2421"/>
                    </a:lnTo>
                    <a:cubicBezTo>
                      <a:pt x="1210" y="2421"/>
                      <a:pt x="2113" y="994"/>
                      <a:pt x="2149" y="922"/>
                    </a:cubicBezTo>
                    <a:cubicBezTo>
                      <a:pt x="2149" y="855"/>
                      <a:pt x="2070" y="795"/>
                      <a:pt x="2002" y="795"/>
                    </a:cubicBezTo>
                    <a:cubicBezTo>
                      <a:pt x="1987" y="795"/>
                      <a:pt x="1972" y="798"/>
                      <a:pt x="1959" y="805"/>
                    </a:cubicBezTo>
                    <a:cubicBezTo>
                      <a:pt x="1887" y="805"/>
                      <a:pt x="1580" y="1220"/>
                      <a:pt x="1580" y="1220"/>
                    </a:cubicBezTo>
                    <a:cubicBezTo>
                      <a:pt x="1580" y="1220"/>
                      <a:pt x="1887" y="579"/>
                      <a:pt x="1887" y="507"/>
                    </a:cubicBezTo>
                    <a:cubicBezTo>
                      <a:pt x="1887" y="425"/>
                      <a:pt x="1733" y="353"/>
                      <a:pt x="1697" y="353"/>
                    </a:cubicBezTo>
                    <a:cubicBezTo>
                      <a:pt x="1661" y="389"/>
                      <a:pt x="1246" y="958"/>
                      <a:pt x="1246" y="958"/>
                    </a:cubicBezTo>
                    <a:cubicBezTo>
                      <a:pt x="1246" y="958"/>
                      <a:pt x="1508" y="164"/>
                      <a:pt x="1508" y="91"/>
                    </a:cubicBezTo>
                    <a:cubicBezTo>
                      <a:pt x="1482" y="39"/>
                      <a:pt x="1413" y="1"/>
                      <a:pt x="1350" y="1"/>
                    </a:cubicBezTo>
                    <a:cubicBezTo>
                      <a:pt x="1326" y="1"/>
                      <a:pt x="1302" y="7"/>
                      <a:pt x="1282" y="19"/>
                    </a:cubicBezTo>
                    <a:cubicBezTo>
                      <a:pt x="1210" y="19"/>
                      <a:pt x="867" y="958"/>
                      <a:pt x="867" y="958"/>
                    </a:cubicBezTo>
                    <a:cubicBezTo>
                      <a:pt x="867" y="958"/>
                      <a:pt x="1020" y="128"/>
                      <a:pt x="984" y="55"/>
                    </a:cubicBezTo>
                    <a:cubicBezTo>
                      <a:pt x="984" y="30"/>
                      <a:pt x="909" y="0"/>
                      <a:pt x="839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5120694" y="3318448"/>
                <a:ext cx="178760" cy="121927"/>
              </a:xfrm>
              <a:custGeom>
                <a:rect b="b" l="l" r="r" t="t"/>
                <a:pathLst>
                  <a:path extrusionOk="0" h="1491" w="2186">
                    <a:moveTo>
                      <a:pt x="1158" y="0"/>
                    </a:moveTo>
                    <a:cubicBezTo>
                      <a:pt x="865" y="0"/>
                      <a:pt x="184" y="305"/>
                      <a:pt x="73" y="382"/>
                    </a:cubicBezTo>
                    <a:cubicBezTo>
                      <a:pt x="1" y="491"/>
                      <a:pt x="109" y="1285"/>
                      <a:pt x="190" y="1393"/>
                    </a:cubicBezTo>
                    <a:cubicBezTo>
                      <a:pt x="214" y="1420"/>
                      <a:pt x="251" y="1429"/>
                      <a:pt x="290" y="1429"/>
                    </a:cubicBezTo>
                    <a:cubicBezTo>
                      <a:pt x="368" y="1429"/>
                      <a:pt x="452" y="1393"/>
                      <a:pt x="452" y="1393"/>
                    </a:cubicBezTo>
                    <a:lnTo>
                      <a:pt x="524" y="906"/>
                    </a:lnTo>
                    <a:cubicBezTo>
                      <a:pt x="524" y="906"/>
                      <a:pt x="560" y="1393"/>
                      <a:pt x="641" y="1429"/>
                    </a:cubicBezTo>
                    <a:cubicBezTo>
                      <a:pt x="678" y="1470"/>
                      <a:pt x="734" y="1490"/>
                      <a:pt x="790" y="1490"/>
                    </a:cubicBezTo>
                    <a:cubicBezTo>
                      <a:pt x="847" y="1490"/>
                      <a:pt x="903" y="1470"/>
                      <a:pt x="939" y="1429"/>
                    </a:cubicBezTo>
                    <a:cubicBezTo>
                      <a:pt x="975" y="1393"/>
                      <a:pt x="939" y="942"/>
                      <a:pt x="939" y="942"/>
                    </a:cubicBezTo>
                    <a:lnTo>
                      <a:pt x="939" y="942"/>
                    </a:lnTo>
                    <a:cubicBezTo>
                      <a:pt x="939" y="942"/>
                      <a:pt x="1057" y="1429"/>
                      <a:pt x="1129" y="1475"/>
                    </a:cubicBezTo>
                    <a:cubicBezTo>
                      <a:pt x="1153" y="1475"/>
                      <a:pt x="1229" y="1491"/>
                      <a:pt x="1288" y="1491"/>
                    </a:cubicBezTo>
                    <a:cubicBezTo>
                      <a:pt x="1318" y="1491"/>
                      <a:pt x="1343" y="1487"/>
                      <a:pt x="1355" y="1475"/>
                    </a:cubicBezTo>
                    <a:cubicBezTo>
                      <a:pt x="1391" y="1429"/>
                      <a:pt x="1427" y="870"/>
                      <a:pt x="1427" y="870"/>
                    </a:cubicBezTo>
                    <a:cubicBezTo>
                      <a:pt x="1427" y="870"/>
                      <a:pt x="1463" y="1321"/>
                      <a:pt x="1508" y="1357"/>
                    </a:cubicBezTo>
                    <a:cubicBezTo>
                      <a:pt x="1544" y="1357"/>
                      <a:pt x="1689" y="1357"/>
                      <a:pt x="1734" y="1321"/>
                    </a:cubicBezTo>
                    <a:cubicBezTo>
                      <a:pt x="1770" y="1285"/>
                      <a:pt x="1806" y="572"/>
                      <a:pt x="1806" y="572"/>
                    </a:cubicBezTo>
                    <a:lnTo>
                      <a:pt x="2185" y="572"/>
                    </a:lnTo>
                    <a:cubicBezTo>
                      <a:pt x="2185" y="572"/>
                      <a:pt x="2104" y="382"/>
                      <a:pt x="2032" y="265"/>
                    </a:cubicBezTo>
                    <a:cubicBezTo>
                      <a:pt x="1914" y="157"/>
                      <a:pt x="1463" y="3"/>
                      <a:pt x="1201" y="3"/>
                    </a:cubicBezTo>
                    <a:cubicBezTo>
                      <a:pt x="1188" y="1"/>
                      <a:pt x="1173" y="0"/>
                      <a:pt x="1158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24"/>
          <p:cNvGrpSpPr/>
          <p:nvPr/>
        </p:nvGrpSpPr>
        <p:grpSpPr>
          <a:xfrm>
            <a:off x="4183442" y="1651375"/>
            <a:ext cx="2298545" cy="2031768"/>
            <a:chOff x="4183442" y="1651375"/>
            <a:chExt cx="2298545" cy="2031768"/>
          </a:xfrm>
        </p:grpSpPr>
        <p:sp>
          <p:nvSpPr>
            <p:cNvPr id="493" name="Google Shape;493;p24"/>
            <p:cNvSpPr/>
            <p:nvPr/>
          </p:nvSpPr>
          <p:spPr>
            <a:xfrm rot="1800024">
              <a:off x="4335270" y="2262737"/>
              <a:ext cx="1467653" cy="1000506"/>
            </a:xfrm>
            <a:custGeom>
              <a:rect b="b" l="l" r="r" t="t"/>
              <a:pathLst>
                <a:path extrusionOk="0" h="16259" w="23851">
                  <a:moveTo>
                    <a:pt x="6338" y="1"/>
                  </a:moveTo>
                  <a:cubicBezTo>
                    <a:pt x="6298" y="1"/>
                    <a:pt x="6270" y="27"/>
                    <a:pt x="6283" y="111"/>
                  </a:cubicBezTo>
                  <a:cubicBezTo>
                    <a:pt x="6355" y="527"/>
                    <a:pt x="6473" y="942"/>
                    <a:pt x="6581" y="1357"/>
                  </a:cubicBezTo>
                  <a:cubicBezTo>
                    <a:pt x="7114" y="2901"/>
                    <a:pt x="7710" y="4517"/>
                    <a:pt x="8694" y="5573"/>
                  </a:cubicBezTo>
                  <a:cubicBezTo>
                    <a:pt x="8468" y="5420"/>
                    <a:pt x="8242" y="5302"/>
                    <a:pt x="7971" y="5194"/>
                  </a:cubicBezTo>
                  <a:cubicBezTo>
                    <a:pt x="7520" y="4779"/>
                    <a:pt x="6996" y="4481"/>
                    <a:pt x="6437" y="4219"/>
                  </a:cubicBezTo>
                  <a:cubicBezTo>
                    <a:pt x="4935" y="3450"/>
                    <a:pt x="3243" y="3109"/>
                    <a:pt x="1674" y="3109"/>
                  </a:cubicBezTo>
                  <a:cubicBezTo>
                    <a:pt x="1310" y="3109"/>
                    <a:pt x="952" y="3127"/>
                    <a:pt x="605" y="3163"/>
                  </a:cubicBezTo>
                  <a:cubicBezTo>
                    <a:pt x="0" y="3235"/>
                    <a:pt x="190" y="3235"/>
                    <a:pt x="190" y="3352"/>
                  </a:cubicBezTo>
                  <a:cubicBezTo>
                    <a:pt x="190" y="3352"/>
                    <a:pt x="226" y="3425"/>
                    <a:pt x="262" y="3461"/>
                  </a:cubicBezTo>
                  <a:cubicBezTo>
                    <a:pt x="569" y="3614"/>
                    <a:pt x="749" y="3686"/>
                    <a:pt x="975" y="3768"/>
                  </a:cubicBezTo>
                  <a:cubicBezTo>
                    <a:pt x="2149" y="4138"/>
                    <a:pt x="3458" y="4327"/>
                    <a:pt x="4740" y="4517"/>
                  </a:cubicBezTo>
                  <a:cubicBezTo>
                    <a:pt x="5308" y="4589"/>
                    <a:pt x="5868" y="4625"/>
                    <a:pt x="6437" y="4743"/>
                  </a:cubicBezTo>
                  <a:cubicBezTo>
                    <a:pt x="6698" y="4851"/>
                    <a:pt x="6924" y="4968"/>
                    <a:pt x="7186" y="5077"/>
                  </a:cubicBezTo>
                  <a:cubicBezTo>
                    <a:pt x="7899" y="5420"/>
                    <a:pt x="8648" y="5799"/>
                    <a:pt x="9371" y="6133"/>
                  </a:cubicBezTo>
                  <a:cubicBezTo>
                    <a:pt x="9286" y="6127"/>
                    <a:pt x="9202" y="6124"/>
                    <a:pt x="9118" y="6124"/>
                  </a:cubicBezTo>
                  <a:cubicBezTo>
                    <a:pt x="8709" y="6124"/>
                    <a:pt x="8310" y="6195"/>
                    <a:pt x="7935" y="6322"/>
                  </a:cubicBezTo>
                  <a:cubicBezTo>
                    <a:pt x="6771" y="6656"/>
                    <a:pt x="5760" y="7415"/>
                    <a:pt x="4740" y="8056"/>
                  </a:cubicBezTo>
                  <a:cubicBezTo>
                    <a:pt x="4586" y="8164"/>
                    <a:pt x="4478" y="8236"/>
                    <a:pt x="4324" y="8318"/>
                  </a:cubicBezTo>
                  <a:cubicBezTo>
                    <a:pt x="4324" y="8354"/>
                    <a:pt x="4180" y="8354"/>
                    <a:pt x="4135" y="8426"/>
                  </a:cubicBezTo>
                  <a:cubicBezTo>
                    <a:pt x="4059" y="8558"/>
                    <a:pt x="4181" y="8598"/>
                    <a:pt x="4325" y="8598"/>
                  </a:cubicBezTo>
                  <a:cubicBezTo>
                    <a:pt x="4389" y="8598"/>
                    <a:pt x="4456" y="8590"/>
                    <a:pt x="4514" y="8579"/>
                  </a:cubicBezTo>
                  <a:cubicBezTo>
                    <a:pt x="5417" y="8354"/>
                    <a:pt x="6355" y="8092"/>
                    <a:pt x="7222" y="7640"/>
                  </a:cubicBezTo>
                  <a:cubicBezTo>
                    <a:pt x="7863" y="7261"/>
                    <a:pt x="8423" y="6810"/>
                    <a:pt x="9100" y="6512"/>
                  </a:cubicBezTo>
                  <a:cubicBezTo>
                    <a:pt x="9100" y="6476"/>
                    <a:pt x="9145" y="6476"/>
                    <a:pt x="9145" y="6476"/>
                  </a:cubicBezTo>
                  <a:cubicBezTo>
                    <a:pt x="9145" y="6476"/>
                    <a:pt x="9326" y="6395"/>
                    <a:pt x="9443" y="6322"/>
                  </a:cubicBezTo>
                  <a:cubicBezTo>
                    <a:pt x="9443" y="6322"/>
                    <a:pt x="9443" y="6286"/>
                    <a:pt x="9596" y="6286"/>
                  </a:cubicBezTo>
                  <a:lnTo>
                    <a:pt x="9669" y="6286"/>
                  </a:lnTo>
                  <a:cubicBezTo>
                    <a:pt x="10607" y="6774"/>
                    <a:pt x="11546" y="7225"/>
                    <a:pt x="12485" y="7677"/>
                  </a:cubicBezTo>
                  <a:cubicBezTo>
                    <a:pt x="12354" y="7659"/>
                    <a:pt x="12232" y="7649"/>
                    <a:pt x="12111" y="7649"/>
                  </a:cubicBezTo>
                  <a:cubicBezTo>
                    <a:pt x="11989" y="7649"/>
                    <a:pt x="11867" y="7659"/>
                    <a:pt x="11736" y="7677"/>
                  </a:cubicBezTo>
                  <a:cubicBezTo>
                    <a:pt x="11285" y="7713"/>
                    <a:pt x="10869" y="7866"/>
                    <a:pt x="10454" y="8056"/>
                  </a:cubicBezTo>
                  <a:cubicBezTo>
                    <a:pt x="9028" y="8652"/>
                    <a:pt x="7791" y="9744"/>
                    <a:pt x="6509" y="10764"/>
                  </a:cubicBezTo>
                  <a:cubicBezTo>
                    <a:pt x="6319" y="10908"/>
                    <a:pt x="6130" y="10990"/>
                    <a:pt x="6021" y="11134"/>
                  </a:cubicBezTo>
                  <a:cubicBezTo>
                    <a:pt x="5940" y="11215"/>
                    <a:pt x="5940" y="11170"/>
                    <a:pt x="6021" y="11251"/>
                  </a:cubicBezTo>
                  <a:cubicBezTo>
                    <a:pt x="6021" y="11251"/>
                    <a:pt x="6058" y="11288"/>
                    <a:pt x="6130" y="11288"/>
                  </a:cubicBezTo>
                  <a:cubicBezTo>
                    <a:pt x="6163" y="11290"/>
                    <a:pt x="6197" y="11291"/>
                    <a:pt x="6231" y="11291"/>
                  </a:cubicBezTo>
                  <a:cubicBezTo>
                    <a:pt x="6802" y="11291"/>
                    <a:pt x="7371" y="11009"/>
                    <a:pt x="7899" y="10719"/>
                  </a:cubicBezTo>
                  <a:cubicBezTo>
                    <a:pt x="8576" y="10349"/>
                    <a:pt x="9253" y="9970"/>
                    <a:pt x="9894" y="9554"/>
                  </a:cubicBezTo>
                  <a:cubicBezTo>
                    <a:pt x="10833" y="8995"/>
                    <a:pt x="11700" y="8281"/>
                    <a:pt x="12711" y="7938"/>
                  </a:cubicBezTo>
                  <a:cubicBezTo>
                    <a:pt x="12849" y="7894"/>
                    <a:pt x="12875" y="7877"/>
                    <a:pt x="12875" y="7870"/>
                  </a:cubicBezTo>
                  <a:lnTo>
                    <a:pt x="12875" y="7870"/>
                  </a:lnTo>
                  <a:cubicBezTo>
                    <a:pt x="13060" y="7943"/>
                    <a:pt x="13211" y="8057"/>
                    <a:pt x="13388" y="8128"/>
                  </a:cubicBezTo>
                  <a:cubicBezTo>
                    <a:pt x="14065" y="8426"/>
                    <a:pt x="14742" y="8733"/>
                    <a:pt x="15464" y="8995"/>
                  </a:cubicBezTo>
                  <a:lnTo>
                    <a:pt x="15311" y="8995"/>
                  </a:lnTo>
                  <a:cubicBezTo>
                    <a:pt x="14291" y="9139"/>
                    <a:pt x="13505" y="9861"/>
                    <a:pt x="12711" y="10538"/>
                  </a:cubicBezTo>
                  <a:cubicBezTo>
                    <a:pt x="12079" y="11134"/>
                    <a:pt x="11510" y="11811"/>
                    <a:pt x="10950" y="12452"/>
                  </a:cubicBezTo>
                  <a:cubicBezTo>
                    <a:pt x="10680" y="12714"/>
                    <a:pt x="10418" y="13021"/>
                    <a:pt x="10310" y="13129"/>
                  </a:cubicBezTo>
                  <a:cubicBezTo>
                    <a:pt x="10156" y="13247"/>
                    <a:pt x="10273" y="13319"/>
                    <a:pt x="10382" y="13355"/>
                  </a:cubicBezTo>
                  <a:lnTo>
                    <a:pt x="10499" y="13355"/>
                  </a:lnTo>
                  <a:cubicBezTo>
                    <a:pt x="10499" y="13355"/>
                    <a:pt x="10644" y="13319"/>
                    <a:pt x="10761" y="13283"/>
                  </a:cubicBezTo>
                  <a:cubicBezTo>
                    <a:pt x="11546" y="12940"/>
                    <a:pt x="12305" y="12380"/>
                    <a:pt x="12982" y="11775"/>
                  </a:cubicBezTo>
                  <a:cubicBezTo>
                    <a:pt x="13993" y="10908"/>
                    <a:pt x="14742" y="9708"/>
                    <a:pt x="15916" y="9256"/>
                  </a:cubicBezTo>
                  <a:cubicBezTo>
                    <a:pt x="15916" y="9220"/>
                    <a:pt x="15952" y="9220"/>
                    <a:pt x="15988" y="9220"/>
                  </a:cubicBezTo>
                  <a:lnTo>
                    <a:pt x="15988" y="9184"/>
                  </a:lnTo>
                  <a:cubicBezTo>
                    <a:pt x="16737" y="9446"/>
                    <a:pt x="17532" y="9672"/>
                    <a:pt x="18281" y="9861"/>
                  </a:cubicBezTo>
                  <a:cubicBezTo>
                    <a:pt x="18127" y="9970"/>
                    <a:pt x="17983" y="10087"/>
                    <a:pt x="17866" y="10231"/>
                  </a:cubicBezTo>
                  <a:cubicBezTo>
                    <a:pt x="17189" y="10908"/>
                    <a:pt x="16701" y="11811"/>
                    <a:pt x="16367" y="12795"/>
                  </a:cubicBezTo>
                  <a:cubicBezTo>
                    <a:pt x="15988" y="13878"/>
                    <a:pt x="15798" y="14971"/>
                    <a:pt x="15419" y="16027"/>
                  </a:cubicBezTo>
                  <a:cubicBezTo>
                    <a:pt x="15419" y="16063"/>
                    <a:pt x="15383" y="16063"/>
                    <a:pt x="15383" y="16063"/>
                  </a:cubicBezTo>
                  <a:lnTo>
                    <a:pt x="15347" y="16181"/>
                  </a:lnTo>
                  <a:cubicBezTo>
                    <a:pt x="15361" y="16235"/>
                    <a:pt x="15401" y="16259"/>
                    <a:pt x="15455" y="16259"/>
                  </a:cubicBezTo>
                  <a:cubicBezTo>
                    <a:pt x="15543" y="16259"/>
                    <a:pt x="15667" y="16195"/>
                    <a:pt x="15762" y="16099"/>
                  </a:cubicBezTo>
                  <a:cubicBezTo>
                    <a:pt x="15762" y="16099"/>
                    <a:pt x="15916" y="15910"/>
                    <a:pt x="15988" y="15801"/>
                  </a:cubicBezTo>
                  <a:cubicBezTo>
                    <a:pt x="16855" y="14673"/>
                    <a:pt x="17306" y="13201"/>
                    <a:pt x="17721" y="11775"/>
                  </a:cubicBezTo>
                  <a:cubicBezTo>
                    <a:pt x="17902" y="11134"/>
                    <a:pt x="18055" y="10421"/>
                    <a:pt x="18470" y="9897"/>
                  </a:cubicBezTo>
                  <a:cubicBezTo>
                    <a:pt x="18543" y="9897"/>
                    <a:pt x="18660" y="9933"/>
                    <a:pt x="18768" y="9933"/>
                  </a:cubicBezTo>
                  <a:lnTo>
                    <a:pt x="18804" y="9970"/>
                  </a:lnTo>
                  <a:lnTo>
                    <a:pt x="18886" y="10006"/>
                  </a:lnTo>
                  <a:lnTo>
                    <a:pt x="18886" y="9970"/>
                  </a:lnTo>
                  <a:cubicBezTo>
                    <a:pt x="19653" y="10097"/>
                    <a:pt x="20420" y="10171"/>
                    <a:pt x="21174" y="10171"/>
                  </a:cubicBezTo>
                  <a:cubicBezTo>
                    <a:pt x="21972" y="10171"/>
                    <a:pt x="22756" y="10088"/>
                    <a:pt x="23508" y="9897"/>
                  </a:cubicBezTo>
                  <a:lnTo>
                    <a:pt x="23661" y="9816"/>
                  </a:lnTo>
                  <a:cubicBezTo>
                    <a:pt x="23661" y="9816"/>
                    <a:pt x="23851" y="9780"/>
                    <a:pt x="23544" y="9744"/>
                  </a:cubicBezTo>
                  <a:lnTo>
                    <a:pt x="23472" y="9744"/>
                  </a:lnTo>
                  <a:cubicBezTo>
                    <a:pt x="22718" y="9933"/>
                    <a:pt x="21946" y="10019"/>
                    <a:pt x="21165" y="10019"/>
                  </a:cubicBezTo>
                  <a:cubicBezTo>
                    <a:pt x="20384" y="10019"/>
                    <a:pt x="19594" y="9933"/>
                    <a:pt x="18804" y="9780"/>
                  </a:cubicBezTo>
                  <a:cubicBezTo>
                    <a:pt x="18543" y="9446"/>
                    <a:pt x="18353" y="8995"/>
                    <a:pt x="18209" y="8543"/>
                  </a:cubicBezTo>
                  <a:cubicBezTo>
                    <a:pt x="17721" y="7379"/>
                    <a:pt x="17116" y="6205"/>
                    <a:pt x="16439" y="5158"/>
                  </a:cubicBezTo>
                  <a:cubicBezTo>
                    <a:pt x="16141" y="4625"/>
                    <a:pt x="15762" y="4174"/>
                    <a:pt x="15383" y="3722"/>
                  </a:cubicBezTo>
                  <a:cubicBezTo>
                    <a:pt x="15383" y="3722"/>
                    <a:pt x="15383" y="3686"/>
                    <a:pt x="15347" y="3650"/>
                  </a:cubicBezTo>
                  <a:cubicBezTo>
                    <a:pt x="15329" y="3632"/>
                    <a:pt x="15302" y="3614"/>
                    <a:pt x="15274" y="3614"/>
                  </a:cubicBezTo>
                  <a:cubicBezTo>
                    <a:pt x="15245" y="3614"/>
                    <a:pt x="15216" y="3632"/>
                    <a:pt x="15193" y="3686"/>
                  </a:cubicBezTo>
                  <a:cubicBezTo>
                    <a:pt x="15193" y="3686"/>
                    <a:pt x="15275" y="3840"/>
                    <a:pt x="15311" y="3948"/>
                  </a:cubicBezTo>
                  <a:cubicBezTo>
                    <a:pt x="15726" y="5122"/>
                    <a:pt x="16096" y="6286"/>
                    <a:pt x="16548" y="7415"/>
                  </a:cubicBezTo>
                  <a:cubicBezTo>
                    <a:pt x="16891" y="8281"/>
                    <a:pt x="17414" y="9139"/>
                    <a:pt x="18091" y="9636"/>
                  </a:cubicBezTo>
                  <a:lnTo>
                    <a:pt x="18055" y="9636"/>
                  </a:lnTo>
                  <a:cubicBezTo>
                    <a:pt x="17306" y="9446"/>
                    <a:pt x="16593" y="9220"/>
                    <a:pt x="15834" y="8958"/>
                  </a:cubicBezTo>
                  <a:cubicBezTo>
                    <a:pt x="15609" y="8688"/>
                    <a:pt x="15419" y="8390"/>
                    <a:pt x="15275" y="8056"/>
                  </a:cubicBezTo>
                  <a:cubicBezTo>
                    <a:pt x="14670" y="6810"/>
                    <a:pt x="14372" y="5420"/>
                    <a:pt x="13803" y="4138"/>
                  </a:cubicBezTo>
                  <a:cubicBezTo>
                    <a:pt x="13541" y="3461"/>
                    <a:pt x="13243" y="2784"/>
                    <a:pt x="12711" y="2486"/>
                  </a:cubicBezTo>
                  <a:lnTo>
                    <a:pt x="12603" y="2450"/>
                  </a:lnTo>
                  <a:cubicBezTo>
                    <a:pt x="12377" y="2450"/>
                    <a:pt x="12566" y="2711"/>
                    <a:pt x="12603" y="2901"/>
                  </a:cubicBezTo>
                  <a:cubicBezTo>
                    <a:pt x="12711" y="3497"/>
                    <a:pt x="12864" y="4102"/>
                    <a:pt x="13018" y="4707"/>
                  </a:cubicBezTo>
                  <a:cubicBezTo>
                    <a:pt x="13280" y="5754"/>
                    <a:pt x="13541" y="6882"/>
                    <a:pt x="14146" y="7785"/>
                  </a:cubicBezTo>
                  <a:cubicBezTo>
                    <a:pt x="14336" y="8092"/>
                    <a:pt x="14634" y="8390"/>
                    <a:pt x="14706" y="8507"/>
                  </a:cubicBezTo>
                  <a:cubicBezTo>
                    <a:pt x="14110" y="8236"/>
                    <a:pt x="13505" y="7938"/>
                    <a:pt x="12864" y="7677"/>
                  </a:cubicBezTo>
                  <a:cubicBezTo>
                    <a:pt x="12223" y="6882"/>
                    <a:pt x="11998" y="5835"/>
                    <a:pt x="11628" y="4896"/>
                  </a:cubicBezTo>
                  <a:cubicBezTo>
                    <a:pt x="11131" y="3768"/>
                    <a:pt x="10644" y="2675"/>
                    <a:pt x="10003" y="1691"/>
                  </a:cubicBezTo>
                  <a:cubicBezTo>
                    <a:pt x="9930" y="1547"/>
                    <a:pt x="9777" y="1357"/>
                    <a:pt x="9632" y="1204"/>
                  </a:cubicBezTo>
                  <a:cubicBezTo>
                    <a:pt x="9596" y="1168"/>
                    <a:pt x="9596" y="1132"/>
                    <a:pt x="9479" y="1095"/>
                  </a:cubicBezTo>
                  <a:cubicBezTo>
                    <a:pt x="9451" y="1085"/>
                    <a:pt x="9427" y="1081"/>
                    <a:pt x="9409" y="1081"/>
                  </a:cubicBezTo>
                  <a:cubicBezTo>
                    <a:pt x="9282" y="1081"/>
                    <a:pt x="9375" y="1303"/>
                    <a:pt x="9407" y="1429"/>
                  </a:cubicBezTo>
                  <a:cubicBezTo>
                    <a:pt x="9551" y="2368"/>
                    <a:pt x="9705" y="3352"/>
                    <a:pt x="10003" y="4255"/>
                  </a:cubicBezTo>
                  <a:lnTo>
                    <a:pt x="10003" y="4291"/>
                  </a:lnTo>
                  <a:cubicBezTo>
                    <a:pt x="10382" y="5384"/>
                    <a:pt x="10950" y="6431"/>
                    <a:pt x="11772" y="7108"/>
                  </a:cubicBezTo>
                  <a:cubicBezTo>
                    <a:pt x="11131" y="6810"/>
                    <a:pt x="10499" y="6476"/>
                    <a:pt x="9858" y="6133"/>
                  </a:cubicBezTo>
                  <a:cubicBezTo>
                    <a:pt x="9894" y="6097"/>
                    <a:pt x="9858" y="6097"/>
                    <a:pt x="9822" y="6097"/>
                  </a:cubicBezTo>
                  <a:cubicBezTo>
                    <a:pt x="9705" y="6061"/>
                    <a:pt x="9632" y="6025"/>
                    <a:pt x="9551" y="5979"/>
                  </a:cubicBezTo>
                  <a:cubicBezTo>
                    <a:pt x="8468" y="4625"/>
                    <a:pt x="8351" y="2594"/>
                    <a:pt x="7376" y="1095"/>
                  </a:cubicBezTo>
                  <a:cubicBezTo>
                    <a:pt x="7150" y="680"/>
                    <a:pt x="6888" y="301"/>
                    <a:pt x="6509" y="75"/>
                  </a:cubicBezTo>
                  <a:cubicBezTo>
                    <a:pt x="6509" y="75"/>
                    <a:pt x="6406" y="1"/>
                    <a:pt x="6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 rot="6708942">
              <a:off x="5577505" y="2609195"/>
              <a:ext cx="523087" cy="838296"/>
            </a:xfrm>
            <a:custGeom>
              <a:rect b="b" l="l" r="r" t="t"/>
              <a:pathLst>
                <a:path extrusionOk="0" h="10013" w="6248">
                  <a:moveTo>
                    <a:pt x="82" y="8243"/>
                  </a:moveTo>
                  <a:cubicBezTo>
                    <a:pt x="118" y="7900"/>
                    <a:pt x="3801" y="6663"/>
                    <a:pt x="4442" y="5381"/>
                  </a:cubicBezTo>
                  <a:cubicBezTo>
                    <a:pt x="4965" y="4370"/>
                    <a:pt x="3350" y="380"/>
                    <a:pt x="3693" y="263"/>
                  </a:cubicBezTo>
                  <a:cubicBezTo>
                    <a:pt x="4514" y="1"/>
                    <a:pt x="6247" y="4099"/>
                    <a:pt x="6175" y="5760"/>
                  </a:cubicBezTo>
                  <a:cubicBezTo>
                    <a:pt x="6175" y="6248"/>
                    <a:pt x="5868" y="6925"/>
                    <a:pt x="3539" y="8694"/>
                  </a:cubicBezTo>
                  <a:cubicBezTo>
                    <a:pt x="1770" y="10012"/>
                    <a:pt x="0" y="9597"/>
                    <a:pt x="82" y="8243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 rot="6708942">
              <a:off x="6157163" y="3104795"/>
              <a:ext cx="170204" cy="299302"/>
            </a:xfrm>
            <a:custGeom>
              <a:rect b="b" l="l" r="r" t="t"/>
              <a:pathLst>
                <a:path extrusionOk="0" h="3575" w="2033">
                  <a:moveTo>
                    <a:pt x="642" y="2112"/>
                  </a:moveTo>
                  <a:lnTo>
                    <a:pt x="642" y="2112"/>
                  </a:lnTo>
                  <a:cubicBezTo>
                    <a:pt x="154" y="2031"/>
                    <a:pt x="37" y="2185"/>
                    <a:pt x="37" y="2185"/>
                  </a:cubicBezTo>
                  <a:cubicBezTo>
                    <a:pt x="1" y="2374"/>
                    <a:pt x="263" y="2338"/>
                    <a:pt x="525" y="2519"/>
                  </a:cubicBezTo>
                  <a:cubicBezTo>
                    <a:pt x="561" y="2564"/>
                    <a:pt x="642" y="2600"/>
                    <a:pt x="678" y="2672"/>
                  </a:cubicBezTo>
                  <a:cubicBezTo>
                    <a:pt x="678" y="2708"/>
                    <a:pt x="904" y="3241"/>
                    <a:pt x="940" y="3313"/>
                  </a:cubicBezTo>
                  <a:cubicBezTo>
                    <a:pt x="940" y="3349"/>
                    <a:pt x="1770" y="3575"/>
                    <a:pt x="1734" y="3277"/>
                  </a:cubicBezTo>
                  <a:cubicBezTo>
                    <a:pt x="1617" y="2446"/>
                    <a:pt x="1509" y="2031"/>
                    <a:pt x="1545" y="1887"/>
                  </a:cubicBezTo>
                  <a:cubicBezTo>
                    <a:pt x="1581" y="1661"/>
                    <a:pt x="1653" y="1435"/>
                    <a:pt x="1734" y="1210"/>
                  </a:cubicBezTo>
                  <a:cubicBezTo>
                    <a:pt x="1806" y="984"/>
                    <a:pt x="2032" y="451"/>
                    <a:pt x="1996" y="451"/>
                  </a:cubicBezTo>
                  <a:cubicBezTo>
                    <a:pt x="1960" y="451"/>
                    <a:pt x="1915" y="487"/>
                    <a:pt x="1879" y="569"/>
                  </a:cubicBezTo>
                  <a:cubicBezTo>
                    <a:pt x="1770" y="713"/>
                    <a:pt x="1617" y="867"/>
                    <a:pt x="1545" y="1092"/>
                  </a:cubicBezTo>
                  <a:cubicBezTo>
                    <a:pt x="1509" y="1128"/>
                    <a:pt x="1463" y="1210"/>
                    <a:pt x="1427" y="1282"/>
                  </a:cubicBezTo>
                  <a:cubicBezTo>
                    <a:pt x="1427" y="1318"/>
                    <a:pt x="1391" y="1354"/>
                    <a:pt x="1391" y="1354"/>
                  </a:cubicBezTo>
                  <a:cubicBezTo>
                    <a:pt x="1391" y="1354"/>
                    <a:pt x="1427" y="1282"/>
                    <a:pt x="1427" y="1246"/>
                  </a:cubicBezTo>
                  <a:cubicBezTo>
                    <a:pt x="1427" y="1210"/>
                    <a:pt x="1463" y="1128"/>
                    <a:pt x="1509" y="1056"/>
                  </a:cubicBezTo>
                  <a:cubicBezTo>
                    <a:pt x="1545" y="867"/>
                    <a:pt x="1806" y="307"/>
                    <a:pt x="1806" y="190"/>
                  </a:cubicBezTo>
                  <a:cubicBezTo>
                    <a:pt x="1806" y="190"/>
                    <a:pt x="1806" y="117"/>
                    <a:pt x="1770" y="117"/>
                  </a:cubicBezTo>
                  <a:cubicBezTo>
                    <a:pt x="1734" y="117"/>
                    <a:pt x="1509" y="487"/>
                    <a:pt x="1463" y="605"/>
                  </a:cubicBezTo>
                  <a:cubicBezTo>
                    <a:pt x="1355" y="831"/>
                    <a:pt x="1238" y="1092"/>
                    <a:pt x="1202" y="1165"/>
                  </a:cubicBezTo>
                  <a:lnTo>
                    <a:pt x="1166" y="1210"/>
                  </a:lnTo>
                  <a:lnTo>
                    <a:pt x="1166" y="1165"/>
                  </a:lnTo>
                  <a:cubicBezTo>
                    <a:pt x="1166" y="1092"/>
                    <a:pt x="1427" y="0"/>
                    <a:pt x="1427" y="0"/>
                  </a:cubicBezTo>
                  <a:cubicBezTo>
                    <a:pt x="1355" y="36"/>
                    <a:pt x="1283" y="153"/>
                    <a:pt x="1238" y="226"/>
                  </a:cubicBezTo>
                  <a:cubicBezTo>
                    <a:pt x="1129" y="451"/>
                    <a:pt x="1093" y="713"/>
                    <a:pt x="1012" y="939"/>
                  </a:cubicBezTo>
                  <a:cubicBezTo>
                    <a:pt x="1012" y="1020"/>
                    <a:pt x="976" y="1092"/>
                    <a:pt x="940" y="1165"/>
                  </a:cubicBezTo>
                  <a:lnTo>
                    <a:pt x="940" y="1282"/>
                  </a:lnTo>
                  <a:lnTo>
                    <a:pt x="940" y="1210"/>
                  </a:lnTo>
                  <a:cubicBezTo>
                    <a:pt x="940" y="1165"/>
                    <a:pt x="940" y="1092"/>
                    <a:pt x="976" y="1056"/>
                  </a:cubicBezTo>
                  <a:cubicBezTo>
                    <a:pt x="976" y="867"/>
                    <a:pt x="1012" y="641"/>
                    <a:pt x="1057" y="451"/>
                  </a:cubicBezTo>
                  <a:cubicBezTo>
                    <a:pt x="1057" y="379"/>
                    <a:pt x="1129" y="190"/>
                    <a:pt x="1093" y="153"/>
                  </a:cubicBezTo>
                  <a:cubicBezTo>
                    <a:pt x="1012" y="117"/>
                    <a:pt x="786" y="903"/>
                    <a:pt x="786" y="1056"/>
                  </a:cubicBezTo>
                  <a:cubicBezTo>
                    <a:pt x="714" y="1435"/>
                    <a:pt x="678" y="1769"/>
                    <a:pt x="642" y="2112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5531997" y="2155626"/>
              <a:ext cx="437688" cy="597910"/>
            </a:xfrm>
            <a:custGeom>
              <a:rect b="b" l="l" r="r" t="t"/>
              <a:pathLst>
                <a:path extrusionOk="0" h="7142" w="5228">
                  <a:moveTo>
                    <a:pt x="3043" y="371"/>
                  </a:moveTo>
                  <a:cubicBezTo>
                    <a:pt x="3043" y="371"/>
                    <a:pt x="3079" y="1653"/>
                    <a:pt x="3792" y="1951"/>
                  </a:cubicBezTo>
                  <a:cubicBezTo>
                    <a:pt x="4849" y="2447"/>
                    <a:pt x="5228" y="4551"/>
                    <a:pt x="3648" y="5002"/>
                  </a:cubicBezTo>
                  <a:cubicBezTo>
                    <a:pt x="2664" y="5300"/>
                    <a:pt x="2366" y="7142"/>
                    <a:pt x="226" y="5110"/>
                  </a:cubicBezTo>
                  <a:cubicBezTo>
                    <a:pt x="226" y="5110"/>
                    <a:pt x="1" y="1"/>
                    <a:pt x="3043" y="37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5377117" y="2123897"/>
              <a:ext cx="444469" cy="399918"/>
            </a:xfrm>
            <a:custGeom>
              <a:rect b="b" l="l" r="r" t="t"/>
              <a:pathLst>
                <a:path extrusionOk="0" h="4777" w="5309">
                  <a:moveTo>
                    <a:pt x="3349" y="37"/>
                  </a:moveTo>
                  <a:cubicBezTo>
                    <a:pt x="3124" y="1"/>
                    <a:pt x="2149" y="226"/>
                    <a:pt x="1851" y="299"/>
                  </a:cubicBezTo>
                  <a:cubicBezTo>
                    <a:pt x="948" y="569"/>
                    <a:pt x="0" y="1283"/>
                    <a:pt x="81" y="2104"/>
                  </a:cubicBezTo>
                  <a:cubicBezTo>
                    <a:pt x="190" y="3124"/>
                    <a:pt x="451" y="3955"/>
                    <a:pt x="2447" y="4551"/>
                  </a:cubicBezTo>
                  <a:cubicBezTo>
                    <a:pt x="3160" y="4776"/>
                    <a:pt x="4893" y="4632"/>
                    <a:pt x="4929" y="4289"/>
                  </a:cubicBezTo>
                  <a:cubicBezTo>
                    <a:pt x="4965" y="4027"/>
                    <a:pt x="5308" y="2447"/>
                    <a:pt x="4252" y="569"/>
                  </a:cubicBezTo>
                  <a:cubicBezTo>
                    <a:pt x="4252" y="569"/>
                    <a:pt x="4288" y="190"/>
                    <a:pt x="3349" y="37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5509309" y="2366514"/>
              <a:ext cx="252583" cy="362078"/>
            </a:xfrm>
            <a:custGeom>
              <a:rect b="b" l="l" r="r" t="t"/>
              <a:pathLst>
                <a:path extrusionOk="0" h="4325" w="3017">
                  <a:moveTo>
                    <a:pt x="2754" y="1237"/>
                  </a:moveTo>
                  <a:cubicBezTo>
                    <a:pt x="3016" y="786"/>
                    <a:pt x="2565" y="1"/>
                    <a:pt x="1662" y="226"/>
                  </a:cubicBezTo>
                  <a:cubicBezTo>
                    <a:pt x="1581" y="262"/>
                    <a:pt x="831" y="1463"/>
                    <a:pt x="46" y="2294"/>
                  </a:cubicBezTo>
                  <a:cubicBezTo>
                    <a:pt x="1" y="2294"/>
                    <a:pt x="308" y="2637"/>
                    <a:pt x="534" y="2862"/>
                  </a:cubicBezTo>
                  <a:cubicBezTo>
                    <a:pt x="606" y="3007"/>
                    <a:pt x="1770" y="4325"/>
                    <a:pt x="1770" y="3801"/>
                  </a:cubicBezTo>
                  <a:cubicBezTo>
                    <a:pt x="1806" y="2257"/>
                    <a:pt x="2529" y="1544"/>
                    <a:pt x="2754" y="1237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408850" y="2511600"/>
              <a:ext cx="318229" cy="939362"/>
            </a:xfrm>
            <a:custGeom>
              <a:rect b="b" l="l" r="r" t="t"/>
              <a:pathLst>
                <a:path extrusionOk="0" h="10834" w="3801">
                  <a:moveTo>
                    <a:pt x="2293" y="37"/>
                  </a:moveTo>
                  <a:cubicBezTo>
                    <a:pt x="2636" y="109"/>
                    <a:pt x="3729" y="2709"/>
                    <a:pt x="3684" y="2935"/>
                  </a:cubicBezTo>
                  <a:cubicBezTo>
                    <a:pt x="3611" y="3567"/>
                    <a:pt x="3801" y="9967"/>
                    <a:pt x="3611" y="10039"/>
                  </a:cubicBezTo>
                  <a:cubicBezTo>
                    <a:pt x="2826" y="10383"/>
                    <a:pt x="262" y="10834"/>
                    <a:pt x="262" y="10229"/>
                  </a:cubicBezTo>
                  <a:cubicBezTo>
                    <a:pt x="262" y="10039"/>
                    <a:pt x="0" y="3160"/>
                    <a:pt x="36" y="1987"/>
                  </a:cubicBezTo>
                  <a:cubicBezTo>
                    <a:pt x="72" y="1355"/>
                    <a:pt x="677" y="940"/>
                    <a:pt x="795" y="786"/>
                  </a:cubicBezTo>
                  <a:cubicBezTo>
                    <a:pt x="1020" y="524"/>
                    <a:pt x="2104" y="1"/>
                    <a:pt x="2293" y="37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5320440" y="2523738"/>
              <a:ext cx="463306" cy="687070"/>
            </a:xfrm>
            <a:custGeom>
              <a:rect b="b" l="l" r="r" t="t"/>
              <a:pathLst>
                <a:path extrusionOk="0" h="8207" w="5534">
                  <a:moveTo>
                    <a:pt x="5534" y="6960"/>
                  </a:moveTo>
                  <a:cubicBezTo>
                    <a:pt x="5534" y="6960"/>
                    <a:pt x="5083" y="5570"/>
                    <a:pt x="5083" y="5083"/>
                  </a:cubicBezTo>
                  <a:cubicBezTo>
                    <a:pt x="5083" y="4704"/>
                    <a:pt x="4857" y="2374"/>
                    <a:pt x="4108" y="831"/>
                  </a:cubicBezTo>
                  <a:cubicBezTo>
                    <a:pt x="3954" y="533"/>
                    <a:pt x="2528" y="0"/>
                    <a:pt x="1995" y="262"/>
                  </a:cubicBezTo>
                  <a:cubicBezTo>
                    <a:pt x="0" y="1390"/>
                    <a:pt x="984" y="5796"/>
                    <a:pt x="1092" y="6130"/>
                  </a:cubicBezTo>
                  <a:cubicBezTo>
                    <a:pt x="1128" y="6320"/>
                    <a:pt x="722" y="7186"/>
                    <a:pt x="794" y="7340"/>
                  </a:cubicBezTo>
                  <a:cubicBezTo>
                    <a:pt x="903" y="7529"/>
                    <a:pt x="1056" y="7755"/>
                    <a:pt x="1210" y="7899"/>
                  </a:cubicBezTo>
                  <a:cubicBezTo>
                    <a:pt x="1625" y="8206"/>
                    <a:pt x="2302" y="8125"/>
                    <a:pt x="2753" y="8089"/>
                  </a:cubicBezTo>
                  <a:cubicBezTo>
                    <a:pt x="3765" y="8053"/>
                    <a:pt x="4965" y="7674"/>
                    <a:pt x="5534" y="6960"/>
                  </a:cubicBezTo>
                  <a:close/>
                </a:path>
              </a:pathLst>
            </a:custGeom>
            <a:solidFill>
              <a:srgbClr val="FEF3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405833" y="2615159"/>
              <a:ext cx="251746" cy="437675"/>
            </a:xfrm>
            <a:custGeom>
              <a:rect b="b" l="l" r="r" t="t"/>
              <a:pathLst>
                <a:path extrusionOk="0" h="5228" w="3007">
                  <a:moveTo>
                    <a:pt x="867" y="642"/>
                  </a:moveTo>
                  <a:cubicBezTo>
                    <a:pt x="1129" y="298"/>
                    <a:pt x="1770" y="1"/>
                    <a:pt x="2067" y="262"/>
                  </a:cubicBezTo>
                  <a:cubicBezTo>
                    <a:pt x="2862" y="1021"/>
                    <a:pt x="3006" y="1698"/>
                    <a:pt x="2708" y="3575"/>
                  </a:cubicBezTo>
                  <a:cubicBezTo>
                    <a:pt x="2519" y="4857"/>
                    <a:pt x="1165" y="5228"/>
                    <a:pt x="786" y="3539"/>
                  </a:cubicBezTo>
                  <a:cubicBezTo>
                    <a:pt x="560" y="2601"/>
                    <a:pt x="0" y="1878"/>
                    <a:pt x="867" y="642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5418642" y="3160086"/>
              <a:ext cx="28046" cy="116451"/>
            </a:xfrm>
            <a:custGeom>
              <a:rect b="b" l="l" r="r" t="t"/>
              <a:pathLst>
                <a:path extrusionOk="0" h="1391" w="335">
                  <a:moveTo>
                    <a:pt x="37" y="37"/>
                  </a:moveTo>
                  <a:lnTo>
                    <a:pt x="73" y="109"/>
                  </a:lnTo>
                  <a:lnTo>
                    <a:pt x="73" y="154"/>
                  </a:lnTo>
                  <a:lnTo>
                    <a:pt x="73" y="226"/>
                  </a:lnTo>
                  <a:lnTo>
                    <a:pt x="73" y="298"/>
                  </a:lnTo>
                  <a:lnTo>
                    <a:pt x="73" y="298"/>
                  </a:lnTo>
                  <a:lnTo>
                    <a:pt x="73" y="334"/>
                  </a:lnTo>
                  <a:lnTo>
                    <a:pt x="73" y="380"/>
                  </a:lnTo>
                  <a:lnTo>
                    <a:pt x="73" y="416"/>
                  </a:lnTo>
                  <a:lnTo>
                    <a:pt x="73" y="452"/>
                  </a:lnTo>
                  <a:lnTo>
                    <a:pt x="73" y="488"/>
                  </a:lnTo>
                  <a:lnTo>
                    <a:pt x="73" y="488"/>
                  </a:lnTo>
                  <a:lnTo>
                    <a:pt x="73" y="524"/>
                  </a:lnTo>
                  <a:lnTo>
                    <a:pt x="109" y="560"/>
                  </a:lnTo>
                  <a:lnTo>
                    <a:pt x="109" y="605"/>
                  </a:lnTo>
                  <a:lnTo>
                    <a:pt x="109" y="641"/>
                  </a:lnTo>
                  <a:lnTo>
                    <a:pt x="109" y="678"/>
                  </a:lnTo>
                  <a:lnTo>
                    <a:pt x="109" y="678"/>
                  </a:lnTo>
                  <a:lnTo>
                    <a:pt x="109" y="678"/>
                  </a:lnTo>
                  <a:lnTo>
                    <a:pt x="109" y="714"/>
                  </a:lnTo>
                  <a:lnTo>
                    <a:pt x="109" y="750"/>
                  </a:lnTo>
                  <a:lnTo>
                    <a:pt x="109" y="786"/>
                  </a:lnTo>
                  <a:lnTo>
                    <a:pt x="109" y="831"/>
                  </a:lnTo>
                  <a:lnTo>
                    <a:pt x="109" y="831"/>
                  </a:lnTo>
                  <a:lnTo>
                    <a:pt x="145" y="867"/>
                  </a:lnTo>
                  <a:lnTo>
                    <a:pt x="145" y="903"/>
                  </a:lnTo>
                  <a:lnTo>
                    <a:pt x="145" y="939"/>
                  </a:lnTo>
                  <a:lnTo>
                    <a:pt x="145" y="975"/>
                  </a:lnTo>
                  <a:lnTo>
                    <a:pt x="145" y="1012"/>
                  </a:lnTo>
                  <a:lnTo>
                    <a:pt x="145" y="1012"/>
                  </a:lnTo>
                  <a:lnTo>
                    <a:pt x="181" y="1057"/>
                  </a:lnTo>
                  <a:lnTo>
                    <a:pt x="181" y="1057"/>
                  </a:lnTo>
                  <a:lnTo>
                    <a:pt x="181" y="1057"/>
                  </a:lnTo>
                  <a:lnTo>
                    <a:pt x="181" y="1093"/>
                  </a:lnTo>
                  <a:lnTo>
                    <a:pt x="181" y="1129"/>
                  </a:lnTo>
                  <a:lnTo>
                    <a:pt x="181" y="1165"/>
                  </a:lnTo>
                  <a:lnTo>
                    <a:pt x="181" y="1165"/>
                  </a:lnTo>
                  <a:lnTo>
                    <a:pt x="181" y="1165"/>
                  </a:lnTo>
                  <a:lnTo>
                    <a:pt x="181" y="1201"/>
                  </a:lnTo>
                  <a:lnTo>
                    <a:pt x="181" y="1201"/>
                  </a:lnTo>
                  <a:lnTo>
                    <a:pt x="181" y="1201"/>
                  </a:lnTo>
                  <a:lnTo>
                    <a:pt x="226" y="1237"/>
                  </a:lnTo>
                  <a:lnTo>
                    <a:pt x="226" y="1237"/>
                  </a:lnTo>
                  <a:lnTo>
                    <a:pt x="226" y="1237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82"/>
                  </a:lnTo>
                  <a:lnTo>
                    <a:pt x="226" y="1237"/>
                  </a:lnTo>
                  <a:lnTo>
                    <a:pt x="226" y="1237"/>
                  </a:lnTo>
                  <a:lnTo>
                    <a:pt x="226" y="1237"/>
                  </a:lnTo>
                  <a:lnTo>
                    <a:pt x="226" y="1237"/>
                  </a:lnTo>
                  <a:lnTo>
                    <a:pt x="226" y="1237"/>
                  </a:lnTo>
                  <a:lnTo>
                    <a:pt x="226" y="1237"/>
                  </a:lnTo>
                  <a:lnTo>
                    <a:pt x="226" y="1237"/>
                  </a:lnTo>
                  <a:lnTo>
                    <a:pt x="226" y="1201"/>
                  </a:lnTo>
                  <a:lnTo>
                    <a:pt x="226" y="1201"/>
                  </a:lnTo>
                  <a:lnTo>
                    <a:pt x="226" y="1201"/>
                  </a:lnTo>
                  <a:lnTo>
                    <a:pt x="226" y="1201"/>
                  </a:lnTo>
                  <a:lnTo>
                    <a:pt x="226" y="1201"/>
                  </a:lnTo>
                  <a:lnTo>
                    <a:pt x="226" y="1201"/>
                  </a:lnTo>
                  <a:lnTo>
                    <a:pt x="226" y="1165"/>
                  </a:lnTo>
                  <a:lnTo>
                    <a:pt x="226" y="1165"/>
                  </a:lnTo>
                  <a:lnTo>
                    <a:pt x="226" y="1165"/>
                  </a:lnTo>
                  <a:lnTo>
                    <a:pt x="226" y="1165"/>
                  </a:lnTo>
                  <a:lnTo>
                    <a:pt x="226" y="1129"/>
                  </a:lnTo>
                  <a:lnTo>
                    <a:pt x="226" y="1129"/>
                  </a:lnTo>
                  <a:lnTo>
                    <a:pt x="226" y="1129"/>
                  </a:lnTo>
                  <a:lnTo>
                    <a:pt x="226" y="1129"/>
                  </a:lnTo>
                  <a:lnTo>
                    <a:pt x="226" y="1093"/>
                  </a:lnTo>
                  <a:lnTo>
                    <a:pt x="226" y="1093"/>
                  </a:lnTo>
                  <a:lnTo>
                    <a:pt x="226" y="1057"/>
                  </a:lnTo>
                  <a:lnTo>
                    <a:pt x="226" y="1057"/>
                  </a:lnTo>
                  <a:lnTo>
                    <a:pt x="226" y="1012"/>
                  </a:lnTo>
                  <a:lnTo>
                    <a:pt x="226" y="1012"/>
                  </a:lnTo>
                  <a:lnTo>
                    <a:pt x="226" y="975"/>
                  </a:lnTo>
                  <a:lnTo>
                    <a:pt x="181" y="939"/>
                  </a:lnTo>
                  <a:lnTo>
                    <a:pt x="181" y="939"/>
                  </a:lnTo>
                  <a:lnTo>
                    <a:pt x="181" y="939"/>
                  </a:lnTo>
                  <a:lnTo>
                    <a:pt x="181" y="903"/>
                  </a:lnTo>
                  <a:lnTo>
                    <a:pt x="181" y="903"/>
                  </a:lnTo>
                  <a:lnTo>
                    <a:pt x="181" y="867"/>
                  </a:lnTo>
                  <a:lnTo>
                    <a:pt x="181" y="867"/>
                  </a:lnTo>
                  <a:lnTo>
                    <a:pt x="181" y="831"/>
                  </a:lnTo>
                  <a:lnTo>
                    <a:pt x="181" y="786"/>
                  </a:lnTo>
                  <a:lnTo>
                    <a:pt x="181" y="786"/>
                  </a:lnTo>
                  <a:lnTo>
                    <a:pt x="181" y="750"/>
                  </a:lnTo>
                  <a:lnTo>
                    <a:pt x="181" y="750"/>
                  </a:lnTo>
                  <a:lnTo>
                    <a:pt x="181" y="714"/>
                  </a:lnTo>
                  <a:lnTo>
                    <a:pt x="181" y="678"/>
                  </a:lnTo>
                  <a:lnTo>
                    <a:pt x="181" y="678"/>
                  </a:lnTo>
                  <a:lnTo>
                    <a:pt x="181" y="641"/>
                  </a:lnTo>
                  <a:lnTo>
                    <a:pt x="181" y="605"/>
                  </a:lnTo>
                  <a:lnTo>
                    <a:pt x="181" y="524"/>
                  </a:lnTo>
                  <a:lnTo>
                    <a:pt x="181" y="488"/>
                  </a:lnTo>
                  <a:lnTo>
                    <a:pt x="181" y="416"/>
                  </a:lnTo>
                  <a:lnTo>
                    <a:pt x="181" y="334"/>
                  </a:lnTo>
                  <a:lnTo>
                    <a:pt x="181" y="334"/>
                  </a:lnTo>
                  <a:lnTo>
                    <a:pt x="181" y="334"/>
                  </a:lnTo>
                  <a:lnTo>
                    <a:pt x="181" y="334"/>
                  </a:lnTo>
                  <a:lnTo>
                    <a:pt x="181" y="334"/>
                  </a:lnTo>
                  <a:lnTo>
                    <a:pt x="181" y="334"/>
                  </a:lnTo>
                  <a:lnTo>
                    <a:pt x="181" y="298"/>
                  </a:lnTo>
                  <a:lnTo>
                    <a:pt x="181" y="298"/>
                  </a:lnTo>
                  <a:lnTo>
                    <a:pt x="181" y="298"/>
                  </a:lnTo>
                  <a:lnTo>
                    <a:pt x="181" y="262"/>
                  </a:lnTo>
                  <a:lnTo>
                    <a:pt x="181" y="226"/>
                  </a:lnTo>
                  <a:lnTo>
                    <a:pt x="145" y="226"/>
                  </a:lnTo>
                  <a:lnTo>
                    <a:pt x="145" y="190"/>
                  </a:lnTo>
                  <a:lnTo>
                    <a:pt x="145" y="190"/>
                  </a:lnTo>
                  <a:lnTo>
                    <a:pt x="145" y="154"/>
                  </a:lnTo>
                  <a:lnTo>
                    <a:pt x="145" y="154"/>
                  </a:lnTo>
                  <a:lnTo>
                    <a:pt x="145" y="154"/>
                  </a:lnTo>
                  <a:lnTo>
                    <a:pt x="145" y="154"/>
                  </a:lnTo>
                  <a:lnTo>
                    <a:pt x="145" y="154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45" y="109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226" y="73"/>
                  </a:lnTo>
                  <a:lnTo>
                    <a:pt x="226" y="109"/>
                  </a:lnTo>
                  <a:lnTo>
                    <a:pt x="226" y="109"/>
                  </a:lnTo>
                  <a:lnTo>
                    <a:pt x="226" y="109"/>
                  </a:lnTo>
                  <a:lnTo>
                    <a:pt x="226" y="109"/>
                  </a:lnTo>
                  <a:lnTo>
                    <a:pt x="226" y="109"/>
                  </a:lnTo>
                  <a:lnTo>
                    <a:pt x="226" y="109"/>
                  </a:lnTo>
                  <a:lnTo>
                    <a:pt x="226" y="109"/>
                  </a:lnTo>
                  <a:lnTo>
                    <a:pt x="226" y="109"/>
                  </a:lnTo>
                  <a:lnTo>
                    <a:pt x="226" y="154"/>
                  </a:lnTo>
                  <a:lnTo>
                    <a:pt x="226" y="109"/>
                  </a:lnTo>
                  <a:lnTo>
                    <a:pt x="226" y="154"/>
                  </a:lnTo>
                  <a:lnTo>
                    <a:pt x="226" y="154"/>
                  </a:lnTo>
                  <a:lnTo>
                    <a:pt x="226" y="154"/>
                  </a:lnTo>
                  <a:lnTo>
                    <a:pt x="226" y="154"/>
                  </a:lnTo>
                  <a:lnTo>
                    <a:pt x="226" y="154"/>
                  </a:lnTo>
                  <a:lnTo>
                    <a:pt x="226" y="154"/>
                  </a:lnTo>
                  <a:lnTo>
                    <a:pt x="226" y="190"/>
                  </a:lnTo>
                  <a:lnTo>
                    <a:pt x="226" y="190"/>
                  </a:lnTo>
                  <a:lnTo>
                    <a:pt x="226" y="226"/>
                  </a:lnTo>
                  <a:lnTo>
                    <a:pt x="226" y="226"/>
                  </a:lnTo>
                  <a:lnTo>
                    <a:pt x="226" y="226"/>
                  </a:lnTo>
                  <a:lnTo>
                    <a:pt x="226" y="262"/>
                  </a:lnTo>
                  <a:lnTo>
                    <a:pt x="262" y="298"/>
                  </a:lnTo>
                  <a:lnTo>
                    <a:pt x="262" y="298"/>
                  </a:lnTo>
                  <a:lnTo>
                    <a:pt x="262" y="298"/>
                  </a:lnTo>
                  <a:lnTo>
                    <a:pt x="262" y="334"/>
                  </a:lnTo>
                  <a:lnTo>
                    <a:pt x="262" y="334"/>
                  </a:lnTo>
                  <a:lnTo>
                    <a:pt x="262" y="416"/>
                  </a:lnTo>
                  <a:lnTo>
                    <a:pt x="262" y="488"/>
                  </a:lnTo>
                  <a:lnTo>
                    <a:pt x="262" y="524"/>
                  </a:lnTo>
                  <a:lnTo>
                    <a:pt x="262" y="605"/>
                  </a:lnTo>
                  <a:lnTo>
                    <a:pt x="262" y="641"/>
                  </a:lnTo>
                  <a:lnTo>
                    <a:pt x="262" y="678"/>
                  </a:lnTo>
                  <a:lnTo>
                    <a:pt x="262" y="678"/>
                  </a:lnTo>
                  <a:lnTo>
                    <a:pt x="262" y="714"/>
                  </a:lnTo>
                  <a:lnTo>
                    <a:pt x="262" y="750"/>
                  </a:lnTo>
                  <a:lnTo>
                    <a:pt x="262" y="750"/>
                  </a:lnTo>
                  <a:lnTo>
                    <a:pt x="262" y="786"/>
                  </a:lnTo>
                  <a:lnTo>
                    <a:pt x="262" y="786"/>
                  </a:lnTo>
                  <a:lnTo>
                    <a:pt x="262" y="831"/>
                  </a:lnTo>
                  <a:lnTo>
                    <a:pt x="299" y="831"/>
                  </a:lnTo>
                  <a:lnTo>
                    <a:pt x="299" y="867"/>
                  </a:lnTo>
                  <a:lnTo>
                    <a:pt x="299" y="867"/>
                  </a:lnTo>
                  <a:lnTo>
                    <a:pt x="299" y="903"/>
                  </a:lnTo>
                  <a:lnTo>
                    <a:pt x="299" y="903"/>
                  </a:lnTo>
                  <a:lnTo>
                    <a:pt x="299" y="939"/>
                  </a:lnTo>
                  <a:lnTo>
                    <a:pt x="299" y="939"/>
                  </a:lnTo>
                  <a:lnTo>
                    <a:pt x="299" y="975"/>
                  </a:lnTo>
                  <a:lnTo>
                    <a:pt x="299" y="975"/>
                  </a:lnTo>
                  <a:lnTo>
                    <a:pt x="299" y="1012"/>
                  </a:lnTo>
                  <a:lnTo>
                    <a:pt x="299" y="1012"/>
                  </a:lnTo>
                  <a:lnTo>
                    <a:pt x="299" y="1057"/>
                  </a:lnTo>
                  <a:lnTo>
                    <a:pt x="335" y="1057"/>
                  </a:lnTo>
                  <a:lnTo>
                    <a:pt x="335" y="1093"/>
                  </a:lnTo>
                  <a:lnTo>
                    <a:pt x="335" y="1093"/>
                  </a:lnTo>
                  <a:lnTo>
                    <a:pt x="335" y="1129"/>
                  </a:lnTo>
                  <a:lnTo>
                    <a:pt x="335" y="1129"/>
                  </a:lnTo>
                  <a:lnTo>
                    <a:pt x="335" y="1129"/>
                  </a:lnTo>
                  <a:lnTo>
                    <a:pt x="335" y="1165"/>
                  </a:lnTo>
                  <a:lnTo>
                    <a:pt x="335" y="1165"/>
                  </a:lnTo>
                  <a:lnTo>
                    <a:pt x="335" y="1165"/>
                  </a:lnTo>
                  <a:lnTo>
                    <a:pt x="335" y="1165"/>
                  </a:lnTo>
                  <a:lnTo>
                    <a:pt x="335" y="1201"/>
                  </a:lnTo>
                  <a:lnTo>
                    <a:pt x="335" y="1201"/>
                  </a:lnTo>
                  <a:lnTo>
                    <a:pt x="335" y="1201"/>
                  </a:lnTo>
                  <a:lnTo>
                    <a:pt x="335" y="1237"/>
                  </a:lnTo>
                  <a:lnTo>
                    <a:pt x="335" y="1237"/>
                  </a:lnTo>
                  <a:lnTo>
                    <a:pt x="335" y="1237"/>
                  </a:lnTo>
                  <a:lnTo>
                    <a:pt x="335" y="1282"/>
                  </a:lnTo>
                  <a:lnTo>
                    <a:pt x="299" y="1282"/>
                  </a:lnTo>
                  <a:lnTo>
                    <a:pt x="299" y="1282"/>
                  </a:lnTo>
                  <a:lnTo>
                    <a:pt x="299" y="1282"/>
                  </a:lnTo>
                  <a:lnTo>
                    <a:pt x="299" y="1318"/>
                  </a:lnTo>
                  <a:lnTo>
                    <a:pt x="299" y="1318"/>
                  </a:lnTo>
                  <a:lnTo>
                    <a:pt x="299" y="1318"/>
                  </a:lnTo>
                  <a:lnTo>
                    <a:pt x="299" y="1318"/>
                  </a:lnTo>
                  <a:lnTo>
                    <a:pt x="299" y="1318"/>
                  </a:lnTo>
                  <a:lnTo>
                    <a:pt x="299" y="1355"/>
                  </a:lnTo>
                  <a:lnTo>
                    <a:pt x="299" y="1355"/>
                  </a:lnTo>
                  <a:lnTo>
                    <a:pt x="299" y="1355"/>
                  </a:lnTo>
                  <a:lnTo>
                    <a:pt x="262" y="1355"/>
                  </a:lnTo>
                  <a:lnTo>
                    <a:pt x="262" y="1355"/>
                  </a:lnTo>
                  <a:lnTo>
                    <a:pt x="262" y="1355"/>
                  </a:lnTo>
                  <a:lnTo>
                    <a:pt x="262" y="1355"/>
                  </a:lnTo>
                  <a:lnTo>
                    <a:pt x="262" y="1355"/>
                  </a:lnTo>
                  <a:lnTo>
                    <a:pt x="262" y="1391"/>
                  </a:lnTo>
                  <a:lnTo>
                    <a:pt x="226" y="1391"/>
                  </a:lnTo>
                  <a:lnTo>
                    <a:pt x="226" y="1391"/>
                  </a:lnTo>
                  <a:lnTo>
                    <a:pt x="226" y="1391"/>
                  </a:lnTo>
                  <a:lnTo>
                    <a:pt x="226" y="1391"/>
                  </a:lnTo>
                  <a:lnTo>
                    <a:pt x="226" y="1355"/>
                  </a:lnTo>
                  <a:lnTo>
                    <a:pt x="226" y="1355"/>
                  </a:lnTo>
                  <a:lnTo>
                    <a:pt x="226" y="1355"/>
                  </a:lnTo>
                  <a:lnTo>
                    <a:pt x="181" y="1355"/>
                  </a:lnTo>
                  <a:lnTo>
                    <a:pt x="181" y="1355"/>
                  </a:lnTo>
                  <a:lnTo>
                    <a:pt x="181" y="1355"/>
                  </a:lnTo>
                  <a:lnTo>
                    <a:pt x="181" y="1355"/>
                  </a:lnTo>
                  <a:lnTo>
                    <a:pt x="181" y="1355"/>
                  </a:lnTo>
                  <a:lnTo>
                    <a:pt x="181" y="1355"/>
                  </a:lnTo>
                  <a:lnTo>
                    <a:pt x="181" y="1318"/>
                  </a:lnTo>
                  <a:lnTo>
                    <a:pt x="181" y="1318"/>
                  </a:lnTo>
                  <a:lnTo>
                    <a:pt x="181" y="1318"/>
                  </a:lnTo>
                  <a:lnTo>
                    <a:pt x="145" y="1318"/>
                  </a:lnTo>
                  <a:lnTo>
                    <a:pt x="145" y="1282"/>
                  </a:lnTo>
                  <a:lnTo>
                    <a:pt x="145" y="1282"/>
                  </a:lnTo>
                  <a:lnTo>
                    <a:pt x="145" y="1282"/>
                  </a:lnTo>
                  <a:lnTo>
                    <a:pt x="145" y="1237"/>
                  </a:lnTo>
                  <a:lnTo>
                    <a:pt x="145" y="1237"/>
                  </a:lnTo>
                  <a:lnTo>
                    <a:pt x="145" y="1237"/>
                  </a:lnTo>
                  <a:lnTo>
                    <a:pt x="109" y="1201"/>
                  </a:lnTo>
                  <a:lnTo>
                    <a:pt x="109" y="1201"/>
                  </a:lnTo>
                  <a:lnTo>
                    <a:pt x="109" y="1201"/>
                  </a:lnTo>
                  <a:lnTo>
                    <a:pt x="109" y="1165"/>
                  </a:lnTo>
                  <a:lnTo>
                    <a:pt x="109" y="1129"/>
                  </a:lnTo>
                  <a:lnTo>
                    <a:pt x="109" y="1129"/>
                  </a:lnTo>
                  <a:lnTo>
                    <a:pt x="73" y="1093"/>
                  </a:lnTo>
                  <a:lnTo>
                    <a:pt x="73" y="1093"/>
                  </a:lnTo>
                  <a:lnTo>
                    <a:pt x="73" y="1057"/>
                  </a:lnTo>
                  <a:lnTo>
                    <a:pt x="73" y="1057"/>
                  </a:lnTo>
                  <a:lnTo>
                    <a:pt x="73" y="1012"/>
                  </a:lnTo>
                  <a:lnTo>
                    <a:pt x="73" y="975"/>
                  </a:lnTo>
                  <a:lnTo>
                    <a:pt x="73" y="939"/>
                  </a:lnTo>
                  <a:lnTo>
                    <a:pt x="73" y="903"/>
                  </a:lnTo>
                  <a:lnTo>
                    <a:pt x="37" y="903"/>
                  </a:lnTo>
                  <a:lnTo>
                    <a:pt x="37" y="867"/>
                  </a:lnTo>
                  <a:lnTo>
                    <a:pt x="37" y="831"/>
                  </a:lnTo>
                  <a:lnTo>
                    <a:pt x="37" y="786"/>
                  </a:lnTo>
                  <a:lnTo>
                    <a:pt x="37" y="750"/>
                  </a:lnTo>
                  <a:lnTo>
                    <a:pt x="37" y="714"/>
                  </a:lnTo>
                  <a:lnTo>
                    <a:pt x="37" y="714"/>
                  </a:lnTo>
                  <a:lnTo>
                    <a:pt x="37" y="678"/>
                  </a:lnTo>
                  <a:lnTo>
                    <a:pt x="37" y="678"/>
                  </a:lnTo>
                  <a:lnTo>
                    <a:pt x="37" y="641"/>
                  </a:lnTo>
                  <a:lnTo>
                    <a:pt x="37" y="605"/>
                  </a:lnTo>
                  <a:lnTo>
                    <a:pt x="1" y="560"/>
                  </a:lnTo>
                  <a:lnTo>
                    <a:pt x="1" y="524"/>
                  </a:lnTo>
                  <a:lnTo>
                    <a:pt x="1" y="524"/>
                  </a:lnTo>
                  <a:lnTo>
                    <a:pt x="1" y="488"/>
                  </a:lnTo>
                  <a:lnTo>
                    <a:pt x="1" y="452"/>
                  </a:lnTo>
                  <a:lnTo>
                    <a:pt x="1" y="416"/>
                  </a:lnTo>
                  <a:lnTo>
                    <a:pt x="1" y="380"/>
                  </a:lnTo>
                  <a:lnTo>
                    <a:pt x="1" y="334"/>
                  </a:lnTo>
                  <a:lnTo>
                    <a:pt x="1" y="298"/>
                  </a:lnTo>
                  <a:lnTo>
                    <a:pt x="1" y="298"/>
                  </a:lnTo>
                  <a:lnTo>
                    <a:pt x="1" y="226"/>
                  </a:lnTo>
                  <a:lnTo>
                    <a:pt x="1" y="154"/>
                  </a:lnTo>
                  <a:lnTo>
                    <a:pt x="1" y="109"/>
                  </a:lnTo>
                  <a:lnTo>
                    <a:pt x="1" y="37"/>
                  </a:lnTo>
                  <a:lnTo>
                    <a:pt x="37" y="0"/>
                  </a:lnTo>
                  <a:close/>
                  <a:moveTo>
                    <a:pt x="262" y="1318"/>
                  </a:moveTo>
                  <a:close/>
                </a:path>
              </a:pathLst>
            </a:custGeom>
            <a:solidFill>
              <a:srgbClr val="5D96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219893" y="2001500"/>
              <a:ext cx="633426" cy="654587"/>
            </a:xfrm>
            <a:custGeom>
              <a:rect b="b" l="l" r="r" t="t"/>
              <a:pathLst>
                <a:path extrusionOk="0" h="7819" w="7566">
                  <a:moveTo>
                    <a:pt x="1652" y="2104"/>
                  </a:moveTo>
                  <a:cubicBezTo>
                    <a:pt x="2411" y="1390"/>
                    <a:pt x="3277" y="1499"/>
                    <a:pt x="4776" y="596"/>
                  </a:cubicBezTo>
                  <a:cubicBezTo>
                    <a:pt x="5832" y="0"/>
                    <a:pt x="7565" y="1463"/>
                    <a:pt x="6392" y="2853"/>
                  </a:cubicBezTo>
                  <a:lnTo>
                    <a:pt x="4027" y="3566"/>
                  </a:lnTo>
                  <a:cubicBezTo>
                    <a:pt x="4027" y="3566"/>
                    <a:pt x="3765" y="3304"/>
                    <a:pt x="3313" y="3079"/>
                  </a:cubicBezTo>
                  <a:cubicBezTo>
                    <a:pt x="3313" y="3079"/>
                    <a:pt x="3909" y="3647"/>
                    <a:pt x="3801" y="4469"/>
                  </a:cubicBezTo>
                  <a:cubicBezTo>
                    <a:pt x="3684" y="5263"/>
                    <a:pt x="4252" y="5561"/>
                    <a:pt x="4252" y="5561"/>
                  </a:cubicBezTo>
                  <a:cubicBezTo>
                    <a:pt x="4252" y="5561"/>
                    <a:pt x="3422" y="5417"/>
                    <a:pt x="3386" y="4848"/>
                  </a:cubicBezTo>
                  <a:cubicBezTo>
                    <a:pt x="3313" y="4324"/>
                    <a:pt x="3088" y="4324"/>
                    <a:pt x="2898" y="4397"/>
                  </a:cubicBezTo>
                  <a:cubicBezTo>
                    <a:pt x="2673" y="4433"/>
                    <a:pt x="2519" y="5038"/>
                    <a:pt x="3124" y="5299"/>
                  </a:cubicBezTo>
                  <a:lnTo>
                    <a:pt x="4325" y="5823"/>
                  </a:lnTo>
                  <a:cubicBezTo>
                    <a:pt x="4325" y="5823"/>
                    <a:pt x="4586" y="6356"/>
                    <a:pt x="3909" y="6807"/>
                  </a:cubicBezTo>
                  <a:cubicBezTo>
                    <a:pt x="3909" y="6807"/>
                    <a:pt x="3052" y="7069"/>
                    <a:pt x="2600" y="7448"/>
                  </a:cubicBezTo>
                  <a:cubicBezTo>
                    <a:pt x="2185" y="7818"/>
                    <a:pt x="524" y="6392"/>
                    <a:pt x="1318" y="5715"/>
                  </a:cubicBezTo>
                  <a:cubicBezTo>
                    <a:pt x="2519" y="4812"/>
                    <a:pt x="0" y="3647"/>
                    <a:pt x="1652" y="2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5104688" y="1651375"/>
              <a:ext cx="1377300" cy="1750200"/>
            </a:xfrm>
            <a:prstGeom prst="rect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5125375" y="3575750"/>
              <a:ext cx="226881" cy="88489"/>
            </a:xfrm>
            <a:custGeom>
              <a:rect b="b" l="l" r="r" t="t"/>
              <a:pathLst>
                <a:path extrusionOk="0" h="1057" w="2710">
                  <a:moveTo>
                    <a:pt x="714" y="939"/>
                  </a:moveTo>
                  <a:cubicBezTo>
                    <a:pt x="1093" y="939"/>
                    <a:pt x="2411" y="1057"/>
                    <a:pt x="2673" y="750"/>
                  </a:cubicBezTo>
                  <a:cubicBezTo>
                    <a:pt x="2673" y="714"/>
                    <a:pt x="2709" y="1"/>
                    <a:pt x="2520" y="73"/>
                  </a:cubicBezTo>
                  <a:cubicBezTo>
                    <a:pt x="1960" y="335"/>
                    <a:pt x="1698" y="524"/>
                    <a:pt x="1581" y="524"/>
                  </a:cubicBezTo>
                  <a:cubicBezTo>
                    <a:pt x="1427" y="524"/>
                    <a:pt x="1093" y="605"/>
                    <a:pt x="904" y="605"/>
                  </a:cubicBezTo>
                  <a:cubicBezTo>
                    <a:pt x="750" y="642"/>
                    <a:pt x="452" y="678"/>
                    <a:pt x="416" y="678"/>
                  </a:cubicBezTo>
                  <a:cubicBezTo>
                    <a:pt x="227" y="714"/>
                    <a:pt x="488" y="786"/>
                    <a:pt x="570" y="786"/>
                  </a:cubicBezTo>
                  <a:cubicBezTo>
                    <a:pt x="714" y="750"/>
                    <a:pt x="1202" y="750"/>
                    <a:pt x="1202" y="750"/>
                  </a:cubicBezTo>
                  <a:cubicBezTo>
                    <a:pt x="1202" y="750"/>
                    <a:pt x="416" y="786"/>
                    <a:pt x="344" y="786"/>
                  </a:cubicBezTo>
                  <a:cubicBezTo>
                    <a:pt x="1" y="786"/>
                    <a:pt x="227" y="939"/>
                    <a:pt x="714" y="939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5324207" y="3600698"/>
              <a:ext cx="100548" cy="47719"/>
            </a:xfrm>
            <a:custGeom>
              <a:rect b="b" l="l" r="r" t="t"/>
              <a:pathLst>
                <a:path extrusionOk="0" h="570" w="1201">
                  <a:moveTo>
                    <a:pt x="406" y="1"/>
                  </a:moveTo>
                  <a:cubicBezTo>
                    <a:pt x="406" y="1"/>
                    <a:pt x="596" y="344"/>
                    <a:pt x="903" y="416"/>
                  </a:cubicBezTo>
                  <a:cubicBezTo>
                    <a:pt x="903" y="416"/>
                    <a:pt x="1201" y="380"/>
                    <a:pt x="1165" y="488"/>
                  </a:cubicBezTo>
                  <a:cubicBezTo>
                    <a:pt x="1129" y="569"/>
                    <a:pt x="677" y="569"/>
                    <a:pt x="488" y="569"/>
                  </a:cubicBezTo>
                  <a:cubicBezTo>
                    <a:pt x="262" y="533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5279585" y="2590211"/>
              <a:ext cx="359075" cy="1092932"/>
            </a:xfrm>
            <a:custGeom>
              <a:rect b="b" l="l" r="r" t="t"/>
              <a:pathLst>
                <a:path extrusionOk="0" h="13055" w="4289">
                  <a:moveTo>
                    <a:pt x="1806" y="2176"/>
                  </a:moveTo>
                  <a:cubicBezTo>
                    <a:pt x="2257" y="1"/>
                    <a:pt x="3612" y="560"/>
                    <a:pt x="3801" y="1129"/>
                  </a:cubicBezTo>
                  <a:cubicBezTo>
                    <a:pt x="4289" y="2709"/>
                    <a:pt x="3124" y="4704"/>
                    <a:pt x="2637" y="6464"/>
                  </a:cubicBezTo>
                  <a:cubicBezTo>
                    <a:pt x="2068" y="8387"/>
                    <a:pt x="1165" y="13055"/>
                    <a:pt x="452" y="12639"/>
                  </a:cubicBezTo>
                  <a:cubicBezTo>
                    <a:pt x="1" y="12332"/>
                    <a:pt x="1246" y="4848"/>
                    <a:pt x="1806" y="2176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4"/>
          <p:cNvGrpSpPr/>
          <p:nvPr/>
        </p:nvGrpSpPr>
        <p:grpSpPr>
          <a:xfrm>
            <a:off x="457175" y="1087400"/>
            <a:ext cx="4169687" cy="3554244"/>
            <a:chOff x="457175" y="1087400"/>
            <a:chExt cx="4169687" cy="3554244"/>
          </a:xfrm>
        </p:grpSpPr>
        <p:sp>
          <p:nvSpPr>
            <p:cNvPr id="509" name="Google Shape;509;p24"/>
            <p:cNvSpPr/>
            <p:nvPr/>
          </p:nvSpPr>
          <p:spPr>
            <a:xfrm>
              <a:off x="3462283" y="1240899"/>
              <a:ext cx="1106879" cy="1965588"/>
            </a:xfrm>
            <a:custGeom>
              <a:rect b="b" l="l" r="r" t="t"/>
              <a:pathLst>
                <a:path extrusionOk="0" h="31206" w="17573">
                  <a:moveTo>
                    <a:pt x="8408" y="1"/>
                  </a:moveTo>
                  <a:cubicBezTo>
                    <a:pt x="7785" y="1"/>
                    <a:pt x="7597" y="1203"/>
                    <a:pt x="8319" y="3395"/>
                  </a:cubicBezTo>
                  <a:cubicBezTo>
                    <a:pt x="8653" y="4487"/>
                    <a:pt x="8996" y="5507"/>
                    <a:pt x="9330" y="6365"/>
                  </a:cubicBezTo>
                  <a:cubicBezTo>
                    <a:pt x="9141" y="6031"/>
                    <a:pt x="8915" y="5688"/>
                    <a:pt x="8690" y="5354"/>
                  </a:cubicBezTo>
                  <a:cubicBezTo>
                    <a:pt x="8319" y="4749"/>
                    <a:pt x="6207" y="1328"/>
                    <a:pt x="3544" y="425"/>
                  </a:cubicBezTo>
                  <a:cubicBezTo>
                    <a:pt x="2896" y="213"/>
                    <a:pt x="2324" y="118"/>
                    <a:pt x="1864" y="118"/>
                  </a:cubicBezTo>
                  <a:cubicBezTo>
                    <a:pt x="206" y="118"/>
                    <a:pt x="0" y="1351"/>
                    <a:pt x="2975" y="2799"/>
                  </a:cubicBezTo>
                  <a:cubicBezTo>
                    <a:pt x="5647" y="4108"/>
                    <a:pt x="7417" y="4903"/>
                    <a:pt x="8238" y="5237"/>
                  </a:cubicBezTo>
                  <a:cubicBezTo>
                    <a:pt x="9899" y="7421"/>
                    <a:pt x="10495" y="10093"/>
                    <a:pt x="10459" y="12802"/>
                  </a:cubicBezTo>
                  <a:cubicBezTo>
                    <a:pt x="10044" y="11032"/>
                    <a:pt x="8879" y="6744"/>
                    <a:pt x="6884" y="6744"/>
                  </a:cubicBezTo>
                  <a:cubicBezTo>
                    <a:pt x="3544" y="6780"/>
                    <a:pt x="9141" y="12233"/>
                    <a:pt x="10423" y="13361"/>
                  </a:cubicBezTo>
                  <a:cubicBezTo>
                    <a:pt x="10351" y="15059"/>
                    <a:pt x="10044" y="16792"/>
                    <a:pt x="9592" y="18372"/>
                  </a:cubicBezTo>
                  <a:cubicBezTo>
                    <a:pt x="9520" y="18706"/>
                    <a:pt x="9412" y="19049"/>
                    <a:pt x="9294" y="19419"/>
                  </a:cubicBezTo>
                  <a:cubicBezTo>
                    <a:pt x="9035" y="18160"/>
                    <a:pt x="7893" y="13324"/>
                    <a:pt x="5352" y="13324"/>
                  </a:cubicBezTo>
                  <a:cubicBezTo>
                    <a:pt x="5324" y="13324"/>
                    <a:pt x="5296" y="13324"/>
                    <a:pt x="5268" y="13325"/>
                  </a:cubicBezTo>
                  <a:cubicBezTo>
                    <a:pt x="2334" y="13515"/>
                    <a:pt x="7227" y="18372"/>
                    <a:pt x="9222" y="19645"/>
                  </a:cubicBezTo>
                  <a:cubicBezTo>
                    <a:pt x="8581" y="21757"/>
                    <a:pt x="7642" y="23860"/>
                    <a:pt x="6514" y="25774"/>
                  </a:cubicBezTo>
                  <a:cubicBezTo>
                    <a:pt x="6776" y="24574"/>
                    <a:pt x="7525" y="20809"/>
                    <a:pt x="5683" y="20701"/>
                  </a:cubicBezTo>
                  <a:cubicBezTo>
                    <a:pt x="5651" y="20698"/>
                    <a:pt x="5619" y="20697"/>
                    <a:pt x="5589" y="20697"/>
                  </a:cubicBezTo>
                  <a:cubicBezTo>
                    <a:pt x="3724" y="20697"/>
                    <a:pt x="5916" y="25263"/>
                    <a:pt x="6324" y="26045"/>
                  </a:cubicBezTo>
                  <a:cubicBezTo>
                    <a:pt x="5232" y="27851"/>
                    <a:pt x="3950" y="29503"/>
                    <a:pt x="2488" y="30929"/>
                  </a:cubicBezTo>
                  <a:cubicBezTo>
                    <a:pt x="2370" y="31046"/>
                    <a:pt x="2475" y="31206"/>
                    <a:pt x="2583" y="31206"/>
                  </a:cubicBezTo>
                  <a:cubicBezTo>
                    <a:pt x="2616" y="31206"/>
                    <a:pt x="2650" y="31191"/>
                    <a:pt x="2677" y="31155"/>
                  </a:cubicBezTo>
                  <a:cubicBezTo>
                    <a:pt x="3724" y="30144"/>
                    <a:pt x="4672" y="29051"/>
                    <a:pt x="5494" y="27851"/>
                  </a:cubicBezTo>
                  <a:cubicBezTo>
                    <a:pt x="5923" y="27861"/>
                    <a:pt x="6648" y="27889"/>
                    <a:pt x="7443" y="27889"/>
                  </a:cubicBezTo>
                  <a:cubicBezTo>
                    <a:pt x="9442" y="27889"/>
                    <a:pt x="11889" y="27709"/>
                    <a:pt x="11217" y="26605"/>
                  </a:cubicBezTo>
                  <a:cubicBezTo>
                    <a:pt x="10987" y="26235"/>
                    <a:pt x="10566" y="26092"/>
                    <a:pt x="10050" y="26092"/>
                  </a:cubicBezTo>
                  <a:cubicBezTo>
                    <a:pt x="8624" y="26092"/>
                    <a:pt x="6476" y="27190"/>
                    <a:pt x="5647" y="27661"/>
                  </a:cubicBezTo>
                  <a:cubicBezTo>
                    <a:pt x="6397" y="26569"/>
                    <a:pt x="7074" y="25440"/>
                    <a:pt x="7678" y="24276"/>
                  </a:cubicBezTo>
                  <a:cubicBezTo>
                    <a:pt x="10269" y="24240"/>
                    <a:pt x="14485" y="22579"/>
                    <a:pt x="13393" y="20665"/>
                  </a:cubicBezTo>
                  <a:cubicBezTo>
                    <a:pt x="13310" y="20512"/>
                    <a:pt x="13164" y="20444"/>
                    <a:pt x="12972" y="20444"/>
                  </a:cubicBezTo>
                  <a:cubicBezTo>
                    <a:pt x="11794" y="20444"/>
                    <a:pt x="8865" y="22993"/>
                    <a:pt x="7832" y="23933"/>
                  </a:cubicBezTo>
                  <a:cubicBezTo>
                    <a:pt x="8617" y="22317"/>
                    <a:pt x="9258" y="20665"/>
                    <a:pt x="9746" y="18967"/>
                  </a:cubicBezTo>
                  <a:cubicBezTo>
                    <a:pt x="10838" y="18742"/>
                    <a:pt x="16932" y="17198"/>
                    <a:pt x="15686" y="14797"/>
                  </a:cubicBezTo>
                  <a:cubicBezTo>
                    <a:pt x="15558" y="14561"/>
                    <a:pt x="15359" y="14458"/>
                    <a:pt x="15110" y="14458"/>
                  </a:cubicBezTo>
                  <a:cubicBezTo>
                    <a:pt x="13693" y="14458"/>
                    <a:pt x="10655" y="17782"/>
                    <a:pt x="9818" y="18742"/>
                  </a:cubicBezTo>
                  <a:cubicBezTo>
                    <a:pt x="9863" y="18516"/>
                    <a:pt x="9935" y="18290"/>
                    <a:pt x="10008" y="18029"/>
                  </a:cubicBezTo>
                  <a:cubicBezTo>
                    <a:pt x="10387" y="16566"/>
                    <a:pt x="10649" y="14941"/>
                    <a:pt x="10721" y="13361"/>
                  </a:cubicBezTo>
                  <a:cubicBezTo>
                    <a:pt x="11813" y="12278"/>
                    <a:pt x="17573" y="6221"/>
                    <a:pt x="15009" y="5282"/>
                  </a:cubicBezTo>
                  <a:cubicBezTo>
                    <a:pt x="14865" y="5225"/>
                    <a:pt x="14724" y="5199"/>
                    <a:pt x="14586" y="5199"/>
                  </a:cubicBezTo>
                  <a:cubicBezTo>
                    <a:pt x="12597" y="5199"/>
                    <a:pt x="11188" y="10723"/>
                    <a:pt x="10766" y="12766"/>
                  </a:cubicBezTo>
                  <a:cubicBezTo>
                    <a:pt x="10766" y="11827"/>
                    <a:pt x="10685" y="10843"/>
                    <a:pt x="10540" y="9940"/>
                  </a:cubicBezTo>
                  <a:cubicBezTo>
                    <a:pt x="10612" y="9037"/>
                    <a:pt x="11136" y="3205"/>
                    <a:pt x="9782" y="1174"/>
                  </a:cubicBezTo>
                  <a:cubicBezTo>
                    <a:pt x="9243" y="379"/>
                    <a:pt x="8757" y="1"/>
                    <a:pt x="8408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683172" y="1240899"/>
              <a:ext cx="1106879" cy="1965588"/>
            </a:xfrm>
            <a:custGeom>
              <a:rect b="b" l="l" r="r" t="t"/>
              <a:pathLst>
                <a:path extrusionOk="0" h="31206" w="17573">
                  <a:moveTo>
                    <a:pt x="9140" y="1"/>
                  </a:moveTo>
                  <a:cubicBezTo>
                    <a:pt x="8794" y="1"/>
                    <a:pt x="8317" y="379"/>
                    <a:pt x="7791" y="1174"/>
                  </a:cubicBezTo>
                  <a:cubicBezTo>
                    <a:pt x="6437" y="3205"/>
                    <a:pt x="6924" y="9037"/>
                    <a:pt x="7042" y="9940"/>
                  </a:cubicBezTo>
                  <a:cubicBezTo>
                    <a:pt x="6852" y="10843"/>
                    <a:pt x="6816" y="11827"/>
                    <a:pt x="6816" y="12766"/>
                  </a:cubicBezTo>
                  <a:cubicBezTo>
                    <a:pt x="6352" y="10723"/>
                    <a:pt x="4940" y="5199"/>
                    <a:pt x="2951" y="5199"/>
                  </a:cubicBezTo>
                  <a:cubicBezTo>
                    <a:pt x="2812" y="5199"/>
                    <a:pt x="2671" y="5225"/>
                    <a:pt x="2528" y="5282"/>
                  </a:cubicBezTo>
                  <a:cubicBezTo>
                    <a:pt x="0" y="6221"/>
                    <a:pt x="5760" y="12278"/>
                    <a:pt x="6816" y="13361"/>
                  </a:cubicBezTo>
                  <a:cubicBezTo>
                    <a:pt x="6888" y="14941"/>
                    <a:pt x="7186" y="16566"/>
                    <a:pt x="7565" y="18029"/>
                  </a:cubicBezTo>
                  <a:cubicBezTo>
                    <a:pt x="7638" y="18290"/>
                    <a:pt x="7674" y="18516"/>
                    <a:pt x="7755" y="18742"/>
                  </a:cubicBezTo>
                  <a:cubicBezTo>
                    <a:pt x="6887" y="17782"/>
                    <a:pt x="3845" y="14458"/>
                    <a:pt x="2449" y="14458"/>
                  </a:cubicBezTo>
                  <a:cubicBezTo>
                    <a:pt x="2204" y="14458"/>
                    <a:pt x="2010" y="14561"/>
                    <a:pt x="1887" y="14797"/>
                  </a:cubicBezTo>
                  <a:cubicBezTo>
                    <a:pt x="605" y="17198"/>
                    <a:pt x="6735" y="18742"/>
                    <a:pt x="7827" y="18967"/>
                  </a:cubicBezTo>
                  <a:cubicBezTo>
                    <a:pt x="8315" y="20665"/>
                    <a:pt x="8956" y="22317"/>
                    <a:pt x="9750" y="23933"/>
                  </a:cubicBezTo>
                  <a:cubicBezTo>
                    <a:pt x="8710" y="22993"/>
                    <a:pt x="5786" y="20444"/>
                    <a:pt x="4580" y="20444"/>
                  </a:cubicBezTo>
                  <a:cubicBezTo>
                    <a:pt x="4384" y="20444"/>
                    <a:pt x="4234" y="20512"/>
                    <a:pt x="4144" y="20665"/>
                  </a:cubicBezTo>
                  <a:cubicBezTo>
                    <a:pt x="3052" y="22579"/>
                    <a:pt x="7303" y="24240"/>
                    <a:pt x="9894" y="24276"/>
                  </a:cubicBezTo>
                  <a:cubicBezTo>
                    <a:pt x="10499" y="25440"/>
                    <a:pt x="11176" y="26569"/>
                    <a:pt x="11926" y="27661"/>
                  </a:cubicBezTo>
                  <a:cubicBezTo>
                    <a:pt x="11070" y="27190"/>
                    <a:pt x="8915" y="26092"/>
                    <a:pt x="7506" y="26092"/>
                  </a:cubicBezTo>
                  <a:cubicBezTo>
                    <a:pt x="6995" y="26092"/>
                    <a:pt x="6583" y="26235"/>
                    <a:pt x="6365" y="26605"/>
                  </a:cubicBezTo>
                  <a:cubicBezTo>
                    <a:pt x="5687" y="27709"/>
                    <a:pt x="8131" y="27889"/>
                    <a:pt x="10117" y="27889"/>
                  </a:cubicBezTo>
                  <a:cubicBezTo>
                    <a:pt x="10907" y="27889"/>
                    <a:pt x="11624" y="27861"/>
                    <a:pt x="12043" y="27851"/>
                  </a:cubicBezTo>
                  <a:cubicBezTo>
                    <a:pt x="12910" y="29051"/>
                    <a:pt x="13848" y="30144"/>
                    <a:pt x="14860" y="31155"/>
                  </a:cubicBezTo>
                  <a:cubicBezTo>
                    <a:pt x="14896" y="31191"/>
                    <a:pt x="14936" y="31206"/>
                    <a:pt x="14974" y="31206"/>
                  </a:cubicBezTo>
                  <a:cubicBezTo>
                    <a:pt x="15098" y="31206"/>
                    <a:pt x="15203" y="31046"/>
                    <a:pt x="15085" y="30929"/>
                  </a:cubicBezTo>
                  <a:cubicBezTo>
                    <a:pt x="13623" y="29503"/>
                    <a:pt x="12305" y="27851"/>
                    <a:pt x="11212" y="26045"/>
                  </a:cubicBezTo>
                  <a:cubicBezTo>
                    <a:pt x="11621" y="25263"/>
                    <a:pt x="13813" y="20697"/>
                    <a:pt x="11982" y="20697"/>
                  </a:cubicBezTo>
                  <a:cubicBezTo>
                    <a:pt x="11952" y="20697"/>
                    <a:pt x="11921" y="20698"/>
                    <a:pt x="11890" y="20701"/>
                  </a:cubicBezTo>
                  <a:cubicBezTo>
                    <a:pt x="10048" y="20809"/>
                    <a:pt x="10761" y="24574"/>
                    <a:pt x="11059" y="25774"/>
                  </a:cubicBezTo>
                  <a:cubicBezTo>
                    <a:pt x="9931" y="23860"/>
                    <a:pt x="8992" y="21757"/>
                    <a:pt x="8315" y="19645"/>
                  </a:cubicBezTo>
                  <a:cubicBezTo>
                    <a:pt x="10310" y="18372"/>
                    <a:pt x="15239" y="13515"/>
                    <a:pt x="12305" y="13325"/>
                  </a:cubicBezTo>
                  <a:cubicBezTo>
                    <a:pt x="12276" y="13324"/>
                    <a:pt x="12248" y="13324"/>
                    <a:pt x="12219" y="13324"/>
                  </a:cubicBezTo>
                  <a:cubicBezTo>
                    <a:pt x="9644" y="13324"/>
                    <a:pt x="8501" y="18160"/>
                    <a:pt x="8242" y="19419"/>
                  </a:cubicBezTo>
                  <a:cubicBezTo>
                    <a:pt x="8170" y="19049"/>
                    <a:pt x="8053" y="18706"/>
                    <a:pt x="7944" y="18372"/>
                  </a:cubicBezTo>
                  <a:cubicBezTo>
                    <a:pt x="7529" y="16792"/>
                    <a:pt x="7222" y="15059"/>
                    <a:pt x="7150" y="13361"/>
                  </a:cubicBezTo>
                  <a:cubicBezTo>
                    <a:pt x="8432" y="12233"/>
                    <a:pt x="13993" y="6780"/>
                    <a:pt x="10689" y="6744"/>
                  </a:cubicBezTo>
                  <a:cubicBezTo>
                    <a:pt x="8694" y="6744"/>
                    <a:pt x="7529" y="11032"/>
                    <a:pt x="7114" y="12802"/>
                  </a:cubicBezTo>
                  <a:cubicBezTo>
                    <a:pt x="7078" y="10093"/>
                    <a:pt x="7638" y="7421"/>
                    <a:pt x="9335" y="5237"/>
                  </a:cubicBezTo>
                  <a:cubicBezTo>
                    <a:pt x="10120" y="4903"/>
                    <a:pt x="11890" y="4108"/>
                    <a:pt x="14598" y="2799"/>
                  </a:cubicBezTo>
                  <a:cubicBezTo>
                    <a:pt x="17572" y="1351"/>
                    <a:pt x="17367" y="118"/>
                    <a:pt x="15714" y="118"/>
                  </a:cubicBezTo>
                  <a:cubicBezTo>
                    <a:pt x="15254" y="118"/>
                    <a:pt x="14684" y="213"/>
                    <a:pt x="14038" y="425"/>
                  </a:cubicBezTo>
                  <a:cubicBezTo>
                    <a:pt x="11366" y="1328"/>
                    <a:pt x="9253" y="4749"/>
                    <a:pt x="8883" y="5354"/>
                  </a:cubicBezTo>
                  <a:cubicBezTo>
                    <a:pt x="8658" y="5688"/>
                    <a:pt x="8432" y="6031"/>
                    <a:pt x="8242" y="6365"/>
                  </a:cubicBezTo>
                  <a:cubicBezTo>
                    <a:pt x="8540" y="5507"/>
                    <a:pt x="8919" y="4487"/>
                    <a:pt x="9253" y="3395"/>
                  </a:cubicBezTo>
                  <a:cubicBezTo>
                    <a:pt x="9953" y="1203"/>
                    <a:pt x="9756" y="1"/>
                    <a:pt x="9140" y="1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1408152" y="1866928"/>
              <a:ext cx="2433774" cy="1608701"/>
            </a:xfrm>
            <a:custGeom>
              <a:rect b="b" l="l" r="r" t="t"/>
              <a:pathLst>
                <a:path extrusionOk="0" h="25540" w="38639">
                  <a:moveTo>
                    <a:pt x="0" y="1"/>
                  </a:moveTo>
                  <a:lnTo>
                    <a:pt x="0" y="25540"/>
                  </a:lnTo>
                  <a:lnTo>
                    <a:pt x="38638" y="25540"/>
                  </a:lnTo>
                  <a:lnTo>
                    <a:pt x="38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2619329" y="1866928"/>
              <a:ext cx="14235" cy="1608701"/>
            </a:xfrm>
            <a:custGeom>
              <a:rect b="b" l="l" r="r" t="t"/>
              <a:pathLst>
                <a:path extrusionOk="0" h="25540" w="226">
                  <a:moveTo>
                    <a:pt x="0" y="1"/>
                  </a:moveTo>
                  <a:lnTo>
                    <a:pt x="0" y="25540"/>
                  </a:lnTo>
                  <a:lnTo>
                    <a:pt x="226" y="2554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042916" y="1866928"/>
              <a:ext cx="14298" cy="1608701"/>
            </a:xfrm>
            <a:custGeom>
              <a:rect b="b" l="l" r="r" t="t"/>
              <a:pathLst>
                <a:path extrusionOk="0" h="25540" w="227">
                  <a:moveTo>
                    <a:pt x="1" y="1"/>
                  </a:moveTo>
                  <a:lnTo>
                    <a:pt x="1" y="25540"/>
                  </a:lnTo>
                  <a:lnTo>
                    <a:pt x="226" y="2554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467133" y="1866928"/>
              <a:ext cx="14235" cy="1608701"/>
            </a:xfrm>
            <a:custGeom>
              <a:rect b="b" l="l" r="r" t="t"/>
              <a:pathLst>
                <a:path extrusionOk="0" h="25540" w="226">
                  <a:moveTo>
                    <a:pt x="0" y="1"/>
                  </a:moveTo>
                  <a:lnTo>
                    <a:pt x="0" y="25540"/>
                  </a:lnTo>
                  <a:lnTo>
                    <a:pt x="226" y="2554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789664" y="1866928"/>
              <a:ext cx="14298" cy="1608701"/>
            </a:xfrm>
            <a:custGeom>
              <a:rect b="b" l="l" r="r" t="t"/>
              <a:pathLst>
                <a:path extrusionOk="0" h="25540" w="227">
                  <a:moveTo>
                    <a:pt x="1" y="1"/>
                  </a:moveTo>
                  <a:lnTo>
                    <a:pt x="1" y="25540"/>
                  </a:lnTo>
                  <a:lnTo>
                    <a:pt x="227" y="2554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2195111" y="1866928"/>
              <a:ext cx="14298" cy="1608701"/>
            </a:xfrm>
            <a:custGeom>
              <a:rect b="b" l="l" r="r" t="t"/>
              <a:pathLst>
                <a:path extrusionOk="0" h="25540" w="227">
                  <a:moveTo>
                    <a:pt x="1" y="1"/>
                  </a:moveTo>
                  <a:lnTo>
                    <a:pt x="1" y="25540"/>
                  </a:lnTo>
                  <a:lnTo>
                    <a:pt x="226" y="2554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408152" y="1866928"/>
              <a:ext cx="2433774" cy="405514"/>
            </a:xfrm>
            <a:custGeom>
              <a:rect b="b" l="l" r="r" t="t"/>
              <a:pathLst>
                <a:path extrusionOk="0" h="6438" w="38639">
                  <a:moveTo>
                    <a:pt x="0" y="1"/>
                  </a:moveTo>
                  <a:lnTo>
                    <a:pt x="0" y="6438"/>
                  </a:lnTo>
                  <a:lnTo>
                    <a:pt x="38638" y="6438"/>
                  </a:lnTo>
                  <a:lnTo>
                    <a:pt x="38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410987" y="2857463"/>
              <a:ext cx="2430940" cy="14298"/>
            </a:xfrm>
            <a:custGeom>
              <a:rect b="b" l="l" r="r" t="t"/>
              <a:pathLst>
                <a:path extrusionOk="0" h="227" w="38594">
                  <a:moveTo>
                    <a:pt x="0" y="1"/>
                  </a:moveTo>
                  <a:lnTo>
                    <a:pt x="0" y="227"/>
                  </a:lnTo>
                  <a:lnTo>
                    <a:pt x="38593" y="227"/>
                  </a:lnTo>
                  <a:lnTo>
                    <a:pt x="38593" y="1"/>
                  </a:ln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410987" y="2542465"/>
              <a:ext cx="2430940" cy="14298"/>
            </a:xfrm>
            <a:custGeom>
              <a:rect b="b" l="l" r="r" t="t"/>
              <a:pathLst>
                <a:path extrusionOk="0" h="227" w="38594">
                  <a:moveTo>
                    <a:pt x="0" y="1"/>
                  </a:moveTo>
                  <a:lnTo>
                    <a:pt x="0" y="226"/>
                  </a:lnTo>
                  <a:lnTo>
                    <a:pt x="38593" y="226"/>
                  </a:lnTo>
                  <a:lnTo>
                    <a:pt x="38593" y="1"/>
                  </a:ln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410987" y="3170257"/>
              <a:ext cx="2430940" cy="14235"/>
            </a:xfrm>
            <a:custGeom>
              <a:rect b="b" l="l" r="r" t="t"/>
              <a:pathLst>
                <a:path extrusionOk="0" h="226" w="38594">
                  <a:moveTo>
                    <a:pt x="0" y="0"/>
                  </a:moveTo>
                  <a:lnTo>
                    <a:pt x="0" y="226"/>
                  </a:lnTo>
                  <a:lnTo>
                    <a:pt x="38593" y="226"/>
                  </a:lnTo>
                  <a:lnTo>
                    <a:pt x="38593" y="0"/>
                  </a:ln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517309" y="1779376"/>
              <a:ext cx="28533" cy="156461"/>
            </a:xfrm>
            <a:custGeom>
              <a:rect b="b" l="l" r="r" t="t"/>
              <a:pathLst>
                <a:path extrusionOk="0" h="2484" w="453">
                  <a:moveTo>
                    <a:pt x="226" y="1"/>
                  </a:moveTo>
                  <a:cubicBezTo>
                    <a:pt x="118" y="1"/>
                    <a:pt x="1" y="73"/>
                    <a:pt x="1" y="226"/>
                  </a:cubicBezTo>
                  <a:lnTo>
                    <a:pt x="1" y="2258"/>
                  </a:lnTo>
                  <a:cubicBezTo>
                    <a:pt x="1" y="2411"/>
                    <a:pt x="118" y="2483"/>
                    <a:pt x="226" y="2483"/>
                  </a:cubicBezTo>
                  <a:cubicBezTo>
                    <a:pt x="380" y="2483"/>
                    <a:pt x="452" y="2411"/>
                    <a:pt x="452" y="2258"/>
                  </a:cubicBezTo>
                  <a:lnTo>
                    <a:pt x="452" y="226"/>
                  </a:lnTo>
                  <a:cubicBezTo>
                    <a:pt x="452" y="73"/>
                    <a:pt x="380" y="1"/>
                    <a:pt x="226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2616431" y="1779376"/>
              <a:ext cx="28533" cy="156461"/>
            </a:xfrm>
            <a:custGeom>
              <a:rect b="b" l="l" r="r" t="t"/>
              <a:pathLst>
                <a:path extrusionOk="0" h="2484" w="453">
                  <a:moveTo>
                    <a:pt x="227" y="1"/>
                  </a:moveTo>
                  <a:cubicBezTo>
                    <a:pt x="118" y="1"/>
                    <a:pt x="1" y="73"/>
                    <a:pt x="1" y="226"/>
                  </a:cubicBezTo>
                  <a:lnTo>
                    <a:pt x="1" y="2258"/>
                  </a:lnTo>
                  <a:cubicBezTo>
                    <a:pt x="1" y="2411"/>
                    <a:pt x="118" y="2483"/>
                    <a:pt x="227" y="2483"/>
                  </a:cubicBezTo>
                  <a:cubicBezTo>
                    <a:pt x="344" y="2483"/>
                    <a:pt x="452" y="2411"/>
                    <a:pt x="452" y="2258"/>
                  </a:cubicBezTo>
                  <a:lnTo>
                    <a:pt x="452" y="226"/>
                  </a:lnTo>
                  <a:cubicBezTo>
                    <a:pt x="452" y="73"/>
                    <a:pt x="344" y="1"/>
                    <a:pt x="227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2059752" y="1779376"/>
              <a:ext cx="28533" cy="156461"/>
            </a:xfrm>
            <a:custGeom>
              <a:rect b="b" l="l" r="r" t="t"/>
              <a:pathLst>
                <a:path extrusionOk="0" h="2484" w="453">
                  <a:moveTo>
                    <a:pt x="227" y="1"/>
                  </a:moveTo>
                  <a:cubicBezTo>
                    <a:pt x="82" y="1"/>
                    <a:pt x="1" y="73"/>
                    <a:pt x="1" y="226"/>
                  </a:cubicBezTo>
                  <a:lnTo>
                    <a:pt x="1" y="2258"/>
                  </a:lnTo>
                  <a:cubicBezTo>
                    <a:pt x="1" y="2411"/>
                    <a:pt x="82" y="2483"/>
                    <a:pt x="227" y="2483"/>
                  </a:cubicBezTo>
                  <a:cubicBezTo>
                    <a:pt x="344" y="2483"/>
                    <a:pt x="452" y="2411"/>
                    <a:pt x="452" y="2258"/>
                  </a:cubicBezTo>
                  <a:lnTo>
                    <a:pt x="452" y="226"/>
                  </a:lnTo>
                  <a:cubicBezTo>
                    <a:pt x="452" y="73"/>
                    <a:pt x="344" y="1"/>
                    <a:pt x="227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1791932" y="1779376"/>
              <a:ext cx="28533" cy="156461"/>
            </a:xfrm>
            <a:custGeom>
              <a:rect b="b" l="l" r="r" t="t"/>
              <a:pathLst>
                <a:path extrusionOk="0" h="2484" w="453">
                  <a:moveTo>
                    <a:pt x="227" y="1"/>
                  </a:moveTo>
                  <a:cubicBezTo>
                    <a:pt x="118" y="1"/>
                    <a:pt x="1" y="73"/>
                    <a:pt x="1" y="226"/>
                  </a:cubicBezTo>
                  <a:lnTo>
                    <a:pt x="1" y="2258"/>
                  </a:lnTo>
                  <a:cubicBezTo>
                    <a:pt x="1" y="2411"/>
                    <a:pt x="118" y="2483"/>
                    <a:pt x="227" y="2483"/>
                  </a:cubicBezTo>
                  <a:cubicBezTo>
                    <a:pt x="344" y="2483"/>
                    <a:pt x="452" y="2411"/>
                    <a:pt x="452" y="2258"/>
                  </a:cubicBezTo>
                  <a:lnTo>
                    <a:pt x="452" y="226"/>
                  </a:lnTo>
                  <a:cubicBezTo>
                    <a:pt x="452" y="73"/>
                    <a:pt x="344" y="1"/>
                    <a:pt x="227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2346343" y="1779376"/>
              <a:ext cx="28533" cy="156461"/>
            </a:xfrm>
            <a:custGeom>
              <a:rect b="b" l="l" r="r" t="t"/>
              <a:pathLst>
                <a:path extrusionOk="0" h="2484" w="453">
                  <a:moveTo>
                    <a:pt x="227" y="1"/>
                  </a:moveTo>
                  <a:cubicBezTo>
                    <a:pt x="118" y="1"/>
                    <a:pt x="1" y="73"/>
                    <a:pt x="1" y="226"/>
                  </a:cubicBezTo>
                  <a:lnTo>
                    <a:pt x="1" y="2258"/>
                  </a:lnTo>
                  <a:cubicBezTo>
                    <a:pt x="1" y="2411"/>
                    <a:pt x="118" y="2483"/>
                    <a:pt x="227" y="2483"/>
                  </a:cubicBezTo>
                  <a:cubicBezTo>
                    <a:pt x="380" y="2483"/>
                    <a:pt x="452" y="2411"/>
                    <a:pt x="452" y="2258"/>
                  </a:cubicBezTo>
                  <a:lnTo>
                    <a:pt x="452" y="226"/>
                  </a:lnTo>
                  <a:cubicBezTo>
                    <a:pt x="452" y="73"/>
                    <a:pt x="380" y="1"/>
                    <a:pt x="227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2881984" y="1779376"/>
              <a:ext cx="28533" cy="156461"/>
            </a:xfrm>
            <a:custGeom>
              <a:rect b="b" l="l" r="r" t="t"/>
              <a:pathLst>
                <a:path extrusionOk="0" h="2484" w="453">
                  <a:moveTo>
                    <a:pt x="227" y="1"/>
                  </a:moveTo>
                  <a:cubicBezTo>
                    <a:pt x="118" y="1"/>
                    <a:pt x="1" y="73"/>
                    <a:pt x="1" y="226"/>
                  </a:cubicBezTo>
                  <a:lnTo>
                    <a:pt x="1" y="2258"/>
                  </a:lnTo>
                  <a:cubicBezTo>
                    <a:pt x="1" y="2411"/>
                    <a:pt x="118" y="2483"/>
                    <a:pt x="227" y="2483"/>
                  </a:cubicBezTo>
                  <a:cubicBezTo>
                    <a:pt x="344" y="2483"/>
                    <a:pt x="452" y="2411"/>
                    <a:pt x="452" y="2258"/>
                  </a:cubicBezTo>
                  <a:lnTo>
                    <a:pt x="452" y="226"/>
                  </a:lnTo>
                  <a:cubicBezTo>
                    <a:pt x="452" y="73"/>
                    <a:pt x="344" y="1"/>
                    <a:pt x="227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3422223" y="1779376"/>
              <a:ext cx="28470" cy="156461"/>
            </a:xfrm>
            <a:custGeom>
              <a:rect b="b" l="l" r="r" t="t"/>
              <a:pathLst>
                <a:path extrusionOk="0" h="2484" w="452">
                  <a:moveTo>
                    <a:pt x="226" y="1"/>
                  </a:moveTo>
                  <a:cubicBezTo>
                    <a:pt x="117" y="1"/>
                    <a:pt x="0" y="73"/>
                    <a:pt x="0" y="226"/>
                  </a:cubicBezTo>
                  <a:lnTo>
                    <a:pt x="0" y="2258"/>
                  </a:lnTo>
                  <a:cubicBezTo>
                    <a:pt x="0" y="2411"/>
                    <a:pt x="117" y="2483"/>
                    <a:pt x="226" y="2483"/>
                  </a:cubicBezTo>
                  <a:cubicBezTo>
                    <a:pt x="379" y="2483"/>
                    <a:pt x="451" y="2411"/>
                    <a:pt x="451" y="2258"/>
                  </a:cubicBezTo>
                  <a:lnTo>
                    <a:pt x="451" y="226"/>
                  </a:lnTo>
                  <a:cubicBezTo>
                    <a:pt x="451" y="73"/>
                    <a:pt x="379" y="1"/>
                    <a:pt x="226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3156670" y="1779376"/>
              <a:ext cx="28470" cy="156461"/>
            </a:xfrm>
            <a:custGeom>
              <a:rect b="b" l="l" r="r" t="t"/>
              <a:pathLst>
                <a:path extrusionOk="0" h="2484" w="452">
                  <a:moveTo>
                    <a:pt x="226" y="1"/>
                  </a:moveTo>
                  <a:cubicBezTo>
                    <a:pt x="81" y="1"/>
                    <a:pt x="0" y="73"/>
                    <a:pt x="0" y="226"/>
                  </a:cubicBezTo>
                  <a:lnTo>
                    <a:pt x="0" y="2258"/>
                  </a:lnTo>
                  <a:cubicBezTo>
                    <a:pt x="0" y="2411"/>
                    <a:pt x="81" y="2483"/>
                    <a:pt x="226" y="2483"/>
                  </a:cubicBezTo>
                  <a:cubicBezTo>
                    <a:pt x="343" y="2483"/>
                    <a:pt x="452" y="2411"/>
                    <a:pt x="452" y="2258"/>
                  </a:cubicBezTo>
                  <a:lnTo>
                    <a:pt x="452" y="226"/>
                  </a:lnTo>
                  <a:cubicBezTo>
                    <a:pt x="452" y="73"/>
                    <a:pt x="343" y="1"/>
                    <a:pt x="226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3711082" y="1779376"/>
              <a:ext cx="28470" cy="156461"/>
            </a:xfrm>
            <a:custGeom>
              <a:rect b="b" l="l" r="r" t="t"/>
              <a:pathLst>
                <a:path extrusionOk="0" h="2484" w="452">
                  <a:moveTo>
                    <a:pt x="226" y="1"/>
                  </a:moveTo>
                  <a:cubicBezTo>
                    <a:pt x="117" y="1"/>
                    <a:pt x="0" y="73"/>
                    <a:pt x="0" y="226"/>
                  </a:cubicBezTo>
                  <a:lnTo>
                    <a:pt x="0" y="2258"/>
                  </a:lnTo>
                  <a:cubicBezTo>
                    <a:pt x="0" y="2411"/>
                    <a:pt x="117" y="2483"/>
                    <a:pt x="226" y="2483"/>
                  </a:cubicBezTo>
                  <a:cubicBezTo>
                    <a:pt x="343" y="2483"/>
                    <a:pt x="451" y="2411"/>
                    <a:pt x="451" y="2258"/>
                  </a:cubicBezTo>
                  <a:lnTo>
                    <a:pt x="451" y="226"/>
                  </a:lnTo>
                  <a:cubicBezTo>
                    <a:pt x="451" y="73"/>
                    <a:pt x="343" y="1"/>
                    <a:pt x="226" y="1"/>
                  </a:cubicBezTo>
                  <a:close/>
                </a:path>
              </a:pathLst>
            </a:custGeom>
            <a:solidFill>
              <a:srgbClr val="1B2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841843" y="2298516"/>
              <a:ext cx="63" cy="59208"/>
            </a:xfrm>
            <a:custGeom>
              <a:rect b="b" l="l" r="r" t="t"/>
              <a:pathLst>
                <a:path extrusionOk="0" h="940" w="1">
                  <a:moveTo>
                    <a:pt x="0" y="1"/>
                  </a:moveTo>
                  <a:lnTo>
                    <a:pt x="0" y="904"/>
                  </a:lnTo>
                  <a:lnTo>
                    <a:pt x="0" y="94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AB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3841843" y="2144449"/>
              <a:ext cx="63" cy="156398"/>
            </a:xfrm>
            <a:custGeom>
              <a:rect b="b" l="l" r="r" t="t"/>
              <a:pathLst>
                <a:path extrusionOk="0" h="2483" w="1">
                  <a:moveTo>
                    <a:pt x="0" y="0"/>
                  </a:moveTo>
                  <a:lnTo>
                    <a:pt x="0" y="2032"/>
                  </a:lnTo>
                  <a:lnTo>
                    <a:pt x="0" y="2447"/>
                  </a:lnTo>
                  <a:lnTo>
                    <a:pt x="0" y="2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16184" y="2137080"/>
              <a:ext cx="125723" cy="135360"/>
            </a:xfrm>
            <a:custGeom>
              <a:rect b="b" l="l" r="r" t="t"/>
              <a:pathLst>
                <a:path extrusionOk="0" h="2149" w="1996">
                  <a:moveTo>
                    <a:pt x="1237" y="0"/>
                  </a:moveTo>
                  <a:cubicBezTo>
                    <a:pt x="0" y="81"/>
                    <a:pt x="190" y="1020"/>
                    <a:pt x="939" y="2149"/>
                  </a:cubicBezTo>
                  <a:lnTo>
                    <a:pt x="1995" y="2149"/>
                  </a:lnTo>
                  <a:lnTo>
                    <a:pt x="1995" y="117"/>
                  </a:lnTo>
                  <a:cubicBezTo>
                    <a:pt x="1806" y="36"/>
                    <a:pt x="1580" y="0"/>
                    <a:pt x="1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1408152" y="2137080"/>
              <a:ext cx="127991" cy="135360"/>
            </a:xfrm>
            <a:custGeom>
              <a:rect b="b" l="l" r="r" t="t"/>
              <a:pathLst>
                <a:path extrusionOk="0" h="2149" w="2032">
                  <a:moveTo>
                    <a:pt x="677" y="0"/>
                  </a:moveTo>
                  <a:cubicBezTo>
                    <a:pt x="452" y="0"/>
                    <a:pt x="226" y="36"/>
                    <a:pt x="0" y="117"/>
                  </a:cubicBezTo>
                  <a:lnTo>
                    <a:pt x="0" y="2149"/>
                  </a:lnTo>
                  <a:lnTo>
                    <a:pt x="1093" y="2149"/>
                  </a:lnTo>
                  <a:cubicBezTo>
                    <a:pt x="1851" y="1020"/>
                    <a:pt x="2032" y="81"/>
                    <a:pt x="7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197776" y="2447543"/>
              <a:ext cx="2331" cy="4598"/>
            </a:xfrm>
            <a:custGeom>
              <a:rect b="b" l="l" r="r" t="t"/>
              <a:pathLst>
                <a:path extrusionOk="0" h="73" w="37">
                  <a:moveTo>
                    <a:pt x="0" y="0"/>
                  </a:moveTo>
                  <a:lnTo>
                    <a:pt x="36" y="72"/>
                  </a:lnTo>
                  <a:cubicBezTo>
                    <a:pt x="36" y="36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1E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1209113" y="2480485"/>
              <a:ext cx="2897" cy="7496"/>
            </a:xfrm>
            <a:custGeom>
              <a:rect b="b" l="l" r="r" t="t"/>
              <a:pathLst>
                <a:path extrusionOk="0" h="119" w="46">
                  <a:moveTo>
                    <a:pt x="1" y="1"/>
                  </a:moveTo>
                  <a:cubicBezTo>
                    <a:pt x="1" y="46"/>
                    <a:pt x="1" y="82"/>
                    <a:pt x="46" y="1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E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457175" y="3036472"/>
              <a:ext cx="1494063" cy="1039042"/>
            </a:xfrm>
            <a:custGeom>
              <a:rect b="b" l="l" r="r" t="t"/>
              <a:pathLst>
                <a:path extrusionOk="0" h="16496" w="23720">
                  <a:moveTo>
                    <a:pt x="13642" y="1"/>
                  </a:moveTo>
                  <a:cubicBezTo>
                    <a:pt x="13472" y="1"/>
                    <a:pt x="13296" y="53"/>
                    <a:pt x="13112" y="165"/>
                  </a:cubicBezTo>
                  <a:cubicBezTo>
                    <a:pt x="11081" y="1411"/>
                    <a:pt x="14990" y="6448"/>
                    <a:pt x="16380" y="8145"/>
                  </a:cubicBezTo>
                  <a:cubicBezTo>
                    <a:pt x="15667" y="7577"/>
                    <a:pt x="14873" y="7017"/>
                    <a:pt x="14015" y="6602"/>
                  </a:cubicBezTo>
                  <a:cubicBezTo>
                    <a:pt x="13374" y="5961"/>
                    <a:pt x="9086" y="1971"/>
                    <a:pt x="6640" y="1781"/>
                  </a:cubicBezTo>
                  <a:cubicBezTo>
                    <a:pt x="6493" y="1771"/>
                    <a:pt x="6355" y="1766"/>
                    <a:pt x="6226" y="1766"/>
                  </a:cubicBezTo>
                  <a:cubicBezTo>
                    <a:pt x="4027" y="1766"/>
                    <a:pt x="4309" y="3168"/>
                    <a:pt x="7506" y="4345"/>
                  </a:cubicBezTo>
                  <a:cubicBezTo>
                    <a:pt x="8598" y="4715"/>
                    <a:pt x="9610" y="5058"/>
                    <a:pt x="10476" y="5356"/>
                  </a:cubicBezTo>
                  <a:cubicBezTo>
                    <a:pt x="10097" y="5284"/>
                    <a:pt x="9682" y="5248"/>
                    <a:pt x="9312" y="5248"/>
                  </a:cubicBezTo>
                  <a:cubicBezTo>
                    <a:pt x="9012" y="5201"/>
                    <a:pt x="8213" y="5108"/>
                    <a:pt x="7211" y="5108"/>
                  </a:cubicBezTo>
                  <a:cubicBezTo>
                    <a:pt x="5679" y="5108"/>
                    <a:pt x="3669" y="5326"/>
                    <a:pt x="2234" y="6259"/>
                  </a:cubicBezTo>
                  <a:cubicBezTo>
                    <a:pt x="369" y="7507"/>
                    <a:pt x="1" y="8909"/>
                    <a:pt x="1373" y="8909"/>
                  </a:cubicBezTo>
                  <a:cubicBezTo>
                    <a:pt x="1907" y="8909"/>
                    <a:pt x="2704" y="8697"/>
                    <a:pt x="3778" y="8182"/>
                  </a:cubicBezTo>
                  <a:cubicBezTo>
                    <a:pt x="6450" y="6864"/>
                    <a:pt x="8147" y="5961"/>
                    <a:pt x="8933" y="5509"/>
                  </a:cubicBezTo>
                  <a:cubicBezTo>
                    <a:pt x="11641" y="5509"/>
                    <a:pt x="14123" y="6710"/>
                    <a:pt x="16227" y="8407"/>
                  </a:cubicBezTo>
                  <a:cubicBezTo>
                    <a:pt x="15087" y="7872"/>
                    <a:pt x="12713" y="6875"/>
                    <a:pt x="10978" y="6875"/>
                  </a:cubicBezTo>
                  <a:cubicBezTo>
                    <a:pt x="10253" y="6875"/>
                    <a:pt x="9640" y="7049"/>
                    <a:pt x="9276" y="7505"/>
                  </a:cubicBezTo>
                  <a:cubicBezTo>
                    <a:pt x="8220" y="8870"/>
                    <a:pt x="9796" y="9243"/>
                    <a:pt x="11795" y="9243"/>
                  </a:cubicBezTo>
                  <a:cubicBezTo>
                    <a:pt x="13642" y="9243"/>
                    <a:pt x="15850" y="8925"/>
                    <a:pt x="16678" y="8777"/>
                  </a:cubicBezTo>
                  <a:cubicBezTo>
                    <a:pt x="17960" y="9906"/>
                    <a:pt x="19125" y="11188"/>
                    <a:pt x="20109" y="12506"/>
                  </a:cubicBezTo>
                  <a:cubicBezTo>
                    <a:pt x="20334" y="12804"/>
                    <a:pt x="20515" y="13065"/>
                    <a:pt x="20741" y="13372"/>
                  </a:cubicBezTo>
                  <a:cubicBezTo>
                    <a:pt x="19953" y="12988"/>
                    <a:pt x="17598" y="11900"/>
                    <a:pt x="15690" y="11900"/>
                  </a:cubicBezTo>
                  <a:cubicBezTo>
                    <a:pt x="14779" y="11900"/>
                    <a:pt x="13970" y="12148"/>
                    <a:pt x="13482" y="12840"/>
                  </a:cubicBezTo>
                  <a:cubicBezTo>
                    <a:pt x="12657" y="14018"/>
                    <a:pt x="13880" y="14413"/>
                    <a:pt x="15605" y="14413"/>
                  </a:cubicBezTo>
                  <a:cubicBezTo>
                    <a:pt x="17408" y="14413"/>
                    <a:pt x="19759" y="13982"/>
                    <a:pt x="20894" y="13562"/>
                  </a:cubicBezTo>
                  <a:cubicBezTo>
                    <a:pt x="21499" y="14501"/>
                    <a:pt x="22095" y="15440"/>
                    <a:pt x="22627" y="16451"/>
                  </a:cubicBezTo>
                  <a:cubicBezTo>
                    <a:pt x="22736" y="16451"/>
                    <a:pt x="22853" y="16496"/>
                    <a:pt x="22997" y="16496"/>
                  </a:cubicBezTo>
                  <a:cubicBezTo>
                    <a:pt x="22284" y="15214"/>
                    <a:pt x="21535" y="13932"/>
                    <a:pt x="20668" y="12768"/>
                  </a:cubicBezTo>
                  <a:cubicBezTo>
                    <a:pt x="21156" y="11756"/>
                    <a:pt x="23720" y="5997"/>
                    <a:pt x="21011" y="5509"/>
                  </a:cubicBezTo>
                  <a:cubicBezTo>
                    <a:pt x="20969" y="5502"/>
                    <a:pt x="20928" y="5498"/>
                    <a:pt x="20888" y="5498"/>
                  </a:cubicBezTo>
                  <a:cubicBezTo>
                    <a:pt x="19326" y="5498"/>
                    <a:pt x="20260" y="11116"/>
                    <a:pt x="20515" y="12578"/>
                  </a:cubicBezTo>
                  <a:cubicBezTo>
                    <a:pt x="20407" y="12388"/>
                    <a:pt x="20253" y="12163"/>
                    <a:pt x="20109" y="11982"/>
                  </a:cubicBezTo>
                  <a:cubicBezTo>
                    <a:pt x="19161" y="10772"/>
                    <a:pt x="18077" y="9572"/>
                    <a:pt x="16868" y="8552"/>
                  </a:cubicBezTo>
                  <a:cubicBezTo>
                    <a:pt x="16660" y="7138"/>
                    <a:pt x="15624" y="1"/>
                    <a:pt x="13642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3135633" y="3036472"/>
              <a:ext cx="1491229" cy="1039042"/>
            </a:xfrm>
            <a:custGeom>
              <a:rect b="b" l="l" r="r" t="t"/>
              <a:pathLst>
                <a:path extrusionOk="0" h="16496" w="23675">
                  <a:moveTo>
                    <a:pt x="10049" y="1"/>
                  </a:moveTo>
                  <a:cubicBezTo>
                    <a:pt x="8089" y="1"/>
                    <a:pt x="7018" y="7138"/>
                    <a:pt x="6843" y="8552"/>
                  </a:cubicBezTo>
                  <a:cubicBezTo>
                    <a:pt x="5606" y="9572"/>
                    <a:pt x="4514" y="10772"/>
                    <a:pt x="3575" y="11982"/>
                  </a:cubicBezTo>
                  <a:cubicBezTo>
                    <a:pt x="3422" y="12163"/>
                    <a:pt x="3313" y="12388"/>
                    <a:pt x="3160" y="12578"/>
                  </a:cubicBezTo>
                  <a:cubicBezTo>
                    <a:pt x="3415" y="11116"/>
                    <a:pt x="4392" y="5498"/>
                    <a:pt x="2798" y="5498"/>
                  </a:cubicBezTo>
                  <a:cubicBezTo>
                    <a:pt x="2758" y="5498"/>
                    <a:pt x="2716" y="5502"/>
                    <a:pt x="2672" y="5509"/>
                  </a:cubicBezTo>
                  <a:cubicBezTo>
                    <a:pt x="0" y="5997"/>
                    <a:pt x="2519" y="11756"/>
                    <a:pt x="3006" y="12768"/>
                  </a:cubicBezTo>
                  <a:cubicBezTo>
                    <a:pt x="2185" y="13932"/>
                    <a:pt x="1390" y="15214"/>
                    <a:pt x="713" y="16496"/>
                  </a:cubicBezTo>
                  <a:cubicBezTo>
                    <a:pt x="831" y="16496"/>
                    <a:pt x="939" y="16451"/>
                    <a:pt x="1056" y="16451"/>
                  </a:cubicBezTo>
                  <a:cubicBezTo>
                    <a:pt x="1580" y="15440"/>
                    <a:pt x="2185" y="14501"/>
                    <a:pt x="2817" y="13562"/>
                  </a:cubicBezTo>
                  <a:cubicBezTo>
                    <a:pt x="3933" y="13982"/>
                    <a:pt x="6278" y="14413"/>
                    <a:pt x="8078" y="14413"/>
                  </a:cubicBezTo>
                  <a:cubicBezTo>
                    <a:pt x="9799" y="14413"/>
                    <a:pt x="11022" y="14018"/>
                    <a:pt x="10192" y="12840"/>
                  </a:cubicBezTo>
                  <a:cubicBezTo>
                    <a:pt x="9719" y="12148"/>
                    <a:pt x="8916" y="11900"/>
                    <a:pt x="8005" y="11900"/>
                  </a:cubicBezTo>
                  <a:cubicBezTo>
                    <a:pt x="6098" y="11900"/>
                    <a:pt x="3722" y="12988"/>
                    <a:pt x="2934" y="13372"/>
                  </a:cubicBezTo>
                  <a:cubicBezTo>
                    <a:pt x="3160" y="13065"/>
                    <a:pt x="3349" y="12804"/>
                    <a:pt x="3575" y="12506"/>
                  </a:cubicBezTo>
                  <a:cubicBezTo>
                    <a:pt x="4550" y="11188"/>
                    <a:pt x="5715" y="9906"/>
                    <a:pt x="7033" y="8777"/>
                  </a:cubicBezTo>
                  <a:cubicBezTo>
                    <a:pt x="7848" y="8925"/>
                    <a:pt x="10049" y="9243"/>
                    <a:pt x="11892" y="9243"/>
                  </a:cubicBezTo>
                  <a:cubicBezTo>
                    <a:pt x="13888" y="9243"/>
                    <a:pt x="15464" y="8870"/>
                    <a:pt x="14408" y="7505"/>
                  </a:cubicBezTo>
                  <a:cubicBezTo>
                    <a:pt x="14052" y="7049"/>
                    <a:pt x="13441" y="6875"/>
                    <a:pt x="12715" y="6875"/>
                  </a:cubicBezTo>
                  <a:cubicBezTo>
                    <a:pt x="10980" y="6875"/>
                    <a:pt x="8587" y="7872"/>
                    <a:pt x="7448" y="8407"/>
                  </a:cubicBezTo>
                  <a:lnTo>
                    <a:pt x="7448" y="8407"/>
                  </a:lnTo>
                  <a:cubicBezTo>
                    <a:pt x="9551" y="6710"/>
                    <a:pt x="12034" y="5509"/>
                    <a:pt x="14778" y="5509"/>
                  </a:cubicBezTo>
                  <a:cubicBezTo>
                    <a:pt x="15537" y="5961"/>
                    <a:pt x="17225" y="6864"/>
                    <a:pt x="19933" y="8182"/>
                  </a:cubicBezTo>
                  <a:cubicBezTo>
                    <a:pt x="20997" y="8697"/>
                    <a:pt x="21787" y="8909"/>
                    <a:pt x="22315" y="8909"/>
                  </a:cubicBezTo>
                  <a:cubicBezTo>
                    <a:pt x="23674" y="8909"/>
                    <a:pt x="23306" y="7507"/>
                    <a:pt x="21441" y="6259"/>
                  </a:cubicBezTo>
                  <a:cubicBezTo>
                    <a:pt x="20033" y="5326"/>
                    <a:pt x="18018" y="5108"/>
                    <a:pt x="16487" y="5108"/>
                  </a:cubicBezTo>
                  <a:cubicBezTo>
                    <a:pt x="15485" y="5108"/>
                    <a:pt x="14690" y="5201"/>
                    <a:pt x="14408" y="5248"/>
                  </a:cubicBezTo>
                  <a:cubicBezTo>
                    <a:pt x="13993" y="5248"/>
                    <a:pt x="13578" y="5284"/>
                    <a:pt x="13198" y="5356"/>
                  </a:cubicBezTo>
                  <a:cubicBezTo>
                    <a:pt x="14101" y="5058"/>
                    <a:pt x="15121" y="4715"/>
                    <a:pt x="16178" y="4345"/>
                  </a:cubicBezTo>
                  <a:cubicBezTo>
                    <a:pt x="19375" y="3168"/>
                    <a:pt x="19681" y="1766"/>
                    <a:pt x="17454" y="1766"/>
                  </a:cubicBezTo>
                  <a:cubicBezTo>
                    <a:pt x="17323" y="1766"/>
                    <a:pt x="17184" y="1771"/>
                    <a:pt x="17035" y="1781"/>
                  </a:cubicBezTo>
                  <a:cubicBezTo>
                    <a:pt x="14598" y="1971"/>
                    <a:pt x="10310" y="5961"/>
                    <a:pt x="9669" y="6602"/>
                  </a:cubicBezTo>
                  <a:cubicBezTo>
                    <a:pt x="8838" y="7017"/>
                    <a:pt x="8053" y="7577"/>
                    <a:pt x="7294" y="8145"/>
                  </a:cubicBezTo>
                  <a:cubicBezTo>
                    <a:pt x="8685" y="6448"/>
                    <a:pt x="12603" y="1411"/>
                    <a:pt x="10571" y="165"/>
                  </a:cubicBezTo>
                  <a:cubicBezTo>
                    <a:pt x="10391" y="53"/>
                    <a:pt x="10217" y="1"/>
                    <a:pt x="10049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3149805" y="1376825"/>
              <a:ext cx="106386" cy="134793"/>
            </a:xfrm>
            <a:custGeom>
              <a:rect b="b" l="l" r="r" t="t"/>
              <a:pathLst>
                <a:path extrusionOk="0" h="2140" w="1689">
                  <a:moveTo>
                    <a:pt x="1689" y="1093"/>
                  </a:moveTo>
                  <a:cubicBezTo>
                    <a:pt x="1689" y="1093"/>
                    <a:pt x="1674" y="1094"/>
                    <a:pt x="1648" y="1098"/>
                  </a:cubicBezTo>
                  <a:lnTo>
                    <a:pt x="1648" y="1098"/>
                  </a:lnTo>
                  <a:cubicBezTo>
                    <a:pt x="1662" y="1098"/>
                    <a:pt x="1676" y="1096"/>
                    <a:pt x="1689" y="1093"/>
                  </a:cubicBezTo>
                  <a:close/>
                  <a:moveTo>
                    <a:pt x="831" y="0"/>
                  </a:moveTo>
                  <a:cubicBezTo>
                    <a:pt x="831" y="975"/>
                    <a:pt x="1" y="1093"/>
                    <a:pt x="1" y="1093"/>
                  </a:cubicBezTo>
                  <a:cubicBezTo>
                    <a:pt x="1" y="1093"/>
                    <a:pt x="831" y="1165"/>
                    <a:pt x="831" y="2140"/>
                  </a:cubicBezTo>
                  <a:cubicBezTo>
                    <a:pt x="831" y="1293"/>
                    <a:pt x="1478" y="1127"/>
                    <a:pt x="1648" y="1098"/>
                  </a:cubicBezTo>
                  <a:lnTo>
                    <a:pt x="1648" y="1098"/>
                  </a:lnTo>
                  <a:cubicBezTo>
                    <a:pt x="1645" y="1098"/>
                    <a:pt x="1642" y="1098"/>
                    <a:pt x="1638" y="1098"/>
                  </a:cubicBezTo>
                  <a:cubicBezTo>
                    <a:pt x="1339" y="1098"/>
                    <a:pt x="900" y="529"/>
                    <a:pt x="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3381849" y="1563897"/>
              <a:ext cx="71113" cy="89883"/>
            </a:xfrm>
            <a:custGeom>
              <a:rect b="b" l="l" r="r" t="t"/>
              <a:pathLst>
                <a:path extrusionOk="0" h="1427" w="1129">
                  <a:moveTo>
                    <a:pt x="1129" y="713"/>
                  </a:moveTo>
                  <a:cubicBezTo>
                    <a:pt x="1129" y="713"/>
                    <a:pt x="1113" y="715"/>
                    <a:pt x="1087" y="722"/>
                  </a:cubicBezTo>
                  <a:lnTo>
                    <a:pt x="1087" y="722"/>
                  </a:lnTo>
                  <a:cubicBezTo>
                    <a:pt x="1102" y="721"/>
                    <a:pt x="1115" y="718"/>
                    <a:pt x="1129" y="713"/>
                  </a:cubicBezTo>
                  <a:close/>
                  <a:moveTo>
                    <a:pt x="569" y="0"/>
                  </a:moveTo>
                  <a:cubicBezTo>
                    <a:pt x="569" y="677"/>
                    <a:pt x="0" y="713"/>
                    <a:pt x="0" y="713"/>
                  </a:cubicBezTo>
                  <a:cubicBezTo>
                    <a:pt x="0" y="713"/>
                    <a:pt x="569" y="786"/>
                    <a:pt x="569" y="1427"/>
                  </a:cubicBezTo>
                  <a:cubicBezTo>
                    <a:pt x="569" y="892"/>
                    <a:pt x="958" y="753"/>
                    <a:pt x="1087" y="722"/>
                  </a:cubicBezTo>
                  <a:lnTo>
                    <a:pt x="1087" y="722"/>
                  </a:lnTo>
                  <a:cubicBezTo>
                    <a:pt x="1085" y="722"/>
                    <a:pt x="1083" y="722"/>
                    <a:pt x="1081" y="722"/>
                  </a:cubicBezTo>
                  <a:cubicBezTo>
                    <a:pt x="888" y="722"/>
                    <a:pt x="602" y="352"/>
                    <a:pt x="569" y="36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794829" y="1518987"/>
              <a:ext cx="104118" cy="134793"/>
            </a:xfrm>
            <a:custGeom>
              <a:rect b="b" l="l" r="r" t="t"/>
              <a:pathLst>
                <a:path extrusionOk="0" h="2140" w="1653">
                  <a:moveTo>
                    <a:pt x="1618" y="1086"/>
                  </a:moveTo>
                  <a:lnTo>
                    <a:pt x="1618" y="1086"/>
                  </a:lnTo>
                  <a:cubicBezTo>
                    <a:pt x="1640" y="1091"/>
                    <a:pt x="1652" y="1092"/>
                    <a:pt x="1652" y="1092"/>
                  </a:cubicBezTo>
                  <a:cubicBezTo>
                    <a:pt x="1641" y="1089"/>
                    <a:pt x="1630" y="1087"/>
                    <a:pt x="1618" y="1086"/>
                  </a:cubicBezTo>
                  <a:close/>
                  <a:moveTo>
                    <a:pt x="822" y="0"/>
                  </a:moveTo>
                  <a:cubicBezTo>
                    <a:pt x="822" y="975"/>
                    <a:pt x="0" y="1092"/>
                    <a:pt x="0" y="1092"/>
                  </a:cubicBezTo>
                  <a:cubicBezTo>
                    <a:pt x="0" y="1092"/>
                    <a:pt x="822" y="1165"/>
                    <a:pt x="822" y="2140"/>
                  </a:cubicBezTo>
                  <a:cubicBezTo>
                    <a:pt x="856" y="1648"/>
                    <a:pt x="1327" y="1085"/>
                    <a:pt x="1601" y="1085"/>
                  </a:cubicBezTo>
                  <a:cubicBezTo>
                    <a:pt x="1607" y="1085"/>
                    <a:pt x="1612" y="1085"/>
                    <a:pt x="1618" y="1086"/>
                  </a:cubicBezTo>
                  <a:lnTo>
                    <a:pt x="1618" y="1086"/>
                  </a:lnTo>
                  <a:cubicBezTo>
                    <a:pt x="1461" y="1051"/>
                    <a:pt x="822" y="855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2014843" y="1255701"/>
              <a:ext cx="68908" cy="90450"/>
            </a:xfrm>
            <a:custGeom>
              <a:rect b="b" l="l" r="r" t="t"/>
              <a:pathLst>
                <a:path extrusionOk="0" h="1436" w="1094">
                  <a:moveTo>
                    <a:pt x="1052" y="705"/>
                  </a:moveTo>
                  <a:cubicBezTo>
                    <a:pt x="1078" y="712"/>
                    <a:pt x="1093" y="713"/>
                    <a:pt x="1093" y="713"/>
                  </a:cubicBezTo>
                  <a:cubicBezTo>
                    <a:pt x="1080" y="708"/>
                    <a:pt x="1066" y="706"/>
                    <a:pt x="1052" y="705"/>
                  </a:cubicBezTo>
                  <a:close/>
                  <a:moveTo>
                    <a:pt x="524" y="0"/>
                  </a:moveTo>
                  <a:cubicBezTo>
                    <a:pt x="524" y="641"/>
                    <a:pt x="1" y="713"/>
                    <a:pt x="1" y="713"/>
                  </a:cubicBezTo>
                  <a:cubicBezTo>
                    <a:pt x="1" y="713"/>
                    <a:pt x="524" y="759"/>
                    <a:pt x="524" y="1436"/>
                  </a:cubicBezTo>
                  <a:lnTo>
                    <a:pt x="570" y="1436"/>
                  </a:lnTo>
                  <a:cubicBezTo>
                    <a:pt x="570" y="1086"/>
                    <a:pt x="854" y="705"/>
                    <a:pt x="1047" y="705"/>
                  </a:cubicBezTo>
                  <a:cubicBezTo>
                    <a:pt x="1048" y="705"/>
                    <a:pt x="1050" y="705"/>
                    <a:pt x="1052" y="705"/>
                  </a:cubicBezTo>
                  <a:lnTo>
                    <a:pt x="1052" y="705"/>
                  </a:lnTo>
                  <a:cubicBezTo>
                    <a:pt x="921" y="674"/>
                    <a:pt x="524" y="535"/>
                    <a:pt x="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37719" y="2940480"/>
              <a:ext cx="107016" cy="137124"/>
            </a:xfrm>
            <a:custGeom>
              <a:rect b="b" l="l" r="r" t="t"/>
              <a:pathLst>
                <a:path extrusionOk="0" h="2177" w="1699">
                  <a:moveTo>
                    <a:pt x="1655" y="1086"/>
                  </a:moveTo>
                  <a:cubicBezTo>
                    <a:pt x="1682" y="1092"/>
                    <a:pt x="1698" y="1093"/>
                    <a:pt x="1698" y="1093"/>
                  </a:cubicBezTo>
                  <a:cubicBezTo>
                    <a:pt x="1684" y="1090"/>
                    <a:pt x="1669" y="1087"/>
                    <a:pt x="1655" y="1086"/>
                  </a:cubicBezTo>
                  <a:close/>
                  <a:moveTo>
                    <a:pt x="867" y="1"/>
                  </a:moveTo>
                  <a:cubicBezTo>
                    <a:pt x="867" y="1012"/>
                    <a:pt x="1" y="1093"/>
                    <a:pt x="1" y="1093"/>
                  </a:cubicBezTo>
                  <a:cubicBezTo>
                    <a:pt x="1" y="1093"/>
                    <a:pt x="867" y="1166"/>
                    <a:pt x="867" y="2177"/>
                  </a:cubicBezTo>
                  <a:cubicBezTo>
                    <a:pt x="901" y="1651"/>
                    <a:pt x="1333" y="1086"/>
                    <a:pt x="1640" y="1086"/>
                  </a:cubicBezTo>
                  <a:cubicBezTo>
                    <a:pt x="1645" y="1086"/>
                    <a:pt x="1650" y="1086"/>
                    <a:pt x="1655" y="1086"/>
                  </a:cubicBezTo>
                  <a:lnTo>
                    <a:pt x="1655" y="1086"/>
                  </a:lnTo>
                  <a:cubicBezTo>
                    <a:pt x="1484" y="1053"/>
                    <a:pt x="867" y="872"/>
                    <a:pt x="8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4407592" y="2940480"/>
              <a:ext cx="104685" cy="137124"/>
            </a:xfrm>
            <a:custGeom>
              <a:rect b="b" l="l" r="r" t="t"/>
              <a:pathLst>
                <a:path extrusionOk="0" h="2177" w="1662">
                  <a:moveTo>
                    <a:pt x="1617" y="1086"/>
                  </a:moveTo>
                  <a:cubicBezTo>
                    <a:pt x="1645" y="1092"/>
                    <a:pt x="1662" y="1093"/>
                    <a:pt x="1662" y="1093"/>
                  </a:cubicBezTo>
                  <a:cubicBezTo>
                    <a:pt x="1648" y="1089"/>
                    <a:pt x="1632" y="1086"/>
                    <a:pt x="1617" y="1086"/>
                  </a:cubicBezTo>
                  <a:close/>
                  <a:moveTo>
                    <a:pt x="831" y="1"/>
                  </a:moveTo>
                  <a:cubicBezTo>
                    <a:pt x="831" y="1012"/>
                    <a:pt x="1" y="1093"/>
                    <a:pt x="1" y="1093"/>
                  </a:cubicBezTo>
                  <a:cubicBezTo>
                    <a:pt x="1" y="1093"/>
                    <a:pt x="831" y="1166"/>
                    <a:pt x="831" y="2177"/>
                  </a:cubicBezTo>
                  <a:cubicBezTo>
                    <a:pt x="865" y="1651"/>
                    <a:pt x="1337" y="1086"/>
                    <a:pt x="1611" y="1086"/>
                  </a:cubicBezTo>
                  <a:cubicBezTo>
                    <a:pt x="1613" y="1086"/>
                    <a:pt x="1615" y="1086"/>
                    <a:pt x="1617" y="1086"/>
                  </a:cubicBezTo>
                  <a:lnTo>
                    <a:pt x="1617" y="1086"/>
                  </a:lnTo>
                  <a:cubicBezTo>
                    <a:pt x="1443" y="1052"/>
                    <a:pt x="831" y="869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3725254" y="3845164"/>
              <a:ext cx="71176" cy="90513"/>
            </a:xfrm>
            <a:custGeom>
              <a:rect b="b" l="l" r="r" t="t"/>
              <a:pathLst>
                <a:path extrusionOk="0" h="1437" w="1130">
                  <a:moveTo>
                    <a:pt x="1129" y="723"/>
                  </a:moveTo>
                  <a:cubicBezTo>
                    <a:pt x="1129" y="723"/>
                    <a:pt x="1115" y="725"/>
                    <a:pt x="1090" y="731"/>
                  </a:cubicBezTo>
                  <a:lnTo>
                    <a:pt x="1090" y="731"/>
                  </a:lnTo>
                  <a:cubicBezTo>
                    <a:pt x="1104" y="730"/>
                    <a:pt x="1116" y="727"/>
                    <a:pt x="1129" y="723"/>
                  </a:cubicBezTo>
                  <a:close/>
                  <a:moveTo>
                    <a:pt x="569" y="1"/>
                  </a:moveTo>
                  <a:cubicBezTo>
                    <a:pt x="569" y="678"/>
                    <a:pt x="1" y="723"/>
                    <a:pt x="1" y="723"/>
                  </a:cubicBezTo>
                  <a:cubicBezTo>
                    <a:pt x="1" y="723"/>
                    <a:pt x="569" y="795"/>
                    <a:pt x="569" y="1436"/>
                  </a:cubicBezTo>
                  <a:cubicBezTo>
                    <a:pt x="569" y="898"/>
                    <a:pt x="964" y="761"/>
                    <a:pt x="1090" y="731"/>
                  </a:cubicBezTo>
                  <a:lnTo>
                    <a:pt x="1090" y="731"/>
                  </a:lnTo>
                  <a:cubicBezTo>
                    <a:pt x="1086" y="731"/>
                    <a:pt x="1081" y="731"/>
                    <a:pt x="1076" y="731"/>
                  </a:cubicBezTo>
                  <a:cubicBezTo>
                    <a:pt x="859" y="731"/>
                    <a:pt x="603" y="35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3005376" y="1940308"/>
              <a:ext cx="71176" cy="90450"/>
            </a:xfrm>
            <a:custGeom>
              <a:rect b="b" l="l" r="r" t="t"/>
              <a:pathLst>
                <a:path extrusionOk="0" h="1436" w="1130">
                  <a:moveTo>
                    <a:pt x="1129" y="723"/>
                  </a:moveTo>
                  <a:cubicBezTo>
                    <a:pt x="1129" y="723"/>
                    <a:pt x="1114" y="725"/>
                    <a:pt x="1088" y="731"/>
                  </a:cubicBezTo>
                  <a:lnTo>
                    <a:pt x="1088" y="731"/>
                  </a:lnTo>
                  <a:cubicBezTo>
                    <a:pt x="1102" y="730"/>
                    <a:pt x="1116" y="728"/>
                    <a:pt x="1129" y="723"/>
                  </a:cubicBezTo>
                  <a:close/>
                  <a:moveTo>
                    <a:pt x="561" y="0"/>
                  </a:moveTo>
                  <a:cubicBezTo>
                    <a:pt x="561" y="678"/>
                    <a:pt x="1" y="723"/>
                    <a:pt x="1" y="723"/>
                  </a:cubicBezTo>
                  <a:cubicBezTo>
                    <a:pt x="1" y="723"/>
                    <a:pt x="561" y="795"/>
                    <a:pt x="561" y="1436"/>
                  </a:cubicBezTo>
                  <a:cubicBezTo>
                    <a:pt x="561" y="901"/>
                    <a:pt x="957" y="762"/>
                    <a:pt x="1088" y="731"/>
                  </a:cubicBezTo>
                  <a:lnTo>
                    <a:pt x="1088" y="731"/>
                  </a:lnTo>
                  <a:cubicBezTo>
                    <a:pt x="1086" y="731"/>
                    <a:pt x="1084" y="731"/>
                    <a:pt x="1083" y="731"/>
                  </a:cubicBezTo>
                  <a:cubicBezTo>
                    <a:pt x="889" y="731"/>
                    <a:pt x="594" y="350"/>
                    <a:pt x="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1905686" y="1807846"/>
              <a:ext cx="99583" cy="99520"/>
            </a:xfrm>
            <a:custGeom>
              <a:rect b="b" l="l" r="r" t="t"/>
              <a:pathLst>
                <a:path extrusionOk="0" h="1580" w="1581">
                  <a:moveTo>
                    <a:pt x="795" y="154"/>
                  </a:moveTo>
                  <a:cubicBezTo>
                    <a:pt x="984" y="154"/>
                    <a:pt x="1129" y="226"/>
                    <a:pt x="1246" y="343"/>
                  </a:cubicBezTo>
                  <a:cubicBezTo>
                    <a:pt x="1355" y="451"/>
                    <a:pt x="1436" y="605"/>
                    <a:pt x="1436" y="794"/>
                  </a:cubicBezTo>
                  <a:cubicBezTo>
                    <a:pt x="1436" y="975"/>
                    <a:pt x="1355" y="1129"/>
                    <a:pt x="1246" y="1246"/>
                  </a:cubicBezTo>
                  <a:cubicBezTo>
                    <a:pt x="1129" y="1354"/>
                    <a:pt x="984" y="1426"/>
                    <a:pt x="795" y="1426"/>
                  </a:cubicBezTo>
                  <a:cubicBezTo>
                    <a:pt x="605" y="1426"/>
                    <a:pt x="452" y="1354"/>
                    <a:pt x="344" y="1246"/>
                  </a:cubicBezTo>
                  <a:cubicBezTo>
                    <a:pt x="226" y="1129"/>
                    <a:pt x="154" y="975"/>
                    <a:pt x="154" y="794"/>
                  </a:cubicBezTo>
                  <a:cubicBezTo>
                    <a:pt x="154" y="605"/>
                    <a:pt x="226" y="451"/>
                    <a:pt x="344" y="343"/>
                  </a:cubicBezTo>
                  <a:cubicBezTo>
                    <a:pt x="452" y="226"/>
                    <a:pt x="605" y="154"/>
                    <a:pt x="795" y="154"/>
                  </a:cubicBezTo>
                  <a:close/>
                  <a:moveTo>
                    <a:pt x="795" y="0"/>
                  </a:moveTo>
                  <a:cubicBezTo>
                    <a:pt x="344" y="0"/>
                    <a:pt x="0" y="343"/>
                    <a:pt x="0" y="794"/>
                  </a:cubicBezTo>
                  <a:cubicBezTo>
                    <a:pt x="0" y="1246"/>
                    <a:pt x="344" y="1580"/>
                    <a:pt x="795" y="1580"/>
                  </a:cubicBezTo>
                  <a:cubicBezTo>
                    <a:pt x="1246" y="1580"/>
                    <a:pt x="1580" y="1246"/>
                    <a:pt x="1580" y="794"/>
                  </a:cubicBezTo>
                  <a:cubicBezTo>
                    <a:pt x="1580" y="343"/>
                    <a:pt x="1246" y="0"/>
                    <a:pt x="7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714080" y="2035293"/>
              <a:ext cx="68845" cy="68845"/>
            </a:xfrm>
            <a:custGeom>
              <a:rect b="b" l="l" r="r" t="t"/>
              <a:pathLst>
                <a:path extrusionOk="0" h="1093" w="1093">
                  <a:moveTo>
                    <a:pt x="524" y="154"/>
                  </a:moveTo>
                  <a:cubicBezTo>
                    <a:pt x="749" y="154"/>
                    <a:pt x="939" y="298"/>
                    <a:pt x="939" y="524"/>
                  </a:cubicBezTo>
                  <a:cubicBezTo>
                    <a:pt x="939" y="749"/>
                    <a:pt x="749" y="939"/>
                    <a:pt x="524" y="939"/>
                  </a:cubicBezTo>
                  <a:cubicBezTo>
                    <a:pt x="298" y="939"/>
                    <a:pt x="154" y="749"/>
                    <a:pt x="154" y="524"/>
                  </a:cubicBezTo>
                  <a:cubicBezTo>
                    <a:pt x="154" y="298"/>
                    <a:pt x="298" y="154"/>
                    <a:pt x="524" y="154"/>
                  </a:cubicBezTo>
                  <a:close/>
                  <a:moveTo>
                    <a:pt x="524" y="0"/>
                  </a:moveTo>
                  <a:cubicBezTo>
                    <a:pt x="226" y="0"/>
                    <a:pt x="0" y="226"/>
                    <a:pt x="0" y="524"/>
                  </a:cubicBezTo>
                  <a:cubicBezTo>
                    <a:pt x="0" y="831"/>
                    <a:pt x="226" y="1092"/>
                    <a:pt x="524" y="1092"/>
                  </a:cubicBezTo>
                  <a:cubicBezTo>
                    <a:pt x="831" y="1092"/>
                    <a:pt x="1093" y="831"/>
                    <a:pt x="1093" y="524"/>
                  </a:cubicBezTo>
                  <a:cubicBezTo>
                    <a:pt x="1093" y="226"/>
                    <a:pt x="831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3564322" y="1575802"/>
              <a:ext cx="101851" cy="99583"/>
            </a:xfrm>
            <a:custGeom>
              <a:rect b="b" l="l" r="r" t="t"/>
              <a:pathLst>
                <a:path extrusionOk="0" h="1581" w="1617">
                  <a:moveTo>
                    <a:pt x="795" y="145"/>
                  </a:moveTo>
                  <a:cubicBezTo>
                    <a:pt x="976" y="145"/>
                    <a:pt x="1165" y="227"/>
                    <a:pt x="1283" y="335"/>
                  </a:cubicBezTo>
                  <a:cubicBezTo>
                    <a:pt x="1391" y="452"/>
                    <a:pt x="1472" y="597"/>
                    <a:pt x="1472" y="786"/>
                  </a:cubicBezTo>
                  <a:cubicBezTo>
                    <a:pt x="1472" y="976"/>
                    <a:pt x="1391" y="1129"/>
                    <a:pt x="1283" y="1238"/>
                  </a:cubicBezTo>
                  <a:cubicBezTo>
                    <a:pt x="1165" y="1355"/>
                    <a:pt x="976" y="1427"/>
                    <a:pt x="795" y="1427"/>
                  </a:cubicBezTo>
                  <a:cubicBezTo>
                    <a:pt x="642" y="1427"/>
                    <a:pt x="452" y="1355"/>
                    <a:pt x="344" y="1238"/>
                  </a:cubicBezTo>
                  <a:cubicBezTo>
                    <a:pt x="227" y="1129"/>
                    <a:pt x="154" y="976"/>
                    <a:pt x="154" y="786"/>
                  </a:cubicBezTo>
                  <a:cubicBezTo>
                    <a:pt x="154" y="597"/>
                    <a:pt x="227" y="452"/>
                    <a:pt x="344" y="335"/>
                  </a:cubicBezTo>
                  <a:cubicBezTo>
                    <a:pt x="452" y="227"/>
                    <a:pt x="642" y="145"/>
                    <a:pt x="795" y="145"/>
                  </a:cubicBezTo>
                  <a:close/>
                  <a:moveTo>
                    <a:pt x="795" y="1"/>
                  </a:moveTo>
                  <a:cubicBezTo>
                    <a:pt x="380" y="1"/>
                    <a:pt x="1" y="335"/>
                    <a:pt x="1" y="786"/>
                  </a:cubicBezTo>
                  <a:cubicBezTo>
                    <a:pt x="1" y="1238"/>
                    <a:pt x="380" y="1581"/>
                    <a:pt x="795" y="1581"/>
                  </a:cubicBezTo>
                  <a:cubicBezTo>
                    <a:pt x="1247" y="1581"/>
                    <a:pt x="1617" y="1238"/>
                    <a:pt x="1617" y="786"/>
                  </a:cubicBezTo>
                  <a:cubicBezTo>
                    <a:pt x="1617" y="335"/>
                    <a:pt x="1247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3275464" y="1727097"/>
              <a:ext cx="68908" cy="68845"/>
            </a:xfrm>
            <a:custGeom>
              <a:rect b="b" l="l" r="r" t="t"/>
              <a:pathLst>
                <a:path extrusionOk="0" h="1093" w="1094">
                  <a:moveTo>
                    <a:pt x="561" y="154"/>
                  </a:moveTo>
                  <a:cubicBezTo>
                    <a:pt x="750" y="154"/>
                    <a:pt x="940" y="343"/>
                    <a:pt x="940" y="533"/>
                  </a:cubicBezTo>
                  <a:cubicBezTo>
                    <a:pt x="940" y="758"/>
                    <a:pt x="750" y="948"/>
                    <a:pt x="561" y="948"/>
                  </a:cubicBezTo>
                  <a:cubicBezTo>
                    <a:pt x="335" y="948"/>
                    <a:pt x="145" y="758"/>
                    <a:pt x="145" y="533"/>
                  </a:cubicBezTo>
                  <a:cubicBezTo>
                    <a:pt x="145" y="343"/>
                    <a:pt x="335" y="154"/>
                    <a:pt x="561" y="154"/>
                  </a:cubicBezTo>
                  <a:close/>
                  <a:moveTo>
                    <a:pt x="561" y="0"/>
                  </a:moveTo>
                  <a:cubicBezTo>
                    <a:pt x="263" y="0"/>
                    <a:pt x="1" y="226"/>
                    <a:pt x="1" y="533"/>
                  </a:cubicBezTo>
                  <a:cubicBezTo>
                    <a:pt x="1" y="831"/>
                    <a:pt x="263" y="1092"/>
                    <a:pt x="561" y="1092"/>
                  </a:cubicBezTo>
                  <a:cubicBezTo>
                    <a:pt x="868" y="1092"/>
                    <a:pt x="1093" y="831"/>
                    <a:pt x="1093" y="533"/>
                  </a:cubicBezTo>
                  <a:cubicBezTo>
                    <a:pt x="1093" y="226"/>
                    <a:pt x="868" y="0"/>
                    <a:pt x="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2417455" y="1194289"/>
              <a:ext cx="68845" cy="68845"/>
            </a:xfrm>
            <a:custGeom>
              <a:rect b="b" l="l" r="r" t="t"/>
              <a:pathLst>
                <a:path extrusionOk="0" h="1093" w="1093">
                  <a:moveTo>
                    <a:pt x="533" y="154"/>
                  </a:moveTo>
                  <a:cubicBezTo>
                    <a:pt x="759" y="154"/>
                    <a:pt x="948" y="298"/>
                    <a:pt x="948" y="524"/>
                  </a:cubicBezTo>
                  <a:cubicBezTo>
                    <a:pt x="948" y="750"/>
                    <a:pt x="759" y="939"/>
                    <a:pt x="533" y="939"/>
                  </a:cubicBezTo>
                  <a:cubicBezTo>
                    <a:pt x="307" y="939"/>
                    <a:pt x="154" y="750"/>
                    <a:pt x="154" y="524"/>
                  </a:cubicBezTo>
                  <a:cubicBezTo>
                    <a:pt x="154" y="298"/>
                    <a:pt x="307" y="154"/>
                    <a:pt x="533" y="154"/>
                  </a:cubicBezTo>
                  <a:close/>
                  <a:moveTo>
                    <a:pt x="533" y="0"/>
                  </a:moveTo>
                  <a:cubicBezTo>
                    <a:pt x="226" y="0"/>
                    <a:pt x="0" y="226"/>
                    <a:pt x="0" y="524"/>
                  </a:cubicBezTo>
                  <a:cubicBezTo>
                    <a:pt x="0" y="831"/>
                    <a:pt x="226" y="1093"/>
                    <a:pt x="533" y="1093"/>
                  </a:cubicBezTo>
                  <a:cubicBezTo>
                    <a:pt x="831" y="1093"/>
                    <a:pt x="1093" y="831"/>
                    <a:pt x="1093" y="524"/>
                  </a:cubicBezTo>
                  <a:cubicBezTo>
                    <a:pt x="1093" y="226"/>
                    <a:pt x="831" y="0"/>
                    <a:pt x="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2914989" y="1087400"/>
              <a:ext cx="68845" cy="68845"/>
            </a:xfrm>
            <a:custGeom>
              <a:rect b="b" l="l" r="r" t="t"/>
              <a:pathLst>
                <a:path extrusionOk="0" h="1093" w="1093">
                  <a:moveTo>
                    <a:pt x="533" y="154"/>
                  </a:moveTo>
                  <a:cubicBezTo>
                    <a:pt x="759" y="154"/>
                    <a:pt x="948" y="343"/>
                    <a:pt x="948" y="533"/>
                  </a:cubicBezTo>
                  <a:cubicBezTo>
                    <a:pt x="948" y="758"/>
                    <a:pt x="759" y="948"/>
                    <a:pt x="533" y="948"/>
                  </a:cubicBezTo>
                  <a:cubicBezTo>
                    <a:pt x="343" y="948"/>
                    <a:pt x="154" y="758"/>
                    <a:pt x="154" y="533"/>
                  </a:cubicBezTo>
                  <a:cubicBezTo>
                    <a:pt x="154" y="343"/>
                    <a:pt x="343" y="154"/>
                    <a:pt x="533" y="154"/>
                  </a:cubicBezTo>
                  <a:close/>
                  <a:moveTo>
                    <a:pt x="533" y="0"/>
                  </a:moveTo>
                  <a:cubicBezTo>
                    <a:pt x="226" y="0"/>
                    <a:pt x="0" y="226"/>
                    <a:pt x="0" y="533"/>
                  </a:cubicBezTo>
                  <a:cubicBezTo>
                    <a:pt x="0" y="831"/>
                    <a:pt x="226" y="1092"/>
                    <a:pt x="533" y="1092"/>
                  </a:cubicBezTo>
                  <a:cubicBezTo>
                    <a:pt x="831" y="1092"/>
                    <a:pt x="1093" y="831"/>
                    <a:pt x="1093" y="533"/>
                  </a:cubicBezTo>
                  <a:cubicBezTo>
                    <a:pt x="1093" y="226"/>
                    <a:pt x="831" y="0"/>
                    <a:pt x="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625734" y="2630017"/>
              <a:ext cx="68908" cy="68908"/>
            </a:xfrm>
            <a:custGeom>
              <a:rect b="b" l="l" r="r" t="t"/>
              <a:pathLst>
                <a:path extrusionOk="0" h="1094" w="1094">
                  <a:moveTo>
                    <a:pt x="570" y="154"/>
                  </a:moveTo>
                  <a:cubicBezTo>
                    <a:pt x="795" y="154"/>
                    <a:pt x="949" y="335"/>
                    <a:pt x="949" y="561"/>
                  </a:cubicBezTo>
                  <a:cubicBezTo>
                    <a:pt x="949" y="786"/>
                    <a:pt x="795" y="940"/>
                    <a:pt x="570" y="940"/>
                  </a:cubicBezTo>
                  <a:cubicBezTo>
                    <a:pt x="344" y="940"/>
                    <a:pt x="154" y="786"/>
                    <a:pt x="154" y="561"/>
                  </a:cubicBezTo>
                  <a:cubicBezTo>
                    <a:pt x="154" y="335"/>
                    <a:pt x="344" y="154"/>
                    <a:pt x="570" y="154"/>
                  </a:cubicBezTo>
                  <a:close/>
                  <a:moveTo>
                    <a:pt x="570" y="1"/>
                  </a:moveTo>
                  <a:cubicBezTo>
                    <a:pt x="272" y="1"/>
                    <a:pt x="1" y="263"/>
                    <a:pt x="1" y="561"/>
                  </a:cubicBezTo>
                  <a:cubicBezTo>
                    <a:pt x="1" y="868"/>
                    <a:pt x="272" y="1093"/>
                    <a:pt x="570" y="1093"/>
                  </a:cubicBezTo>
                  <a:cubicBezTo>
                    <a:pt x="868" y="1093"/>
                    <a:pt x="1093" y="868"/>
                    <a:pt x="1093" y="561"/>
                  </a:cubicBezTo>
                  <a:cubicBezTo>
                    <a:pt x="1093" y="263"/>
                    <a:pt x="868" y="1"/>
                    <a:pt x="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24"/>
            <p:cNvGrpSpPr/>
            <p:nvPr/>
          </p:nvGrpSpPr>
          <p:grpSpPr>
            <a:xfrm>
              <a:off x="1959125" y="1632756"/>
              <a:ext cx="1308463" cy="2440749"/>
              <a:chOff x="-366824" y="3169285"/>
              <a:chExt cx="519334" cy="968743"/>
            </a:xfrm>
          </p:grpSpPr>
          <p:sp>
            <p:nvSpPr>
              <p:cNvPr id="554" name="Google Shape;554;p24"/>
              <p:cNvSpPr/>
              <p:nvPr/>
            </p:nvSpPr>
            <p:spPr>
              <a:xfrm>
                <a:off x="-92734" y="3939869"/>
                <a:ext cx="27387" cy="44110"/>
              </a:xfrm>
              <a:custGeom>
                <a:rect b="b" l="l" r="r" t="t"/>
                <a:pathLst>
                  <a:path extrusionOk="0" h="786" w="488">
                    <a:moveTo>
                      <a:pt x="36" y="0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1" y="73"/>
                    </a:lnTo>
                    <a:lnTo>
                      <a:pt x="117" y="73"/>
                    </a:lnTo>
                    <a:lnTo>
                      <a:pt x="117" y="109"/>
                    </a:lnTo>
                    <a:lnTo>
                      <a:pt x="117" y="145"/>
                    </a:lnTo>
                    <a:lnTo>
                      <a:pt x="154" y="181"/>
                    </a:lnTo>
                    <a:lnTo>
                      <a:pt x="154" y="226"/>
                    </a:lnTo>
                    <a:lnTo>
                      <a:pt x="190" y="262"/>
                    </a:lnTo>
                    <a:lnTo>
                      <a:pt x="190" y="298"/>
                    </a:lnTo>
                    <a:lnTo>
                      <a:pt x="226" y="334"/>
                    </a:lnTo>
                    <a:lnTo>
                      <a:pt x="226" y="371"/>
                    </a:lnTo>
                    <a:lnTo>
                      <a:pt x="262" y="407"/>
                    </a:lnTo>
                    <a:lnTo>
                      <a:pt x="262" y="452"/>
                    </a:lnTo>
                    <a:lnTo>
                      <a:pt x="307" y="488"/>
                    </a:lnTo>
                    <a:lnTo>
                      <a:pt x="307" y="524"/>
                    </a:lnTo>
                    <a:lnTo>
                      <a:pt x="343" y="596"/>
                    </a:lnTo>
                    <a:lnTo>
                      <a:pt x="379" y="596"/>
                    </a:lnTo>
                    <a:lnTo>
                      <a:pt x="379" y="596"/>
                    </a:lnTo>
                    <a:lnTo>
                      <a:pt x="379" y="632"/>
                    </a:lnTo>
                    <a:lnTo>
                      <a:pt x="379" y="632"/>
                    </a:lnTo>
                    <a:lnTo>
                      <a:pt x="379" y="632"/>
                    </a:lnTo>
                    <a:lnTo>
                      <a:pt x="415" y="678"/>
                    </a:lnTo>
                    <a:lnTo>
                      <a:pt x="415" y="678"/>
                    </a:lnTo>
                    <a:lnTo>
                      <a:pt x="415" y="678"/>
                    </a:lnTo>
                    <a:lnTo>
                      <a:pt x="415" y="714"/>
                    </a:lnTo>
                    <a:lnTo>
                      <a:pt x="415" y="714"/>
                    </a:lnTo>
                    <a:lnTo>
                      <a:pt x="451" y="714"/>
                    </a:lnTo>
                    <a:lnTo>
                      <a:pt x="451" y="714"/>
                    </a:lnTo>
                    <a:lnTo>
                      <a:pt x="451" y="714"/>
                    </a:lnTo>
                    <a:lnTo>
                      <a:pt x="451" y="714"/>
                    </a:lnTo>
                    <a:lnTo>
                      <a:pt x="451" y="714"/>
                    </a:lnTo>
                    <a:lnTo>
                      <a:pt x="451" y="714"/>
                    </a:lnTo>
                    <a:lnTo>
                      <a:pt x="451" y="678"/>
                    </a:lnTo>
                    <a:lnTo>
                      <a:pt x="415" y="678"/>
                    </a:lnTo>
                    <a:lnTo>
                      <a:pt x="415" y="632"/>
                    </a:lnTo>
                    <a:lnTo>
                      <a:pt x="415" y="632"/>
                    </a:lnTo>
                    <a:lnTo>
                      <a:pt x="415" y="632"/>
                    </a:lnTo>
                    <a:lnTo>
                      <a:pt x="415" y="632"/>
                    </a:lnTo>
                    <a:lnTo>
                      <a:pt x="415" y="632"/>
                    </a:lnTo>
                    <a:lnTo>
                      <a:pt x="415" y="596"/>
                    </a:lnTo>
                    <a:lnTo>
                      <a:pt x="415" y="596"/>
                    </a:lnTo>
                    <a:lnTo>
                      <a:pt x="415" y="596"/>
                    </a:lnTo>
                    <a:lnTo>
                      <a:pt x="415" y="560"/>
                    </a:lnTo>
                    <a:lnTo>
                      <a:pt x="415" y="560"/>
                    </a:lnTo>
                    <a:lnTo>
                      <a:pt x="415" y="524"/>
                    </a:lnTo>
                    <a:lnTo>
                      <a:pt x="415" y="524"/>
                    </a:lnTo>
                    <a:lnTo>
                      <a:pt x="415" y="488"/>
                    </a:lnTo>
                    <a:lnTo>
                      <a:pt x="379" y="488"/>
                    </a:lnTo>
                    <a:lnTo>
                      <a:pt x="379" y="452"/>
                    </a:lnTo>
                    <a:lnTo>
                      <a:pt x="379" y="407"/>
                    </a:lnTo>
                    <a:lnTo>
                      <a:pt x="379" y="371"/>
                    </a:lnTo>
                    <a:lnTo>
                      <a:pt x="379" y="371"/>
                    </a:lnTo>
                    <a:lnTo>
                      <a:pt x="343" y="334"/>
                    </a:lnTo>
                    <a:lnTo>
                      <a:pt x="343" y="334"/>
                    </a:lnTo>
                    <a:lnTo>
                      <a:pt x="343" y="298"/>
                    </a:lnTo>
                    <a:lnTo>
                      <a:pt x="343" y="298"/>
                    </a:lnTo>
                    <a:lnTo>
                      <a:pt x="343" y="262"/>
                    </a:lnTo>
                    <a:lnTo>
                      <a:pt x="343" y="262"/>
                    </a:lnTo>
                    <a:lnTo>
                      <a:pt x="343" y="262"/>
                    </a:lnTo>
                    <a:lnTo>
                      <a:pt x="343" y="226"/>
                    </a:lnTo>
                    <a:lnTo>
                      <a:pt x="307" y="226"/>
                    </a:lnTo>
                    <a:lnTo>
                      <a:pt x="307" y="181"/>
                    </a:lnTo>
                    <a:lnTo>
                      <a:pt x="307" y="181"/>
                    </a:lnTo>
                    <a:lnTo>
                      <a:pt x="307" y="181"/>
                    </a:lnTo>
                    <a:lnTo>
                      <a:pt x="307" y="145"/>
                    </a:lnTo>
                    <a:lnTo>
                      <a:pt x="307" y="145"/>
                    </a:lnTo>
                    <a:lnTo>
                      <a:pt x="307" y="145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109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07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73"/>
                    </a:lnTo>
                    <a:lnTo>
                      <a:pt x="343" y="109"/>
                    </a:lnTo>
                    <a:lnTo>
                      <a:pt x="343" y="109"/>
                    </a:lnTo>
                    <a:lnTo>
                      <a:pt x="343" y="109"/>
                    </a:lnTo>
                    <a:lnTo>
                      <a:pt x="343" y="109"/>
                    </a:lnTo>
                    <a:lnTo>
                      <a:pt x="343" y="145"/>
                    </a:lnTo>
                    <a:lnTo>
                      <a:pt x="379" y="145"/>
                    </a:lnTo>
                    <a:lnTo>
                      <a:pt x="379" y="145"/>
                    </a:lnTo>
                    <a:lnTo>
                      <a:pt x="379" y="145"/>
                    </a:lnTo>
                    <a:lnTo>
                      <a:pt x="379" y="145"/>
                    </a:lnTo>
                    <a:lnTo>
                      <a:pt x="379" y="181"/>
                    </a:lnTo>
                    <a:lnTo>
                      <a:pt x="379" y="181"/>
                    </a:lnTo>
                    <a:lnTo>
                      <a:pt x="379" y="226"/>
                    </a:lnTo>
                    <a:lnTo>
                      <a:pt x="379" y="226"/>
                    </a:lnTo>
                    <a:lnTo>
                      <a:pt x="379" y="226"/>
                    </a:lnTo>
                    <a:lnTo>
                      <a:pt x="379" y="262"/>
                    </a:lnTo>
                    <a:lnTo>
                      <a:pt x="415" y="262"/>
                    </a:lnTo>
                    <a:lnTo>
                      <a:pt x="415" y="298"/>
                    </a:lnTo>
                    <a:lnTo>
                      <a:pt x="415" y="298"/>
                    </a:lnTo>
                    <a:lnTo>
                      <a:pt x="415" y="334"/>
                    </a:lnTo>
                    <a:lnTo>
                      <a:pt x="415" y="334"/>
                    </a:lnTo>
                    <a:lnTo>
                      <a:pt x="415" y="371"/>
                    </a:lnTo>
                    <a:lnTo>
                      <a:pt x="451" y="407"/>
                    </a:lnTo>
                    <a:lnTo>
                      <a:pt x="451" y="452"/>
                    </a:lnTo>
                    <a:lnTo>
                      <a:pt x="451" y="452"/>
                    </a:lnTo>
                    <a:lnTo>
                      <a:pt x="451" y="488"/>
                    </a:lnTo>
                    <a:lnTo>
                      <a:pt x="451" y="488"/>
                    </a:lnTo>
                    <a:lnTo>
                      <a:pt x="451" y="524"/>
                    </a:lnTo>
                    <a:lnTo>
                      <a:pt x="451" y="560"/>
                    </a:lnTo>
                    <a:lnTo>
                      <a:pt x="488" y="560"/>
                    </a:lnTo>
                    <a:lnTo>
                      <a:pt x="488" y="560"/>
                    </a:lnTo>
                    <a:lnTo>
                      <a:pt x="488" y="596"/>
                    </a:lnTo>
                    <a:lnTo>
                      <a:pt x="488" y="596"/>
                    </a:lnTo>
                    <a:lnTo>
                      <a:pt x="488" y="596"/>
                    </a:lnTo>
                    <a:lnTo>
                      <a:pt x="488" y="632"/>
                    </a:lnTo>
                    <a:lnTo>
                      <a:pt x="488" y="632"/>
                    </a:lnTo>
                    <a:lnTo>
                      <a:pt x="488" y="632"/>
                    </a:lnTo>
                    <a:lnTo>
                      <a:pt x="488" y="632"/>
                    </a:lnTo>
                    <a:lnTo>
                      <a:pt x="488" y="678"/>
                    </a:lnTo>
                    <a:lnTo>
                      <a:pt x="488" y="678"/>
                    </a:lnTo>
                    <a:lnTo>
                      <a:pt x="488" y="678"/>
                    </a:lnTo>
                    <a:lnTo>
                      <a:pt x="488" y="714"/>
                    </a:lnTo>
                    <a:lnTo>
                      <a:pt x="488" y="714"/>
                    </a:lnTo>
                    <a:lnTo>
                      <a:pt x="488" y="714"/>
                    </a:lnTo>
                    <a:lnTo>
                      <a:pt x="488" y="750"/>
                    </a:lnTo>
                    <a:lnTo>
                      <a:pt x="488" y="750"/>
                    </a:lnTo>
                    <a:lnTo>
                      <a:pt x="488" y="750"/>
                    </a:lnTo>
                    <a:lnTo>
                      <a:pt x="488" y="750"/>
                    </a:lnTo>
                    <a:lnTo>
                      <a:pt x="488" y="750"/>
                    </a:lnTo>
                    <a:lnTo>
                      <a:pt x="488" y="750"/>
                    </a:lnTo>
                    <a:lnTo>
                      <a:pt x="488" y="750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88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51" y="786"/>
                    </a:lnTo>
                    <a:lnTo>
                      <a:pt x="415" y="786"/>
                    </a:lnTo>
                    <a:lnTo>
                      <a:pt x="415" y="786"/>
                    </a:lnTo>
                    <a:lnTo>
                      <a:pt x="415" y="786"/>
                    </a:lnTo>
                    <a:lnTo>
                      <a:pt x="415" y="786"/>
                    </a:lnTo>
                    <a:lnTo>
                      <a:pt x="415" y="786"/>
                    </a:lnTo>
                    <a:lnTo>
                      <a:pt x="415" y="750"/>
                    </a:lnTo>
                    <a:lnTo>
                      <a:pt x="379" y="750"/>
                    </a:lnTo>
                    <a:lnTo>
                      <a:pt x="379" y="750"/>
                    </a:lnTo>
                    <a:lnTo>
                      <a:pt x="379" y="750"/>
                    </a:lnTo>
                    <a:lnTo>
                      <a:pt x="379" y="750"/>
                    </a:lnTo>
                    <a:lnTo>
                      <a:pt x="379" y="714"/>
                    </a:lnTo>
                    <a:lnTo>
                      <a:pt x="379" y="714"/>
                    </a:lnTo>
                    <a:lnTo>
                      <a:pt x="343" y="714"/>
                    </a:lnTo>
                    <a:lnTo>
                      <a:pt x="343" y="678"/>
                    </a:lnTo>
                    <a:lnTo>
                      <a:pt x="343" y="678"/>
                    </a:lnTo>
                    <a:lnTo>
                      <a:pt x="343" y="678"/>
                    </a:lnTo>
                    <a:lnTo>
                      <a:pt x="307" y="632"/>
                    </a:lnTo>
                    <a:lnTo>
                      <a:pt x="307" y="632"/>
                    </a:lnTo>
                    <a:lnTo>
                      <a:pt x="307" y="632"/>
                    </a:lnTo>
                    <a:lnTo>
                      <a:pt x="262" y="560"/>
                    </a:lnTo>
                    <a:lnTo>
                      <a:pt x="262" y="524"/>
                    </a:lnTo>
                    <a:lnTo>
                      <a:pt x="226" y="488"/>
                    </a:lnTo>
                    <a:lnTo>
                      <a:pt x="190" y="452"/>
                    </a:lnTo>
                    <a:lnTo>
                      <a:pt x="190" y="407"/>
                    </a:lnTo>
                    <a:lnTo>
                      <a:pt x="154" y="371"/>
                    </a:lnTo>
                    <a:lnTo>
                      <a:pt x="154" y="334"/>
                    </a:lnTo>
                    <a:lnTo>
                      <a:pt x="117" y="298"/>
                    </a:lnTo>
                    <a:lnTo>
                      <a:pt x="117" y="262"/>
                    </a:lnTo>
                    <a:lnTo>
                      <a:pt x="81" y="226"/>
                    </a:lnTo>
                    <a:lnTo>
                      <a:pt x="81" y="181"/>
                    </a:lnTo>
                    <a:lnTo>
                      <a:pt x="81" y="145"/>
                    </a:lnTo>
                    <a:lnTo>
                      <a:pt x="36" y="109"/>
                    </a:lnTo>
                    <a:lnTo>
                      <a:pt x="36" y="73"/>
                    </a:lnTo>
                    <a:lnTo>
                      <a:pt x="36" y="73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D8E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-366824" y="3209299"/>
                <a:ext cx="440823" cy="390651"/>
              </a:xfrm>
              <a:custGeom>
                <a:rect b="b" l="l" r="r" t="t"/>
                <a:pathLst>
                  <a:path extrusionOk="0" h="6961" w="7855">
                    <a:moveTo>
                      <a:pt x="2519" y="380"/>
                    </a:moveTo>
                    <a:cubicBezTo>
                      <a:pt x="3385" y="1"/>
                      <a:pt x="5227" y="73"/>
                      <a:pt x="6392" y="560"/>
                    </a:cubicBezTo>
                    <a:cubicBezTo>
                      <a:pt x="6392" y="560"/>
                      <a:pt x="7854" y="1165"/>
                      <a:pt x="7294" y="2673"/>
                    </a:cubicBezTo>
                    <a:cubicBezTo>
                      <a:pt x="6879" y="3874"/>
                      <a:pt x="7592" y="4027"/>
                      <a:pt x="7674" y="5038"/>
                    </a:cubicBezTo>
                    <a:cubicBezTo>
                      <a:pt x="7746" y="6203"/>
                      <a:pt x="6807" y="6473"/>
                      <a:pt x="6617" y="6582"/>
                    </a:cubicBezTo>
                    <a:cubicBezTo>
                      <a:pt x="6617" y="6582"/>
                      <a:pt x="7069" y="5977"/>
                      <a:pt x="6581" y="5453"/>
                    </a:cubicBezTo>
                    <a:cubicBezTo>
                      <a:pt x="6166" y="5002"/>
                      <a:pt x="6319" y="4551"/>
                      <a:pt x="6319" y="4551"/>
                    </a:cubicBezTo>
                    <a:cubicBezTo>
                      <a:pt x="6319" y="4551"/>
                      <a:pt x="5904" y="4812"/>
                      <a:pt x="6392" y="5417"/>
                    </a:cubicBezTo>
                    <a:cubicBezTo>
                      <a:pt x="6843" y="6022"/>
                      <a:pt x="6428" y="6618"/>
                      <a:pt x="6428" y="6618"/>
                    </a:cubicBezTo>
                    <a:cubicBezTo>
                      <a:pt x="6428" y="6618"/>
                      <a:pt x="5823" y="6961"/>
                      <a:pt x="4965" y="6808"/>
                    </a:cubicBezTo>
                    <a:cubicBezTo>
                      <a:pt x="4135" y="6654"/>
                      <a:pt x="858" y="5941"/>
                      <a:pt x="406" y="5119"/>
                    </a:cubicBezTo>
                    <a:cubicBezTo>
                      <a:pt x="406" y="5119"/>
                      <a:pt x="1309" y="4930"/>
                      <a:pt x="1426" y="3765"/>
                    </a:cubicBezTo>
                    <a:cubicBezTo>
                      <a:pt x="1426" y="3765"/>
                      <a:pt x="1047" y="5002"/>
                      <a:pt x="226" y="4966"/>
                    </a:cubicBezTo>
                    <a:lnTo>
                      <a:pt x="0" y="3946"/>
                    </a:lnTo>
                    <a:cubicBezTo>
                      <a:pt x="0" y="3946"/>
                      <a:pt x="1273" y="3946"/>
                      <a:pt x="1237" y="2781"/>
                    </a:cubicBezTo>
                    <a:cubicBezTo>
                      <a:pt x="1165" y="1770"/>
                      <a:pt x="1724" y="714"/>
                      <a:pt x="2519" y="38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-350101" y="3540631"/>
                <a:ext cx="278692" cy="597397"/>
              </a:xfrm>
              <a:custGeom>
                <a:rect b="b" l="l" r="r" t="t"/>
                <a:pathLst>
                  <a:path extrusionOk="0" h="10645" w="4966">
                    <a:moveTo>
                      <a:pt x="3124" y="1"/>
                    </a:moveTo>
                    <a:cubicBezTo>
                      <a:pt x="3124" y="1"/>
                      <a:pt x="2185" y="73"/>
                      <a:pt x="1354" y="1581"/>
                    </a:cubicBezTo>
                    <a:cubicBezTo>
                      <a:pt x="749" y="2673"/>
                      <a:pt x="190" y="5607"/>
                      <a:pt x="72" y="6961"/>
                    </a:cubicBezTo>
                    <a:cubicBezTo>
                      <a:pt x="0" y="7972"/>
                      <a:pt x="605" y="9741"/>
                      <a:pt x="641" y="9931"/>
                    </a:cubicBezTo>
                    <a:cubicBezTo>
                      <a:pt x="785" y="10644"/>
                      <a:pt x="1318" y="10229"/>
                      <a:pt x="1165" y="9218"/>
                    </a:cubicBezTo>
                    <a:cubicBezTo>
                      <a:pt x="1011" y="7972"/>
                      <a:pt x="975" y="7448"/>
                      <a:pt x="1165" y="6699"/>
                    </a:cubicBezTo>
                    <a:cubicBezTo>
                      <a:pt x="1842" y="3874"/>
                      <a:pt x="4965" y="867"/>
                      <a:pt x="3124" y="1"/>
                    </a:cubicBezTo>
                    <a:close/>
                  </a:path>
                </a:pathLst>
              </a:custGeom>
              <a:solidFill>
                <a:srgbClr val="A77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-284777" y="3181968"/>
                <a:ext cx="333409" cy="787364"/>
              </a:xfrm>
              <a:custGeom>
                <a:rect b="b" l="l" r="r" t="t"/>
                <a:pathLst>
                  <a:path extrusionOk="0" h="14030" w="5941">
                    <a:moveTo>
                      <a:pt x="488" y="2483"/>
                    </a:moveTo>
                    <a:cubicBezTo>
                      <a:pt x="1" y="3647"/>
                      <a:pt x="154" y="4433"/>
                      <a:pt x="831" y="5381"/>
                    </a:cubicBezTo>
                    <a:lnTo>
                      <a:pt x="1698" y="5489"/>
                    </a:lnTo>
                    <a:lnTo>
                      <a:pt x="1878" y="6238"/>
                    </a:lnTo>
                    <a:cubicBezTo>
                      <a:pt x="1878" y="6238"/>
                      <a:pt x="1355" y="6771"/>
                      <a:pt x="605" y="7899"/>
                    </a:cubicBezTo>
                    <a:cubicBezTo>
                      <a:pt x="190" y="8613"/>
                      <a:pt x="795" y="10039"/>
                      <a:pt x="37" y="13316"/>
                    </a:cubicBezTo>
                    <a:cubicBezTo>
                      <a:pt x="37" y="13316"/>
                      <a:pt x="1201" y="14029"/>
                      <a:pt x="3684" y="13542"/>
                    </a:cubicBezTo>
                    <a:cubicBezTo>
                      <a:pt x="3684" y="13542"/>
                      <a:pt x="5941" y="10039"/>
                      <a:pt x="5038" y="7258"/>
                    </a:cubicBezTo>
                    <a:cubicBezTo>
                      <a:pt x="4668" y="6202"/>
                      <a:pt x="2330" y="5336"/>
                      <a:pt x="3232" y="5110"/>
                    </a:cubicBezTo>
                    <a:cubicBezTo>
                      <a:pt x="4442" y="4776"/>
                      <a:pt x="5381" y="2709"/>
                      <a:pt x="4253" y="1725"/>
                    </a:cubicBezTo>
                    <a:cubicBezTo>
                      <a:pt x="2257" y="0"/>
                      <a:pt x="1129" y="1047"/>
                      <a:pt x="488" y="2483"/>
                    </a:cubicBezTo>
                    <a:close/>
                  </a:path>
                </a:pathLst>
              </a:custGeom>
              <a:solidFill>
                <a:srgbClr val="A77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-303525" y="3519350"/>
                <a:ext cx="339526" cy="484360"/>
              </a:xfrm>
              <a:custGeom>
                <a:rect b="b" l="l" r="r" t="t"/>
                <a:pathLst>
                  <a:path extrusionOk="0" h="8397" w="6050">
                    <a:moveTo>
                      <a:pt x="4740" y="1"/>
                    </a:moveTo>
                    <a:cubicBezTo>
                      <a:pt x="4740" y="1"/>
                      <a:pt x="3494" y="1996"/>
                      <a:pt x="4514" y="3729"/>
                    </a:cubicBezTo>
                    <a:cubicBezTo>
                      <a:pt x="4921" y="4442"/>
                      <a:pt x="6049" y="5607"/>
                      <a:pt x="6049" y="5607"/>
                    </a:cubicBezTo>
                    <a:lnTo>
                      <a:pt x="4659" y="8396"/>
                    </a:lnTo>
                    <a:lnTo>
                      <a:pt x="37" y="7223"/>
                    </a:lnTo>
                    <a:cubicBezTo>
                      <a:pt x="37" y="7223"/>
                      <a:pt x="1" y="2898"/>
                      <a:pt x="1914" y="82"/>
                    </a:cubicBezTo>
                    <a:cubicBezTo>
                      <a:pt x="1914" y="82"/>
                      <a:pt x="3684" y="1210"/>
                      <a:pt x="4740" y="1"/>
                    </a:cubicBezTo>
                    <a:close/>
                  </a:path>
                </a:pathLst>
              </a:custGeom>
              <a:solidFill>
                <a:srgbClr val="FDF2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-297460" y="3531524"/>
                <a:ext cx="449970" cy="587240"/>
              </a:xfrm>
              <a:custGeom>
                <a:rect b="b" l="l" r="r" t="t"/>
                <a:pathLst>
                  <a:path extrusionOk="0" h="10464" w="8018">
                    <a:moveTo>
                      <a:pt x="4063" y="81"/>
                    </a:moveTo>
                    <a:cubicBezTo>
                      <a:pt x="4063" y="81"/>
                      <a:pt x="3729" y="1210"/>
                      <a:pt x="3955" y="2185"/>
                    </a:cubicBezTo>
                    <a:cubicBezTo>
                      <a:pt x="4099" y="2934"/>
                      <a:pt x="5264" y="5227"/>
                      <a:pt x="5905" y="6581"/>
                    </a:cubicBezTo>
                    <a:cubicBezTo>
                      <a:pt x="6131" y="7033"/>
                      <a:pt x="2032" y="9253"/>
                      <a:pt x="1021" y="9515"/>
                    </a:cubicBezTo>
                    <a:cubicBezTo>
                      <a:pt x="524" y="9669"/>
                      <a:pt x="299" y="10237"/>
                      <a:pt x="1" y="10463"/>
                    </a:cubicBezTo>
                    <a:cubicBezTo>
                      <a:pt x="1" y="10463"/>
                      <a:pt x="8017" y="9145"/>
                      <a:pt x="7828" y="7303"/>
                    </a:cubicBezTo>
                    <a:cubicBezTo>
                      <a:pt x="7747" y="6509"/>
                      <a:pt x="6844" y="4026"/>
                      <a:pt x="6167" y="2221"/>
                    </a:cubicBezTo>
                    <a:cubicBezTo>
                      <a:pt x="5869" y="1354"/>
                      <a:pt x="4894" y="0"/>
                      <a:pt x="4063" y="81"/>
                    </a:cubicBezTo>
                    <a:close/>
                  </a:path>
                </a:pathLst>
              </a:custGeom>
              <a:solidFill>
                <a:srgbClr val="A77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-257390" y="3169285"/>
                <a:ext cx="306022" cy="416018"/>
              </a:xfrm>
              <a:custGeom>
                <a:rect b="b" l="l" r="r" t="t"/>
                <a:pathLst>
                  <a:path extrusionOk="0" h="7413" w="5453">
                    <a:moveTo>
                      <a:pt x="533" y="1201"/>
                    </a:moveTo>
                    <a:cubicBezTo>
                      <a:pt x="533" y="1201"/>
                      <a:pt x="0" y="2366"/>
                      <a:pt x="867" y="3575"/>
                    </a:cubicBezTo>
                    <a:lnTo>
                      <a:pt x="1210" y="2853"/>
                    </a:lnTo>
                    <a:cubicBezTo>
                      <a:pt x="1210" y="2853"/>
                      <a:pt x="903" y="3612"/>
                      <a:pt x="2221" y="4253"/>
                    </a:cubicBezTo>
                    <a:cubicBezTo>
                      <a:pt x="2221" y="4253"/>
                      <a:pt x="2410" y="5155"/>
                      <a:pt x="1923" y="5417"/>
                    </a:cubicBezTo>
                    <a:cubicBezTo>
                      <a:pt x="1923" y="5417"/>
                      <a:pt x="2564" y="5381"/>
                      <a:pt x="2636" y="4325"/>
                    </a:cubicBezTo>
                    <a:cubicBezTo>
                      <a:pt x="2636" y="4325"/>
                      <a:pt x="2970" y="3909"/>
                      <a:pt x="3277" y="4253"/>
                    </a:cubicBezTo>
                    <a:cubicBezTo>
                      <a:pt x="3539" y="4587"/>
                      <a:pt x="3241" y="5228"/>
                      <a:pt x="2564" y="5381"/>
                    </a:cubicBezTo>
                    <a:cubicBezTo>
                      <a:pt x="2564" y="5381"/>
                      <a:pt x="2257" y="6654"/>
                      <a:pt x="1580" y="6771"/>
                    </a:cubicBezTo>
                    <a:lnTo>
                      <a:pt x="2031" y="6916"/>
                    </a:lnTo>
                    <a:cubicBezTo>
                      <a:pt x="2031" y="6916"/>
                      <a:pt x="2447" y="6546"/>
                      <a:pt x="2672" y="5905"/>
                    </a:cubicBezTo>
                    <a:cubicBezTo>
                      <a:pt x="2672" y="5905"/>
                      <a:pt x="2672" y="6428"/>
                      <a:pt x="2293" y="6880"/>
                    </a:cubicBezTo>
                    <a:cubicBezTo>
                      <a:pt x="2293" y="6880"/>
                      <a:pt x="3277" y="7412"/>
                      <a:pt x="3647" y="6961"/>
                    </a:cubicBezTo>
                    <a:cubicBezTo>
                      <a:pt x="3647" y="6961"/>
                      <a:pt x="3385" y="4966"/>
                      <a:pt x="4442" y="4063"/>
                    </a:cubicBezTo>
                    <a:cubicBezTo>
                      <a:pt x="5453" y="3196"/>
                      <a:pt x="4144" y="1"/>
                      <a:pt x="533" y="1201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24"/>
            <p:cNvGrpSpPr/>
            <p:nvPr/>
          </p:nvGrpSpPr>
          <p:grpSpPr>
            <a:xfrm>
              <a:off x="899226" y="3502074"/>
              <a:ext cx="3454486" cy="1139570"/>
              <a:chOff x="399025" y="3961000"/>
              <a:chExt cx="1371100" cy="452300"/>
            </a:xfrm>
          </p:grpSpPr>
          <p:sp>
            <p:nvSpPr>
              <p:cNvPr id="562" name="Google Shape;562;p24"/>
              <p:cNvSpPr/>
              <p:nvPr/>
            </p:nvSpPr>
            <p:spPr>
              <a:xfrm>
                <a:off x="399025" y="4092575"/>
                <a:ext cx="406275" cy="320725"/>
              </a:xfrm>
              <a:custGeom>
                <a:rect b="b" l="l" r="r" t="t"/>
                <a:pathLst>
                  <a:path extrusionOk="0" h="12829" w="16251">
                    <a:moveTo>
                      <a:pt x="8721" y="0"/>
                    </a:moveTo>
                    <a:cubicBezTo>
                      <a:pt x="4208" y="2221"/>
                      <a:pt x="488" y="5498"/>
                      <a:pt x="1" y="6401"/>
                    </a:cubicBezTo>
                    <a:cubicBezTo>
                      <a:pt x="3079" y="6699"/>
                      <a:pt x="6203" y="6852"/>
                      <a:pt x="6203" y="6852"/>
                    </a:cubicBezTo>
                    <a:cubicBezTo>
                      <a:pt x="6203" y="6852"/>
                      <a:pt x="6320" y="11628"/>
                      <a:pt x="6618" y="12828"/>
                    </a:cubicBezTo>
                    <a:cubicBezTo>
                      <a:pt x="10834" y="9028"/>
                      <a:pt x="16250" y="6401"/>
                      <a:pt x="16250" y="6401"/>
                    </a:cubicBezTo>
                    <a:cubicBezTo>
                      <a:pt x="16250" y="6401"/>
                      <a:pt x="11321" y="795"/>
                      <a:pt x="8721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541900" y="4092575"/>
                <a:ext cx="263400" cy="202225"/>
              </a:xfrm>
              <a:custGeom>
                <a:rect b="b" l="l" r="r" t="t"/>
                <a:pathLst>
                  <a:path extrusionOk="0" h="8089" w="10536">
                    <a:moveTo>
                      <a:pt x="3006" y="0"/>
                    </a:moveTo>
                    <a:cubicBezTo>
                      <a:pt x="3006" y="0"/>
                      <a:pt x="1165" y="984"/>
                      <a:pt x="0" y="1697"/>
                    </a:cubicBezTo>
                    <a:lnTo>
                      <a:pt x="2410" y="8089"/>
                    </a:lnTo>
                    <a:lnTo>
                      <a:pt x="10535" y="6401"/>
                    </a:lnTo>
                    <a:cubicBezTo>
                      <a:pt x="10535" y="6401"/>
                      <a:pt x="6202" y="2032"/>
                      <a:pt x="3006" y="0"/>
                    </a:cubicBezTo>
                    <a:close/>
                  </a:path>
                </a:pathLst>
              </a:custGeom>
              <a:solidFill>
                <a:srgbClr val="E077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640525" y="4203600"/>
                <a:ext cx="166575" cy="49000"/>
              </a:xfrm>
              <a:custGeom>
                <a:rect b="b" l="l" r="r" t="t"/>
                <a:pathLst>
                  <a:path extrusionOk="0" h="1960" w="6663">
                    <a:moveTo>
                      <a:pt x="6590" y="1"/>
                    </a:moveTo>
                    <a:cubicBezTo>
                      <a:pt x="6590" y="1"/>
                      <a:pt x="4478" y="154"/>
                      <a:pt x="0" y="1472"/>
                    </a:cubicBezTo>
                    <a:cubicBezTo>
                      <a:pt x="0" y="1472"/>
                      <a:pt x="4785" y="1653"/>
                      <a:pt x="6590" y="1960"/>
                    </a:cubicBezTo>
                    <a:cubicBezTo>
                      <a:pt x="6663" y="1057"/>
                      <a:pt x="6590" y="1"/>
                      <a:pt x="6590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1363850" y="4092575"/>
                <a:ext cx="406275" cy="320725"/>
              </a:xfrm>
              <a:custGeom>
                <a:rect b="b" l="l" r="r" t="t"/>
                <a:pathLst>
                  <a:path extrusionOk="0" h="12829" w="16251">
                    <a:moveTo>
                      <a:pt x="7521" y="0"/>
                    </a:moveTo>
                    <a:cubicBezTo>
                      <a:pt x="4921" y="795"/>
                      <a:pt x="1" y="6401"/>
                      <a:pt x="1" y="6401"/>
                    </a:cubicBezTo>
                    <a:cubicBezTo>
                      <a:pt x="1" y="6401"/>
                      <a:pt x="5417" y="9028"/>
                      <a:pt x="9624" y="12828"/>
                    </a:cubicBezTo>
                    <a:cubicBezTo>
                      <a:pt x="9931" y="11628"/>
                      <a:pt x="10039" y="6852"/>
                      <a:pt x="10039" y="6852"/>
                    </a:cubicBezTo>
                    <a:cubicBezTo>
                      <a:pt x="10039" y="6852"/>
                      <a:pt x="13127" y="6699"/>
                      <a:pt x="16250" y="6401"/>
                    </a:cubicBezTo>
                    <a:cubicBezTo>
                      <a:pt x="15754" y="5498"/>
                      <a:pt x="12034" y="2221"/>
                      <a:pt x="7521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1363850" y="4092575"/>
                <a:ext cx="262275" cy="202225"/>
              </a:xfrm>
              <a:custGeom>
                <a:rect b="b" l="l" r="r" t="t"/>
                <a:pathLst>
                  <a:path extrusionOk="0" h="8089" w="10491">
                    <a:moveTo>
                      <a:pt x="7521" y="0"/>
                    </a:moveTo>
                    <a:cubicBezTo>
                      <a:pt x="4325" y="2032"/>
                      <a:pt x="1" y="6401"/>
                      <a:pt x="1" y="6401"/>
                    </a:cubicBezTo>
                    <a:lnTo>
                      <a:pt x="8125" y="8089"/>
                    </a:lnTo>
                    <a:lnTo>
                      <a:pt x="10491" y="1697"/>
                    </a:lnTo>
                    <a:cubicBezTo>
                      <a:pt x="9362" y="984"/>
                      <a:pt x="7521" y="0"/>
                      <a:pt x="7521" y="0"/>
                    </a:cubicBezTo>
                    <a:close/>
                  </a:path>
                </a:pathLst>
              </a:custGeom>
              <a:solidFill>
                <a:srgbClr val="E077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1360925" y="4203600"/>
                <a:ext cx="166575" cy="49000"/>
              </a:xfrm>
              <a:custGeom>
                <a:rect b="b" l="l" r="r" t="t"/>
                <a:pathLst>
                  <a:path extrusionOk="0" h="1960" w="6663">
                    <a:moveTo>
                      <a:pt x="118" y="1"/>
                    </a:moveTo>
                    <a:cubicBezTo>
                      <a:pt x="118" y="1"/>
                      <a:pt x="0" y="1057"/>
                      <a:pt x="118" y="1960"/>
                    </a:cubicBezTo>
                    <a:cubicBezTo>
                      <a:pt x="1923" y="1653"/>
                      <a:pt x="6663" y="1472"/>
                      <a:pt x="6663" y="1472"/>
                    </a:cubicBezTo>
                    <a:cubicBezTo>
                      <a:pt x="2185" y="154"/>
                      <a:pt x="118" y="1"/>
                      <a:pt x="118" y="1"/>
                    </a:cubicBez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584100" y="3961000"/>
                <a:ext cx="1000725" cy="279425"/>
              </a:xfrm>
              <a:custGeom>
                <a:rect b="b" l="l" r="r" t="t"/>
                <a:pathLst>
                  <a:path extrusionOk="0" h="11177" w="40029">
                    <a:moveTo>
                      <a:pt x="20014" y="0"/>
                    </a:moveTo>
                    <a:lnTo>
                      <a:pt x="20014" y="36"/>
                    </a:lnTo>
                    <a:cubicBezTo>
                      <a:pt x="19978" y="36"/>
                      <a:pt x="20014" y="0"/>
                      <a:pt x="20014" y="0"/>
                    </a:cubicBezTo>
                    <a:lnTo>
                      <a:pt x="20014" y="0"/>
                    </a:lnTo>
                    <a:cubicBezTo>
                      <a:pt x="20014" y="0"/>
                      <a:pt x="7827" y="36"/>
                      <a:pt x="0" y="3160"/>
                    </a:cubicBezTo>
                    <a:cubicBezTo>
                      <a:pt x="0" y="3160"/>
                      <a:pt x="722" y="7863"/>
                      <a:pt x="2257" y="11176"/>
                    </a:cubicBezTo>
                    <a:cubicBezTo>
                      <a:pt x="5047" y="10382"/>
                      <a:pt x="11700" y="8766"/>
                      <a:pt x="20014" y="8766"/>
                    </a:cubicBezTo>
                    <a:cubicBezTo>
                      <a:pt x="28329" y="8766"/>
                      <a:pt x="34982" y="10382"/>
                      <a:pt x="37772" y="11176"/>
                    </a:cubicBezTo>
                    <a:cubicBezTo>
                      <a:pt x="39315" y="7863"/>
                      <a:pt x="40029" y="3160"/>
                      <a:pt x="40029" y="3160"/>
                    </a:cubicBezTo>
                    <a:cubicBezTo>
                      <a:pt x="32202" y="36"/>
                      <a:pt x="20014" y="0"/>
                      <a:pt x="20014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24"/>
            <p:cNvGrpSpPr/>
            <p:nvPr/>
          </p:nvGrpSpPr>
          <p:grpSpPr>
            <a:xfrm>
              <a:off x="2563631" y="2857524"/>
              <a:ext cx="291191" cy="419119"/>
              <a:chOff x="2155575" y="3738250"/>
              <a:chExt cx="115575" cy="166350"/>
            </a:xfrm>
          </p:grpSpPr>
          <p:sp>
            <p:nvSpPr>
              <p:cNvPr id="570" name="Google Shape;570;p24"/>
              <p:cNvSpPr/>
              <p:nvPr/>
            </p:nvSpPr>
            <p:spPr>
              <a:xfrm>
                <a:off x="2210200" y="3828525"/>
                <a:ext cx="60950" cy="76075"/>
              </a:xfrm>
              <a:custGeom>
                <a:rect b="b" l="l" r="r" t="t"/>
                <a:pathLst>
                  <a:path extrusionOk="0" h="3043" w="2438">
                    <a:moveTo>
                      <a:pt x="1426" y="0"/>
                    </a:moveTo>
                    <a:lnTo>
                      <a:pt x="0" y="596"/>
                    </a:lnTo>
                    <a:lnTo>
                      <a:pt x="1011" y="3042"/>
                    </a:lnTo>
                    <a:lnTo>
                      <a:pt x="1535" y="2329"/>
                    </a:lnTo>
                    <a:lnTo>
                      <a:pt x="2437" y="2483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2214700" y="3841600"/>
                <a:ext cx="37725" cy="19675"/>
              </a:xfrm>
              <a:custGeom>
                <a:rect b="b" l="l" r="r" t="t"/>
                <a:pathLst>
                  <a:path extrusionOk="0" h="787" w="1509">
                    <a:moveTo>
                      <a:pt x="1" y="524"/>
                    </a:moveTo>
                    <a:lnTo>
                      <a:pt x="1" y="524"/>
                    </a:lnTo>
                    <a:lnTo>
                      <a:pt x="118" y="786"/>
                    </a:lnTo>
                    <a:lnTo>
                      <a:pt x="118" y="786"/>
                    </a:lnTo>
                    <a:lnTo>
                      <a:pt x="1" y="524"/>
                    </a:lnTo>
                    <a:close/>
                    <a:moveTo>
                      <a:pt x="1436" y="1"/>
                    </a:moveTo>
                    <a:lnTo>
                      <a:pt x="1436" y="1"/>
                    </a:lnTo>
                    <a:lnTo>
                      <a:pt x="1508" y="190"/>
                    </a:lnTo>
                    <a:lnTo>
                      <a:pt x="1508" y="190"/>
                    </a:lnTo>
                    <a:close/>
                  </a:path>
                </a:pathLst>
              </a:custGeom>
              <a:solidFill>
                <a:srgbClr val="92AA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2214700" y="3841600"/>
                <a:ext cx="37725" cy="19675"/>
              </a:xfrm>
              <a:custGeom>
                <a:rect b="b" l="l" r="r" t="t"/>
                <a:pathLst>
                  <a:path extrusionOk="0" h="787" w="1509">
                    <a:moveTo>
                      <a:pt x="1436" y="1"/>
                    </a:moveTo>
                    <a:cubicBezTo>
                      <a:pt x="1057" y="335"/>
                      <a:pt x="569" y="524"/>
                      <a:pt x="1" y="524"/>
                    </a:cubicBezTo>
                    <a:lnTo>
                      <a:pt x="118" y="786"/>
                    </a:lnTo>
                    <a:cubicBezTo>
                      <a:pt x="642" y="750"/>
                      <a:pt x="1129" y="524"/>
                      <a:pt x="1508" y="190"/>
                    </a:cubicBezTo>
                    <a:lnTo>
                      <a:pt x="1436" y="1"/>
                    </a:lnTo>
                    <a:close/>
                  </a:path>
                </a:pathLst>
              </a:custGeom>
              <a:solidFill>
                <a:srgbClr val="9897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2155575" y="3828525"/>
                <a:ext cx="61175" cy="76075"/>
              </a:xfrm>
              <a:custGeom>
                <a:rect b="b" l="l" r="r" t="t"/>
                <a:pathLst>
                  <a:path extrusionOk="0" h="3043" w="2447">
                    <a:moveTo>
                      <a:pt x="1011" y="0"/>
                    </a:moveTo>
                    <a:lnTo>
                      <a:pt x="0" y="2483"/>
                    </a:lnTo>
                    <a:lnTo>
                      <a:pt x="0" y="2483"/>
                    </a:lnTo>
                    <a:lnTo>
                      <a:pt x="903" y="2329"/>
                    </a:lnTo>
                    <a:lnTo>
                      <a:pt x="1427" y="3042"/>
                    </a:lnTo>
                    <a:lnTo>
                      <a:pt x="2447" y="596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rgbClr val="FED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2174300" y="3841600"/>
                <a:ext cx="2050" cy="4775"/>
              </a:xfrm>
              <a:custGeom>
                <a:rect b="b" l="l" r="r" t="t"/>
                <a:pathLst>
                  <a:path extrusionOk="0" h="191" w="82">
                    <a:moveTo>
                      <a:pt x="82" y="1"/>
                    </a:moveTo>
                    <a:lnTo>
                      <a:pt x="1" y="190"/>
                    </a:lnTo>
                    <a:lnTo>
                      <a:pt x="1" y="190"/>
                    </a:lnTo>
                    <a:close/>
                  </a:path>
                </a:pathLst>
              </a:custGeom>
              <a:solidFill>
                <a:srgbClr val="92AA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2174300" y="3841600"/>
                <a:ext cx="37725" cy="19675"/>
              </a:xfrm>
              <a:custGeom>
                <a:rect b="b" l="l" r="r" t="t"/>
                <a:pathLst>
                  <a:path extrusionOk="0" h="787" w="1509">
                    <a:moveTo>
                      <a:pt x="82" y="1"/>
                    </a:moveTo>
                    <a:lnTo>
                      <a:pt x="1" y="190"/>
                    </a:lnTo>
                    <a:cubicBezTo>
                      <a:pt x="380" y="524"/>
                      <a:pt x="867" y="750"/>
                      <a:pt x="1391" y="786"/>
                    </a:cubicBezTo>
                    <a:lnTo>
                      <a:pt x="1508" y="524"/>
                    </a:lnTo>
                    <a:lnTo>
                      <a:pt x="1436" y="524"/>
                    </a:lnTo>
                    <a:cubicBezTo>
                      <a:pt x="903" y="488"/>
                      <a:pt x="452" y="299"/>
                      <a:pt x="82" y="1"/>
                    </a:cubicBezTo>
                    <a:close/>
                  </a:path>
                </a:pathLst>
              </a:custGeom>
              <a:solidFill>
                <a:srgbClr val="9897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2155575" y="3738250"/>
                <a:ext cx="115575" cy="116475"/>
              </a:xfrm>
              <a:custGeom>
                <a:rect b="b" l="l" r="r" t="t"/>
                <a:pathLst>
                  <a:path extrusionOk="0" h="4659" w="4623">
                    <a:moveTo>
                      <a:pt x="2293" y="0"/>
                    </a:moveTo>
                    <a:cubicBezTo>
                      <a:pt x="1011" y="0"/>
                      <a:pt x="0" y="1047"/>
                      <a:pt x="0" y="2329"/>
                    </a:cubicBezTo>
                    <a:cubicBezTo>
                      <a:pt x="0" y="3647"/>
                      <a:pt x="1011" y="4658"/>
                      <a:pt x="2293" y="4658"/>
                    </a:cubicBezTo>
                    <a:cubicBezTo>
                      <a:pt x="3611" y="4658"/>
                      <a:pt x="4622" y="3647"/>
                      <a:pt x="4622" y="2329"/>
                    </a:cubicBezTo>
                    <a:cubicBezTo>
                      <a:pt x="4622" y="1047"/>
                      <a:pt x="3611" y="0"/>
                      <a:pt x="2293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2165050" y="3748400"/>
                <a:ext cx="95950" cy="95925"/>
              </a:xfrm>
              <a:custGeom>
                <a:rect b="b" l="l" r="r" t="t"/>
                <a:pathLst>
                  <a:path extrusionOk="0" h="3837" w="3838">
                    <a:moveTo>
                      <a:pt x="1914" y="154"/>
                    </a:moveTo>
                    <a:cubicBezTo>
                      <a:pt x="2402" y="154"/>
                      <a:pt x="2853" y="379"/>
                      <a:pt x="3196" y="677"/>
                    </a:cubicBezTo>
                    <a:cubicBezTo>
                      <a:pt x="3494" y="1020"/>
                      <a:pt x="3684" y="1436"/>
                      <a:pt x="3684" y="1923"/>
                    </a:cubicBezTo>
                    <a:cubicBezTo>
                      <a:pt x="3684" y="2411"/>
                      <a:pt x="3494" y="2862"/>
                      <a:pt x="3196" y="3205"/>
                    </a:cubicBezTo>
                    <a:cubicBezTo>
                      <a:pt x="2853" y="3503"/>
                      <a:pt x="2402" y="3693"/>
                      <a:pt x="1914" y="3693"/>
                    </a:cubicBezTo>
                    <a:cubicBezTo>
                      <a:pt x="1427" y="3693"/>
                      <a:pt x="1012" y="3503"/>
                      <a:pt x="678" y="3205"/>
                    </a:cubicBezTo>
                    <a:cubicBezTo>
                      <a:pt x="371" y="2862"/>
                      <a:pt x="145" y="2411"/>
                      <a:pt x="145" y="1923"/>
                    </a:cubicBezTo>
                    <a:cubicBezTo>
                      <a:pt x="145" y="1436"/>
                      <a:pt x="371" y="1020"/>
                      <a:pt x="678" y="677"/>
                    </a:cubicBezTo>
                    <a:cubicBezTo>
                      <a:pt x="1012" y="379"/>
                      <a:pt x="1427" y="154"/>
                      <a:pt x="1914" y="154"/>
                    </a:cubicBezTo>
                    <a:close/>
                    <a:moveTo>
                      <a:pt x="1914" y="0"/>
                    </a:moveTo>
                    <a:cubicBezTo>
                      <a:pt x="858" y="0"/>
                      <a:pt x="0" y="867"/>
                      <a:pt x="0" y="1923"/>
                    </a:cubicBezTo>
                    <a:cubicBezTo>
                      <a:pt x="0" y="3015"/>
                      <a:pt x="858" y="3837"/>
                      <a:pt x="1914" y="3837"/>
                    </a:cubicBezTo>
                    <a:cubicBezTo>
                      <a:pt x="3007" y="3837"/>
                      <a:pt x="3837" y="3015"/>
                      <a:pt x="3837" y="1923"/>
                    </a:cubicBezTo>
                    <a:cubicBezTo>
                      <a:pt x="3837" y="867"/>
                      <a:pt x="3007" y="0"/>
                      <a:pt x="1914" y="0"/>
                    </a:cubicBezTo>
                    <a:close/>
                  </a:path>
                </a:pathLst>
              </a:custGeom>
              <a:solidFill>
                <a:srgbClr val="1340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2183775" y="3769150"/>
                <a:ext cx="59150" cy="55550"/>
              </a:xfrm>
              <a:custGeom>
                <a:rect b="b" l="l" r="r" t="t"/>
                <a:pathLst>
                  <a:path extrusionOk="0" h="2222" w="2366">
                    <a:moveTo>
                      <a:pt x="1165" y="1"/>
                    </a:moveTo>
                    <a:lnTo>
                      <a:pt x="831" y="714"/>
                    </a:lnTo>
                    <a:lnTo>
                      <a:pt x="1" y="831"/>
                    </a:lnTo>
                    <a:lnTo>
                      <a:pt x="606" y="1427"/>
                    </a:lnTo>
                    <a:lnTo>
                      <a:pt x="452" y="2222"/>
                    </a:lnTo>
                    <a:lnTo>
                      <a:pt x="1165" y="1842"/>
                    </a:lnTo>
                    <a:lnTo>
                      <a:pt x="1915" y="2222"/>
                    </a:lnTo>
                    <a:lnTo>
                      <a:pt x="1770" y="1427"/>
                    </a:lnTo>
                    <a:lnTo>
                      <a:pt x="2366" y="831"/>
                    </a:lnTo>
                    <a:lnTo>
                      <a:pt x="1544" y="714"/>
                    </a:lnTo>
                    <a:lnTo>
                      <a:pt x="11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>
                <a:off x="2212000" y="3795575"/>
                <a:ext cx="59150" cy="59150"/>
              </a:xfrm>
              <a:custGeom>
                <a:rect b="b" l="l" r="r" t="t"/>
                <a:pathLst>
                  <a:path extrusionOk="0" h="2366" w="2366">
                    <a:moveTo>
                      <a:pt x="36" y="2365"/>
                    </a:moveTo>
                    <a:lnTo>
                      <a:pt x="36" y="2365"/>
                    </a:lnTo>
                    <a:lnTo>
                      <a:pt x="36" y="2365"/>
                    </a:lnTo>
                    <a:close/>
                    <a:moveTo>
                      <a:pt x="36" y="2365"/>
                    </a:moveTo>
                    <a:lnTo>
                      <a:pt x="36" y="2365"/>
                    </a:lnTo>
                    <a:lnTo>
                      <a:pt x="36" y="2365"/>
                    </a:lnTo>
                    <a:close/>
                    <a:moveTo>
                      <a:pt x="0" y="2365"/>
                    </a:moveTo>
                    <a:lnTo>
                      <a:pt x="36" y="2365"/>
                    </a:lnTo>
                    <a:lnTo>
                      <a:pt x="0" y="2365"/>
                    </a:lnTo>
                    <a:close/>
                    <a:moveTo>
                      <a:pt x="0" y="2365"/>
                    </a:moveTo>
                    <a:lnTo>
                      <a:pt x="0" y="2365"/>
                    </a:lnTo>
                    <a:lnTo>
                      <a:pt x="0" y="2365"/>
                    </a:lnTo>
                    <a:lnTo>
                      <a:pt x="0" y="2365"/>
                    </a:lnTo>
                    <a:close/>
                    <a:moveTo>
                      <a:pt x="2365" y="36"/>
                    </a:moveTo>
                    <a:lnTo>
                      <a:pt x="2365" y="36"/>
                    </a:lnTo>
                    <a:lnTo>
                      <a:pt x="2365" y="36"/>
                    </a:lnTo>
                    <a:lnTo>
                      <a:pt x="2365" y="36"/>
                    </a:lnTo>
                    <a:close/>
                    <a:moveTo>
                      <a:pt x="2365" y="36"/>
                    </a:moveTo>
                    <a:lnTo>
                      <a:pt x="2365" y="36"/>
                    </a:lnTo>
                    <a:lnTo>
                      <a:pt x="2365" y="36"/>
                    </a:lnTo>
                    <a:close/>
                    <a:moveTo>
                      <a:pt x="2365" y="0"/>
                    </a:moveTo>
                    <a:lnTo>
                      <a:pt x="2365" y="36"/>
                    </a:lnTo>
                    <a:close/>
                  </a:path>
                </a:pathLst>
              </a:custGeom>
              <a:solidFill>
                <a:srgbClr val="FEE2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2212000" y="38547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BD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2210200" y="3854700"/>
                <a:ext cx="1825" cy="25"/>
              </a:xfrm>
              <a:custGeom>
                <a:rect b="b" l="l" r="r" t="t"/>
                <a:pathLst>
                  <a:path extrusionOk="0" h="1" w="73">
                    <a:moveTo>
                      <a:pt x="72" y="0"/>
                    </a:moveTo>
                    <a:lnTo>
                      <a:pt x="72" y="0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  <a:moveTo>
                      <a:pt x="72" y="0"/>
                    </a:moveTo>
                    <a:lnTo>
                      <a:pt x="72" y="0"/>
                    </a:lnTo>
                    <a:lnTo>
                      <a:pt x="72" y="0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36" y="0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36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8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2158275" y="3778625"/>
                <a:ext cx="112875" cy="76100"/>
              </a:xfrm>
              <a:custGeom>
                <a:rect b="b" l="l" r="r" t="t"/>
                <a:pathLst>
                  <a:path extrusionOk="0" h="3044" w="4515">
                    <a:moveTo>
                      <a:pt x="3955" y="416"/>
                    </a:moveTo>
                    <a:cubicBezTo>
                      <a:pt x="3576" y="678"/>
                      <a:pt x="3205" y="904"/>
                      <a:pt x="2790" y="1048"/>
                    </a:cubicBezTo>
                    <a:lnTo>
                      <a:pt x="2935" y="1843"/>
                    </a:lnTo>
                    <a:lnTo>
                      <a:pt x="2185" y="1463"/>
                    </a:lnTo>
                    <a:lnTo>
                      <a:pt x="1472" y="1843"/>
                    </a:lnTo>
                    <a:lnTo>
                      <a:pt x="1544" y="1391"/>
                    </a:lnTo>
                    <a:lnTo>
                      <a:pt x="1544" y="1391"/>
                    </a:lnTo>
                    <a:cubicBezTo>
                      <a:pt x="1210" y="1463"/>
                      <a:pt x="867" y="1500"/>
                      <a:pt x="606" y="1500"/>
                    </a:cubicBezTo>
                    <a:cubicBezTo>
                      <a:pt x="678" y="1689"/>
                      <a:pt x="831" y="1843"/>
                      <a:pt x="949" y="1996"/>
                    </a:cubicBezTo>
                    <a:cubicBezTo>
                      <a:pt x="1283" y="2294"/>
                      <a:pt x="1698" y="2484"/>
                      <a:pt x="2185" y="2484"/>
                    </a:cubicBezTo>
                    <a:cubicBezTo>
                      <a:pt x="2673" y="2484"/>
                      <a:pt x="3124" y="2294"/>
                      <a:pt x="3467" y="1996"/>
                    </a:cubicBezTo>
                    <a:cubicBezTo>
                      <a:pt x="3765" y="1653"/>
                      <a:pt x="3955" y="1202"/>
                      <a:pt x="3955" y="714"/>
                    </a:cubicBezTo>
                    <a:lnTo>
                      <a:pt x="3955" y="416"/>
                    </a:lnTo>
                    <a:close/>
                    <a:moveTo>
                      <a:pt x="4406" y="1"/>
                    </a:moveTo>
                    <a:cubicBezTo>
                      <a:pt x="4289" y="109"/>
                      <a:pt x="4180" y="227"/>
                      <a:pt x="4063" y="299"/>
                    </a:cubicBezTo>
                    <a:cubicBezTo>
                      <a:pt x="4108" y="452"/>
                      <a:pt x="4108" y="597"/>
                      <a:pt x="4108" y="714"/>
                    </a:cubicBezTo>
                    <a:cubicBezTo>
                      <a:pt x="4108" y="1806"/>
                      <a:pt x="3278" y="2628"/>
                      <a:pt x="2185" y="2628"/>
                    </a:cubicBezTo>
                    <a:cubicBezTo>
                      <a:pt x="1436" y="2628"/>
                      <a:pt x="759" y="2177"/>
                      <a:pt x="452" y="1500"/>
                    </a:cubicBezTo>
                    <a:lnTo>
                      <a:pt x="1" y="1500"/>
                    </a:lnTo>
                    <a:cubicBezTo>
                      <a:pt x="308" y="2366"/>
                      <a:pt x="1093" y="3007"/>
                      <a:pt x="2077" y="3043"/>
                    </a:cubicBezTo>
                    <a:lnTo>
                      <a:pt x="2185" y="3043"/>
                    </a:lnTo>
                    <a:cubicBezTo>
                      <a:pt x="3503" y="3043"/>
                      <a:pt x="4514" y="2032"/>
                      <a:pt x="4514" y="714"/>
                    </a:cubicBezTo>
                    <a:lnTo>
                      <a:pt x="4514" y="678"/>
                    </a:lnTo>
                    <a:cubicBezTo>
                      <a:pt x="4514" y="452"/>
                      <a:pt x="4478" y="227"/>
                      <a:pt x="4406" y="1"/>
                    </a:cubicBezTo>
                    <a:close/>
                  </a:path>
                </a:pathLst>
              </a:custGeom>
              <a:solidFill>
                <a:srgbClr val="F28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2169575" y="3786075"/>
                <a:ext cx="91425" cy="58250"/>
              </a:xfrm>
              <a:custGeom>
                <a:rect b="b" l="l" r="r" t="t"/>
                <a:pathLst>
                  <a:path extrusionOk="0" h="2330" w="3657">
                    <a:moveTo>
                      <a:pt x="3611" y="1"/>
                    </a:moveTo>
                    <a:cubicBezTo>
                      <a:pt x="3575" y="37"/>
                      <a:pt x="3539" y="73"/>
                      <a:pt x="3503" y="118"/>
                    </a:cubicBezTo>
                    <a:lnTo>
                      <a:pt x="3503" y="416"/>
                    </a:lnTo>
                    <a:cubicBezTo>
                      <a:pt x="3503" y="904"/>
                      <a:pt x="3313" y="1355"/>
                      <a:pt x="3015" y="1698"/>
                    </a:cubicBezTo>
                    <a:cubicBezTo>
                      <a:pt x="2672" y="1996"/>
                      <a:pt x="2221" y="2186"/>
                      <a:pt x="1733" y="2186"/>
                    </a:cubicBezTo>
                    <a:cubicBezTo>
                      <a:pt x="1246" y="2186"/>
                      <a:pt x="831" y="1996"/>
                      <a:pt x="497" y="1698"/>
                    </a:cubicBezTo>
                    <a:cubicBezTo>
                      <a:pt x="379" y="1545"/>
                      <a:pt x="226" y="1391"/>
                      <a:pt x="154" y="1202"/>
                    </a:cubicBezTo>
                    <a:lnTo>
                      <a:pt x="0" y="1202"/>
                    </a:lnTo>
                    <a:cubicBezTo>
                      <a:pt x="307" y="1879"/>
                      <a:pt x="984" y="2330"/>
                      <a:pt x="1733" y="2330"/>
                    </a:cubicBezTo>
                    <a:cubicBezTo>
                      <a:pt x="2826" y="2330"/>
                      <a:pt x="3656" y="1508"/>
                      <a:pt x="3656" y="416"/>
                    </a:cubicBezTo>
                    <a:cubicBezTo>
                      <a:pt x="3656" y="299"/>
                      <a:pt x="3656" y="154"/>
                      <a:pt x="3611" y="1"/>
                    </a:cubicBezTo>
                    <a:close/>
                  </a:path>
                </a:pathLst>
              </a:custGeom>
              <a:solidFill>
                <a:srgbClr val="1D3D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2195075" y="3804825"/>
                <a:ext cx="36575" cy="19875"/>
              </a:xfrm>
              <a:custGeom>
                <a:rect b="b" l="l" r="r" t="t"/>
                <a:pathLst>
                  <a:path extrusionOk="0" h="795" w="1463">
                    <a:moveTo>
                      <a:pt x="1318" y="0"/>
                    </a:moveTo>
                    <a:cubicBezTo>
                      <a:pt x="903" y="154"/>
                      <a:pt x="488" y="271"/>
                      <a:pt x="72" y="343"/>
                    </a:cubicBezTo>
                    <a:lnTo>
                      <a:pt x="0" y="795"/>
                    </a:lnTo>
                    <a:lnTo>
                      <a:pt x="713" y="415"/>
                    </a:lnTo>
                    <a:lnTo>
                      <a:pt x="1463" y="795"/>
                    </a:lnTo>
                    <a:lnTo>
                      <a:pt x="1318" y="0"/>
                    </a:lnTo>
                    <a:close/>
                  </a:path>
                </a:pathLst>
              </a:custGeom>
              <a:solidFill>
                <a:srgbClr val="FEE2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p24"/>
            <p:cNvSpPr/>
            <p:nvPr/>
          </p:nvSpPr>
          <p:spPr>
            <a:xfrm>
              <a:off x="3775328" y="2272376"/>
              <a:ext cx="66578" cy="83081"/>
            </a:xfrm>
            <a:custGeom>
              <a:rect b="b" l="l" r="r" t="t"/>
              <a:pathLst>
                <a:path extrusionOk="0" h="1319" w="1057">
                  <a:moveTo>
                    <a:pt x="0" y="1"/>
                  </a:moveTo>
                  <a:cubicBezTo>
                    <a:pt x="262" y="416"/>
                    <a:pt x="641" y="867"/>
                    <a:pt x="1056" y="1319"/>
                  </a:cubicBezTo>
                  <a:lnTo>
                    <a:pt x="1056" y="416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408152" y="2272376"/>
              <a:ext cx="68845" cy="85348"/>
            </a:xfrm>
            <a:custGeom>
              <a:rect b="b" l="l" r="r" t="t"/>
              <a:pathLst>
                <a:path extrusionOk="0" h="1355" w="1093">
                  <a:moveTo>
                    <a:pt x="0" y="1"/>
                  </a:moveTo>
                  <a:lnTo>
                    <a:pt x="0" y="1355"/>
                  </a:lnTo>
                  <a:cubicBezTo>
                    <a:pt x="416" y="903"/>
                    <a:pt x="795" y="416"/>
                    <a:pt x="10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609295" y="2080076"/>
              <a:ext cx="438456" cy="398207"/>
            </a:xfrm>
            <a:custGeom>
              <a:rect b="b" l="l" r="r" t="t"/>
              <a:pathLst>
                <a:path extrusionOk="0" h="6322" w="6961">
                  <a:moveTo>
                    <a:pt x="3020" y="0"/>
                  </a:moveTo>
                  <a:cubicBezTo>
                    <a:pt x="2992" y="0"/>
                    <a:pt x="2963" y="1"/>
                    <a:pt x="2934" y="2"/>
                  </a:cubicBezTo>
                  <a:cubicBezTo>
                    <a:pt x="0" y="192"/>
                    <a:pt x="4893" y="5049"/>
                    <a:pt x="6888" y="6322"/>
                  </a:cubicBezTo>
                  <a:lnTo>
                    <a:pt x="6960" y="6096"/>
                  </a:lnTo>
                  <a:cubicBezTo>
                    <a:pt x="6701" y="4792"/>
                    <a:pt x="5595" y="0"/>
                    <a:pt x="3020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1202311" y="2080076"/>
              <a:ext cx="440724" cy="398207"/>
            </a:xfrm>
            <a:custGeom>
              <a:rect b="b" l="l" r="r" t="t"/>
              <a:pathLst>
                <a:path extrusionOk="0" h="6322" w="6997">
                  <a:moveTo>
                    <a:pt x="3977" y="0"/>
                  </a:moveTo>
                  <a:cubicBezTo>
                    <a:pt x="1401" y="0"/>
                    <a:pt x="259" y="4792"/>
                    <a:pt x="0" y="6096"/>
                  </a:cubicBezTo>
                  <a:lnTo>
                    <a:pt x="73" y="6322"/>
                  </a:lnTo>
                  <a:cubicBezTo>
                    <a:pt x="2068" y="5049"/>
                    <a:pt x="6997" y="192"/>
                    <a:pt x="4063" y="2"/>
                  </a:cubicBezTo>
                  <a:cubicBezTo>
                    <a:pt x="4034" y="1"/>
                    <a:pt x="4005" y="0"/>
                    <a:pt x="3977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24"/>
          <p:cNvSpPr txBox="1"/>
          <p:nvPr/>
        </p:nvSpPr>
        <p:spPr>
          <a:xfrm>
            <a:off x="762738" y="3563100"/>
            <a:ext cx="366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Employee of the month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595" name="Google Shape;595;p25"/>
          <p:cNvSpPr txBox="1"/>
          <p:nvPr/>
        </p:nvSpPr>
        <p:spPr>
          <a:xfrm>
            <a:off x="2963880" y="365897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25"/>
          <p:cNvSpPr txBox="1"/>
          <p:nvPr/>
        </p:nvSpPr>
        <p:spPr>
          <a:xfrm>
            <a:off x="1031559" y="365896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6832997" y="365897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4896214" y="365897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25"/>
          <p:cNvSpPr txBox="1"/>
          <p:nvPr/>
        </p:nvSpPr>
        <p:spPr>
          <a:xfrm>
            <a:off x="2963883" y="3376754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0" name="Google Shape;600;p25"/>
          <p:cNvSpPr txBox="1"/>
          <p:nvPr/>
        </p:nvSpPr>
        <p:spPr>
          <a:xfrm>
            <a:off x="1031566" y="337675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1" name="Google Shape;601;p25"/>
          <p:cNvSpPr txBox="1"/>
          <p:nvPr/>
        </p:nvSpPr>
        <p:spPr>
          <a:xfrm>
            <a:off x="6832991" y="3376756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2" name="Google Shape;602;p25"/>
          <p:cNvSpPr txBox="1"/>
          <p:nvPr/>
        </p:nvSpPr>
        <p:spPr>
          <a:xfrm>
            <a:off x="4896212" y="3376752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overview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04" name="Google Shape;604;p25"/>
          <p:cNvGrpSpPr/>
          <p:nvPr/>
        </p:nvGrpSpPr>
        <p:grpSpPr>
          <a:xfrm>
            <a:off x="4765353" y="1700494"/>
            <a:ext cx="1532269" cy="1391997"/>
            <a:chOff x="4918918" y="2155474"/>
            <a:chExt cx="1224738" cy="1112619"/>
          </a:xfrm>
        </p:grpSpPr>
        <p:sp>
          <p:nvSpPr>
            <p:cNvPr id="605" name="Google Shape;605;p25"/>
            <p:cNvSpPr/>
            <p:nvPr/>
          </p:nvSpPr>
          <p:spPr>
            <a:xfrm>
              <a:off x="5099949" y="2703680"/>
              <a:ext cx="520899" cy="347438"/>
            </a:xfrm>
            <a:custGeom>
              <a:rect b="b" l="l" r="r" t="t"/>
              <a:pathLst>
                <a:path extrusionOk="0" h="3209" w="4811">
                  <a:moveTo>
                    <a:pt x="1148" y="0"/>
                  </a:moveTo>
                  <a:cubicBezTo>
                    <a:pt x="1044" y="0"/>
                    <a:pt x="959" y="125"/>
                    <a:pt x="1021" y="233"/>
                  </a:cubicBezTo>
                  <a:lnTo>
                    <a:pt x="1109" y="428"/>
                  </a:lnTo>
                  <a:lnTo>
                    <a:pt x="1109" y="428"/>
                  </a:lnTo>
                  <a:lnTo>
                    <a:pt x="907" y="348"/>
                  </a:lnTo>
                  <a:cubicBezTo>
                    <a:pt x="772" y="233"/>
                    <a:pt x="631" y="206"/>
                    <a:pt x="516" y="179"/>
                  </a:cubicBezTo>
                  <a:cubicBezTo>
                    <a:pt x="493" y="175"/>
                    <a:pt x="470" y="173"/>
                    <a:pt x="448" y="173"/>
                  </a:cubicBezTo>
                  <a:cubicBezTo>
                    <a:pt x="155" y="173"/>
                    <a:pt x="0" y="531"/>
                    <a:pt x="207" y="738"/>
                  </a:cubicBezTo>
                  <a:cubicBezTo>
                    <a:pt x="482" y="993"/>
                    <a:pt x="985" y="1024"/>
                    <a:pt x="1213" y="1024"/>
                  </a:cubicBezTo>
                  <a:cubicBezTo>
                    <a:pt x="1286" y="1024"/>
                    <a:pt x="1331" y="1021"/>
                    <a:pt x="1331" y="1021"/>
                  </a:cubicBezTo>
                  <a:cubicBezTo>
                    <a:pt x="2367" y="1862"/>
                    <a:pt x="3599" y="2757"/>
                    <a:pt x="4777" y="3208"/>
                  </a:cubicBezTo>
                  <a:lnTo>
                    <a:pt x="4811" y="1916"/>
                  </a:lnTo>
                  <a:cubicBezTo>
                    <a:pt x="3741" y="1660"/>
                    <a:pt x="2623" y="1101"/>
                    <a:pt x="1580" y="455"/>
                  </a:cubicBezTo>
                  <a:cubicBezTo>
                    <a:pt x="1472" y="260"/>
                    <a:pt x="1331" y="119"/>
                    <a:pt x="1243" y="38"/>
                  </a:cubicBezTo>
                  <a:cubicBezTo>
                    <a:pt x="1212" y="11"/>
                    <a:pt x="1179" y="0"/>
                    <a:pt x="1148" y="0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617166" y="2911020"/>
              <a:ext cx="316372" cy="173773"/>
            </a:xfrm>
            <a:custGeom>
              <a:rect b="b" l="l" r="r" t="t"/>
              <a:pathLst>
                <a:path extrusionOk="0" h="1605" w="2922">
                  <a:moveTo>
                    <a:pt x="34" y="1"/>
                  </a:moveTo>
                  <a:lnTo>
                    <a:pt x="0" y="1293"/>
                  </a:lnTo>
                  <a:cubicBezTo>
                    <a:pt x="283" y="1401"/>
                    <a:pt x="539" y="1488"/>
                    <a:pt x="815" y="1542"/>
                  </a:cubicBezTo>
                  <a:cubicBezTo>
                    <a:pt x="1012" y="1583"/>
                    <a:pt x="1209" y="1605"/>
                    <a:pt x="1405" y="1605"/>
                  </a:cubicBezTo>
                  <a:cubicBezTo>
                    <a:pt x="1629" y="1605"/>
                    <a:pt x="1854" y="1576"/>
                    <a:pt x="2080" y="1515"/>
                  </a:cubicBezTo>
                  <a:cubicBezTo>
                    <a:pt x="2161" y="1488"/>
                    <a:pt x="2248" y="1461"/>
                    <a:pt x="2329" y="1428"/>
                  </a:cubicBezTo>
                  <a:cubicBezTo>
                    <a:pt x="2780" y="1259"/>
                    <a:pt x="2921" y="674"/>
                    <a:pt x="2585" y="337"/>
                  </a:cubicBezTo>
                  <a:cubicBezTo>
                    <a:pt x="2444" y="196"/>
                    <a:pt x="2283" y="136"/>
                    <a:pt x="2100" y="136"/>
                  </a:cubicBezTo>
                  <a:cubicBezTo>
                    <a:pt x="2065" y="136"/>
                    <a:pt x="2029" y="138"/>
                    <a:pt x="1992" y="142"/>
                  </a:cubicBezTo>
                  <a:cubicBezTo>
                    <a:pt x="1804" y="167"/>
                    <a:pt x="1611" y="179"/>
                    <a:pt x="1413" y="179"/>
                  </a:cubicBezTo>
                  <a:cubicBezTo>
                    <a:pt x="967" y="179"/>
                    <a:pt x="500" y="117"/>
                    <a:pt x="34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4918918" y="2260956"/>
              <a:ext cx="479647" cy="480394"/>
            </a:xfrm>
            <a:custGeom>
              <a:rect b="b" l="l" r="r" t="t"/>
              <a:pathLst>
                <a:path extrusionOk="0" h="4437" w="4430">
                  <a:moveTo>
                    <a:pt x="4154" y="284"/>
                  </a:moveTo>
                  <a:lnTo>
                    <a:pt x="4154" y="4127"/>
                  </a:lnTo>
                  <a:lnTo>
                    <a:pt x="311" y="4127"/>
                  </a:lnTo>
                  <a:lnTo>
                    <a:pt x="311" y="284"/>
                  </a:lnTo>
                  <a:close/>
                  <a:moveTo>
                    <a:pt x="1" y="1"/>
                  </a:moveTo>
                  <a:lnTo>
                    <a:pt x="1" y="4437"/>
                  </a:lnTo>
                  <a:lnTo>
                    <a:pt x="4430" y="4437"/>
                  </a:lnTo>
                  <a:lnTo>
                    <a:pt x="4430" y="1"/>
                  </a:ln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5714827" y="2765286"/>
              <a:ext cx="121049" cy="121804"/>
            </a:xfrm>
            <a:custGeom>
              <a:rect b="b" l="l" r="r" t="t"/>
              <a:pathLst>
                <a:path extrusionOk="0" h="1125" w="1118">
                  <a:moveTo>
                    <a:pt x="646" y="1"/>
                  </a:moveTo>
                  <a:lnTo>
                    <a:pt x="0" y="81"/>
                  </a:lnTo>
                  <a:lnTo>
                    <a:pt x="249" y="1125"/>
                  </a:lnTo>
                  <a:lnTo>
                    <a:pt x="1117" y="89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5593022" y="2783042"/>
              <a:ext cx="319411" cy="213386"/>
            </a:xfrm>
            <a:custGeom>
              <a:rect b="b" l="l" r="r" t="t"/>
              <a:pathLst>
                <a:path extrusionOk="0" h="1913" w="2950">
                  <a:moveTo>
                    <a:pt x="311" y="1"/>
                  </a:moveTo>
                  <a:lnTo>
                    <a:pt x="1" y="1239"/>
                  </a:lnTo>
                  <a:cubicBezTo>
                    <a:pt x="223" y="1407"/>
                    <a:pt x="479" y="1542"/>
                    <a:pt x="728" y="1657"/>
                  </a:cubicBezTo>
                  <a:cubicBezTo>
                    <a:pt x="1125" y="1825"/>
                    <a:pt x="1542" y="1912"/>
                    <a:pt x="1966" y="1912"/>
                  </a:cubicBezTo>
                  <a:cubicBezTo>
                    <a:pt x="2074" y="1879"/>
                    <a:pt x="2135" y="1879"/>
                    <a:pt x="2215" y="1879"/>
                  </a:cubicBezTo>
                  <a:cubicBezTo>
                    <a:pt x="2720" y="1798"/>
                    <a:pt x="2949" y="1266"/>
                    <a:pt x="2693" y="842"/>
                  </a:cubicBezTo>
                  <a:cubicBezTo>
                    <a:pt x="2579" y="674"/>
                    <a:pt x="2384" y="532"/>
                    <a:pt x="2162" y="532"/>
                  </a:cubicBezTo>
                  <a:cubicBezTo>
                    <a:pt x="1542" y="479"/>
                    <a:pt x="930" y="310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647698" y="2561086"/>
              <a:ext cx="203444" cy="246423"/>
            </a:xfrm>
            <a:custGeom>
              <a:rect b="b" l="l" r="r" t="t"/>
              <a:pathLst>
                <a:path extrusionOk="0" h="2276" w="1879">
                  <a:moveTo>
                    <a:pt x="1120" y="0"/>
                  </a:moveTo>
                  <a:cubicBezTo>
                    <a:pt x="813" y="0"/>
                    <a:pt x="480" y="238"/>
                    <a:pt x="115" y="991"/>
                  </a:cubicBezTo>
                  <a:cubicBezTo>
                    <a:pt x="88" y="1045"/>
                    <a:pt x="28" y="1214"/>
                    <a:pt x="28" y="1214"/>
                  </a:cubicBezTo>
                  <a:cubicBezTo>
                    <a:pt x="1" y="1577"/>
                    <a:pt x="88" y="2028"/>
                    <a:pt x="364" y="2196"/>
                  </a:cubicBezTo>
                  <a:cubicBezTo>
                    <a:pt x="445" y="2252"/>
                    <a:pt x="543" y="2276"/>
                    <a:pt x="649" y="2276"/>
                  </a:cubicBezTo>
                  <a:cubicBezTo>
                    <a:pt x="918" y="2276"/>
                    <a:pt x="1240" y="2124"/>
                    <a:pt x="1461" y="1940"/>
                  </a:cubicBezTo>
                  <a:cubicBezTo>
                    <a:pt x="1569" y="1860"/>
                    <a:pt x="1879" y="1187"/>
                    <a:pt x="1798" y="709"/>
                  </a:cubicBezTo>
                  <a:cubicBezTo>
                    <a:pt x="1737" y="426"/>
                    <a:pt x="1630" y="204"/>
                    <a:pt x="1461" y="89"/>
                  </a:cubicBezTo>
                  <a:cubicBezTo>
                    <a:pt x="1351" y="35"/>
                    <a:pt x="1237" y="0"/>
                    <a:pt x="1120" y="0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5705299" y="2622476"/>
              <a:ext cx="108" cy="10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5668812" y="2482588"/>
              <a:ext cx="212972" cy="300449"/>
            </a:xfrm>
            <a:custGeom>
              <a:rect b="b" l="l" r="r" t="t"/>
              <a:pathLst>
                <a:path extrusionOk="0" h="2775" w="1967">
                  <a:moveTo>
                    <a:pt x="284" y="0"/>
                  </a:moveTo>
                  <a:cubicBezTo>
                    <a:pt x="284" y="88"/>
                    <a:pt x="62" y="592"/>
                    <a:pt x="28" y="673"/>
                  </a:cubicBezTo>
                  <a:cubicBezTo>
                    <a:pt x="1" y="734"/>
                    <a:pt x="1" y="841"/>
                    <a:pt x="1" y="929"/>
                  </a:cubicBezTo>
                  <a:cubicBezTo>
                    <a:pt x="28" y="1010"/>
                    <a:pt x="62" y="1265"/>
                    <a:pt x="479" y="1548"/>
                  </a:cubicBezTo>
                  <a:cubicBezTo>
                    <a:pt x="452" y="1461"/>
                    <a:pt x="425" y="1380"/>
                    <a:pt x="425" y="1265"/>
                  </a:cubicBezTo>
                  <a:lnTo>
                    <a:pt x="425" y="1265"/>
                  </a:lnTo>
                  <a:cubicBezTo>
                    <a:pt x="1125" y="1965"/>
                    <a:pt x="701" y="2585"/>
                    <a:pt x="647" y="2665"/>
                  </a:cubicBezTo>
                  <a:cubicBezTo>
                    <a:pt x="808" y="2729"/>
                    <a:pt x="940" y="2774"/>
                    <a:pt x="1098" y="2774"/>
                  </a:cubicBezTo>
                  <a:cubicBezTo>
                    <a:pt x="1159" y="2774"/>
                    <a:pt x="1223" y="2768"/>
                    <a:pt x="1293" y="2753"/>
                  </a:cubicBezTo>
                  <a:cubicBezTo>
                    <a:pt x="1542" y="2665"/>
                    <a:pt x="1684" y="2470"/>
                    <a:pt x="1852" y="2248"/>
                  </a:cubicBezTo>
                  <a:cubicBezTo>
                    <a:pt x="1966" y="2053"/>
                    <a:pt x="1966" y="1797"/>
                    <a:pt x="1913" y="1548"/>
                  </a:cubicBezTo>
                  <a:cubicBezTo>
                    <a:pt x="1798" y="1124"/>
                    <a:pt x="1408" y="761"/>
                    <a:pt x="1293" y="646"/>
                  </a:cubicBezTo>
                  <a:cubicBezTo>
                    <a:pt x="1239" y="539"/>
                    <a:pt x="1152" y="424"/>
                    <a:pt x="1152" y="310"/>
                  </a:cubicBezTo>
                  <a:cubicBezTo>
                    <a:pt x="1098" y="370"/>
                    <a:pt x="1011" y="424"/>
                    <a:pt x="1011" y="505"/>
                  </a:cubicBezTo>
                  <a:cubicBezTo>
                    <a:pt x="842" y="424"/>
                    <a:pt x="593" y="256"/>
                    <a:pt x="593" y="34"/>
                  </a:cubicBezTo>
                  <a:cubicBezTo>
                    <a:pt x="566" y="114"/>
                    <a:pt x="506" y="202"/>
                    <a:pt x="479" y="283"/>
                  </a:cubicBezTo>
                  <a:cubicBezTo>
                    <a:pt x="479" y="337"/>
                    <a:pt x="452" y="424"/>
                    <a:pt x="452" y="478"/>
                  </a:cubicBezTo>
                  <a:cubicBezTo>
                    <a:pt x="311" y="370"/>
                    <a:pt x="284" y="202"/>
                    <a:pt x="284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5708223" y="2489085"/>
              <a:ext cx="108" cy="3032"/>
            </a:xfrm>
            <a:custGeom>
              <a:rect b="b" l="l" r="r" t="t"/>
              <a:pathLst>
                <a:path extrusionOk="0" h="28" w="1">
                  <a:moveTo>
                    <a:pt x="0" y="2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5733017" y="2692419"/>
              <a:ext cx="60524" cy="50021"/>
            </a:xfrm>
            <a:custGeom>
              <a:rect b="b" l="l" r="r" t="t"/>
              <a:pathLst>
                <a:path extrusionOk="0" h="462" w="559">
                  <a:moveTo>
                    <a:pt x="303" y="1"/>
                  </a:moveTo>
                  <a:cubicBezTo>
                    <a:pt x="261" y="1"/>
                    <a:pt x="215" y="10"/>
                    <a:pt x="169" y="27"/>
                  </a:cubicBezTo>
                  <a:cubicBezTo>
                    <a:pt x="54" y="81"/>
                    <a:pt x="0" y="223"/>
                    <a:pt x="54" y="337"/>
                  </a:cubicBezTo>
                  <a:cubicBezTo>
                    <a:pt x="89" y="412"/>
                    <a:pt x="163" y="461"/>
                    <a:pt x="249" y="461"/>
                  </a:cubicBezTo>
                  <a:cubicBezTo>
                    <a:pt x="294" y="461"/>
                    <a:pt x="342" y="448"/>
                    <a:pt x="391" y="418"/>
                  </a:cubicBezTo>
                  <a:cubicBezTo>
                    <a:pt x="505" y="364"/>
                    <a:pt x="559" y="223"/>
                    <a:pt x="505" y="115"/>
                  </a:cubicBezTo>
                  <a:cubicBezTo>
                    <a:pt x="464" y="38"/>
                    <a:pt x="390" y="1"/>
                    <a:pt x="303" y="1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668805" y="2844116"/>
              <a:ext cx="319500" cy="347100"/>
            </a:xfrm>
            <a:prstGeom prst="chord">
              <a:avLst>
                <a:gd fmla="val 1453531" name="adj1"/>
                <a:gd fmla="val 16527482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032054" y="2155474"/>
              <a:ext cx="1111601" cy="1112619"/>
            </a:xfrm>
            <a:custGeom>
              <a:rect b="b" l="l" r="r" t="t"/>
              <a:pathLst>
                <a:path extrusionOk="0" h="5397" w="5392">
                  <a:moveTo>
                    <a:pt x="2696" y="92"/>
                  </a:moveTo>
                  <a:cubicBezTo>
                    <a:pt x="4119" y="92"/>
                    <a:pt x="5301" y="1274"/>
                    <a:pt x="5301" y="2696"/>
                  </a:cubicBezTo>
                  <a:cubicBezTo>
                    <a:pt x="5301" y="4124"/>
                    <a:pt x="4119" y="5306"/>
                    <a:pt x="2696" y="5306"/>
                  </a:cubicBezTo>
                  <a:cubicBezTo>
                    <a:pt x="1247" y="5306"/>
                    <a:pt x="87" y="4124"/>
                    <a:pt x="87" y="2696"/>
                  </a:cubicBezTo>
                  <a:cubicBezTo>
                    <a:pt x="87" y="1274"/>
                    <a:pt x="1247" y="92"/>
                    <a:pt x="2696" y="92"/>
                  </a:cubicBezTo>
                  <a:close/>
                  <a:moveTo>
                    <a:pt x="2696" y="1"/>
                  </a:moveTo>
                  <a:cubicBezTo>
                    <a:pt x="1204" y="1"/>
                    <a:pt x="1" y="1204"/>
                    <a:pt x="1" y="2696"/>
                  </a:cubicBezTo>
                  <a:cubicBezTo>
                    <a:pt x="1" y="4193"/>
                    <a:pt x="1204" y="5397"/>
                    <a:pt x="2696" y="5397"/>
                  </a:cubicBezTo>
                  <a:cubicBezTo>
                    <a:pt x="4167" y="5397"/>
                    <a:pt x="5391" y="4193"/>
                    <a:pt x="5391" y="2696"/>
                  </a:cubicBezTo>
                  <a:cubicBezTo>
                    <a:pt x="5391" y="1204"/>
                    <a:pt x="4167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4973595" y="2306214"/>
              <a:ext cx="507365" cy="389231"/>
            </a:xfrm>
            <a:custGeom>
              <a:rect b="b" l="l" r="r" t="t"/>
              <a:pathLst>
                <a:path extrusionOk="0" h="3595" w="4686">
                  <a:moveTo>
                    <a:pt x="4446" y="0"/>
                  </a:moveTo>
                  <a:cubicBezTo>
                    <a:pt x="4391" y="0"/>
                    <a:pt x="4335" y="20"/>
                    <a:pt x="4295" y="61"/>
                  </a:cubicBezTo>
                  <a:lnTo>
                    <a:pt x="1293" y="3036"/>
                  </a:lnTo>
                  <a:lnTo>
                    <a:pt x="425" y="1858"/>
                  </a:lnTo>
                  <a:cubicBezTo>
                    <a:pt x="373" y="1790"/>
                    <a:pt x="312" y="1762"/>
                    <a:pt x="248" y="1762"/>
                  </a:cubicBezTo>
                  <a:cubicBezTo>
                    <a:pt x="204" y="1762"/>
                    <a:pt x="159" y="1775"/>
                    <a:pt x="115" y="1797"/>
                  </a:cubicBezTo>
                  <a:cubicBezTo>
                    <a:pt x="28" y="1885"/>
                    <a:pt x="1" y="2026"/>
                    <a:pt x="55" y="2107"/>
                  </a:cubicBezTo>
                  <a:lnTo>
                    <a:pt x="1098" y="3514"/>
                  </a:lnTo>
                  <a:cubicBezTo>
                    <a:pt x="1152" y="3568"/>
                    <a:pt x="1206" y="3594"/>
                    <a:pt x="1266" y="3594"/>
                  </a:cubicBezTo>
                  <a:lnTo>
                    <a:pt x="1293" y="3594"/>
                  </a:lnTo>
                  <a:cubicBezTo>
                    <a:pt x="1347" y="3594"/>
                    <a:pt x="1401" y="3568"/>
                    <a:pt x="1434" y="3541"/>
                  </a:cubicBezTo>
                  <a:lnTo>
                    <a:pt x="4598" y="370"/>
                  </a:lnTo>
                  <a:cubicBezTo>
                    <a:pt x="4685" y="283"/>
                    <a:pt x="4685" y="148"/>
                    <a:pt x="4598" y="61"/>
                  </a:cubicBezTo>
                  <a:cubicBezTo>
                    <a:pt x="4558" y="20"/>
                    <a:pt x="4502" y="0"/>
                    <a:pt x="4446" y="0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149538" y="2500453"/>
              <a:ext cx="477157" cy="423119"/>
            </a:xfrm>
            <a:custGeom>
              <a:rect b="b" l="l" r="r" t="t"/>
              <a:pathLst>
                <a:path extrusionOk="0" h="3908" w="4407">
                  <a:moveTo>
                    <a:pt x="1185" y="0"/>
                  </a:moveTo>
                  <a:cubicBezTo>
                    <a:pt x="1097" y="0"/>
                    <a:pt x="1004" y="90"/>
                    <a:pt x="1041" y="205"/>
                  </a:cubicBezTo>
                  <a:lnTo>
                    <a:pt x="1095" y="427"/>
                  </a:lnTo>
                  <a:lnTo>
                    <a:pt x="927" y="286"/>
                  </a:lnTo>
                  <a:cubicBezTo>
                    <a:pt x="785" y="145"/>
                    <a:pt x="651" y="91"/>
                    <a:pt x="563" y="37"/>
                  </a:cubicBezTo>
                  <a:cubicBezTo>
                    <a:pt x="521" y="21"/>
                    <a:pt x="479" y="14"/>
                    <a:pt x="439" y="14"/>
                  </a:cubicBezTo>
                  <a:cubicBezTo>
                    <a:pt x="186" y="14"/>
                    <a:pt x="1" y="298"/>
                    <a:pt x="146" y="542"/>
                  </a:cubicBezTo>
                  <a:cubicBezTo>
                    <a:pt x="422" y="932"/>
                    <a:pt x="1183" y="1013"/>
                    <a:pt x="1183" y="1013"/>
                  </a:cubicBezTo>
                  <a:cubicBezTo>
                    <a:pt x="2024" y="2083"/>
                    <a:pt x="3033" y="3234"/>
                    <a:pt x="4097" y="3907"/>
                  </a:cubicBezTo>
                  <a:lnTo>
                    <a:pt x="4407" y="2669"/>
                  </a:lnTo>
                  <a:cubicBezTo>
                    <a:pt x="3397" y="2164"/>
                    <a:pt x="2414" y="1410"/>
                    <a:pt x="1546" y="542"/>
                  </a:cubicBezTo>
                  <a:cubicBezTo>
                    <a:pt x="1458" y="313"/>
                    <a:pt x="1378" y="172"/>
                    <a:pt x="1290" y="64"/>
                  </a:cubicBezTo>
                  <a:cubicBezTo>
                    <a:pt x="1265" y="19"/>
                    <a:pt x="1225" y="0"/>
                    <a:pt x="1185" y="0"/>
                  </a:cubicBezTo>
                  <a:close/>
                </a:path>
              </a:pathLst>
            </a:custGeom>
            <a:solidFill>
              <a:srgbClr val="B38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2882010" y="1716419"/>
            <a:ext cx="1358488" cy="1359731"/>
            <a:chOff x="3040935" y="2155525"/>
            <a:chExt cx="1111601" cy="1112619"/>
          </a:xfrm>
        </p:grpSpPr>
        <p:sp>
          <p:nvSpPr>
            <p:cNvPr id="620" name="Google Shape;620;p25"/>
            <p:cNvSpPr/>
            <p:nvPr/>
          </p:nvSpPr>
          <p:spPr>
            <a:xfrm>
              <a:off x="3311475" y="2956525"/>
              <a:ext cx="279600" cy="27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3040935" y="2155525"/>
              <a:ext cx="1111601" cy="1112619"/>
            </a:xfrm>
            <a:custGeom>
              <a:rect b="b" l="l" r="r" t="t"/>
              <a:pathLst>
                <a:path extrusionOk="0" h="5397" w="5392">
                  <a:moveTo>
                    <a:pt x="2696" y="91"/>
                  </a:moveTo>
                  <a:cubicBezTo>
                    <a:pt x="4119" y="91"/>
                    <a:pt x="5301" y="1273"/>
                    <a:pt x="5301" y="2696"/>
                  </a:cubicBezTo>
                  <a:cubicBezTo>
                    <a:pt x="5301" y="4145"/>
                    <a:pt x="4119" y="5305"/>
                    <a:pt x="2696" y="5305"/>
                  </a:cubicBezTo>
                  <a:cubicBezTo>
                    <a:pt x="1247" y="5305"/>
                    <a:pt x="87" y="4145"/>
                    <a:pt x="87" y="2696"/>
                  </a:cubicBezTo>
                  <a:cubicBezTo>
                    <a:pt x="87" y="1273"/>
                    <a:pt x="1247" y="91"/>
                    <a:pt x="2696" y="91"/>
                  </a:cubicBezTo>
                  <a:close/>
                  <a:moveTo>
                    <a:pt x="2696" y="1"/>
                  </a:moveTo>
                  <a:cubicBezTo>
                    <a:pt x="1204" y="1"/>
                    <a:pt x="1" y="1225"/>
                    <a:pt x="1" y="2696"/>
                  </a:cubicBezTo>
                  <a:cubicBezTo>
                    <a:pt x="1" y="4193"/>
                    <a:pt x="1204" y="5396"/>
                    <a:pt x="2696" y="5396"/>
                  </a:cubicBezTo>
                  <a:cubicBezTo>
                    <a:pt x="4167" y="5396"/>
                    <a:pt x="5391" y="4193"/>
                    <a:pt x="5391" y="2696"/>
                  </a:cubicBezTo>
                  <a:cubicBezTo>
                    <a:pt x="5391" y="1225"/>
                    <a:pt x="4167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3187775" y="2561500"/>
              <a:ext cx="338550" cy="623024"/>
            </a:xfrm>
            <a:custGeom>
              <a:rect b="b" l="l" r="r" t="t"/>
              <a:pathLst>
                <a:path extrusionOk="0" h="6476" w="3595">
                  <a:moveTo>
                    <a:pt x="2302" y="1"/>
                  </a:moveTo>
                  <a:cubicBezTo>
                    <a:pt x="0" y="2861"/>
                    <a:pt x="229" y="4880"/>
                    <a:pt x="1683" y="6476"/>
                  </a:cubicBezTo>
                  <a:cubicBezTo>
                    <a:pt x="1629" y="6368"/>
                    <a:pt x="1629" y="6200"/>
                    <a:pt x="1656" y="5998"/>
                  </a:cubicBezTo>
                  <a:cubicBezTo>
                    <a:pt x="1717" y="5358"/>
                    <a:pt x="2161" y="4854"/>
                    <a:pt x="2780" y="4652"/>
                  </a:cubicBezTo>
                  <a:lnTo>
                    <a:pt x="3595" y="4349"/>
                  </a:lnTo>
                  <a:cubicBezTo>
                    <a:pt x="2780" y="3339"/>
                    <a:pt x="2471" y="2329"/>
                    <a:pt x="2975" y="391"/>
                  </a:cubicBezTo>
                  <a:lnTo>
                    <a:pt x="2302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183302" y="2581238"/>
              <a:ext cx="507729" cy="436834"/>
            </a:xfrm>
            <a:custGeom>
              <a:rect b="b" l="l" r="r" t="t"/>
              <a:pathLst>
                <a:path extrusionOk="0" h="4535" w="5271">
                  <a:moveTo>
                    <a:pt x="2222" y="0"/>
                  </a:moveTo>
                  <a:cubicBezTo>
                    <a:pt x="2151" y="0"/>
                    <a:pt x="2072" y="14"/>
                    <a:pt x="1986" y="45"/>
                  </a:cubicBezTo>
                  <a:cubicBezTo>
                    <a:pt x="1541" y="213"/>
                    <a:pt x="1205" y="549"/>
                    <a:pt x="1010" y="974"/>
                  </a:cubicBezTo>
                  <a:cubicBezTo>
                    <a:pt x="0" y="3215"/>
                    <a:pt x="54" y="4507"/>
                    <a:pt x="1683" y="4534"/>
                  </a:cubicBezTo>
                  <a:cubicBezTo>
                    <a:pt x="2154" y="4534"/>
                    <a:pt x="2605" y="4420"/>
                    <a:pt x="2995" y="4198"/>
                  </a:cubicBezTo>
                  <a:lnTo>
                    <a:pt x="5270" y="3134"/>
                  </a:lnTo>
                  <a:cubicBezTo>
                    <a:pt x="5243" y="3100"/>
                    <a:pt x="5129" y="2683"/>
                    <a:pt x="5129" y="2683"/>
                  </a:cubicBezTo>
                  <a:lnTo>
                    <a:pt x="1595" y="3215"/>
                  </a:lnTo>
                  <a:lnTo>
                    <a:pt x="2437" y="1586"/>
                  </a:lnTo>
                  <a:cubicBezTo>
                    <a:pt x="2605" y="1310"/>
                    <a:pt x="2719" y="974"/>
                    <a:pt x="2719" y="637"/>
                  </a:cubicBezTo>
                  <a:cubicBezTo>
                    <a:pt x="2719" y="289"/>
                    <a:pt x="2547" y="0"/>
                    <a:pt x="2222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677258" y="2811460"/>
              <a:ext cx="113567" cy="71762"/>
            </a:xfrm>
            <a:custGeom>
              <a:rect b="b" l="l" r="r" t="t"/>
              <a:pathLst>
                <a:path extrusionOk="0" h="745" w="1179">
                  <a:moveTo>
                    <a:pt x="749" y="0"/>
                  </a:moveTo>
                  <a:cubicBezTo>
                    <a:pt x="550" y="0"/>
                    <a:pt x="297" y="98"/>
                    <a:pt x="1" y="293"/>
                  </a:cubicBezTo>
                  <a:lnTo>
                    <a:pt x="142" y="744"/>
                  </a:lnTo>
                  <a:lnTo>
                    <a:pt x="1179" y="293"/>
                  </a:lnTo>
                  <a:cubicBezTo>
                    <a:pt x="1095" y="98"/>
                    <a:pt x="948" y="0"/>
                    <a:pt x="749" y="0"/>
                  </a:cubicBez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633815" y="2577674"/>
              <a:ext cx="289264" cy="361893"/>
            </a:xfrm>
            <a:custGeom>
              <a:rect b="b" l="l" r="r" t="t"/>
              <a:pathLst>
                <a:path extrusionOk="0" h="3757" w="3003">
                  <a:moveTo>
                    <a:pt x="2613" y="1"/>
                  </a:moveTo>
                  <a:lnTo>
                    <a:pt x="2222" y="2498"/>
                  </a:lnTo>
                  <a:lnTo>
                    <a:pt x="1" y="3393"/>
                  </a:lnTo>
                  <a:lnTo>
                    <a:pt x="142" y="3757"/>
                  </a:lnTo>
                  <a:lnTo>
                    <a:pt x="2613" y="2801"/>
                  </a:lnTo>
                  <a:cubicBezTo>
                    <a:pt x="2613" y="2801"/>
                    <a:pt x="3003" y="1"/>
                    <a:pt x="2976" y="1"/>
                  </a:cubicBezTo>
                  <a:close/>
                </a:path>
              </a:pathLst>
            </a:custGeom>
            <a:solidFill>
              <a:srgbClr val="FFC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401768" y="2501865"/>
              <a:ext cx="94784" cy="97385"/>
            </a:xfrm>
            <a:custGeom>
              <a:rect b="b" l="l" r="r" t="t"/>
              <a:pathLst>
                <a:path extrusionOk="0" h="1011" w="984">
                  <a:moveTo>
                    <a:pt x="391" y="0"/>
                  </a:moveTo>
                  <a:lnTo>
                    <a:pt x="0" y="620"/>
                  </a:lnTo>
                  <a:lnTo>
                    <a:pt x="673" y="1010"/>
                  </a:lnTo>
                  <a:cubicBezTo>
                    <a:pt x="727" y="788"/>
                    <a:pt x="815" y="505"/>
                    <a:pt x="983" y="256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3415638" y="2339650"/>
              <a:ext cx="189182" cy="222125"/>
            </a:xfrm>
            <a:custGeom>
              <a:rect b="b" l="l" r="r" t="t"/>
              <a:pathLst>
                <a:path extrusionOk="0" h="2306" w="1964">
                  <a:moveTo>
                    <a:pt x="1171" y="0"/>
                  </a:moveTo>
                  <a:cubicBezTo>
                    <a:pt x="838" y="0"/>
                    <a:pt x="409" y="405"/>
                    <a:pt x="220" y="816"/>
                  </a:cubicBezTo>
                  <a:cubicBezTo>
                    <a:pt x="219" y="816"/>
                    <a:pt x="217" y="815"/>
                    <a:pt x="216" y="815"/>
                  </a:cubicBezTo>
                  <a:cubicBezTo>
                    <a:pt x="159" y="815"/>
                    <a:pt x="1" y="1403"/>
                    <a:pt x="139" y="1462"/>
                  </a:cubicBezTo>
                  <a:cubicBezTo>
                    <a:pt x="220" y="1880"/>
                    <a:pt x="503" y="2304"/>
                    <a:pt x="839" y="2304"/>
                  </a:cubicBezTo>
                  <a:cubicBezTo>
                    <a:pt x="858" y="2305"/>
                    <a:pt x="876" y="2306"/>
                    <a:pt x="895" y="2306"/>
                  </a:cubicBezTo>
                  <a:cubicBezTo>
                    <a:pt x="1212" y="2306"/>
                    <a:pt x="1520" y="2091"/>
                    <a:pt x="1653" y="1799"/>
                  </a:cubicBezTo>
                  <a:cubicBezTo>
                    <a:pt x="1653" y="1799"/>
                    <a:pt x="1761" y="1543"/>
                    <a:pt x="1761" y="1489"/>
                  </a:cubicBezTo>
                  <a:cubicBezTo>
                    <a:pt x="1963" y="365"/>
                    <a:pt x="1627" y="89"/>
                    <a:pt x="1203" y="2"/>
                  </a:cubicBezTo>
                  <a:cubicBezTo>
                    <a:pt x="1192" y="1"/>
                    <a:pt x="1182" y="0"/>
                    <a:pt x="1171" y="0"/>
                  </a:cubicBezTo>
                  <a:close/>
                </a:path>
              </a:pathLst>
            </a:custGeom>
            <a:solidFill>
              <a:srgbClr val="F9D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3380383" y="2306225"/>
              <a:ext cx="251023" cy="209314"/>
            </a:xfrm>
            <a:custGeom>
              <a:rect b="b" l="l" r="r" t="t"/>
              <a:pathLst>
                <a:path extrusionOk="0" h="2173" w="2606">
                  <a:moveTo>
                    <a:pt x="1565" y="0"/>
                  </a:moveTo>
                  <a:cubicBezTo>
                    <a:pt x="1409" y="0"/>
                    <a:pt x="1253" y="50"/>
                    <a:pt x="1118" y="127"/>
                  </a:cubicBezTo>
                  <a:cubicBezTo>
                    <a:pt x="1091" y="154"/>
                    <a:pt x="1064" y="180"/>
                    <a:pt x="1010" y="180"/>
                  </a:cubicBezTo>
                  <a:cubicBezTo>
                    <a:pt x="1010" y="180"/>
                    <a:pt x="983" y="180"/>
                    <a:pt x="949" y="154"/>
                  </a:cubicBezTo>
                  <a:cubicBezTo>
                    <a:pt x="897" y="139"/>
                    <a:pt x="846" y="133"/>
                    <a:pt x="794" y="133"/>
                  </a:cubicBezTo>
                  <a:cubicBezTo>
                    <a:pt x="652" y="133"/>
                    <a:pt x="514" y="184"/>
                    <a:pt x="391" y="268"/>
                  </a:cubicBezTo>
                  <a:cubicBezTo>
                    <a:pt x="249" y="376"/>
                    <a:pt x="142" y="544"/>
                    <a:pt x="81" y="739"/>
                  </a:cubicBezTo>
                  <a:cubicBezTo>
                    <a:pt x="0" y="995"/>
                    <a:pt x="0" y="1278"/>
                    <a:pt x="81" y="1554"/>
                  </a:cubicBezTo>
                  <a:cubicBezTo>
                    <a:pt x="142" y="1668"/>
                    <a:pt x="222" y="1809"/>
                    <a:pt x="310" y="1890"/>
                  </a:cubicBezTo>
                  <a:cubicBezTo>
                    <a:pt x="337" y="1917"/>
                    <a:pt x="559" y="2146"/>
                    <a:pt x="559" y="2173"/>
                  </a:cubicBezTo>
                  <a:lnTo>
                    <a:pt x="869" y="1863"/>
                  </a:lnTo>
                  <a:cubicBezTo>
                    <a:pt x="869" y="1863"/>
                    <a:pt x="781" y="1749"/>
                    <a:pt x="781" y="1695"/>
                  </a:cubicBezTo>
                  <a:cubicBezTo>
                    <a:pt x="754" y="1580"/>
                    <a:pt x="754" y="1385"/>
                    <a:pt x="869" y="1304"/>
                  </a:cubicBezTo>
                  <a:cubicBezTo>
                    <a:pt x="922" y="1264"/>
                    <a:pt x="987" y="1242"/>
                    <a:pt x="1049" y="1242"/>
                  </a:cubicBezTo>
                  <a:cubicBezTo>
                    <a:pt x="1121" y="1242"/>
                    <a:pt x="1189" y="1270"/>
                    <a:pt x="1232" y="1331"/>
                  </a:cubicBezTo>
                  <a:cubicBezTo>
                    <a:pt x="1286" y="1412"/>
                    <a:pt x="1259" y="1500"/>
                    <a:pt x="1286" y="1580"/>
                  </a:cubicBezTo>
                  <a:cubicBezTo>
                    <a:pt x="1286" y="1554"/>
                    <a:pt x="1595" y="1278"/>
                    <a:pt x="1595" y="1190"/>
                  </a:cubicBezTo>
                  <a:cubicBezTo>
                    <a:pt x="1595" y="1247"/>
                    <a:pt x="1954" y="1324"/>
                    <a:pt x="2249" y="1324"/>
                  </a:cubicBezTo>
                  <a:cubicBezTo>
                    <a:pt x="2407" y="1324"/>
                    <a:pt x="2547" y="1302"/>
                    <a:pt x="2605" y="1244"/>
                  </a:cubicBezTo>
                  <a:cubicBezTo>
                    <a:pt x="2295" y="968"/>
                    <a:pt x="2269" y="685"/>
                    <a:pt x="2215" y="544"/>
                  </a:cubicBezTo>
                  <a:cubicBezTo>
                    <a:pt x="2127" y="322"/>
                    <a:pt x="2019" y="100"/>
                    <a:pt x="1791" y="39"/>
                  </a:cubicBezTo>
                  <a:cubicBezTo>
                    <a:pt x="1717" y="12"/>
                    <a:pt x="1641" y="0"/>
                    <a:pt x="1565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25"/>
          <p:cNvGrpSpPr/>
          <p:nvPr/>
        </p:nvGrpSpPr>
        <p:grpSpPr>
          <a:xfrm>
            <a:off x="6786370" y="1716416"/>
            <a:ext cx="1358488" cy="1359731"/>
            <a:chOff x="6910058" y="2155424"/>
            <a:chExt cx="1111601" cy="1112619"/>
          </a:xfrm>
        </p:grpSpPr>
        <p:sp>
          <p:nvSpPr>
            <p:cNvPr id="630" name="Google Shape;630;p25"/>
            <p:cNvSpPr/>
            <p:nvPr/>
          </p:nvSpPr>
          <p:spPr>
            <a:xfrm>
              <a:off x="6910058" y="2155424"/>
              <a:ext cx="1111601" cy="1112619"/>
            </a:xfrm>
            <a:custGeom>
              <a:rect b="b" l="l" r="r" t="t"/>
              <a:pathLst>
                <a:path extrusionOk="0" h="5397" w="5392">
                  <a:moveTo>
                    <a:pt x="2696" y="91"/>
                  </a:moveTo>
                  <a:cubicBezTo>
                    <a:pt x="4119" y="91"/>
                    <a:pt x="5301" y="1273"/>
                    <a:pt x="5301" y="2696"/>
                  </a:cubicBezTo>
                  <a:cubicBezTo>
                    <a:pt x="5301" y="4123"/>
                    <a:pt x="4119" y="5305"/>
                    <a:pt x="2696" y="5305"/>
                  </a:cubicBezTo>
                  <a:cubicBezTo>
                    <a:pt x="1247" y="5305"/>
                    <a:pt x="87" y="4123"/>
                    <a:pt x="87" y="2696"/>
                  </a:cubicBezTo>
                  <a:cubicBezTo>
                    <a:pt x="87" y="1273"/>
                    <a:pt x="1247" y="91"/>
                    <a:pt x="2696" y="91"/>
                  </a:cubicBezTo>
                  <a:close/>
                  <a:moveTo>
                    <a:pt x="2696" y="0"/>
                  </a:moveTo>
                  <a:cubicBezTo>
                    <a:pt x="1204" y="0"/>
                    <a:pt x="1" y="1203"/>
                    <a:pt x="1" y="2696"/>
                  </a:cubicBezTo>
                  <a:cubicBezTo>
                    <a:pt x="1" y="4166"/>
                    <a:pt x="1204" y="5396"/>
                    <a:pt x="2696" y="5396"/>
                  </a:cubicBezTo>
                  <a:cubicBezTo>
                    <a:pt x="4167" y="5396"/>
                    <a:pt x="5391" y="4166"/>
                    <a:pt x="5391" y="2696"/>
                  </a:cubicBezTo>
                  <a:cubicBezTo>
                    <a:pt x="5391" y="1203"/>
                    <a:pt x="4167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1" name="Google Shape;631;p25"/>
            <p:cNvGrpSpPr/>
            <p:nvPr/>
          </p:nvGrpSpPr>
          <p:grpSpPr>
            <a:xfrm>
              <a:off x="7171435" y="2412854"/>
              <a:ext cx="596011" cy="844321"/>
              <a:chOff x="7171435" y="2412854"/>
              <a:chExt cx="596011" cy="844321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7514785" y="2564558"/>
                <a:ext cx="120344" cy="163050"/>
              </a:xfrm>
              <a:custGeom>
                <a:rect b="b" l="l" r="r" t="t"/>
                <a:pathLst>
                  <a:path extrusionOk="0" h="1825" w="1347">
                    <a:moveTo>
                      <a:pt x="613" y="1"/>
                    </a:moveTo>
                    <a:lnTo>
                      <a:pt x="27" y="283"/>
                    </a:lnTo>
                    <a:cubicBezTo>
                      <a:pt x="222" y="506"/>
                      <a:pt x="418" y="674"/>
                      <a:pt x="418" y="930"/>
                    </a:cubicBezTo>
                    <a:lnTo>
                      <a:pt x="0" y="1603"/>
                    </a:lnTo>
                    <a:lnTo>
                      <a:pt x="640" y="1825"/>
                    </a:lnTo>
                    <a:lnTo>
                      <a:pt x="1346" y="930"/>
                    </a:lnTo>
                    <a:cubicBezTo>
                      <a:pt x="1232" y="815"/>
                      <a:pt x="1091" y="674"/>
                      <a:pt x="1010" y="593"/>
                    </a:cubicBezTo>
                    <a:lnTo>
                      <a:pt x="949" y="479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5"/>
              <p:cNvSpPr/>
              <p:nvPr/>
            </p:nvSpPr>
            <p:spPr>
              <a:xfrm>
                <a:off x="7511747" y="2953022"/>
                <a:ext cx="255698" cy="233452"/>
              </a:xfrm>
              <a:custGeom>
                <a:rect b="b" l="l" r="r" t="t"/>
                <a:pathLst>
                  <a:path extrusionOk="0" h="2613" w="2862">
                    <a:moveTo>
                      <a:pt x="2356" y="1"/>
                    </a:moveTo>
                    <a:lnTo>
                      <a:pt x="452" y="88"/>
                    </a:lnTo>
                    <a:cubicBezTo>
                      <a:pt x="398" y="398"/>
                      <a:pt x="203" y="701"/>
                      <a:pt x="1" y="984"/>
                    </a:cubicBezTo>
                    <a:lnTo>
                      <a:pt x="1939" y="2612"/>
                    </a:lnTo>
                    <a:cubicBezTo>
                      <a:pt x="2861" y="1542"/>
                      <a:pt x="2471" y="842"/>
                      <a:pt x="2356" y="1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7489501" y="2617539"/>
                <a:ext cx="228002" cy="305551"/>
              </a:xfrm>
              <a:custGeom>
                <a:rect b="b" l="l" r="r" t="t"/>
                <a:pathLst>
                  <a:path extrusionOk="0" h="3420" w="2552">
                    <a:moveTo>
                      <a:pt x="1293" y="0"/>
                    </a:moveTo>
                    <a:lnTo>
                      <a:pt x="983" y="673"/>
                    </a:lnTo>
                    <a:cubicBezTo>
                      <a:pt x="891" y="901"/>
                      <a:pt x="672" y="1033"/>
                      <a:pt x="445" y="1033"/>
                    </a:cubicBezTo>
                    <a:cubicBezTo>
                      <a:pt x="391" y="1033"/>
                      <a:pt x="337" y="1025"/>
                      <a:pt x="283" y="1010"/>
                    </a:cubicBezTo>
                    <a:cubicBezTo>
                      <a:pt x="1" y="1427"/>
                      <a:pt x="1" y="1992"/>
                      <a:pt x="283" y="2437"/>
                    </a:cubicBezTo>
                    <a:lnTo>
                      <a:pt x="620" y="2915"/>
                    </a:lnTo>
                    <a:cubicBezTo>
                      <a:pt x="701" y="3083"/>
                      <a:pt x="728" y="3251"/>
                      <a:pt x="728" y="3419"/>
                    </a:cubicBezTo>
                    <a:lnTo>
                      <a:pt x="2552" y="3339"/>
                    </a:lnTo>
                    <a:cubicBezTo>
                      <a:pt x="1932" y="2941"/>
                      <a:pt x="2471" y="619"/>
                      <a:pt x="1293" y="0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7552042" y="2915766"/>
                <a:ext cx="170287" cy="45207"/>
              </a:xfrm>
              <a:custGeom>
                <a:rect b="b" l="l" r="r" t="t"/>
                <a:pathLst>
                  <a:path extrusionOk="0" h="506" w="1906">
                    <a:moveTo>
                      <a:pt x="1852" y="1"/>
                    </a:moveTo>
                    <a:lnTo>
                      <a:pt x="28" y="81"/>
                    </a:lnTo>
                    <a:cubicBezTo>
                      <a:pt x="54" y="223"/>
                      <a:pt x="28" y="364"/>
                      <a:pt x="1" y="505"/>
                    </a:cubicBezTo>
                    <a:lnTo>
                      <a:pt x="1905" y="418"/>
                    </a:lnTo>
                    <a:cubicBezTo>
                      <a:pt x="1878" y="277"/>
                      <a:pt x="1878" y="169"/>
                      <a:pt x="1852" y="1"/>
                    </a:cubicBezTo>
                    <a:close/>
                  </a:path>
                </a:pathLst>
              </a:custGeom>
              <a:solidFill>
                <a:srgbClr val="F59B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7171435" y="2632548"/>
                <a:ext cx="275443" cy="320561"/>
              </a:xfrm>
              <a:custGeom>
                <a:rect b="b" l="l" r="r" t="t"/>
                <a:pathLst>
                  <a:path extrusionOk="0" h="3588" w="3083">
                    <a:moveTo>
                      <a:pt x="390" y="0"/>
                    </a:moveTo>
                    <a:cubicBezTo>
                      <a:pt x="390" y="0"/>
                      <a:pt x="54" y="0"/>
                      <a:pt x="27" y="27"/>
                    </a:cubicBezTo>
                    <a:cubicBezTo>
                      <a:pt x="0" y="27"/>
                      <a:pt x="505" y="2747"/>
                      <a:pt x="505" y="2747"/>
                    </a:cubicBezTo>
                    <a:lnTo>
                      <a:pt x="2941" y="3588"/>
                    </a:lnTo>
                    <a:lnTo>
                      <a:pt x="3083" y="3224"/>
                    </a:lnTo>
                    <a:lnTo>
                      <a:pt x="868" y="243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62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7414362" y="2421609"/>
                <a:ext cx="175379" cy="201021"/>
              </a:xfrm>
              <a:custGeom>
                <a:rect b="b" l="l" r="r" t="t"/>
                <a:pathLst>
                  <a:path extrusionOk="0" h="2250" w="1963">
                    <a:moveTo>
                      <a:pt x="792" y="1"/>
                    </a:moveTo>
                    <a:cubicBezTo>
                      <a:pt x="770" y="1"/>
                      <a:pt x="748" y="2"/>
                      <a:pt x="727" y="6"/>
                    </a:cubicBezTo>
                    <a:cubicBezTo>
                      <a:pt x="310" y="86"/>
                      <a:pt x="0" y="396"/>
                      <a:pt x="249" y="1493"/>
                    </a:cubicBezTo>
                    <a:cubicBezTo>
                      <a:pt x="249" y="1520"/>
                      <a:pt x="337" y="1742"/>
                      <a:pt x="337" y="1742"/>
                    </a:cubicBezTo>
                    <a:cubicBezTo>
                      <a:pt x="521" y="2035"/>
                      <a:pt x="808" y="2249"/>
                      <a:pt x="1123" y="2249"/>
                    </a:cubicBezTo>
                    <a:cubicBezTo>
                      <a:pt x="1141" y="2249"/>
                      <a:pt x="1160" y="2248"/>
                      <a:pt x="1178" y="2247"/>
                    </a:cubicBezTo>
                    <a:cubicBezTo>
                      <a:pt x="1488" y="2193"/>
                      <a:pt x="1764" y="1769"/>
                      <a:pt x="1824" y="1379"/>
                    </a:cubicBezTo>
                    <a:cubicBezTo>
                      <a:pt x="1962" y="1300"/>
                      <a:pt x="1773" y="732"/>
                      <a:pt x="1739" y="732"/>
                    </a:cubicBezTo>
                    <a:cubicBezTo>
                      <a:pt x="1738" y="732"/>
                      <a:pt x="1737" y="732"/>
                      <a:pt x="1737" y="733"/>
                    </a:cubicBezTo>
                    <a:cubicBezTo>
                      <a:pt x="1529" y="367"/>
                      <a:pt x="1119" y="1"/>
                      <a:pt x="792" y="1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7261583" y="2617449"/>
                <a:ext cx="481199" cy="325564"/>
              </a:xfrm>
              <a:custGeom>
                <a:rect b="b" l="l" r="r" t="t"/>
                <a:pathLst>
                  <a:path extrusionOk="0" h="3644" w="5386">
                    <a:moveTo>
                      <a:pt x="3972" y="0"/>
                    </a:moveTo>
                    <a:cubicBezTo>
                      <a:pt x="3965" y="0"/>
                      <a:pt x="3958" y="1"/>
                      <a:pt x="3952" y="1"/>
                    </a:cubicBezTo>
                    <a:cubicBezTo>
                      <a:pt x="3615" y="28"/>
                      <a:pt x="3393" y="223"/>
                      <a:pt x="3474" y="479"/>
                    </a:cubicBezTo>
                    <a:cubicBezTo>
                      <a:pt x="3534" y="620"/>
                      <a:pt x="4598" y="2835"/>
                      <a:pt x="4598" y="2835"/>
                    </a:cubicBezTo>
                    <a:lnTo>
                      <a:pt x="1205" y="2774"/>
                    </a:lnTo>
                    <a:cubicBezTo>
                      <a:pt x="888" y="2503"/>
                      <a:pt x="605" y="2370"/>
                      <a:pt x="389" y="2370"/>
                    </a:cubicBezTo>
                    <a:cubicBezTo>
                      <a:pt x="203" y="2370"/>
                      <a:pt x="66" y="2470"/>
                      <a:pt x="1" y="2666"/>
                    </a:cubicBezTo>
                    <a:lnTo>
                      <a:pt x="1037" y="3030"/>
                    </a:lnTo>
                    <a:cubicBezTo>
                      <a:pt x="1037" y="3030"/>
                      <a:pt x="3324" y="3643"/>
                      <a:pt x="4538" y="3643"/>
                    </a:cubicBezTo>
                    <a:cubicBezTo>
                      <a:pt x="4943" y="3643"/>
                      <a:pt x="5229" y="3575"/>
                      <a:pt x="5271" y="3393"/>
                    </a:cubicBezTo>
                    <a:cubicBezTo>
                      <a:pt x="5385" y="2835"/>
                      <a:pt x="4652" y="1091"/>
                      <a:pt x="4625" y="1038"/>
                    </a:cubicBezTo>
                    <a:cubicBezTo>
                      <a:pt x="4433" y="629"/>
                      <a:pt x="4294" y="0"/>
                      <a:pt x="3972" y="0"/>
                    </a:cubicBezTo>
                    <a:close/>
                  </a:path>
                </a:pathLst>
              </a:custGeom>
              <a:solidFill>
                <a:srgbClr val="F7B0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7368171" y="2412854"/>
                <a:ext cx="266955" cy="234792"/>
              </a:xfrm>
              <a:custGeom>
                <a:rect b="b" l="l" r="r" t="t"/>
                <a:pathLst>
                  <a:path extrusionOk="0" h="2628" w="2988">
                    <a:moveTo>
                      <a:pt x="1499" y="0"/>
                    </a:moveTo>
                    <a:cubicBezTo>
                      <a:pt x="1442" y="0"/>
                      <a:pt x="1385" y="6"/>
                      <a:pt x="1332" y="16"/>
                    </a:cubicBezTo>
                    <a:cubicBezTo>
                      <a:pt x="1305" y="16"/>
                      <a:pt x="800" y="104"/>
                      <a:pt x="659" y="440"/>
                    </a:cubicBezTo>
                    <a:cubicBezTo>
                      <a:pt x="598" y="555"/>
                      <a:pt x="517" y="662"/>
                      <a:pt x="403" y="689"/>
                    </a:cubicBezTo>
                    <a:cubicBezTo>
                      <a:pt x="0" y="883"/>
                      <a:pt x="223" y="1285"/>
                      <a:pt x="465" y="1285"/>
                    </a:cubicBezTo>
                    <a:cubicBezTo>
                      <a:pt x="543" y="1285"/>
                      <a:pt x="623" y="1243"/>
                      <a:pt x="686" y="1140"/>
                    </a:cubicBezTo>
                    <a:cubicBezTo>
                      <a:pt x="686" y="1140"/>
                      <a:pt x="659" y="999"/>
                      <a:pt x="800" y="857"/>
                    </a:cubicBezTo>
                    <a:cubicBezTo>
                      <a:pt x="844" y="813"/>
                      <a:pt x="904" y="791"/>
                      <a:pt x="964" y="791"/>
                    </a:cubicBezTo>
                    <a:cubicBezTo>
                      <a:pt x="1050" y="791"/>
                      <a:pt x="1139" y="835"/>
                      <a:pt x="1190" y="918"/>
                    </a:cubicBezTo>
                    <a:cubicBezTo>
                      <a:pt x="1305" y="1113"/>
                      <a:pt x="1581" y="1396"/>
                      <a:pt x="1641" y="1423"/>
                    </a:cubicBezTo>
                    <a:cubicBezTo>
                      <a:pt x="1608" y="1281"/>
                      <a:pt x="1554" y="1086"/>
                      <a:pt x="1722" y="999"/>
                    </a:cubicBezTo>
                    <a:cubicBezTo>
                      <a:pt x="1755" y="983"/>
                      <a:pt x="1790" y="976"/>
                      <a:pt x="1825" y="976"/>
                    </a:cubicBezTo>
                    <a:cubicBezTo>
                      <a:pt x="1968" y="976"/>
                      <a:pt x="2107" y="1098"/>
                      <a:pt x="2086" y="1255"/>
                    </a:cubicBezTo>
                    <a:cubicBezTo>
                      <a:pt x="2059" y="1362"/>
                      <a:pt x="2005" y="1450"/>
                      <a:pt x="1917" y="1477"/>
                    </a:cubicBezTo>
                    <a:lnTo>
                      <a:pt x="1978" y="2628"/>
                    </a:lnTo>
                    <a:cubicBezTo>
                      <a:pt x="1978" y="2628"/>
                      <a:pt x="2281" y="2406"/>
                      <a:pt x="2590" y="2096"/>
                    </a:cubicBezTo>
                    <a:cubicBezTo>
                      <a:pt x="2987" y="1645"/>
                      <a:pt x="2954" y="999"/>
                      <a:pt x="2536" y="608"/>
                    </a:cubicBezTo>
                    <a:lnTo>
                      <a:pt x="2173" y="245"/>
                    </a:lnTo>
                    <a:cubicBezTo>
                      <a:pt x="1989" y="88"/>
                      <a:pt x="1735" y="0"/>
                      <a:pt x="1499" y="0"/>
                    </a:cubicBezTo>
                    <a:close/>
                  </a:path>
                </a:pathLst>
              </a:custGeom>
              <a:solidFill>
                <a:srgbClr val="1821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7457500" y="3018075"/>
                <a:ext cx="239100" cy="239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1" name="Google Shape;641;p25"/>
          <p:cNvGrpSpPr/>
          <p:nvPr/>
        </p:nvGrpSpPr>
        <p:grpSpPr>
          <a:xfrm>
            <a:off x="961390" y="1711914"/>
            <a:ext cx="1542510" cy="1368593"/>
            <a:chOff x="1108253" y="2157843"/>
            <a:chExt cx="1248895" cy="1108083"/>
          </a:xfrm>
        </p:grpSpPr>
        <p:sp>
          <p:nvSpPr>
            <p:cNvPr id="642" name="Google Shape;642;p25"/>
            <p:cNvSpPr/>
            <p:nvPr/>
          </p:nvSpPr>
          <p:spPr>
            <a:xfrm>
              <a:off x="1108253" y="2157843"/>
              <a:ext cx="1111601" cy="1108083"/>
            </a:xfrm>
            <a:custGeom>
              <a:rect b="b" l="l" r="r" t="t"/>
              <a:pathLst>
                <a:path extrusionOk="0" h="5375" w="5392">
                  <a:moveTo>
                    <a:pt x="2696" y="91"/>
                  </a:moveTo>
                  <a:cubicBezTo>
                    <a:pt x="4119" y="91"/>
                    <a:pt x="5301" y="1252"/>
                    <a:pt x="5301" y="2674"/>
                  </a:cubicBezTo>
                  <a:cubicBezTo>
                    <a:pt x="5301" y="4124"/>
                    <a:pt x="4119" y="5284"/>
                    <a:pt x="2696" y="5284"/>
                  </a:cubicBezTo>
                  <a:cubicBezTo>
                    <a:pt x="1247" y="5284"/>
                    <a:pt x="87" y="4124"/>
                    <a:pt x="87" y="2674"/>
                  </a:cubicBezTo>
                  <a:cubicBezTo>
                    <a:pt x="87" y="1252"/>
                    <a:pt x="1247" y="91"/>
                    <a:pt x="2696" y="91"/>
                  </a:cubicBezTo>
                  <a:close/>
                  <a:moveTo>
                    <a:pt x="2696" y="1"/>
                  </a:moveTo>
                  <a:cubicBezTo>
                    <a:pt x="1204" y="1"/>
                    <a:pt x="1" y="1204"/>
                    <a:pt x="1" y="2674"/>
                  </a:cubicBezTo>
                  <a:cubicBezTo>
                    <a:pt x="1" y="4172"/>
                    <a:pt x="1204" y="5375"/>
                    <a:pt x="2696" y="5375"/>
                  </a:cubicBezTo>
                  <a:cubicBezTo>
                    <a:pt x="4167" y="5375"/>
                    <a:pt x="5391" y="4172"/>
                    <a:pt x="5391" y="2674"/>
                  </a:cubicBezTo>
                  <a:cubicBezTo>
                    <a:pt x="5391" y="1204"/>
                    <a:pt x="4167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1586727" y="2751072"/>
              <a:ext cx="452162" cy="246496"/>
            </a:xfrm>
            <a:custGeom>
              <a:rect b="b" l="l" r="r" t="t"/>
              <a:pathLst>
                <a:path extrusionOk="0" h="2759" w="5061">
                  <a:moveTo>
                    <a:pt x="957" y="1"/>
                  </a:moveTo>
                  <a:lnTo>
                    <a:pt x="1" y="788"/>
                  </a:lnTo>
                  <a:cubicBezTo>
                    <a:pt x="1038" y="1407"/>
                    <a:pt x="2444" y="1798"/>
                    <a:pt x="3730" y="2080"/>
                  </a:cubicBezTo>
                  <a:cubicBezTo>
                    <a:pt x="3730" y="2080"/>
                    <a:pt x="4127" y="2693"/>
                    <a:pt x="4571" y="2753"/>
                  </a:cubicBezTo>
                  <a:cubicBezTo>
                    <a:pt x="4591" y="2757"/>
                    <a:pt x="4610" y="2758"/>
                    <a:pt x="4629" y="2758"/>
                  </a:cubicBezTo>
                  <a:cubicBezTo>
                    <a:pt x="4904" y="2758"/>
                    <a:pt x="5060" y="2402"/>
                    <a:pt x="4827" y="2188"/>
                  </a:cubicBezTo>
                  <a:cubicBezTo>
                    <a:pt x="4739" y="2134"/>
                    <a:pt x="4632" y="2047"/>
                    <a:pt x="4490" y="1993"/>
                  </a:cubicBezTo>
                  <a:lnTo>
                    <a:pt x="4295" y="1878"/>
                  </a:lnTo>
                  <a:lnTo>
                    <a:pt x="4490" y="1852"/>
                  </a:lnTo>
                  <a:cubicBezTo>
                    <a:pt x="4659" y="1825"/>
                    <a:pt x="4659" y="1602"/>
                    <a:pt x="4517" y="1576"/>
                  </a:cubicBezTo>
                  <a:cubicBezTo>
                    <a:pt x="4416" y="1552"/>
                    <a:pt x="4302" y="1531"/>
                    <a:pt x="4163" y="1531"/>
                  </a:cubicBezTo>
                  <a:cubicBezTo>
                    <a:pt x="4108" y="1531"/>
                    <a:pt x="4049" y="1534"/>
                    <a:pt x="3986" y="1542"/>
                  </a:cubicBezTo>
                  <a:cubicBezTo>
                    <a:pt x="2862" y="1152"/>
                    <a:pt x="1798" y="647"/>
                    <a:pt x="957" y="1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1442525" y="2597938"/>
              <a:ext cx="229700" cy="223624"/>
            </a:xfrm>
            <a:custGeom>
              <a:rect b="b" l="l" r="r" t="t"/>
              <a:pathLst>
                <a:path extrusionOk="0" h="2503" w="2571">
                  <a:moveTo>
                    <a:pt x="756" y="0"/>
                  </a:moveTo>
                  <a:cubicBezTo>
                    <a:pt x="317" y="0"/>
                    <a:pt x="0" y="419"/>
                    <a:pt x="127" y="819"/>
                  </a:cubicBezTo>
                  <a:cubicBezTo>
                    <a:pt x="161" y="900"/>
                    <a:pt x="188" y="988"/>
                    <a:pt x="215" y="1068"/>
                  </a:cubicBezTo>
                  <a:cubicBezTo>
                    <a:pt x="383" y="1439"/>
                    <a:pt x="632" y="1775"/>
                    <a:pt x="969" y="2051"/>
                  </a:cubicBezTo>
                  <a:cubicBezTo>
                    <a:pt x="1171" y="2219"/>
                    <a:pt x="1393" y="2361"/>
                    <a:pt x="1615" y="2502"/>
                  </a:cubicBezTo>
                  <a:lnTo>
                    <a:pt x="2571" y="1715"/>
                  </a:lnTo>
                  <a:cubicBezTo>
                    <a:pt x="2039" y="1297"/>
                    <a:pt x="1615" y="846"/>
                    <a:pt x="1305" y="315"/>
                  </a:cubicBezTo>
                  <a:cubicBezTo>
                    <a:pt x="1225" y="146"/>
                    <a:pt x="1029" y="5"/>
                    <a:pt x="834" y="5"/>
                  </a:cubicBezTo>
                  <a:cubicBezTo>
                    <a:pt x="808" y="2"/>
                    <a:pt x="781" y="0"/>
                    <a:pt x="756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1491754" y="2490726"/>
              <a:ext cx="92738" cy="167875"/>
            </a:xfrm>
            <a:custGeom>
              <a:rect b="b" l="l" r="r" t="t"/>
              <a:pathLst>
                <a:path extrusionOk="0" h="1879" w="1038">
                  <a:moveTo>
                    <a:pt x="310" y="0"/>
                  </a:moveTo>
                  <a:cubicBezTo>
                    <a:pt x="310" y="0"/>
                    <a:pt x="115" y="673"/>
                    <a:pt x="54" y="1292"/>
                  </a:cubicBezTo>
                  <a:cubicBezTo>
                    <a:pt x="1" y="1568"/>
                    <a:pt x="727" y="1878"/>
                    <a:pt x="754" y="1878"/>
                  </a:cubicBezTo>
                  <a:cubicBezTo>
                    <a:pt x="788" y="1851"/>
                    <a:pt x="815" y="1824"/>
                    <a:pt x="815" y="1797"/>
                  </a:cubicBezTo>
                  <a:cubicBezTo>
                    <a:pt x="815" y="1488"/>
                    <a:pt x="815" y="983"/>
                    <a:pt x="1037" y="586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1483981" y="2364753"/>
              <a:ext cx="160638" cy="214333"/>
            </a:xfrm>
            <a:custGeom>
              <a:rect b="b" l="l" r="r" t="t"/>
              <a:pathLst>
                <a:path extrusionOk="0" h="2399" w="1798">
                  <a:moveTo>
                    <a:pt x="927" y="0"/>
                  </a:moveTo>
                  <a:cubicBezTo>
                    <a:pt x="881" y="0"/>
                    <a:pt x="834" y="4"/>
                    <a:pt x="788" y="10"/>
                  </a:cubicBezTo>
                  <a:cubicBezTo>
                    <a:pt x="592" y="37"/>
                    <a:pt x="397" y="232"/>
                    <a:pt x="256" y="454"/>
                  </a:cubicBezTo>
                  <a:cubicBezTo>
                    <a:pt x="0" y="905"/>
                    <a:pt x="61" y="1632"/>
                    <a:pt x="141" y="1747"/>
                  </a:cubicBezTo>
                  <a:cubicBezTo>
                    <a:pt x="323" y="2084"/>
                    <a:pt x="678" y="2399"/>
                    <a:pt x="997" y="2399"/>
                  </a:cubicBezTo>
                  <a:cubicBezTo>
                    <a:pt x="1022" y="2399"/>
                    <a:pt x="1046" y="2397"/>
                    <a:pt x="1070" y="2393"/>
                  </a:cubicBezTo>
                  <a:cubicBezTo>
                    <a:pt x="1407" y="2305"/>
                    <a:pt x="1797" y="1942"/>
                    <a:pt x="1743" y="1323"/>
                  </a:cubicBezTo>
                  <a:cubicBezTo>
                    <a:pt x="1689" y="266"/>
                    <a:pt x="1326" y="0"/>
                    <a:pt x="927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1358899" y="2596687"/>
              <a:ext cx="263471" cy="497816"/>
            </a:xfrm>
            <a:custGeom>
              <a:rect b="b" l="l" r="r" t="t"/>
              <a:pathLst>
                <a:path extrusionOk="0" h="5572" w="2949">
                  <a:moveTo>
                    <a:pt x="1771" y="1"/>
                  </a:moveTo>
                  <a:cubicBezTo>
                    <a:pt x="1638" y="1"/>
                    <a:pt x="1504" y="24"/>
                    <a:pt x="1373" y="73"/>
                  </a:cubicBezTo>
                  <a:cubicBezTo>
                    <a:pt x="983" y="241"/>
                    <a:pt x="700" y="551"/>
                    <a:pt x="505" y="975"/>
                  </a:cubicBezTo>
                  <a:cubicBezTo>
                    <a:pt x="0" y="2065"/>
                    <a:pt x="673" y="3775"/>
                    <a:pt x="141" y="5572"/>
                  </a:cubicBezTo>
                  <a:lnTo>
                    <a:pt x="2888" y="5572"/>
                  </a:lnTo>
                  <a:lnTo>
                    <a:pt x="2807" y="4818"/>
                  </a:lnTo>
                  <a:cubicBezTo>
                    <a:pt x="2692" y="3943"/>
                    <a:pt x="2692" y="3048"/>
                    <a:pt x="2834" y="2180"/>
                  </a:cubicBezTo>
                  <a:cubicBezTo>
                    <a:pt x="2914" y="1621"/>
                    <a:pt x="2948" y="1116"/>
                    <a:pt x="2834" y="746"/>
                  </a:cubicBezTo>
                  <a:cubicBezTo>
                    <a:pt x="2682" y="289"/>
                    <a:pt x="2239" y="1"/>
                    <a:pt x="1771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1408753" y="2603120"/>
              <a:ext cx="253286" cy="149381"/>
            </a:xfrm>
            <a:custGeom>
              <a:rect b="b" l="l" r="r" t="t"/>
              <a:pathLst>
                <a:path extrusionOk="0" h="1672" w="2835">
                  <a:moveTo>
                    <a:pt x="2666" y="1"/>
                  </a:moveTo>
                  <a:cubicBezTo>
                    <a:pt x="2115" y="207"/>
                    <a:pt x="1559" y="314"/>
                    <a:pt x="1002" y="314"/>
                  </a:cubicBezTo>
                  <a:cubicBezTo>
                    <a:pt x="940" y="314"/>
                    <a:pt x="877" y="313"/>
                    <a:pt x="815" y="310"/>
                  </a:cubicBezTo>
                  <a:cubicBezTo>
                    <a:pt x="620" y="310"/>
                    <a:pt x="425" y="398"/>
                    <a:pt x="283" y="566"/>
                  </a:cubicBezTo>
                  <a:cubicBezTo>
                    <a:pt x="1" y="930"/>
                    <a:pt x="169" y="1461"/>
                    <a:pt x="620" y="1576"/>
                  </a:cubicBezTo>
                  <a:cubicBezTo>
                    <a:pt x="707" y="1603"/>
                    <a:pt x="788" y="1630"/>
                    <a:pt x="876" y="1630"/>
                  </a:cubicBezTo>
                  <a:cubicBezTo>
                    <a:pt x="1006" y="1659"/>
                    <a:pt x="1139" y="1672"/>
                    <a:pt x="1274" y="1672"/>
                  </a:cubicBezTo>
                  <a:cubicBezTo>
                    <a:pt x="1545" y="1672"/>
                    <a:pt x="1825" y="1621"/>
                    <a:pt x="2107" y="1549"/>
                  </a:cubicBezTo>
                  <a:cubicBezTo>
                    <a:pt x="2330" y="1461"/>
                    <a:pt x="2585" y="1347"/>
                    <a:pt x="2834" y="1212"/>
                  </a:cubicBezTo>
                  <a:lnTo>
                    <a:pt x="2666" y="1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1459322" y="2340362"/>
              <a:ext cx="228002" cy="220944"/>
            </a:xfrm>
            <a:custGeom>
              <a:rect b="b" l="l" r="r" t="t"/>
              <a:pathLst>
                <a:path extrusionOk="0" h="2473" w="2552">
                  <a:moveTo>
                    <a:pt x="1764" y="1"/>
                  </a:moveTo>
                  <a:cubicBezTo>
                    <a:pt x="1558" y="1"/>
                    <a:pt x="1301" y="119"/>
                    <a:pt x="1178" y="223"/>
                  </a:cubicBezTo>
                  <a:lnTo>
                    <a:pt x="1151" y="223"/>
                  </a:lnTo>
                  <a:cubicBezTo>
                    <a:pt x="1064" y="310"/>
                    <a:pt x="983" y="310"/>
                    <a:pt x="868" y="310"/>
                  </a:cubicBezTo>
                  <a:cubicBezTo>
                    <a:pt x="841" y="283"/>
                    <a:pt x="781" y="283"/>
                    <a:pt x="781" y="283"/>
                  </a:cubicBezTo>
                  <a:cubicBezTo>
                    <a:pt x="646" y="283"/>
                    <a:pt x="478" y="364"/>
                    <a:pt x="390" y="478"/>
                  </a:cubicBezTo>
                  <a:cubicBezTo>
                    <a:pt x="141" y="700"/>
                    <a:pt x="0" y="1293"/>
                    <a:pt x="168" y="1629"/>
                  </a:cubicBezTo>
                  <a:cubicBezTo>
                    <a:pt x="249" y="1798"/>
                    <a:pt x="700" y="2269"/>
                    <a:pt x="417" y="2471"/>
                  </a:cubicBezTo>
                  <a:cubicBezTo>
                    <a:pt x="427" y="2472"/>
                    <a:pt x="436" y="2473"/>
                    <a:pt x="445" y="2473"/>
                  </a:cubicBezTo>
                  <a:cubicBezTo>
                    <a:pt x="604" y="2473"/>
                    <a:pt x="757" y="2263"/>
                    <a:pt x="814" y="2161"/>
                  </a:cubicBezTo>
                  <a:cubicBezTo>
                    <a:pt x="895" y="2074"/>
                    <a:pt x="1037" y="1878"/>
                    <a:pt x="983" y="1764"/>
                  </a:cubicBezTo>
                  <a:lnTo>
                    <a:pt x="983" y="1764"/>
                  </a:lnTo>
                  <a:cubicBezTo>
                    <a:pt x="973" y="1765"/>
                    <a:pt x="963" y="1766"/>
                    <a:pt x="954" y="1766"/>
                  </a:cubicBezTo>
                  <a:cubicBezTo>
                    <a:pt x="747" y="1766"/>
                    <a:pt x="677" y="1422"/>
                    <a:pt x="754" y="1293"/>
                  </a:cubicBezTo>
                  <a:cubicBezTo>
                    <a:pt x="807" y="1207"/>
                    <a:pt x="871" y="1173"/>
                    <a:pt x="936" y="1173"/>
                  </a:cubicBezTo>
                  <a:cubicBezTo>
                    <a:pt x="1046" y="1173"/>
                    <a:pt x="1160" y="1268"/>
                    <a:pt x="1232" y="1374"/>
                  </a:cubicBezTo>
                  <a:cubicBezTo>
                    <a:pt x="1286" y="1232"/>
                    <a:pt x="1488" y="1232"/>
                    <a:pt x="1488" y="1064"/>
                  </a:cubicBezTo>
                  <a:cubicBezTo>
                    <a:pt x="1535" y="1064"/>
                    <a:pt x="1663" y="1113"/>
                    <a:pt x="1760" y="1113"/>
                  </a:cubicBezTo>
                  <a:cubicBezTo>
                    <a:pt x="1826" y="1113"/>
                    <a:pt x="1878" y="1090"/>
                    <a:pt x="1878" y="1010"/>
                  </a:cubicBezTo>
                  <a:cubicBezTo>
                    <a:pt x="1886" y="1059"/>
                    <a:pt x="1938" y="1077"/>
                    <a:pt x="2010" y="1077"/>
                  </a:cubicBezTo>
                  <a:cubicBezTo>
                    <a:pt x="2188" y="1077"/>
                    <a:pt x="2489" y="966"/>
                    <a:pt x="2551" y="923"/>
                  </a:cubicBezTo>
                  <a:cubicBezTo>
                    <a:pt x="2383" y="869"/>
                    <a:pt x="2295" y="674"/>
                    <a:pt x="2214" y="532"/>
                  </a:cubicBezTo>
                  <a:cubicBezTo>
                    <a:pt x="2161" y="391"/>
                    <a:pt x="2100" y="169"/>
                    <a:pt x="1959" y="54"/>
                  </a:cubicBezTo>
                  <a:cubicBezTo>
                    <a:pt x="1907" y="17"/>
                    <a:pt x="1839" y="1"/>
                    <a:pt x="1764" y="1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1371000" y="2991075"/>
              <a:ext cx="246600" cy="23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1770283" y="2386936"/>
              <a:ext cx="586865" cy="586883"/>
            </a:xfrm>
            <a:custGeom>
              <a:rect b="b" l="l" r="r" t="t"/>
              <a:pathLst>
                <a:path extrusionOk="0" h="6954" w="6954">
                  <a:moveTo>
                    <a:pt x="3480" y="0"/>
                  </a:moveTo>
                  <a:cubicBezTo>
                    <a:pt x="1569" y="0"/>
                    <a:pt x="0" y="1542"/>
                    <a:pt x="0" y="3473"/>
                  </a:cubicBezTo>
                  <a:cubicBezTo>
                    <a:pt x="0" y="5385"/>
                    <a:pt x="1569" y="6953"/>
                    <a:pt x="3480" y="6953"/>
                  </a:cubicBezTo>
                  <a:cubicBezTo>
                    <a:pt x="5412" y="6953"/>
                    <a:pt x="6953" y="5385"/>
                    <a:pt x="6953" y="3473"/>
                  </a:cubicBezTo>
                  <a:cubicBezTo>
                    <a:pt x="6953" y="1542"/>
                    <a:pt x="5412" y="0"/>
                    <a:pt x="3480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734500" y="2381788"/>
              <a:ext cx="587372" cy="587474"/>
            </a:xfrm>
            <a:custGeom>
              <a:rect b="b" l="l" r="r" t="t"/>
              <a:pathLst>
                <a:path extrusionOk="0" h="6961" w="6960">
                  <a:moveTo>
                    <a:pt x="3480" y="1"/>
                  </a:moveTo>
                  <a:cubicBezTo>
                    <a:pt x="1548" y="1"/>
                    <a:pt x="0" y="1549"/>
                    <a:pt x="0" y="3480"/>
                  </a:cubicBezTo>
                  <a:cubicBezTo>
                    <a:pt x="0" y="5385"/>
                    <a:pt x="1548" y="6960"/>
                    <a:pt x="3480" y="6960"/>
                  </a:cubicBezTo>
                  <a:cubicBezTo>
                    <a:pt x="5385" y="6960"/>
                    <a:pt x="6960" y="5385"/>
                    <a:pt x="6960" y="3480"/>
                  </a:cubicBezTo>
                  <a:cubicBezTo>
                    <a:pt x="6960" y="1549"/>
                    <a:pt x="5385" y="1"/>
                    <a:pt x="3480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646945" y="2404332"/>
              <a:ext cx="396949" cy="307160"/>
            </a:xfrm>
            <a:custGeom>
              <a:rect b="b" l="l" r="r" t="t"/>
              <a:pathLst>
                <a:path extrusionOk="0" h="3438" w="4443">
                  <a:moveTo>
                    <a:pt x="3303" y="0"/>
                  </a:moveTo>
                  <a:cubicBezTo>
                    <a:pt x="3269" y="0"/>
                    <a:pt x="3232" y="12"/>
                    <a:pt x="3197" y="38"/>
                  </a:cubicBezTo>
                  <a:cubicBezTo>
                    <a:pt x="3116" y="126"/>
                    <a:pt x="3029" y="267"/>
                    <a:pt x="2921" y="489"/>
                  </a:cubicBezTo>
                  <a:cubicBezTo>
                    <a:pt x="1992" y="1216"/>
                    <a:pt x="1010" y="1862"/>
                    <a:pt x="0" y="2226"/>
                  </a:cubicBezTo>
                  <a:lnTo>
                    <a:pt x="168" y="3437"/>
                  </a:lnTo>
                  <a:cubicBezTo>
                    <a:pt x="1239" y="2872"/>
                    <a:pt x="2329" y="1923"/>
                    <a:pt x="3224" y="994"/>
                  </a:cubicBezTo>
                  <a:cubicBezTo>
                    <a:pt x="3224" y="994"/>
                    <a:pt x="3958" y="967"/>
                    <a:pt x="4267" y="604"/>
                  </a:cubicBezTo>
                  <a:cubicBezTo>
                    <a:pt x="4442" y="399"/>
                    <a:pt x="4277" y="86"/>
                    <a:pt x="4023" y="86"/>
                  </a:cubicBezTo>
                  <a:cubicBezTo>
                    <a:pt x="3993" y="86"/>
                    <a:pt x="3962" y="90"/>
                    <a:pt x="3931" y="99"/>
                  </a:cubicBezTo>
                  <a:cubicBezTo>
                    <a:pt x="3816" y="126"/>
                    <a:pt x="3702" y="180"/>
                    <a:pt x="3561" y="294"/>
                  </a:cubicBezTo>
                  <a:lnTo>
                    <a:pt x="3365" y="408"/>
                  </a:lnTo>
                  <a:lnTo>
                    <a:pt x="3365" y="408"/>
                  </a:lnTo>
                  <a:lnTo>
                    <a:pt x="3453" y="207"/>
                  </a:lnTo>
                  <a:cubicBezTo>
                    <a:pt x="3493" y="105"/>
                    <a:pt x="3408" y="0"/>
                    <a:pt x="3303" y="0"/>
                  </a:cubicBezTo>
                  <a:close/>
                </a:path>
              </a:pathLst>
            </a:custGeom>
            <a:solidFill>
              <a:srgbClr val="F7B0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grpSp>
        <p:nvGrpSpPr>
          <p:cNvPr id="659" name="Google Shape;659;p26"/>
          <p:cNvGrpSpPr/>
          <p:nvPr/>
        </p:nvGrpSpPr>
        <p:grpSpPr>
          <a:xfrm>
            <a:off x="3709940" y="1486222"/>
            <a:ext cx="1724117" cy="2072961"/>
            <a:chOff x="1232952" y="1486222"/>
            <a:chExt cx="1724117" cy="2072961"/>
          </a:xfrm>
        </p:grpSpPr>
        <p:sp>
          <p:nvSpPr>
            <p:cNvPr id="660" name="Google Shape;660;p26"/>
            <p:cNvSpPr/>
            <p:nvPr/>
          </p:nvSpPr>
          <p:spPr>
            <a:xfrm>
              <a:off x="1697400" y="2426936"/>
              <a:ext cx="795726" cy="1132248"/>
            </a:xfrm>
            <a:custGeom>
              <a:rect b="b" l="l" r="r" t="t"/>
              <a:pathLst>
                <a:path extrusionOk="0" h="12930" w="9087">
                  <a:moveTo>
                    <a:pt x="0" y="0"/>
                  </a:moveTo>
                  <a:lnTo>
                    <a:pt x="0" y="12930"/>
                  </a:lnTo>
                  <a:lnTo>
                    <a:pt x="4544" y="11160"/>
                  </a:lnTo>
                  <a:lnTo>
                    <a:pt x="9087" y="12930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232952" y="1486222"/>
              <a:ext cx="1724117" cy="1717374"/>
            </a:xfrm>
            <a:custGeom>
              <a:rect b="b" l="l" r="r" t="t"/>
              <a:pathLst>
                <a:path extrusionOk="0" h="19612" w="19689">
                  <a:moveTo>
                    <a:pt x="9902" y="1"/>
                  </a:moveTo>
                  <a:cubicBezTo>
                    <a:pt x="9592" y="1"/>
                    <a:pt x="9309" y="142"/>
                    <a:pt x="9114" y="364"/>
                  </a:cubicBezTo>
                  <a:cubicBezTo>
                    <a:pt x="9035" y="458"/>
                    <a:pt x="8932" y="499"/>
                    <a:pt x="8831" y="499"/>
                  </a:cubicBezTo>
                  <a:cubicBezTo>
                    <a:pt x="8751" y="499"/>
                    <a:pt x="8672" y="473"/>
                    <a:pt x="8609" y="425"/>
                  </a:cubicBezTo>
                  <a:cubicBezTo>
                    <a:pt x="8424" y="275"/>
                    <a:pt x="8206" y="192"/>
                    <a:pt x="7969" y="192"/>
                  </a:cubicBezTo>
                  <a:cubicBezTo>
                    <a:pt x="7886" y="192"/>
                    <a:pt x="7801" y="202"/>
                    <a:pt x="7714" y="223"/>
                  </a:cubicBezTo>
                  <a:cubicBezTo>
                    <a:pt x="7404" y="310"/>
                    <a:pt x="7122" y="532"/>
                    <a:pt x="7014" y="815"/>
                  </a:cubicBezTo>
                  <a:cubicBezTo>
                    <a:pt x="6953" y="952"/>
                    <a:pt x="6811" y="1020"/>
                    <a:pt x="6675" y="1020"/>
                  </a:cubicBezTo>
                  <a:cubicBezTo>
                    <a:pt x="6617" y="1020"/>
                    <a:pt x="6559" y="1007"/>
                    <a:pt x="6509" y="983"/>
                  </a:cubicBezTo>
                  <a:cubicBezTo>
                    <a:pt x="6362" y="910"/>
                    <a:pt x="6192" y="867"/>
                    <a:pt x="6020" y="867"/>
                  </a:cubicBezTo>
                  <a:cubicBezTo>
                    <a:pt x="5862" y="867"/>
                    <a:pt x="5702" y="903"/>
                    <a:pt x="5553" y="983"/>
                  </a:cubicBezTo>
                  <a:cubicBezTo>
                    <a:pt x="5271" y="1125"/>
                    <a:pt x="5049" y="1401"/>
                    <a:pt x="4995" y="1710"/>
                  </a:cubicBezTo>
                  <a:cubicBezTo>
                    <a:pt x="4972" y="1877"/>
                    <a:pt x="4801" y="2005"/>
                    <a:pt x="4630" y="2005"/>
                  </a:cubicBezTo>
                  <a:cubicBezTo>
                    <a:pt x="4601" y="2005"/>
                    <a:pt x="4572" y="2001"/>
                    <a:pt x="4544" y="1993"/>
                  </a:cubicBezTo>
                  <a:cubicBezTo>
                    <a:pt x="4471" y="1980"/>
                    <a:pt x="4397" y="1974"/>
                    <a:pt x="4323" y="1974"/>
                  </a:cubicBezTo>
                  <a:cubicBezTo>
                    <a:pt x="4081" y="1974"/>
                    <a:pt x="3839" y="2045"/>
                    <a:pt x="3649" y="2215"/>
                  </a:cubicBezTo>
                  <a:cubicBezTo>
                    <a:pt x="3366" y="2410"/>
                    <a:pt x="3251" y="2747"/>
                    <a:pt x="3251" y="3057"/>
                  </a:cubicBezTo>
                  <a:cubicBezTo>
                    <a:pt x="3251" y="3252"/>
                    <a:pt x="3083" y="3420"/>
                    <a:pt x="2888" y="3420"/>
                  </a:cubicBezTo>
                  <a:cubicBezTo>
                    <a:pt x="2551" y="3420"/>
                    <a:pt x="2242" y="3588"/>
                    <a:pt x="2047" y="3844"/>
                  </a:cubicBezTo>
                  <a:cubicBezTo>
                    <a:pt x="1851" y="4127"/>
                    <a:pt x="1798" y="4463"/>
                    <a:pt x="1878" y="4766"/>
                  </a:cubicBezTo>
                  <a:cubicBezTo>
                    <a:pt x="1939" y="4968"/>
                    <a:pt x="1798" y="5163"/>
                    <a:pt x="1602" y="5217"/>
                  </a:cubicBezTo>
                  <a:cubicBezTo>
                    <a:pt x="1293" y="5305"/>
                    <a:pt x="1010" y="5500"/>
                    <a:pt x="869" y="5809"/>
                  </a:cubicBezTo>
                  <a:cubicBezTo>
                    <a:pt x="727" y="6112"/>
                    <a:pt x="761" y="6449"/>
                    <a:pt x="896" y="6732"/>
                  </a:cubicBezTo>
                  <a:cubicBezTo>
                    <a:pt x="1010" y="6927"/>
                    <a:pt x="956" y="7156"/>
                    <a:pt x="761" y="7236"/>
                  </a:cubicBezTo>
                  <a:cubicBezTo>
                    <a:pt x="478" y="7378"/>
                    <a:pt x="256" y="7660"/>
                    <a:pt x="196" y="7997"/>
                  </a:cubicBezTo>
                  <a:cubicBezTo>
                    <a:pt x="142" y="8333"/>
                    <a:pt x="223" y="8636"/>
                    <a:pt x="451" y="8892"/>
                  </a:cubicBezTo>
                  <a:cubicBezTo>
                    <a:pt x="593" y="9033"/>
                    <a:pt x="559" y="9283"/>
                    <a:pt x="391" y="9424"/>
                  </a:cubicBezTo>
                  <a:cubicBezTo>
                    <a:pt x="169" y="9619"/>
                    <a:pt x="1" y="9929"/>
                    <a:pt x="27" y="10265"/>
                  </a:cubicBezTo>
                  <a:cubicBezTo>
                    <a:pt x="54" y="10602"/>
                    <a:pt x="223" y="10911"/>
                    <a:pt x="478" y="11080"/>
                  </a:cubicBezTo>
                  <a:cubicBezTo>
                    <a:pt x="647" y="11194"/>
                    <a:pt x="701" y="11443"/>
                    <a:pt x="559" y="11611"/>
                  </a:cubicBezTo>
                  <a:cubicBezTo>
                    <a:pt x="364" y="11867"/>
                    <a:pt x="310" y="12204"/>
                    <a:pt x="391" y="12540"/>
                  </a:cubicBezTo>
                  <a:cubicBezTo>
                    <a:pt x="505" y="12843"/>
                    <a:pt x="727" y="13099"/>
                    <a:pt x="1010" y="13213"/>
                  </a:cubicBezTo>
                  <a:cubicBezTo>
                    <a:pt x="1205" y="13294"/>
                    <a:pt x="1320" y="13516"/>
                    <a:pt x="1232" y="13718"/>
                  </a:cubicBezTo>
                  <a:cubicBezTo>
                    <a:pt x="1098" y="13994"/>
                    <a:pt x="1125" y="14358"/>
                    <a:pt x="1293" y="14640"/>
                  </a:cubicBezTo>
                  <a:cubicBezTo>
                    <a:pt x="1461" y="14950"/>
                    <a:pt x="1737" y="15118"/>
                    <a:pt x="2047" y="15172"/>
                  </a:cubicBezTo>
                  <a:cubicBezTo>
                    <a:pt x="2242" y="15199"/>
                    <a:pt x="2383" y="15401"/>
                    <a:pt x="2356" y="15596"/>
                  </a:cubicBezTo>
                  <a:cubicBezTo>
                    <a:pt x="2302" y="15906"/>
                    <a:pt x="2383" y="16242"/>
                    <a:pt x="2639" y="16491"/>
                  </a:cubicBezTo>
                  <a:cubicBezTo>
                    <a:pt x="2839" y="16722"/>
                    <a:pt x="3110" y="16832"/>
                    <a:pt x="3388" y="16832"/>
                  </a:cubicBezTo>
                  <a:cubicBezTo>
                    <a:pt x="3419" y="16832"/>
                    <a:pt x="3450" y="16830"/>
                    <a:pt x="3480" y="16828"/>
                  </a:cubicBezTo>
                  <a:cubicBezTo>
                    <a:pt x="3496" y="16826"/>
                    <a:pt x="3512" y="16825"/>
                    <a:pt x="3527" y="16825"/>
                  </a:cubicBezTo>
                  <a:cubicBezTo>
                    <a:pt x="3726" y="16825"/>
                    <a:pt x="3873" y="16983"/>
                    <a:pt x="3898" y="17164"/>
                  </a:cubicBezTo>
                  <a:cubicBezTo>
                    <a:pt x="3898" y="17501"/>
                    <a:pt x="4066" y="17784"/>
                    <a:pt x="4349" y="17979"/>
                  </a:cubicBezTo>
                  <a:cubicBezTo>
                    <a:pt x="4523" y="18099"/>
                    <a:pt x="4719" y="18156"/>
                    <a:pt x="4914" y="18156"/>
                  </a:cubicBezTo>
                  <a:cubicBezTo>
                    <a:pt x="5035" y="18156"/>
                    <a:pt x="5155" y="18134"/>
                    <a:pt x="5271" y="18093"/>
                  </a:cubicBezTo>
                  <a:cubicBezTo>
                    <a:pt x="5307" y="18082"/>
                    <a:pt x="5345" y="18077"/>
                    <a:pt x="5382" y="18077"/>
                  </a:cubicBezTo>
                  <a:cubicBezTo>
                    <a:pt x="5548" y="18077"/>
                    <a:pt x="5705" y="18182"/>
                    <a:pt x="5749" y="18342"/>
                  </a:cubicBezTo>
                  <a:cubicBezTo>
                    <a:pt x="5836" y="18652"/>
                    <a:pt x="6058" y="18901"/>
                    <a:pt x="6395" y="19042"/>
                  </a:cubicBezTo>
                  <a:cubicBezTo>
                    <a:pt x="6506" y="19083"/>
                    <a:pt x="6622" y="19103"/>
                    <a:pt x="6737" y="19103"/>
                  </a:cubicBezTo>
                  <a:cubicBezTo>
                    <a:pt x="6940" y="19103"/>
                    <a:pt x="7143" y="19042"/>
                    <a:pt x="7324" y="18934"/>
                  </a:cubicBezTo>
                  <a:cubicBezTo>
                    <a:pt x="7382" y="18894"/>
                    <a:pt x="7448" y="18875"/>
                    <a:pt x="7513" y="18875"/>
                  </a:cubicBezTo>
                  <a:cubicBezTo>
                    <a:pt x="7634" y="18875"/>
                    <a:pt x="7754" y="18942"/>
                    <a:pt x="7828" y="19069"/>
                  </a:cubicBezTo>
                  <a:cubicBezTo>
                    <a:pt x="7997" y="19352"/>
                    <a:pt x="8273" y="19547"/>
                    <a:pt x="8609" y="19574"/>
                  </a:cubicBezTo>
                  <a:cubicBezTo>
                    <a:pt x="8662" y="19583"/>
                    <a:pt x="8714" y="19588"/>
                    <a:pt x="8766" y="19588"/>
                  </a:cubicBezTo>
                  <a:cubicBezTo>
                    <a:pt x="9041" y="19588"/>
                    <a:pt x="9290" y="19458"/>
                    <a:pt x="9477" y="19271"/>
                  </a:cubicBezTo>
                  <a:cubicBezTo>
                    <a:pt x="9545" y="19203"/>
                    <a:pt x="9639" y="19168"/>
                    <a:pt x="9734" y="19168"/>
                  </a:cubicBezTo>
                  <a:cubicBezTo>
                    <a:pt x="9837" y="19168"/>
                    <a:pt x="9942" y="19210"/>
                    <a:pt x="10016" y="19298"/>
                  </a:cubicBezTo>
                  <a:cubicBezTo>
                    <a:pt x="10217" y="19499"/>
                    <a:pt x="10489" y="19611"/>
                    <a:pt x="10788" y="19611"/>
                  </a:cubicBezTo>
                  <a:cubicBezTo>
                    <a:pt x="10820" y="19611"/>
                    <a:pt x="10852" y="19610"/>
                    <a:pt x="10884" y="19608"/>
                  </a:cubicBezTo>
                  <a:cubicBezTo>
                    <a:pt x="11221" y="19574"/>
                    <a:pt x="11497" y="19379"/>
                    <a:pt x="11665" y="19103"/>
                  </a:cubicBezTo>
                  <a:cubicBezTo>
                    <a:pt x="11739" y="18993"/>
                    <a:pt x="11859" y="18930"/>
                    <a:pt x="11989" y="18930"/>
                  </a:cubicBezTo>
                  <a:cubicBezTo>
                    <a:pt x="12059" y="18930"/>
                    <a:pt x="12133" y="18948"/>
                    <a:pt x="12203" y="18988"/>
                  </a:cubicBezTo>
                  <a:cubicBezTo>
                    <a:pt x="12365" y="19097"/>
                    <a:pt x="12563" y="19158"/>
                    <a:pt x="12775" y="19158"/>
                  </a:cubicBezTo>
                  <a:cubicBezTo>
                    <a:pt x="12889" y="19158"/>
                    <a:pt x="13007" y="19141"/>
                    <a:pt x="13126" y="19103"/>
                  </a:cubicBezTo>
                  <a:cubicBezTo>
                    <a:pt x="13435" y="18988"/>
                    <a:pt x="13657" y="18733"/>
                    <a:pt x="13772" y="18430"/>
                  </a:cubicBezTo>
                  <a:cubicBezTo>
                    <a:pt x="13813" y="18274"/>
                    <a:pt x="13959" y="18174"/>
                    <a:pt x="14114" y="18174"/>
                  </a:cubicBezTo>
                  <a:cubicBezTo>
                    <a:pt x="14159" y="18174"/>
                    <a:pt x="14205" y="18182"/>
                    <a:pt x="14250" y="18201"/>
                  </a:cubicBezTo>
                  <a:cubicBezTo>
                    <a:pt x="14370" y="18245"/>
                    <a:pt x="14495" y="18269"/>
                    <a:pt x="14619" y="18269"/>
                  </a:cubicBezTo>
                  <a:cubicBezTo>
                    <a:pt x="14813" y="18269"/>
                    <a:pt x="15003" y="18212"/>
                    <a:pt x="15172" y="18093"/>
                  </a:cubicBezTo>
                  <a:cubicBezTo>
                    <a:pt x="15454" y="17925"/>
                    <a:pt x="15623" y="17615"/>
                    <a:pt x="15650" y="17306"/>
                  </a:cubicBezTo>
                  <a:cubicBezTo>
                    <a:pt x="15674" y="17102"/>
                    <a:pt x="15818" y="16966"/>
                    <a:pt x="16019" y="16966"/>
                  </a:cubicBezTo>
                  <a:cubicBezTo>
                    <a:pt x="16037" y="16966"/>
                    <a:pt x="16055" y="16967"/>
                    <a:pt x="16074" y="16969"/>
                  </a:cubicBezTo>
                  <a:cubicBezTo>
                    <a:pt x="16103" y="16972"/>
                    <a:pt x="16132" y="16973"/>
                    <a:pt x="16161" y="16973"/>
                  </a:cubicBezTo>
                  <a:cubicBezTo>
                    <a:pt x="16440" y="16973"/>
                    <a:pt x="16735" y="16858"/>
                    <a:pt x="16942" y="16633"/>
                  </a:cubicBezTo>
                  <a:cubicBezTo>
                    <a:pt x="17164" y="16410"/>
                    <a:pt x="17278" y="16074"/>
                    <a:pt x="17218" y="15764"/>
                  </a:cubicBezTo>
                  <a:cubicBezTo>
                    <a:pt x="17191" y="15535"/>
                    <a:pt x="17332" y="15367"/>
                    <a:pt x="17527" y="15340"/>
                  </a:cubicBezTo>
                  <a:cubicBezTo>
                    <a:pt x="17864" y="15286"/>
                    <a:pt x="18147" y="15118"/>
                    <a:pt x="18315" y="14808"/>
                  </a:cubicBezTo>
                  <a:cubicBezTo>
                    <a:pt x="18483" y="14526"/>
                    <a:pt x="18510" y="14189"/>
                    <a:pt x="18396" y="13913"/>
                  </a:cubicBezTo>
                  <a:cubicBezTo>
                    <a:pt x="18315" y="13718"/>
                    <a:pt x="18396" y="13489"/>
                    <a:pt x="18598" y="13408"/>
                  </a:cubicBezTo>
                  <a:cubicBezTo>
                    <a:pt x="18901" y="13294"/>
                    <a:pt x="19156" y="13045"/>
                    <a:pt x="19237" y="12735"/>
                  </a:cubicBezTo>
                  <a:cubicBezTo>
                    <a:pt x="19352" y="12399"/>
                    <a:pt x="19271" y="12062"/>
                    <a:pt x="19102" y="11807"/>
                  </a:cubicBezTo>
                  <a:cubicBezTo>
                    <a:pt x="18988" y="11638"/>
                    <a:pt x="19015" y="11416"/>
                    <a:pt x="19183" y="11275"/>
                  </a:cubicBezTo>
                  <a:cubicBezTo>
                    <a:pt x="19466" y="11107"/>
                    <a:pt x="19634" y="10824"/>
                    <a:pt x="19661" y="10487"/>
                  </a:cubicBezTo>
                  <a:cubicBezTo>
                    <a:pt x="19688" y="10151"/>
                    <a:pt x="19547" y="9848"/>
                    <a:pt x="19298" y="9619"/>
                  </a:cubicBezTo>
                  <a:cubicBezTo>
                    <a:pt x="19156" y="9478"/>
                    <a:pt x="19129" y="9256"/>
                    <a:pt x="19271" y="9087"/>
                  </a:cubicBezTo>
                  <a:cubicBezTo>
                    <a:pt x="19493" y="8865"/>
                    <a:pt x="19607" y="8529"/>
                    <a:pt x="19547" y="8192"/>
                  </a:cubicBezTo>
                  <a:cubicBezTo>
                    <a:pt x="19493" y="7856"/>
                    <a:pt x="19298" y="7600"/>
                    <a:pt x="19015" y="7458"/>
                  </a:cubicBezTo>
                  <a:cubicBezTo>
                    <a:pt x="18820" y="7351"/>
                    <a:pt x="18766" y="7122"/>
                    <a:pt x="18847" y="6927"/>
                  </a:cubicBezTo>
                  <a:cubicBezTo>
                    <a:pt x="19015" y="6651"/>
                    <a:pt x="19042" y="6314"/>
                    <a:pt x="18901" y="6005"/>
                  </a:cubicBezTo>
                  <a:cubicBezTo>
                    <a:pt x="18793" y="5695"/>
                    <a:pt x="18510" y="5473"/>
                    <a:pt x="18201" y="5385"/>
                  </a:cubicBezTo>
                  <a:cubicBezTo>
                    <a:pt x="18005" y="5358"/>
                    <a:pt x="17891" y="5136"/>
                    <a:pt x="17952" y="4934"/>
                  </a:cubicBezTo>
                  <a:cubicBezTo>
                    <a:pt x="18032" y="4632"/>
                    <a:pt x="17978" y="4295"/>
                    <a:pt x="17783" y="4012"/>
                  </a:cubicBezTo>
                  <a:cubicBezTo>
                    <a:pt x="17588" y="3730"/>
                    <a:pt x="17278" y="3588"/>
                    <a:pt x="16969" y="3588"/>
                  </a:cubicBezTo>
                  <a:cubicBezTo>
                    <a:pt x="16747" y="3588"/>
                    <a:pt x="16578" y="3420"/>
                    <a:pt x="16605" y="3198"/>
                  </a:cubicBezTo>
                  <a:cubicBezTo>
                    <a:pt x="16605" y="2888"/>
                    <a:pt x="16491" y="2552"/>
                    <a:pt x="16208" y="2330"/>
                  </a:cubicBezTo>
                  <a:cubicBezTo>
                    <a:pt x="16012" y="2176"/>
                    <a:pt x="15761" y="2089"/>
                    <a:pt x="15524" y="2089"/>
                  </a:cubicBezTo>
                  <a:cubicBezTo>
                    <a:pt x="15461" y="2089"/>
                    <a:pt x="15400" y="2095"/>
                    <a:pt x="15340" y="2107"/>
                  </a:cubicBezTo>
                  <a:cubicBezTo>
                    <a:pt x="15308" y="2115"/>
                    <a:pt x="15276" y="2119"/>
                    <a:pt x="15245" y="2119"/>
                  </a:cubicBezTo>
                  <a:cubicBezTo>
                    <a:pt x="15065" y="2119"/>
                    <a:pt x="14919" y="1992"/>
                    <a:pt x="14896" y="1825"/>
                  </a:cubicBezTo>
                  <a:cubicBezTo>
                    <a:pt x="14835" y="1515"/>
                    <a:pt x="14640" y="1232"/>
                    <a:pt x="14330" y="1064"/>
                  </a:cubicBezTo>
                  <a:cubicBezTo>
                    <a:pt x="14176" y="997"/>
                    <a:pt x="14014" y="963"/>
                    <a:pt x="13857" y="963"/>
                  </a:cubicBezTo>
                  <a:cubicBezTo>
                    <a:pt x="13699" y="963"/>
                    <a:pt x="13546" y="997"/>
                    <a:pt x="13408" y="1064"/>
                  </a:cubicBezTo>
                  <a:cubicBezTo>
                    <a:pt x="13357" y="1087"/>
                    <a:pt x="13303" y="1098"/>
                    <a:pt x="13250" y="1098"/>
                  </a:cubicBezTo>
                  <a:cubicBezTo>
                    <a:pt x="13103" y="1098"/>
                    <a:pt x="12963" y="1013"/>
                    <a:pt x="12903" y="869"/>
                  </a:cubicBezTo>
                  <a:cubicBezTo>
                    <a:pt x="12762" y="593"/>
                    <a:pt x="12506" y="337"/>
                    <a:pt x="12170" y="283"/>
                  </a:cubicBezTo>
                  <a:cubicBezTo>
                    <a:pt x="12090" y="260"/>
                    <a:pt x="12008" y="249"/>
                    <a:pt x="11926" y="249"/>
                  </a:cubicBezTo>
                  <a:cubicBezTo>
                    <a:pt x="11695" y="249"/>
                    <a:pt x="11463" y="335"/>
                    <a:pt x="11275" y="479"/>
                  </a:cubicBezTo>
                  <a:cubicBezTo>
                    <a:pt x="11201" y="540"/>
                    <a:pt x="11118" y="570"/>
                    <a:pt x="11035" y="570"/>
                  </a:cubicBezTo>
                  <a:cubicBezTo>
                    <a:pt x="10928" y="570"/>
                    <a:pt x="10823" y="520"/>
                    <a:pt x="10743" y="425"/>
                  </a:cubicBezTo>
                  <a:cubicBezTo>
                    <a:pt x="10548" y="169"/>
                    <a:pt x="10265" y="1"/>
                    <a:pt x="9902" y="1"/>
                  </a:cubicBez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346087" y="1597080"/>
              <a:ext cx="1497755" cy="1494164"/>
            </a:xfrm>
            <a:custGeom>
              <a:rect b="b" l="l" r="r" t="t"/>
              <a:pathLst>
                <a:path extrusionOk="0" h="17063" w="17104">
                  <a:moveTo>
                    <a:pt x="8610" y="0"/>
                  </a:moveTo>
                  <a:cubicBezTo>
                    <a:pt x="8327" y="0"/>
                    <a:pt x="8078" y="135"/>
                    <a:pt x="7910" y="337"/>
                  </a:cubicBezTo>
                  <a:cubicBezTo>
                    <a:pt x="7842" y="416"/>
                    <a:pt x="7748" y="460"/>
                    <a:pt x="7652" y="460"/>
                  </a:cubicBezTo>
                  <a:cubicBezTo>
                    <a:pt x="7585" y="460"/>
                    <a:pt x="7517" y="438"/>
                    <a:pt x="7459" y="391"/>
                  </a:cubicBezTo>
                  <a:cubicBezTo>
                    <a:pt x="7316" y="268"/>
                    <a:pt x="7127" y="188"/>
                    <a:pt x="6927" y="188"/>
                  </a:cubicBezTo>
                  <a:cubicBezTo>
                    <a:pt x="6854" y="188"/>
                    <a:pt x="6779" y="199"/>
                    <a:pt x="6705" y="222"/>
                  </a:cubicBezTo>
                  <a:cubicBezTo>
                    <a:pt x="6422" y="276"/>
                    <a:pt x="6200" y="471"/>
                    <a:pt x="6085" y="727"/>
                  </a:cubicBezTo>
                  <a:cubicBezTo>
                    <a:pt x="6025" y="844"/>
                    <a:pt x="5912" y="905"/>
                    <a:pt x="5793" y="905"/>
                  </a:cubicBezTo>
                  <a:cubicBezTo>
                    <a:pt x="5740" y="905"/>
                    <a:pt x="5686" y="893"/>
                    <a:pt x="5634" y="868"/>
                  </a:cubicBezTo>
                  <a:cubicBezTo>
                    <a:pt x="5503" y="808"/>
                    <a:pt x="5363" y="772"/>
                    <a:pt x="5218" y="772"/>
                  </a:cubicBezTo>
                  <a:cubicBezTo>
                    <a:pt x="5088" y="772"/>
                    <a:pt x="4954" y="801"/>
                    <a:pt x="4820" y="868"/>
                  </a:cubicBezTo>
                  <a:cubicBezTo>
                    <a:pt x="4571" y="1010"/>
                    <a:pt x="4403" y="1232"/>
                    <a:pt x="4349" y="1515"/>
                  </a:cubicBezTo>
                  <a:cubicBezTo>
                    <a:pt x="4295" y="1666"/>
                    <a:pt x="4154" y="1768"/>
                    <a:pt x="4004" y="1768"/>
                  </a:cubicBezTo>
                  <a:cubicBezTo>
                    <a:pt x="3986" y="1768"/>
                    <a:pt x="3969" y="1766"/>
                    <a:pt x="3952" y="1764"/>
                  </a:cubicBezTo>
                  <a:cubicBezTo>
                    <a:pt x="3870" y="1740"/>
                    <a:pt x="3787" y="1727"/>
                    <a:pt x="3704" y="1727"/>
                  </a:cubicBezTo>
                  <a:cubicBezTo>
                    <a:pt x="3510" y="1727"/>
                    <a:pt x="3317" y="1795"/>
                    <a:pt x="3137" y="1932"/>
                  </a:cubicBezTo>
                  <a:cubicBezTo>
                    <a:pt x="2915" y="2127"/>
                    <a:pt x="2801" y="2383"/>
                    <a:pt x="2834" y="2659"/>
                  </a:cubicBezTo>
                  <a:cubicBezTo>
                    <a:pt x="2834" y="2861"/>
                    <a:pt x="2693" y="2995"/>
                    <a:pt x="2498" y="2995"/>
                  </a:cubicBezTo>
                  <a:cubicBezTo>
                    <a:pt x="2215" y="2995"/>
                    <a:pt x="1959" y="3110"/>
                    <a:pt x="1764" y="3366"/>
                  </a:cubicBezTo>
                  <a:cubicBezTo>
                    <a:pt x="1596" y="3588"/>
                    <a:pt x="1542" y="3897"/>
                    <a:pt x="1623" y="4146"/>
                  </a:cubicBezTo>
                  <a:cubicBezTo>
                    <a:pt x="1657" y="4315"/>
                    <a:pt x="1569" y="4510"/>
                    <a:pt x="1374" y="4543"/>
                  </a:cubicBezTo>
                  <a:cubicBezTo>
                    <a:pt x="1118" y="4624"/>
                    <a:pt x="869" y="4792"/>
                    <a:pt x="755" y="5075"/>
                  </a:cubicBezTo>
                  <a:cubicBezTo>
                    <a:pt x="647" y="5324"/>
                    <a:pt x="647" y="5634"/>
                    <a:pt x="782" y="5856"/>
                  </a:cubicBezTo>
                  <a:cubicBezTo>
                    <a:pt x="869" y="6024"/>
                    <a:pt x="815" y="6226"/>
                    <a:pt x="647" y="6307"/>
                  </a:cubicBezTo>
                  <a:cubicBezTo>
                    <a:pt x="391" y="6448"/>
                    <a:pt x="223" y="6670"/>
                    <a:pt x="169" y="6980"/>
                  </a:cubicBezTo>
                  <a:cubicBezTo>
                    <a:pt x="109" y="7263"/>
                    <a:pt x="196" y="7539"/>
                    <a:pt x="364" y="7741"/>
                  </a:cubicBezTo>
                  <a:cubicBezTo>
                    <a:pt x="506" y="7875"/>
                    <a:pt x="479" y="8077"/>
                    <a:pt x="337" y="8212"/>
                  </a:cubicBezTo>
                  <a:cubicBezTo>
                    <a:pt x="142" y="8380"/>
                    <a:pt x="1" y="8663"/>
                    <a:pt x="28" y="8945"/>
                  </a:cubicBezTo>
                  <a:cubicBezTo>
                    <a:pt x="28" y="9255"/>
                    <a:pt x="196" y="9504"/>
                    <a:pt x="418" y="9645"/>
                  </a:cubicBezTo>
                  <a:cubicBezTo>
                    <a:pt x="559" y="9760"/>
                    <a:pt x="586" y="9955"/>
                    <a:pt x="479" y="10123"/>
                  </a:cubicBezTo>
                  <a:cubicBezTo>
                    <a:pt x="310" y="10345"/>
                    <a:pt x="250" y="10628"/>
                    <a:pt x="337" y="10904"/>
                  </a:cubicBezTo>
                  <a:cubicBezTo>
                    <a:pt x="418" y="11187"/>
                    <a:pt x="613" y="11409"/>
                    <a:pt x="869" y="11496"/>
                  </a:cubicBezTo>
                  <a:cubicBezTo>
                    <a:pt x="1064" y="11577"/>
                    <a:pt x="1118" y="11779"/>
                    <a:pt x="1064" y="11947"/>
                  </a:cubicBezTo>
                  <a:cubicBezTo>
                    <a:pt x="950" y="12196"/>
                    <a:pt x="950" y="12479"/>
                    <a:pt x="1091" y="12755"/>
                  </a:cubicBezTo>
                  <a:cubicBezTo>
                    <a:pt x="1259" y="13011"/>
                    <a:pt x="1488" y="13152"/>
                    <a:pt x="1764" y="13206"/>
                  </a:cubicBezTo>
                  <a:cubicBezTo>
                    <a:pt x="1959" y="13233"/>
                    <a:pt x="2074" y="13401"/>
                    <a:pt x="2047" y="13569"/>
                  </a:cubicBezTo>
                  <a:cubicBezTo>
                    <a:pt x="1993" y="13852"/>
                    <a:pt x="2074" y="14135"/>
                    <a:pt x="2269" y="14357"/>
                  </a:cubicBezTo>
                  <a:cubicBezTo>
                    <a:pt x="2442" y="14553"/>
                    <a:pt x="2682" y="14644"/>
                    <a:pt x="2931" y="14644"/>
                  </a:cubicBezTo>
                  <a:cubicBezTo>
                    <a:pt x="2964" y="14644"/>
                    <a:pt x="2997" y="14643"/>
                    <a:pt x="3030" y="14640"/>
                  </a:cubicBezTo>
                  <a:cubicBezTo>
                    <a:pt x="3198" y="14640"/>
                    <a:pt x="3366" y="14747"/>
                    <a:pt x="3366" y="14943"/>
                  </a:cubicBezTo>
                  <a:cubicBezTo>
                    <a:pt x="3393" y="15225"/>
                    <a:pt x="3534" y="15481"/>
                    <a:pt x="3784" y="15649"/>
                  </a:cubicBezTo>
                  <a:cubicBezTo>
                    <a:pt x="3946" y="15756"/>
                    <a:pt x="4116" y="15806"/>
                    <a:pt x="4284" y="15806"/>
                  </a:cubicBezTo>
                  <a:cubicBezTo>
                    <a:pt x="4381" y="15806"/>
                    <a:pt x="4477" y="15789"/>
                    <a:pt x="4571" y="15757"/>
                  </a:cubicBezTo>
                  <a:cubicBezTo>
                    <a:pt x="4606" y="15746"/>
                    <a:pt x="4642" y="15740"/>
                    <a:pt x="4678" y="15740"/>
                  </a:cubicBezTo>
                  <a:cubicBezTo>
                    <a:pt x="4814" y="15740"/>
                    <a:pt x="4946" y="15819"/>
                    <a:pt x="4988" y="15952"/>
                  </a:cubicBezTo>
                  <a:cubicBezTo>
                    <a:pt x="5076" y="16235"/>
                    <a:pt x="5271" y="16457"/>
                    <a:pt x="5554" y="16571"/>
                  </a:cubicBezTo>
                  <a:cubicBezTo>
                    <a:pt x="5657" y="16604"/>
                    <a:pt x="5760" y="16620"/>
                    <a:pt x="5862" y="16620"/>
                  </a:cubicBezTo>
                  <a:cubicBezTo>
                    <a:pt x="6032" y="16620"/>
                    <a:pt x="6195" y="16575"/>
                    <a:pt x="6334" y="16491"/>
                  </a:cubicBezTo>
                  <a:cubicBezTo>
                    <a:pt x="6395" y="16449"/>
                    <a:pt x="6460" y="16430"/>
                    <a:pt x="6523" y="16430"/>
                  </a:cubicBezTo>
                  <a:cubicBezTo>
                    <a:pt x="6633" y="16430"/>
                    <a:pt x="6734" y="16491"/>
                    <a:pt x="6785" y="16598"/>
                  </a:cubicBezTo>
                  <a:cubicBezTo>
                    <a:pt x="6927" y="16827"/>
                    <a:pt x="7176" y="16995"/>
                    <a:pt x="7485" y="17049"/>
                  </a:cubicBezTo>
                  <a:cubicBezTo>
                    <a:pt x="7513" y="17052"/>
                    <a:pt x="7540" y="17053"/>
                    <a:pt x="7568" y="17053"/>
                  </a:cubicBezTo>
                  <a:cubicBezTo>
                    <a:pt x="7822" y="17053"/>
                    <a:pt x="8070" y="16943"/>
                    <a:pt x="8246" y="16767"/>
                  </a:cubicBezTo>
                  <a:cubicBezTo>
                    <a:pt x="8300" y="16713"/>
                    <a:pt x="8384" y="16686"/>
                    <a:pt x="8468" y="16686"/>
                  </a:cubicBezTo>
                  <a:cubicBezTo>
                    <a:pt x="8552" y="16686"/>
                    <a:pt x="8636" y="16713"/>
                    <a:pt x="8690" y="16767"/>
                  </a:cubicBezTo>
                  <a:cubicBezTo>
                    <a:pt x="8858" y="16956"/>
                    <a:pt x="9076" y="17063"/>
                    <a:pt x="9323" y="17063"/>
                  </a:cubicBezTo>
                  <a:cubicBezTo>
                    <a:pt x="9373" y="17063"/>
                    <a:pt x="9425" y="17058"/>
                    <a:pt x="9478" y="17049"/>
                  </a:cubicBezTo>
                  <a:cubicBezTo>
                    <a:pt x="9760" y="17022"/>
                    <a:pt x="10010" y="16854"/>
                    <a:pt x="10151" y="16625"/>
                  </a:cubicBezTo>
                  <a:cubicBezTo>
                    <a:pt x="10206" y="16519"/>
                    <a:pt x="10305" y="16469"/>
                    <a:pt x="10413" y="16469"/>
                  </a:cubicBezTo>
                  <a:cubicBezTo>
                    <a:pt x="10475" y="16469"/>
                    <a:pt x="10540" y="16485"/>
                    <a:pt x="10602" y="16518"/>
                  </a:cubicBezTo>
                  <a:cubicBezTo>
                    <a:pt x="10743" y="16624"/>
                    <a:pt x="10918" y="16674"/>
                    <a:pt x="11100" y="16674"/>
                  </a:cubicBezTo>
                  <a:cubicBezTo>
                    <a:pt x="11205" y="16674"/>
                    <a:pt x="11313" y="16657"/>
                    <a:pt x="11416" y="16625"/>
                  </a:cubicBezTo>
                  <a:cubicBezTo>
                    <a:pt x="11692" y="16518"/>
                    <a:pt x="11887" y="16289"/>
                    <a:pt x="11975" y="16040"/>
                  </a:cubicBezTo>
                  <a:cubicBezTo>
                    <a:pt x="12017" y="15908"/>
                    <a:pt x="12130" y="15825"/>
                    <a:pt x="12271" y="15825"/>
                  </a:cubicBezTo>
                  <a:cubicBezTo>
                    <a:pt x="12309" y="15825"/>
                    <a:pt x="12350" y="15831"/>
                    <a:pt x="12392" y="15844"/>
                  </a:cubicBezTo>
                  <a:cubicBezTo>
                    <a:pt x="12487" y="15874"/>
                    <a:pt x="12586" y="15890"/>
                    <a:pt x="12685" y="15890"/>
                  </a:cubicBezTo>
                  <a:cubicBezTo>
                    <a:pt x="12853" y="15890"/>
                    <a:pt x="13023" y="15846"/>
                    <a:pt x="13180" y="15757"/>
                  </a:cubicBezTo>
                  <a:cubicBezTo>
                    <a:pt x="13435" y="15589"/>
                    <a:pt x="13570" y="15340"/>
                    <a:pt x="13604" y="15057"/>
                  </a:cubicBezTo>
                  <a:cubicBezTo>
                    <a:pt x="13631" y="14862"/>
                    <a:pt x="13772" y="14747"/>
                    <a:pt x="13967" y="14747"/>
                  </a:cubicBezTo>
                  <a:cubicBezTo>
                    <a:pt x="14001" y="14751"/>
                    <a:pt x="14035" y="14752"/>
                    <a:pt x="14069" y="14752"/>
                  </a:cubicBezTo>
                  <a:cubicBezTo>
                    <a:pt x="14311" y="14752"/>
                    <a:pt x="14550" y="14666"/>
                    <a:pt x="14721" y="14471"/>
                  </a:cubicBezTo>
                  <a:cubicBezTo>
                    <a:pt x="14916" y="14269"/>
                    <a:pt x="15004" y="13993"/>
                    <a:pt x="14977" y="13711"/>
                  </a:cubicBezTo>
                  <a:cubicBezTo>
                    <a:pt x="14950" y="13542"/>
                    <a:pt x="15058" y="13374"/>
                    <a:pt x="15253" y="13347"/>
                  </a:cubicBezTo>
                  <a:cubicBezTo>
                    <a:pt x="15509" y="13320"/>
                    <a:pt x="15791" y="13152"/>
                    <a:pt x="15926" y="12896"/>
                  </a:cubicBezTo>
                  <a:cubicBezTo>
                    <a:pt x="16067" y="12647"/>
                    <a:pt x="16094" y="12338"/>
                    <a:pt x="15986" y="12082"/>
                  </a:cubicBezTo>
                  <a:cubicBezTo>
                    <a:pt x="15899" y="11914"/>
                    <a:pt x="15986" y="11745"/>
                    <a:pt x="16182" y="11665"/>
                  </a:cubicBezTo>
                  <a:cubicBezTo>
                    <a:pt x="16431" y="11577"/>
                    <a:pt x="16633" y="11355"/>
                    <a:pt x="16740" y="11072"/>
                  </a:cubicBezTo>
                  <a:cubicBezTo>
                    <a:pt x="16828" y="10796"/>
                    <a:pt x="16767" y="10514"/>
                    <a:pt x="16599" y="10292"/>
                  </a:cubicBezTo>
                  <a:cubicBezTo>
                    <a:pt x="16491" y="10150"/>
                    <a:pt x="16518" y="9928"/>
                    <a:pt x="16686" y="9841"/>
                  </a:cubicBezTo>
                  <a:cubicBezTo>
                    <a:pt x="16909" y="9672"/>
                    <a:pt x="17077" y="9423"/>
                    <a:pt x="17077" y="9114"/>
                  </a:cubicBezTo>
                  <a:cubicBezTo>
                    <a:pt x="17104" y="8831"/>
                    <a:pt x="16996" y="8548"/>
                    <a:pt x="16767" y="8380"/>
                  </a:cubicBezTo>
                  <a:cubicBezTo>
                    <a:pt x="16633" y="8272"/>
                    <a:pt x="16633" y="8043"/>
                    <a:pt x="16767" y="7909"/>
                  </a:cubicBezTo>
                  <a:cubicBezTo>
                    <a:pt x="16935" y="7707"/>
                    <a:pt x="17050" y="7431"/>
                    <a:pt x="16996" y="7148"/>
                  </a:cubicBezTo>
                  <a:cubicBezTo>
                    <a:pt x="16935" y="6839"/>
                    <a:pt x="16767" y="6617"/>
                    <a:pt x="16518" y="6502"/>
                  </a:cubicBezTo>
                  <a:cubicBezTo>
                    <a:pt x="16350" y="6394"/>
                    <a:pt x="16296" y="6192"/>
                    <a:pt x="16377" y="6058"/>
                  </a:cubicBezTo>
                  <a:cubicBezTo>
                    <a:pt x="16518" y="5802"/>
                    <a:pt x="16545" y="5492"/>
                    <a:pt x="16431" y="5243"/>
                  </a:cubicBezTo>
                  <a:cubicBezTo>
                    <a:pt x="16323" y="4961"/>
                    <a:pt x="16094" y="4766"/>
                    <a:pt x="15818" y="4712"/>
                  </a:cubicBezTo>
                  <a:cubicBezTo>
                    <a:pt x="15650" y="4651"/>
                    <a:pt x="15535" y="4483"/>
                    <a:pt x="15589" y="4315"/>
                  </a:cubicBezTo>
                  <a:cubicBezTo>
                    <a:pt x="15677" y="4039"/>
                    <a:pt x="15623" y="3729"/>
                    <a:pt x="15455" y="3500"/>
                  </a:cubicBezTo>
                  <a:cubicBezTo>
                    <a:pt x="15286" y="3278"/>
                    <a:pt x="15004" y="3137"/>
                    <a:pt x="14748" y="3137"/>
                  </a:cubicBezTo>
                  <a:cubicBezTo>
                    <a:pt x="14553" y="3137"/>
                    <a:pt x="14411" y="2968"/>
                    <a:pt x="14411" y="2800"/>
                  </a:cubicBezTo>
                  <a:cubicBezTo>
                    <a:pt x="14445" y="2524"/>
                    <a:pt x="14331" y="2241"/>
                    <a:pt x="14109" y="2046"/>
                  </a:cubicBezTo>
                  <a:cubicBezTo>
                    <a:pt x="13936" y="1899"/>
                    <a:pt x="13737" y="1829"/>
                    <a:pt x="13528" y="1829"/>
                  </a:cubicBezTo>
                  <a:cubicBezTo>
                    <a:pt x="13460" y="1829"/>
                    <a:pt x="13391" y="1836"/>
                    <a:pt x="13321" y="1851"/>
                  </a:cubicBezTo>
                  <a:cubicBezTo>
                    <a:pt x="13296" y="1859"/>
                    <a:pt x="13271" y="1863"/>
                    <a:pt x="13246" y="1863"/>
                  </a:cubicBezTo>
                  <a:cubicBezTo>
                    <a:pt x="13099" y="1863"/>
                    <a:pt x="12954" y="1739"/>
                    <a:pt x="12931" y="1595"/>
                  </a:cubicBezTo>
                  <a:cubicBezTo>
                    <a:pt x="12870" y="1313"/>
                    <a:pt x="12702" y="1064"/>
                    <a:pt x="12453" y="949"/>
                  </a:cubicBezTo>
                  <a:cubicBezTo>
                    <a:pt x="12318" y="875"/>
                    <a:pt x="12169" y="840"/>
                    <a:pt x="12021" y="840"/>
                  </a:cubicBezTo>
                  <a:cubicBezTo>
                    <a:pt x="11888" y="840"/>
                    <a:pt x="11756" y="868"/>
                    <a:pt x="11638" y="922"/>
                  </a:cubicBezTo>
                  <a:cubicBezTo>
                    <a:pt x="11586" y="949"/>
                    <a:pt x="11532" y="962"/>
                    <a:pt x="11480" y="962"/>
                  </a:cubicBezTo>
                  <a:cubicBezTo>
                    <a:pt x="11362" y="962"/>
                    <a:pt x="11256" y="897"/>
                    <a:pt x="11214" y="781"/>
                  </a:cubicBezTo>
                  <a:cubicBezTo>
                    <a:pt x="11107" y="532"/>
                    <a:pt x="10878" y="303"/>
                    <a:pt x="10575" y="249"/>
                  </a:cubicBezTo>
                  <a:cubicBezTo>
                    <a:pt x="10505" y="236"/>
                    <a:pt x="10435" y="229"/>
                    <a:pt x="10366" y="229"/>
                  </a:cubicBezTo>
                  <a:cubicBezTo>
                    <a:pt x="10157" y="229"/>
                    <a:pt x="9961" y="291"/>
                    <a:pt x="9814" y="417"/>
                  </a:cubicBezTo>
                  <a:cubicBezTo>
                    <a:pt x="9738" y="469"/>
                    <a:pt x="9657" y="497"/>
                    <a:pt x="9580" y="497"/>
                  </a:cubicBezTo>
                  <a:cubicBezTo>
                    <a:pt x="9486" y="497"/>
                    <a:pt x="9399" y="456"/>
                    <a:pt x="9336" y="364"/>
                  </a:cubicBezTo>
                  <a:cubicBezTo>
                    <a:pt x="9168" y="135"/>
                    <a:pt x="8919" y="0"/>
                    <a:pt x="8610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407383" y="1658375"/>
              <a:ext cx="1375160" cy="1373146"/>
            </a:xfrm>
            <a:custGeom>
              <a:rect b="b" l="l" r="r" t="t"/>
              <a:pathLst>
                <a:path extrusionOk="0" h="15681" w="15704">
                  <a:moveTo>
                    <a:pt x="7910" y="0"/>
                  </a:moveTo>
                  <a:cubicBezTo>
                    <a:pt x="7654" y="0"/>
                    <a:pt x="7405" y="108"/>
                    <a:pt x="7263" y="310"/>
                  </a:cubicBezTo>
                  <a:cubicBezTo>
                    <a:pt x="7194" y="375"/>
                    <a:pt x="7105" y="411"/>
                    <a:pt x="7022" y="411"/>
                  </a:cubicBezTo>
                  <a:cubicBezTo>
                    <a:pt x="6967" y="411"/>
                    <a:pt x="6915" y="395"/>
                    <a:pt x="6873" y="364"/>
                  </a:cubicBezTo>
                  <a:cubicBezTo>
                    <a:pt x="6726" y="237"/>
                    <a:pt x="6545" y="175"/>
                    <a:pt x="6359" y="175"/>
                  </a:cubicBezTo>
                  <a:cubicBezTo>
                    <a:pt x="6297" y="175"/>
                    <a:pt x="6235" y="182"/>
                    <a:pt x="6173" y="195"/>
                  </a:cubicBezTo>
                  <a:cubicBezTo>
                    <a:pt x="5890" y="249"/>
                    <a:pt x="5695" y="417"/>
                    <a:pt x="5581" y="646"/>
                  </a:cubicBezTo>
                  <a:cubicBezTo>
                    <a:pt x="5544" y="761"/>
                    <a:pt x="5442" y="822"/>
                    <a:pt x="5336" y="822"/>
                  </a:cubicBezTo>
                  <a:cubicBezTo>
                    <a:pt x="5286" y="822"/>
                    <a:pt x="5235" y="809"/>
                    <a:pt x="5190" y="781"/>
                  </a:cubicBezTo>
                  <a:cubicBezTo>
                    <a:pt x="5076" y="727"/>
                    <a:pt x="4950" y="700"/>
                    <a:pt x="4820" y="700"/>
                  </a:cubicBezTo>
                  <a:cubicBezTo>
                    <a:pt x="4691" y="700"/>
                    <a:pt x="4558" y="727"/>
                    <a:pt x="4430" y="781"/>
                  </a:cubicBezTo>
                  <a:cubicBezTo>
                    <a:pt x="4181" y="922"/>
                    <a:pt x="4039" y="1117"/>
                    <a:pt x="3985" y="1373"/>
                  </a:cubicBezTo>
                  <a:cubicBezTo>
                    <a:pt x="3958" y="1510"/>
                    <a:pt x="3841" y="1612"/>
                    <a:pt x="3708" y="1612"/>
                  </a:cubicBezTo>
                  <a:cubicBezTo>
                    <a:pt x="3677" y="1612"/>
                    <a:pt x="3646" y="1607"/>
                    <a:pt x="3615" y="1595"/>
                  </a:cubicBezTo>
                  <a:cubicBezTo>
                    <a:pt x="3553" y="1582"/>
                    <a:pt x="3491" y="1575"/>
                    <a:pt x="3429" y="1575"/>
                  </a:cubicBezTo>
                  <a:cubicBezTo>
                    <a:pt x="3241" y="1575"/>
                    <a:pt x="3055" y="1637"/>
                    <a:pt x="2888" y="1764"/>
                  </a:cubicBezTo>
                  <a:cubicBezTo>
                    <a:pt x="2693" y="1932"/>
                    <a:pt x="2579" y="2188"/>
                    <a:pt x="2579" y="2437"/>
                  </a:cubicBezTo>
                  <a:cubicBezTo>
                    <a:pt x="2606" y="2605"/>
                    <a:pt x="2471" y="2746"/>
                    <a:pt x="2303" y="2746"/>
                  </a:cubicBezTo>
                  <a:cubicBezTo>
                    <a:pt x="2047" y="2746"/>
                    <a:pt x="1798" y="2861"/>
                    <a:pt x="1630" y="3083"/>
                  </a:cubicBezTo>
                  <a:cubicBezTo>
                    <a:pt x="1461" y="3305"/>
                    <a:pt x="1428" y="3561"/>
                    <a:pt x="1488" y="3810"/>
                  </a:cubicBezTo>
                  <a:cubicBezTo>
                    <a:pt x="1542" y="3978"/>
                    <a:pt x="1428" y="4146"/>
                    <a:pt x="1259" y="4180"/>
                  </a:cubicBezTo>
                  <a:cubicBezTo>
                    <a:pt x="1010" y="4234"/>
                    <a:pt x="815" y="4402"/>
                    <a:pt x="701" y="4651"/>
                  </a:cubicBezTo>
                  <a:cubicBezTo>
                    <a:pt x="586" y="4907"/>
                    <a:pt x="620" y="5156"/>
                    <a:pt x="728" y="5385"/>
                  </a:cubicBezTo>
                  <a:cubicBezTo>
                    <a:pt x="815" y="5553"/>
                    <a:pt x="755" y="5721"/>
                    <a:pt x="586" y="5802"/>
                  </a:cubicBezTo>
                  <a:cubicBezTo>
                    <a:pt x="364" y="5917"/>
                    <a:pt x="196" y="6139"/>
                    <a:pt x="142" y="6394"/>
                  </a:cubicBezTo>
                  <a:cubicBezTo>
                    <a:pt x="82" y="6670"/>
                    <a:pt x="169" y="6926"/>
                    <a:pt x="337" y="7094"/>
                  </a:cubicBezTo>
                  <a:cubicBezTo>
                    <a:pt x="452" y="7236"/>
                    <a:pt x="452" y="7431"/>
                    <a:pt x="310" y="7545"/>
                  </a:cubicBezTo>
                  <a:cubicBezTo>
                    <a:pt x="115" y="7680"/>
                    <a:pt x="1" y="7936"/>
                    <a:pt x="28" y="8218"/>
                  </a:cubicBezTo>
                  <a:cubicBezTo>
                    <a:pt x="28" y="8494"/>
                    <a:pt x="169" y="8723"/>
                    <a:pt x="364" y="8858"/>
                  </a:cubicBezTo>
                  <a:cubicBezTo>
                    <a:pt x="506" y="8945"/>
                    <a:pt x="533" y="9141"/>
                    <a:pt x="452" y="9282"/>
                  </a:cubicBezTo>
                  <a:cubicBezTo>
                    <a:pt x="284" y="9477"/>
                    <a:pt x="223" y="9760"/>
                    <a:pt x="310" y="10009"/>
                  </a:cubicBezTo>
                  <a:cubicBezTo>
                    <a:pt x="391" y="10265"/>
                    <a:pt x="586" y="10460"/>
                    <a:pt x="815" y="10574"/>
                  </a:cubicBezTo>
                  <a:cubicBezTo>
                    <a:pt x="957" y="10628"/>
                    <a:pt x="1037" y="10796"/>
                    <a:pt x="984" y="10965"/>
                  </a:cubicBezTo>
                  <a:cubicBezTo>
                    <a:pt x="869" y="11187"/>
                    <a:pt x="869" y="11469"/>
                    <a:pt x="1010" y="11692"/>
                  </a:cubicBezTo>
                  <a:cubicBezTo>
                    <a:pt x="1152" y="11947"/>
                    <a:pt x="1374" y="12089"/>
                    <a:pt x="1630" y="12116"/>
                  </a:cubicBezTo>
                  <a:cubicBezTo>
                    <a:pt x="1798" y="12142"/>
                    <a:pt x="1906" y="12284"/>
                    <a:pt x="1879" y="12452"/>
                  </a:cubicBezTo>
                  <a:cubicBezTo>
                    <a:pt x="1825" y="12701"/>
                    <a:pt x="1906" y="12984"/>
                    <a:pt x="2074" y="13179"/>
                  </a:cubicBezTo>
                  <a:cubicBezTo>
                    <a:pt x="2246" y="13351"/>
                    <a:pt x="2465" y="13440"/>
                    <a:pt x="2686" y="13440"/>
                  </a:cubicBezTo>
                  <a:cubicBezTo>
                    <a:pt x="2715" y="13440"/>
                    <a:pt x="2745" y="13438"/>
                    <a:pt x="2774" y="13435"/>
                  </a:cubicBezTo>
                  <a:cubicBezTo>
                    <a:pt x="2942" y="13435"/>
                    <a:pt x="3084" y="13542"/>
                    <a:pt x="3110" y="13711"/>
                  </a:cubicBezTo>
                  <a:cubicBezTo>
                    <a:pt x="3110" y="13967"/>
                    <a:pt x="3252" y="14216"/>
                    <a:pt x="3481" y="14357"/>
                  </a:cubicBezTo>
                  <a:cubicBezTo>
                    <a:pt x="3624" y="14465"/>
                    <a:pt x="3778" y="14515"/>
                    <a:pt x="3938" y="14515"/>
                  </a:cubicBezTo>
                  <a:cubicBezTo>
                    <a:pt x="4027" y="14515"/>
                    <a:pt x="4117" y="14500"/>
                    <a:pt x="4208" y="14471"/>
                  </a:cubicBezTo>
                  <a:cubicBezTo>
                    <a:pt x="4244" y="14458"/>
                    <a:pt x="4280" y="14452"/>
                    <a:pt x="4315" y="14452"/>
                  </a:cubicBezTo>
                  <a:cubicBezTo>
                    <a:pt x="4442" y="14452"/>
                    <a:pt x="4550" y="14534"/>
                    <a:pt x="4571" y="14667"/>
                  </a:cubicBezTo>
                  <a:cubicBezTo>
                    <a:pt x="4659" y="14889"/>
                    <a:pt x="4854" y="15118"/>
                    <a:pt x="5103" y="15198"/>
                  </a:cubicBezTo>
                  <a:cubicBezTo>
                    <a:pt x="5200" y="15242"/>
                    <a:pt x="5296" y="15260"/>
                    <a:pt x="5390" y="15260"/>
                  </a:cubicBezTo>
                  <a:cubicBezTo>
                    <a:pt x="5545" y="15260"/>
                    <a:pt x="5694" y="15211"/>
                    <a:pt x="5836" y="15144"/>
                  </a:cubicBezTo>
                  <a:cubicBezTo>
                    <a:pt x="5887" y="15102"/>
                    <a:pt x="5946" y="15082"/>
                    <a:pt x="6006" y="15082"/>
                  </a:cubicBezTo>
                  <a:cubicBezTo>
                    <a:pt x="6105" y="15082"/>
                    <a:pt x="6203" y="15137"/>
                    <a:pt x="6254" y="15225"/>
                  </a:cubicBezTo>
                  <a:cubicBezTo>
                    <a:pt x="6368" y="15454"/>
                    <a:pt x="6590" y="15622"/>
                    <a:pt x="6873" y="15649"/>
                  </a:cubicBezTo>
                  <a:cubicBezTo>
                    <a:pt x="6902" y="15652"/>
                    <a:pt x="6932" y="15654"/>
                    <a:pt x="6961" y="15654"/>
                  </a:cubicBezTo>
                  <a:cubicBezTo>
                    <a:pt x="7182" y="15654"/>
                    <a:pt x="7401" y="15566"/>
                    <a:pt x="7573" y="15393"/>
                  </a:cubicBezTo>
                  <a:cubicBezTo>
                    <a:pt x="7630" y="15340"/>
                    <a:pt x="7708" y="15313"/>
                    <a:pt x="7784" y="15313"/>
                  </a:cubicBezTo>
                  <a:cubicBezTo>
                    <a:pt x="7861" y="15313"/>
                    <a:pt x="7936" y="15340"/>
                    <a:pt x="7990" y="15393"/>
                  </a:cubicBezTo>
                  <a:cubicBezTo>
                    <a:pt x="8142" y="15570"/>
                    <a:pt x="8365" y="15680"/>
                    <a:pt x="8615" y="15680"/>
                  </a:cubicBezTo>
                  <a:cubicBezTo>
                    <a:pt x="8642" y="15680"/>
                    <a:pt x="8670" y="15679"/>
                    <a:pt x="8697" y="15676"/>
                  </a:cubicBezTo>
                  <a:cubicBezTo>
                    <a:pt x="8946" y="15622"/>
                    <a:pt x="9168" y="15481"/>
                    <a:pt x="9310" y="15252"/>
                  </a:cubicBezTo>
                  <a:cubicBezTo>
                    <a:pt x="9364" y="15168"/>
                    <a:pt x="9462" y="15123"/>
                    <a:pt x="9561" y="15123"/>
                  </a:cubicBezTo>
                  <a:cubicBezTo>
                    <a:pt x="9621" y="15123"/>
                    <a:pt x="9681" y="15139"/>
                    <a:pt x="9734" y="15171"/>
                  </a:cubicBezTo>
                  <a:cubicBezTo>
                    <a:pt x="9871" y="15259"/>
                    <a:pt x="10021" y="15302"/>
                    <a:pt x="10174" y="15302"/>
                  </a:cubicBezTo>
                  <a:cubicBezTo>
                    <a:pt x="10269" y="15302"/>
                    <a:pt x="10365" y="15286"/>
                    <a:pt x="10460" y="15252"/>
                  </a:cubicBezTo>
                  <a:cubicBezTo>
                    <a:pt x="10716" y="15171"/>
                    <a:pt x="10911" y="14976"/>
                    <a:pt x="10992" y="14720"/>
                  </a:cubicBezTo>
                  <a:cubicBezTo>
                    <a:pt x="11038" y="14613"/>
                    <a:pt x="11147" y="14524"/>
                    <a:pt x="11256" y="14524"/>
                  </a:cubicBezTo>
                  <a:cubicBezTo>
                    <a:pt x="11290" y="14524"/>
                    <a:pt x="11324" y="14533"/>
                    <a:pt x="11356" y="14552"/>
                  </a:cubicBezTo>
                  <a:cubicBezTo>
                    <a:pt x="11449" y="14584"/>
                    <a:pt x="11547" y="14601"/>
                    <a:pt x="11643" y="14601"/>
                  </a:cubicBezTo>
                  <a:cubicBezTo>
                    <a:pt x="11811" y="14601"/>
                    <a:pt x="11976" y="14551"/>
                    <a:pt x="12116" y="14444"/>
                  </a:cubicBezTo>
                  <a:cubicBezTo>
                    <a:pt x="12338" y="14303"/>
                    <a:pt x="12480" y="14074"/>
                    <a:pt x="12480" y="13825"/>
                  </a:cubicBezTo>
                  <a:cubicBezTo>
                    <a:pt x="12507" y="13657"/>
                    <a:pt x="12648" y="13542"/>
                    <a:pt x="12816" y="13542"/>
                  </a:cubicBezTo>
                  <a:cubicBezTo>
                    <a:pt x="12848" y="13546"/>
                    <a:pt x="12880" y="13548"/>
                    <a:pt x="12911" y="13548"/>
                  </a:cubicBezTo>
                  <a:cubicBezTo>
                    <a:pt x="13133" y="13548"/>
                    <a:pt x="13345" y="13464"/>
                    <a:pt x="13516" y="13293"/>
                  </a:cubicBezTo>
                  <a:cubicBezTo>
                    <a:pt x="13711" y="13098"/>
                    <a:pt x="13772" y="12842"/>
                    <a:pt x="13745" y="12593"/>
                  </a:cubicBezTo>
                  <a:cubicBezTo>
                    <a:pt x="13711" y="12425"/>
                    <a:pt x="13826" y="12284"/>
                    <a:pt x="13994" y="12257"/>
                  </a:cubicBezTo>
                  <a:cubicBezTo>
                    <a:pt x="14250" y="12223"/>
                    <a:pt x="14499" y="12089"/>
                    <a:pt x="14613" y="11833"/>
                  </a:cubicBezTo>
                  <a:cubicBezTo>
                    <a:pt x="14755" y="11611"/>
                    <a:pt x="14782" y="11328"/>
                    <a:pt x="14667" y="11106"/>
                  </a:cubicBezTo>
                  <a:cubicBezTo>
                    <a:pt x="14613" y="10938"/>
                    <a:pt x="14694" y="10769"/>
                    <a:pt x="14835" y="10709"/>
                  </a:cubicBezTo>
                  <a:cubicBezTo>
                    <a:pt x="15091" y="10628"/>
                    <a:pt x="15286" y="10433"/>
                    <a:pt x="15367" y="10177"/>
                  </a:cubicBezTo>
                  <a:cubicBezTo>
                    <a:pt x="15428" y="9928"/>
                    <a:pt x="15394" y="9645"/>
                    <a:pt x="15226" y="9450"/>
                  </a:cubicBezTo>
                  <a:cubicBezTo>
                    <a:pt x="15145" y="9309"/>
                    <a:pt x="15172" y="9114"/>
                    <a:pt x="15313" y="9026"/>
                  </a:cubicBezTo>
                  <a:cubicBezTo>
                    <a:pt x="15535" y="8892"/>
                    <a:pt x="15677" y="8636"/>
                    <a:pt x="15704" y="8387"/>
                  </a:cubicBezTo>
                  <a:cubicBezTo>
                    <a:pt x="15704" y="8104"/>
                    <a:pt x="15596" y="7848"/>
                    <a:pt x="15394" y="7714"/>
                  </a:cubicBezTo>
                  <a:cubicBezTo>
                    <a:pt x="15286" y="7599"/>
                    <a:pt x="15260" y="7404"/>
                    <a:pt x="15394" y="7263"/>
                  </a:cubicBezTo>
                  <a:cubicBezTo>
                    <a:pt x="15562" y="7094"/>
                    <a:pt x="15650" y="6812"/>
                    <a:pt x="15596" y="6563"/>
                  </a:cubicBezTo>
                  <a:cubicBezTo>
                    <a:pt x="15562" y="6280"/>
                    <a:pt x="15394" y="6085"/>
                    <a:pt x="15172" y="5970"/>
                  </a:cubicBezTo>
                  <a:cubicBezTo>
                    <a:pt x="15004" y="5890"/>
                    <a:pt x="14977" y="5694"/>
                    <a:pt x="15058" y="5553"/>
                  </a:cubicBezTo>
                  <a:cubicBezTo>
                    <a:pt x="15172" y="5324"/>
                    <a:pt x="15199" y="5048"/>
                    <a:pt x="15091" y="4792"/>
                  </a:cubicBezTo>
                  <a:cubicBezTo>
                    <a:pt x="14977" y="4543"/>
                    <a:pt x="14782" y="4375"/>
                    <a:pt x="14526" y="4315"/>
                  </a:cubicBezTo>
                  <a:cubicBezTo>
                    <a:pt x="14358" y="4288"/>
                    <a:pt x="14277" y="4119"/>
                    <a:pt x="14331" y="3951"/>
                  </a:cubicBezTo>
                  <a:cubicBezTo>
                    <a:pt x="14385" y="3702"/>
                    <a:pt x="14358" y="3419"/>
                    <a:pt x="14189" y="3224"/>
                  </a:cubicBezTo>
                  <a:cubicBezTo>
                    <a:pt x="14021" y="3002"/>
                    <a:pt x="13799" y="2888"/>
                    <a:pt x="13543" y="2888"/>
                  </a:cubicBezTo>
                  <a:cubicBezTo>
                    <a:pt x="13375" y="2861"/>
                    <a:pt x="13240" y="2719"/>
                    <a:pt x="13240" y="2551"/>
                  </a:cubicBezTo>
                  <a:cubicBezTo>
                    <a:pt x="13267" y="2295"/>
                    <a:pt x="13153" y="2046"/>
                    <a:pt x="12958" y="1878"/>
                  </a:cubicBezTo>
                  <a:cubicBezTo>
                    <a:pt x="12791" y="1751"/>
                    <a:pt x="12605" y="1690"/>
                    <a:pt x="12417" y="1690"/>
                  </a:cubicBezTo>
                  <a:cubicBezTo>
                    <a:pt x="12355" y="1690"/>
                    <a:pt x="12292" y="1696"/>
                    <a:pt x="12231" y="1710"/>
                  </a:cubicBezTo>
                  <a:cubicBezTo>
                    <a:pt x="12214" y="1712"/>
                    <a:pt x="12198" y="1714"/>
                    <a:pt x="12182" y="1714"/>
                  </a:cubicBezTo>
                  <a:cubicBezTo>
                    <a:pt x="12035" y="1714"/>
                    <a:pt x="11915" y="1606"/>
                    <a:pt x="11860" y="1454"/>
                  </a:cubicBezTo>
                  <a:cubicBezTo>
                    <a:pt x="11834" y="1205"/>
                    <a:pt x="11665" y="983"/>
                    <a:pt x="11416" y="868"/>
                  </a:cubicBezTo>
                  <a:cubicBezTo>
                    <a:pt x="11302" y="811"/>
                    <a:pt x="11176" y="783"/>
                    <a:pt x="11049" y="783"/>
                  </a:cubicBezTo>
                  <a:cubicBezTo>
                    <a:pt x="10923" y="783"/>
                    <a:pt x="10797" y="811"/>
                    <a:pt x="10683" y="868"/>
                  </a:cubicBezTo>
                  <a:cubicBezTo>
                    <a:pt x="10649" y="882"/>
                    <a:pt x="10612" y="888"/>
                    <a:pt x="10573" y="888"/>
                  </a:cubicBezTo>
                  <a:cubicBezTo>
                    <a:pt x="10457" y="888"/>
                    <a:pt x="10333" y="827"/>
                    <a:pt x="10292" y="700"/>
                  </a:cubicBezTo>
                  <a:cubicBezTo>
                    <a:pt x="10178" y="478"/>
                    <a:pt x="9983" y="276"/>
                    <a:pt x="9707" y="222"/>
                  </a:cubicBezTo>
                  <a:cubicBezTo>
                    <a:pt x="9643" y="209"/>
                    <a:pt x="9580" y="202"/>
                    <a:pt x="9518" y="202"/>
                  </a:cubicBezTo>
                  <a:cubicBezTo>
                    <a:pt x="9330" y="202"/>
                    <a:pt x="9152" y="264"/>
                    <a:pt x="9000" y="391"/>
                  </a:cubicBezTo>
                  <a:cubicBezTo>
                    <a:pt x="8943" y="439"/>
                    <a:pt x="8874" y="462"/>
                    <a:pt x="8808" y="462"/>
                  </a:cubicBezTo>
                  <a:cubicBezTo>
                    <a:pt x="8717" y="462"/>
                    <a:pt x="8629" y="418"/>
                    <a:pt x="8583" y="337"/>
                  </a:cubicBezTo>
                  <a:cubicBezTo>
                    <a:pt x="8414" y="141"/>
                    <a:pt x="8192" y="0"/>
                    <a:pt x="7910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1520605" y="1780967"/>
              <a:ext cx="1151775" cy="1151775"/>
            </a:xfrm>
            <a:custGeom>
              <a:rect b="b" l="l" r="r" t="t"/>
              <a:pathLst>
                <a:path extrusionOk="0" h="13153" w="13153">
                  <a:moveTo>
                    <a:pt x="6563" y="0"/>
                  </a:moveTo>
                  <a:cubicBezTo>
                    <a:pt x="2941" y="0"/>
                    <a:pt x="0" y="2948"/>
                    <a:pt x="0" y="6590"/>
                  </a:cubicBezTo>
                  <a:cubicBezTo>
                    <a:pt x="0" y="10211"/>
                    <a:pt x="2941" y="13152"/>
                    <a:pt x="6563" y="13152"/>
                  </a:cubicBezTo>
                  <a:cubicBezTo>
                    <a:pt x="10204" y="13152"/>
                    <a:pt x="13152" y="10211"/>
                    <a:pt x="13152" y="6590"/>
                  </a:cubicBezTo>
                  <a:cubicBezTo>
                    <a:pt x="13152" y="2948"/>
                    <a:pt x="10204" y="0"/>
                    <a:pt x="6563" y="0"/>
                  </a:cubicBezTo>
                  <a:close/>
                </a:path>
              </a:pathLst>
            </a:custGeom>
            <a:solidFill>
              <a:srgbClr val="F9B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1252392" y="1486222"/>
              <a:ext cx="1496003" cy="768668"/>
            </a:xfrm>
            <a:custGeom>
              <a:rect b="b" l="l" r="r" t="t"/>
              <a:pathLst>
                <a:path extrusionOk="0" h="8778" w="17084">
                  <a:moveTo>
                    <a:pt x="9680" y="1"/>
                  </a:moveTo>
                  <a:cubicBezTo>
                    <a:pt x="9370" y="1"/>
                    <a:pt x="9087" y="142"/>
                    <a:pt x="8892" y="364"/>
                  </a:cubicBezTo>
                  <a:cubicBezTo>
                    <a:pt x="8811" y="452"/>
                    <a:pt x="8697" y="506"/>
                    <a:pt x="8616" y="506"/>
                  </a:cubicBezTo>
                  <a:cubicBezTo>
                    <a:pt x="8529" y="506"/>
                    <a:pt x="8448" y="479"/>
                    <a:pt x="8387" y="425"/>
                  </a:cubicBezTo>
                  <a:cubicBezTo>
                    <a:pt x="8192" y="283"/>
                    <a:pt x="7970" y="196"/>
                    <a:pt x="7741" y="196"/>
                  </a:cubicBezTo>
                  <a:cubicBezTo>
                    <a:pt x="7660" y="196"/>
                    <a:pt x="7573" y="196"/>
                    <a:pt x="7492" y="223"/>
                  </a:cubicBezTo>
                  <a:cubicBezTo>
                    <a:pt x="7182" y="310"/>
                    <a:pt x="6900" y="532"/>
                    <a:pt x="6792" y="815"/>
                  </a:cubicBezTo>
                  <a:cubicBezTo>
                    <a:pt x="6704" y="957"/>
                    <a:pt x="6597" y="1010"/>
                    <a:pt x="6455" y="1010"/>
                  </a:cubicBezTo>
                  <a:cubicBezTo>
                    <a:pt x="6395" y="1010"/>
                    <a:pt x="6341" y="1010"/>
                    <a:pt x="6287" y="983"/>
                  </a:cubicBezTo>
                  <a:cubicBezTo>
                    <a:pt x="6119" y="896"/>
                    <a:pt x="5978" y="869"/>
                    <a:pt x="5809" y="869"/>
                  </a:cubicBezTo>
                  <a:cubicBezTo>
                    <a:pt x="5641" y="869"/>
                    <a:pt x="5500" y="896"/>
                    <a:pt x="5331" y="983"/>
                  </a:cubicBezTo>
                  <a:cubicBezTo>
                    <a:pt x="5049" y="1125"/>
                    <a:pt x="4827" y="1401"/>
                    <a:pt x="4773" y="1710"/>
                  </a:cubicBezTo>
                  <a:cubicBezTo>
                    <a:pt x="4746" y="1879"/>
                    <a:pt x="4578" y="2020"/>
                    <a:pt x="4409" y="2020"/>
                  </a:cubicBezTo>
                  <a:cubicBezTo>
                    <a:pt x="4376" y="2020"/>
                    <a:pt x="4349" y="1993"/>
                    <a:pt x="4322" y="1993"/>
                  </a:cubicBezTo>
                  <a:cubicBezTo>
                    <a:pt x="4241" y="1993"/>
                    <a:pt x="4154" y="1966"/>
                    <a:pt x="4073" y="1966"/>
                  </a:cubicBezTo>
                  <a:cubicBezTo>
                    <a:pt x="3844" y="1966"/>
                    <a:pt x="3622" y="2047"/>
                    <a:pt x="3427" y="2215"/>
                  </a:cubicBezTo>
                  <a:cubicBezTo>
                    <a:pt x="3171" y="2410"/>
                    <a:pt x="3029" y="2720"/>
                    <a:pt x="3029" y="3030"/>
                  </a:cubicBezTo>
                  <a:lnTo>
                    <a:pt x="3029" y="3057"/>
                  </a:lnTo>
                  <a:cubicBezTo>
                    <a:pt x="3029" y="3252"/>
                    <a:pt x="2861" y="3420"/>
                    <a:pt x="2666" y="3420"/>
                  </a:cubicBezTo>
                  <a:cubicBezTo>
                    <a:pt x="2329" y="3420"/>
                    <a:pt x="2020" y="3588"/>
                    <a:pt x="1825" y="3844"/>
                  </a:cubicBezTo>
                  <a:cubicBezTo>
                    <a:pt x="1683" y="4039"/>
                    <a:pt x="1603" y="4261"/>
                    <a:pt x="1603" y="4490"/>
                  </a:cubicBezTo>
                  <a:cubicBezTo>
                    <a:pt x="1603" y="4571"/>
                    <a:pt x="1629" y="4658"/>
                    <a:pt x="1656" y="4766"/>
                  </a:cubicBezTo>
                  <a:lnTo>
                    <a:pt x="1656" y="4854"/>
                  </a:lnTo>
                  <a:cubicBezTo>
                    <a:pt x="1656" y="5022"/>
                    <a:pt x="1549" y="5190"/>
                    <a:pt x="1380" y="5217"/>
                  </a:cubicBezTo>
                  <a:cubicBezTo>
                    <a:pt x="1071" y="5305"/>
                    <a:pt x="788" y="5500"/>
                    <a:pt x="647" y="5809"/>
                  </a:cubicBezTo>
                  <a:cubicBezTo>
                    <a:pt x="593" y="5944"/>
                    <a:pt x="566" y="6085"/>
                    <a:pt x="566" y="6227"/>
                  </a:cubicBezTo>
                  <a:cubicBezTo>
                    <a:pt x="566" y="6422"/>
                    <a:pt x="620" y="6590"/>
                    <a:pt x="674" y="6732"/>
                  </a:cubicBezTo>
                  <a:cubicBezTo>
                    <a:pt x="734" y="6785"/>
                    <a:pt x="734" y="6846"/>
                    <a:pt x="734" y="6927"/>
                  </a:cubicBezTo>
                  <a:cubicBezTo>
                    <a:pt x="734" y="7041"/>
                    <a:pt x="647" y="7182"/>
                    <a:pt x="539" y="7236"/>
                  </a:cubicBezTo>
                  <a:lnTo>
                    <a:pt x="539" y="7263"/>
                  </a:lnTo>
                  <a:lnTo>
                    <a:pt x="479" y="7263"/>
                  </a:lnTo>
                  <a:lnTo>
                    <a:pt x="479" y="7290"/>
                  </a:lnTo>
                  <a:lnTo>
                    <a:pt x="452" y="7290"/>
                  </a:lnTo>
                  <a:cubicBezTo>
                    <a:pt x="229" y="7432"/>
                    <a:pt x="88" y="7627"/>
                    <a:pt x="1" y="7883"/>
                  </a:cubicBezTo>
                  <a:cubicBezTo>
                    <a:pt x="398" y="8219"/>
                    <a:pt x="842" y="8529"/>
                    <a:pt x="1293" y="8778"/>
                  </a:cubicBezTo>
                  <a:cubicBezTo>
                    <a:pt x="1212" y="8609"/>
                    <a:pt x="1179" y="8441"/>
                    <a:pt x="1239" y="8246"/>
                  </a:cubicBezTo>
                  <a:cubicBezTo>
                    <a:pt x="1293" y="7936"/>
                    <a:pt x="1461" y="7714"/>
                    <a:pt x="1717" y="7573"/>
                  </a:cubicBezTo>
                  <a:cubicBezTo>
                    <a:pt x="1885" y="7492"/>
                    <a:pt x="1939" y="7290"/>
                    <a:pt x="1852" y="7122"/>
                  </a:cubicBezTo>
                  <a:cubicBezTo>
                    <a:pt x="1717" y="6900"/>
                    <a:pt x="1717" y="6590"/>
                    <a:pt x="1825" y="6341"/>
                  </a:cubicBezTo>
                  <a:cubicBezTo>
                    <a:pt x="1939" y="6058"/>
                    <a:pt x="2188" y="5890"/>
                    <a:pt x="2444" y="5809"/>
                  </a:cubicBezTo>
                  <a:cubicBezTo>
                    <a:pt x="2639" y="5776"/>
                    <a:pt x="2727" y="5581"/>
                    <a:pt x="2693" y="5412"/>
                  </a:cubicBezTo>
                  <a:cubicBezTo>
                    <a:pt x="2612" y="5163"/>
                    <a:pt x="2666" y="4854"/>
                    <a:pt x="2834" y="4632"/>
                  </a:cubicBezTo>
                  <a:cubicBezTo>
                    <a:pt x="3029" y="4403"/>
                    <a:pt x="3285" y="4261"/>
                    <a:pt x="3568" y="4261"/>
                  </a:cubicBezTo>
                  <a:cubicBezTo>
                    <a:pt x="3763" y="4261"/>
                    <a:pt x="3904" y="4127"/>
                    <a:pt x="3904" y="3925"/>
                  </a:cubicBezTo>
                  <a:cubicBezTo>
                    <a:pt x="3871" y="3649"/>
                    <a:pt x="3985" y="3393"/>
                    <a:pt x="4207" y="3198"/>
                  </a:cubicBezTo>
                  <a:cubicBezTo>
                    <a:pt x="4409" y="3057"/>
                    <a:pt x="4604" y="3003"/>
                    <a:pt x="4800" y="3003"/>
                  </a:cubicBezTo>
                  <a:cubicBezTo>
                    <a:pt x="4880" y="3003"/>
                    <a:pt x="4941" y="3003"/>
                    <a:pt x="5022" y="3030"/>
                  </a:cubicBezTo>
                  <a:lnTo>
                    <a:pt x="5082" y="3030"/>
                  </a:lnTo>
                  <a:cubicBezTo>
                    <a:pt x="5251" y="3030"/>
                    <a:pt x="5385" y="2915"/>
                    <a:pt x="5419" y="2781"/>
                  </a:cubicBezTo>
                  <a:cubicBezTo>
                    <a:pt x="5473" y="2498"/>
                    <a:pt x="5641" y="2276"/>
                    <a:pt x="5890" y="2134"/>
                  </a:cubicBezTo>
                  <a:cubicBezTo>
                    <a:pt x="6031" y="2074"/>
                    <a:pt x="6173" y="2047"/>
                    <a:pt x="6314" y="2047"/>
                  </a:cubicBezTo>
                  <a:cubicBezTo>
                    <a:pt x="6455" y="2047"/>
                    <a:pt x="6597" y="2074"/>
                    <a:pt x="6704" y="2134"/>
                  </a:cubicBezTo>
                  <a:cubicBezTo>
                    <a:pt x="6765" y="2161"/>
                    <a:pt x="6819" y="2161"/>
                    <a:pt x="6846" y="2161"/>
                  </a:cubicBezTo>
                  <a:cubicBezTo>
                    <a:pt x="6987" y="2161"/>
                    <a:pt x="7102" y="2107"/>
                    <a:pt x="7155" y="1993"/>
                  </a:cubicBezTo>
                  <a:cubicBezTo>
                    <a:pt x="7270" y="1737"/>
                    <a:pt x="7492" y="1542"/>
                    <a:pt x="7775" y="1488"/>
                  </a:cubicBezTo>
                  <a:cubicBezTo>
                    <a:pt x="7855" y="1461"/>
                    <a:pt x="7909" y="1461"/>
                    <a:pt x="7970" y="1461"/>
                  </a:cubicBezTo>
                  <a:cubicBezTo>
                    <a:pt x="8192" y="1461"/>
                    <a:pt x="8387" y="1515"/>
                    <a:pt x="8529" y="1657"/>
                  </a:cubicBezTo>
                  <a:cubicBezTo>
                    <a:pt x="8582" y="1683"/>
                    <a:pt x="8670" y="1710"/>
                    <a:pt x="8724" y="1710"/>
                  </a:cubicBezTo>
                  <a:cubicBezTo>
                    <a:pt x="8838" y="1710"/>
                    <a:pt x="8919" y="1683"/>
                    <a:pt x="8980" y="1603"/>
                  </a:cubicBezTo>
                  <a:cubicBezTo>
                    <a:pt x="9148" y="1401"/>
                    <a:pt x="9397" y="1266"/>
                    <a:pt x="9680" y="1266"/>
                  </a:cubicBezTo>
                  <a:cubicBezTo>
                    <a:pt x="9989" y="1266"/>
                    <a:pt x="10238" y="1401"/>
                    <a:pt x="10406" y="1630"/>
                  </a:cubicBezTo>
                  <a:cubicBezTo>
                    <a:pt x="10467" y="1710"/>
                    <a:pt x="10575" y="1771"/>
                    <a:pt x="10662" y="1771"/>
                  </a:cubicBezTo>
                  <a:cubicBezTo>
                    <a:pt x="10743" y="1771"/>
                    <a:pt x="10804" y="1737"/>
                    <a:pt x="10884" y="1683"/>
                  </a:cubicBezTo>
                  <a:cubicBezTo>
                    <a:pt x="11026" y="1569"/>
                    <a:pt x="11221" y="1488"/>
                    <a:pt x="11443" y="1488"/>
                  </a:cubicBezTo>
                  <a:cubicBezTo>
                    <a:pt x="11504" y="1488"/>
                    <a:pt x="11584" y="1488"/>
                    <a:pt x="11645" y="1515"/>
                  </a:cubicBezTo>
                  <a:cubicBezTo>
                    <a:pt x="11948" y="1569"/>
                    <a:pt x="12177" y="1798"/>
                    <a:pt x="12284" y="2047"/>
                  </a:cubicBezTo>
                  <a:cubicBezTo>
                    <a:pt x="12345" y="2161"/>
                    <a:pt x="12453" y="2242"/>
                    <a:pt x="12567" y="2242"/>
                  </a:cubicBezTo>
                  <a:cubicBezTo>
                    <a:pt x="12621" y="2242"/>
                    <a:pt x="12681" y="2215"/>
                    <a:pt x="12708" y="2188"/>
                  </a:cubicBezTo>
                  <a:cubicBezTo>
                    <a:pt x="12850" y="2134"/>
                    <a:pt x="12957" y="2107"/>
                    <a:pt x="13099" y="2107"/>
                  </a:cubicBezTo>
                  <a:cubicBezTo>
                    <a:pt x="13240" y="2107"/>
                    <a:pt x="13381" y="2134"/>
                    <a:pt x="13523" y="2215"/>
                  </a:cubicBezTo>
                  <a:cubicBezTo>
                    <a:pt x="13772" y="2330"/>
                    <a:pt x="13940" y="2579"/>
                    <a:pt x="14001" y="2861"/>
                  </a:cubicBezTo>
                  <a:cubicBezTo>
                    <a:pt x="14028" y="3030"/>
                    <a:pt x="14169" y="3117"/>
                    <a:pt x="14337" y="3117"/>
                  </a:cubicBezTo>
                  <a:lnTo>
                    <a:pt x="14391" y="3117"/>
                  </a:lnTo>
                  <a:cubicBezTo>
                    <a:pt x="14445" y="3117"/>
                    <a:pt x="14532" y="3083"/>
                    <a:pt x="14586" y="3083"/>
                  </a:cubicBezTo>
                  <a:cubicBezTo>
                    <a:pt x="14781" y="3083"/>
                    <a:pt x="15010" y="3171"/>
                    <a:pt x="15179" y="3312"/>
                  </a:cubicBezTo>
                  <a:cubicBezTo>
                    <a:pt x="15401" y="3507"/>
                    <a:pt x="15515" y="3790"/>
                    <a:pt x="15481" y="4066"/>
                  </a:cubicBezTo>
                  <a:cubicBezTo>
                    <a:pt x="15481" y="4234"/>
                    <a:pt x="15623" y="4403"/>
                    <a:pt x="15818" y="4403"/>
                  </a:cubicBezTo>
                  <a:cubicBezTo>
                    <a:pt x="16074" y="4403"/>
                    <a:pt x="16356" y="4544"/>
                    <a:pt x="16525" y="4766"/>
                  </a:cubicBezTo>
                  <a:cubicBezTo>
                    <a:pt x="16720" y="4403"/>
                    <a:pt x="16915" y="4039"/>
                    <a:pt x="17083" y="3649"/>
                  </a:cubicBezTo>
                  <a:cubicBezTo>
                    <a:pt x="16969" y="3622"/>
                    <a:pt x="16861" y="3588"/>
                    <a:pt x="16747" y="3588"/>
                  </a:cubicBezTo>
                  <a:cubicBezTo>
                    <a:pt x="16525" y="3588"/>
                    <a:pt x="16383" y="3420"/>
                    <a:pt x="16383" y="3225"/>
                  </a:cubicBezTo>
                  <a:lnTo>
                    <a:pt x="16383" y="3198"/>
                  </a:lnTo>
                  <a:lnTo>
                    <a:pt x="16383" y="3144"/>
                  </a:lnTo>
                  <a:cubicBezTo>
                    <a:pt x="16383" y="2834"/>
                    <a:pt x="16242" y="2552"/>
                    <a:pt x="15986" y="2330"/>
                  </a:cubicBezTo>
                  <a:cubicBezTo>
                    <a:pt x="15818" y="2161"/>
                    <a:pt x="15569" y="2107"/>
                    <a:pt x="15347" y="2107"/>
                  </a:cubicBezTo>
                  <a:lnTo>
                    <a:pt x="15118" y="2107"/>
                  </a:lnTo>
                  <a:cubicBezTo>
                    <a:pt x="15091" y="2134"/>
                    <a:pt x="15064" y="2134"/>
                    <a:pt x="15037" y="2134"/>
                  </a:cubicBezTo>
                  <a:cubicBezTo>
                    <a:pt x="14842" y="2134"/>
                    <a:pt x="14701" y="1993"/>
                    <a:pt x="14674" y="1825"/>
                  </a:cubicBezTo>
                  <a:cubicBezTo>
                    <a:pt x="14613" y="1515"/>
                    <a:pt x="14418" y="1232"/>
                    <a:pt x="14108" y="1064"/>
                  </a:cubicBezTo>
                  <a:cubicBezTo>
                    <a:pt x="13940" y="983"/>
                    <a:pt x="13799" y="957"/>
                    <a:pt x="13630" y="957"/>
                  </a:cubicBezTo>
                  <a:cubicBezTo>
                    <a:pt x="13462" y="957"/>
                    <a:pt x="13328" y="983"/>
                    <a:pt x="13186" y="1064"/>
                  </a:cubicBezTo>
                  <a:cubicBezTo>
                    <a:pt x="13126" y="1098"/>
                    <a:pt x="13072" y="1098"/>
                    <a:pt x="13018" y="1098"/>
                  </a:cubicBezTo>
                  <a:cubicBezTo>
                    <a:pt x="12877" y="1098"/>
                    <a:pt x="12735" y="1010"/>
                    <a:pt x="12681" y="869"/>
                  </a:cubicBezTo>
                  <a:cubicBezTo>
                    <a:pt x="12540" y="593"/>
                    <a:pt x="12284" y="337"/>
                    <a:pt x="11948" y="283"/>
                  </a:cubicBezTo>
                  <a:cubicBezTo>
                    <a:pt x="11867" y="257"/>
                    <a:pt x="11780" y="257"/>
                    <a:pt x="11726" y="257"/>
                  </a:cubicBezTo>
                  <a:cubicBezTo>
                    <a:pt x="11477" y="257"/>
                    <a:pt x="11248" y="337"/>
                    <a:pt x="11053" y="479"/>
                  </a:cubicBezTo>
                  <a:cubicBezTo>
                    <a:pt x="10999" y="532"/>
                    <a:pt x="10911" y="559"/>
                    <a:pt x="10830" y="559"/>
                  </a:cubicBezTo>
                  <a:cubicBezTo>
                    <a:pt x="10716" y="559"/>
                    <a:pt x="10602" y="506"/>
                    <a:pt x="10521" y="425"/>
                  </a:cubicBezTo>
                  <a:cubicBezTo>
                    <a:pt x="10326" y="169"/>
                    <a:pt x="10043" y="1"/>
                    <a:pt x="9680" y="1"/>
                  </a:cubicBezTo>
                  <a:close/>
                </a:path>
              </a:pathLst>
            </a:custGeom>
            <a:solidFill>
              <a:srgbClr val="F7A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355544" y="1597080"/>
              <a:ext cx="1343898" cy="699664"/>
            </a:xfrm>
            <a:custGeom>
              <a:rect b="b" l="l" r="r" t="t"/>
              <a:pathLst>
                <a:path extrusionOk="0" h="7990" w="15347">
                  <a:moveTo>
                    <a:pt x="8502" y="0"/>
                  </a:moveTo>
                  <a:cubicBezTo>
                    <a:pt x="8219" y="0"/>
                    <a:pt x="7970" y="135"/>
                    <a:pt x="7802" y="337"/>
                  </a:cubicBezTo>
                  <a:cubicBezTo>
                    <a:pt x="7741" y="417"/>
                    <a:pt x="7660" y="444"/>
                    <a:pt x="7546" y="444"/>
                  </a:cubicBezTo>
                  <a:cubicBezTo>
                    <a:pt x="7492" y="444"/>
                    <a:pt x="7404" y="417"/>
                    <a:pt x="7351" y="391"/>
                  </a:cubicBezTo>
                  <a:cubicBezTo>
                    <a:pt x="7209" y="249"/>
                    <a:pt x="7014" y="195"/>
                    <a:pt x="6792" y="195"/>
                  </a:cubicBezTo>
                  <a:cubicBezTo>
                    <a:pt x="6731" y="195"/>
                    <a:pt x="6677" y="195"/>
                    <a:pt x="6597" y="222"/>
                  </a:cubicBezTo>
                  <a:cubicBezTo>
                    <a:pt x="6314" y="276"/>
                    <a:pt x="6092" y="471"/>
                    <a:pt x="5977" y="727"/>
                  </a:cubicBezTo>
                  <a:cubicBezTo>
                    <a:pt x="5924" y="841"/>
                    <a:pt x="5809" y="895"/>
                    <a:pt x="5668" y="895"/>
                  </a:cubicBezTo>
                  <a:cubicBezTo>
                    <a:pt x="5641" y="895"/>
                    <a:pt x="5587" y="895"/>
                    <a:pt x="5526" y="868"/>
                  </a:cubicBezTo>
                  <a:cubicBezTo>
                    <a:pt x="5419" y="808"/>
                    <a:pt x="5277" y="781"/>
                    <a:pt x="5136" y="781"/>
                  </a:cubicBezTo>
                  <a:cubicBezTo>
                    <a:pt x="4995" y="781"/>
                    <a:pt x="4853" y="808"/>
                    <a:pt x="4712" y="868"/>
                  </a:cubicBezTo>
                  <a:cubicBezTo>
                    <a:pt x="4463" y="1010"/>
                    <a:pt x="4295" y="1232"/>
                    <a:pt x="4241" y="1515"/>
                  </a:cubicBezTo>
                  <a:cubicBezTo>
                    <a:pt x="4207" y="1649"/>
                    <a:pt x="4073" y="1764"/>
                    <a:pt x="3904" y="1764"/>
                  </a:cubicBezTo>
                  <a:lnTo>
                    <a:pt x="3844" y="1764"/>
                  </a:lnTo>
                  <a:cubicBezTo>
                    <a:pt x="3763" y="1737"/>
                    <a:pt x="3702" y="1737"/>
                    <a:pt x="3622" y="1737"/>
                  </a:cubicBezTo>
                  <a:cubicBezTo>
                    <a:pt x="3426" y="1737"/>
                    <a:pt x="3231" y="1791"/>
                    <a:pt x="3029" y="1932"/>
                  </a:cubicBezTo>
                  <a:cubicBezTo>
                    <a:pt x="2807" y="2127"/>
                    <a:pt x="2693" y="2383"/>
                    <a:pt x="2726" y="2659"/>
                  </a:cubicBezTo>
                  <a:cubicBezTo>
                    <a:pt x="2726" y="2861"/>
                    <a:pt x="2585" y="2995"/>
                    <a:pt x="2390" y="2995"/>
                  </a:cubicBezTo>
                  <a:cubicBezTo>
                    <a:pt x="2107" y="2995"/>
                    <a:pt x="1851" y="3137"/>
                    <a:pt x="1656" y="3366"/>
                  </a:cubicBezTo>
                  <a:cubicBezTo>
                    <a:pt x="1488" y="3588"/>
                    <a:pt x="1434" y="3897"/>
                    <a:pt x="1515" y="4146"/>
                  </a:cubicBezTo>
                  <a:cubicBezTo>
                    <a:pt x="1549" y="4315"/>
                    <a:pt x="1461" y="4510"/>
                    <a:pt x="1266" y="4543"/>
                  </a:cubicBezTo>
                  <a:cubicBezTo>
                    <a:pt x="1010" y="4624"/>
                    <a:pt x="761" y="4792"/>
                    <a:pt x="647" y="5075"/>
                  </a:cubicBezTo>
                  <a:cubicBezTo>
                    <a:pt x="539" y="5324"/>
                    <a:pt x="539" y="5634"/>
                    <a:pt x="674" y="5856"/>
                  </a:cubicBezTo>
                  <a:cubicBezTo>
                    <a:pt x="761" y="6024"/>
                    <a:pt x="707" y="6226"/>
                    <a:pt x="539" y="6307"/>
                  </a:cubicBezTo>
                  <a:cubicBezTo>
                    <a:pt x="283" y="6448"/>
                    <a:pt x="115" y="6670"/>
                    <a:pt x="61" y="6980"/>
                  </a:cubicBezTo>
                  <a:cubicBezTo>
                    <a:pt x="1" y="7175"/>
                    <a:pt x="34" y="7343"/>
                    <a:pt x="115" y="7512"/>
                  </a:cubicBezTo>
                  <a:cubicBezTo>
                    <a:pt x="425" y="7707"/>
                    <a:pt x="707" y="7848"/>
                    <a:pt x="1010" y="7990"/>
                  </a:cubicBezTo>
                  <a:cubicBezTo>
                    <a:pt x="1010" y="7936"/>
                    <a:pt x="983" y="7848"/>
                    <a:pt x="929" y="7794"/>
                  </a:cubicBezTo>
                  <a:cubicBezTo>
                    <a:pt x="761" y="7626"/>
                    <a:pt x="674" y="7370"/>
                    <a:pt x="734" y="7094"/>
                  </a:cubicBezTo>
                  <a:cubicBezTo>
                    <a:pt x="788" y="6839"/>
                    <a:pt x="956" y="6617"/>
                    <a:pt x="1178" y="6502"/>
                  </a:cubicBezTo>
                  <a:cubicBezTo>
                    <a:pt x="1347" y="6421"/>
                    <a:pt x="1407" y="6253"/>
                    <a:pt x="1320" y="6085"/>
                  </a:cubicBezTo>
                  <a:cubicBezTo>
                    <a:pt x="1212" y="5856"/>
                    <a:pt x="1178" y="5607"/>
                    <a:pt x="1293" y="5351"/>
                  </a:cubicBezTo>
                  <a:cubicBezTo>
                    <a:pt x="1407" y="5102"/>
                    <a:pt x="1602" y="4934"/>
                    <a:pt x="1851" y="4880"/>
                  </a:cubicBezTo>
                  <a:cubicBezTo>
                    <a:pt x="2020" y="4846"/>
                    <a:pt x="2134" y="4678"/>
                    <a:pt x="2080" y="4510"/>
                  </a:cubicBezTo>
                  <a:cubicBezTo>
                    <a:pt x="2020" y="4261"/>
                    <a:pt x="2053" y="4005"/>
                    <a:pt x="2222" y="3783"/>
                  </a:cubicBezTo>
                  <a:cubicBezTo>
                    <a:pt x="2390" y="3561"/>
                    <a:pt x="2639" y="3446"/>
                    <a:pt x="2895" y="3446"/>
                  </a:cubicBezTo>
                  <a:cubicBezTo>
                    <a:pt x="3063" y="3446"/>
                    <a:pt x="3198" y="3305"/>
                    <a:pt x="3171" y="3137"/>
                  </a:cubicBezTo>
                  <a:cubicBezTo>
                    <a:pt x="3171" y="2888"/>
                    <a:pt x="3285" y="2632"/>
                    <a:pt x="3480" y="2464"/>
                  </a:cubicBezTo>
                  <a:cubicBezTo>
                    <a:pt x="3649" y="2356"/>
                    <a:pt x="3844" y="2268"/>
                    <a:pt x="4012" y="2268"/>
                  </a:cubicBezTo>
                  <a:cubicBezTo>
                    <a:pt x="4100" y="2268"/>
                    <a:pt x="4153" y="2295"/>
                    <a:pt x="4207" y="2295"/>
                  </a:cubicBezTo>
                  <a:cubicBezTo>
                    <a:pt x="4241" y="2322"/>
                    <a:pt x="4268" y="2322"/>
                    <a:pt x="4295" y="2322"/>
                  </a:cubicBezTo>
                  <a:cubicBezTo>
                    <a:pt x="4436" y="2322"/>
                    <a:pt x="4544" y="2215"/>
                    <a:pt x="4577" y="2073"/>
                  </a:cubicBezTo>
                  <a:cubicBezTo>
                    <a:pt x="4631" y="1817"/>
                    <a:pt x="4773" y="1622"/>
                    <a:pt x="5022" y="1481"/>
                  </a:cubicBezTo>
                  <a:cubicBezTo>
                    <a:pt x="5136" y="1427"/>
                    <a:pt x="5277" y="1400"/>
                    <a:pt x="5385" y="1400"/>
                  </a:cubicBezTo>
                  <a:cubicBezTo>
                    <a:pt x="5526" y="1400"/>
                    <a:pt x="5668" y="1427"/>
                    <a:pt x="5782" y="1481"/>
                  </a:cubicBezTo>
                  <a:cubicBezTo>
                    <a:pt x="5809" y="1515"/>
                    <a:pt x="5863" y="1541"/>
                    <a:pt x="5924" y="1541"/>
                  </a:cubicBezTo>
                  <a:cubicBezTo>
                    <a:pt x="6031" y="1541"/>
                    <a:pt x="6119" y="1454"/>
                    <a:pt x="6173" y="1346"/>
                  </a:cubicBezTo>
                  <a:cubicBezTo>
                    <a:pt x="6287" y="1117"/>
                    <a:pt x="6482" y="949"/>
                    <a:pt x="6765" y="895"/>
                  </a:cubicBezTo>
                  <a:cubicBezTo>
                    <a:pt x="6819" y="868"/>
                    <a:pt x="6873" y="868"/>
                    <a:pt x="6933" y="868"/>
                  </a:cubicBezTo>
                  <a:cubicBezTo>
                    <a:pt x="7128" y="868"/>
                    <a:pt x="7297" y="922"/>
                    <a:pt x="7465" y="1064"/>
                  </a:cubicBezTo>
                  <a:cubicBezTo>
                    <a:pt x="7492" y="1091"/>
                    <a:pt x="7573" y="1117"/>
                    <a:pt x="7633" y="1117"/>
                  </a:cubicBezTo>
                  <a:cubicBezTo>
                    <a:pt x="7714" y="1117"/>
                    <a:pt x="7802" y="1064"/>
                    <a:pt x="7855" y="1010"/>
                  </a:cubicBezTo>
                  <a:cubicBezTo>
                    <a:pt x="7997" y="808"/>
                    <a:pt x="8246" y="700"/>
                    <a:pt x="8502" y="700"/>
                  </a:cubicBezTo>
                  <a:cubicBezTo>
                    <a:pt x="8784" y="700"/>
                    <a:pt x="9006" y="841"/>
                    <a:pt x="9175" y="1037"/>
                  </a:cubicBezTo>
                  <a:cubicBezTo>
                    <a:pt x="9228" y="1117"/>
                    <a:pt x="9316" y="1144"/>
                    <a:pt x="9397" y="1144"/>
                  </a:cubicBezTo>
                  <a:cubicBezTo>
                    <a:pt x="9484" y="1144"/>
                    <a:pt x="9538" y="1144"/>
                    <a:pt x="9592" y="1091"/>
                  </a:cubicBezTo>
                  <a:cubicBezTo>
                    <a:pt x="9733" y="976"/>
                    <a:pt x="9928" y="895"/>
                    <a:pt x="10130" y="895"/>
                  </a:cubicBezTo>
                  <a:cubicBezTo>
                    <a:pt x="10184" y="895"/>
                    <a:pt x="10238" y="922"/>
                    <a:pt x="10299" y="922"/>
                  </a:cubicBezTo>
                  <a:cubicBezTo>
                    <a:pt x="10575" y="976"/>
                    <a:pt x="10770" y="1178"/>
                    <a:pt x="10884" y="1400"/>
                  </a:cubicBezTo>
                  <a:cubicBezTo>
                    <a:pt x="10938" y="1515"/>
                    <a:pt x="11052" y="1595"/>
                    <a:pt x="11167" y="1595"/>
                  </a:cubicBezTo>
                  <a:cubicBezTo>
                    <a:pt x="11194" y="1595"/>
                    <a:pt x="11248" y="1568"/>
                    <a:pt x="11275" y="1568"/>
                  </a:cubicBezTo>
                  <a:cubicBezTo>
                    <a:pt x="11389" y="1515"/>
                    <a:pt x="11530" y="1481"/>
                    <a:pt x="11645" y="1481"/>
                  </a:cubicBezTo>
                  <a:cubicBezTo>
                    <a:pt x="11779" y="1481"/>
                    <a:pt x="11894" y="1515"/>
                    <a:pt x="12008" y="1568"/>
                  </a:cubicBezTo>
                  <a:cubicBezTo>
                    <a:pt x="12257" y="1683"/>
                    <a:pt x="12426" y="1905"/>
                    <a:pt x="12452" y="2154"/>
                  </a:cubicBezTo>
                  <a:cubicBezTo>
                    <a:pt x="12486" y="2295"/>
                    <a:pt x="12621" y="2410"/>
                    <a:pt x="12762" y="2410"/>
                  </a:cubicBezTo>
                  <a:lnTo>
                    <a:pt x="12823" y="2410"/>
                  </a:lnTo>
                  <a:cubicBezTo>
                    <a:pt x="12877" y="2383"/>
                    <a:pt x="12930" y="2383"/>
                    <a:pt x="12991" y="2383"/>
                  </a:cubicBezTo>
                  <a:cubicBezTo>
                    <a:pt x="13186" y="2383"/>
                    <a:pt x="13381" y="2437"/>
                    <a:pt x="13550" y="2578"/>
                  </a:cubicBezTo>
                  <a:cubicBezTo>
                    <a:pt x="13745" y="2746"/>
                    <a:pt x="13859" y="2995"/>
                    <a:pt x="13832" y="3251"/>
                  </a:cubicBezTo>
                  <a:cubicBezTo>
                    <a:pt x="13832" y="3419"/>
                    <a:pt x="13967" y="3561"/>
                    <a:pt x="14135" y="3588"/>
                  </a:cubicBezTo>
                  <a:cubicBezTo>
                    <a:pt x="14391" y="3588"/>
                    <a:pt x="14613" y="3702"/>
                    <a:pt x="14781" y="3924"/>
                  </a:cubicBezTo>
                  <a:cubicBezTo>
                    <a:pt x="14842" y="4005"/>
                    <a:pt x="14896" y="4092"/>
                    <a:pt x="14923" y="4207"/>
                  </a:cubicBezTo>
                  <a:cubicBezTo>
                    <a:pt x="15064" y="3978"/>
                    <a:pt x="15205" y="3729"/>
                    <a:pt x="15347" y="3500"/>
                  </a:cubicBezTo>
                  <a:cubicBezTo>
                    <a:pt x="15178" y="3278"/>
                    <a:pt x="14896" y="3137"/>
                    <a:pt x="14640" y="3137"/>
                  </a:cubicBezTo>
                  <a:cubicBezTo>
                    <a:pt x="14445" y="3137"/>
                    <a:pt x="14303" y="2968"/>
                    <a:pt x="14303" y="2800"/>
                  </a:cubicBezTo>
                  <a:cubicBezTo>
                    <a:pt x="14337" y="2524"/>
                    <a:pt x="14223" y="2241"/>
                    <a:pt x="14001" y="2046"/>
                  </a:cubicBezTo>
                  <a:cubicBezTo>
                    <a:pt x="13832" y="1905"/>
                    <a:pt x="13603" y="1817"/>
                    <a:pt x="13408" y="1817"/>
                  </a:cubicBezTo>
                  <a:cubicBezTo>
                    <a:pt x="13354" y="1817"/>
                    <a:pt x="13267" y="1851"/>
                    <a:pt x="13213" y="1851"/>
                  </a:cubicBezTo>
                  <a:lnTo>
                    <a:pt x="13159" y="1851"/>
                  </a:lnTo>
                  <a:cubicBezTo>
                    <a:pt x="12991" y="1851"/>
                    <a:pt x="12850" y="1764"/>
                    <a:pt x="12823" y="1595"/>
                  </a:cubicBezTo>
                  <a:cubicBezTo>
                    <a:pt x="12762" y="1313"/>
                    <a:pt x="12594" y="1064"/>
                    <a:pt x="12345" y="949"/>
                  </a:cubicBezTo>
                  <a:cubicBezTo>
                    <a:pt x="12203" y="868"/>
                    <a:pt x="12062" y="841"/>
                    <a:pt x="11921" y="841"/>
                  </a:cubicBezTo>
                  <a:cubicBezTo>
                    <a:pt x="11779" y="841"/>
                    <a:pt x="11672" y="868"/>
                    <a:pt x="11530" y="922"/>
                  </a:cubicBezTo>
                  <a:cubicBezTo>
                    <a:pt x="11503" y="949"/>
                    <a:pt x="11443" y="976"/>
                    <a:pt x="11389" y="976"/>
                  </a:cubicBezTo>
                  <a:cubicBezTo>
                    <a:pt x="11275" y="976"/>
                    <a:pt x="11167" y="895"/>
                    <a:pt x="11106" y="781"/>
                  </a:cubicBezTo>
                  <a:cubicBezTo>
                    <a:pt x="10999" y="532"/>
                    <a:pt x="10770" y="303"/>
                    <a:pt x="10467" y="249"/>
                  </a:cubicBezTo>
                  <a:cubicBezTo>
                    <a:pt x="10406" y="222"/>
                    <a:pt x="10326" y="222"/>
                    <a:pt x="10265" y="222"/>
                  </a:cubicBezTo>
                  <a:cubicBezTo>
                    <a:pt x="10043" y="222"/>
                    <a:pt x="9848" y="303"/>
                    <a:pt x="9706" y="417"/>
                  </a:cubicBezTo>
                  <a:cubicBezTo>
                    <a:pt x="9626" y="471"/>
                    <a:pt x="9565" y="505"/>
                    <a:pt x="9484" y="505"/>
                  </a:cubicBezTo>
                  <a:cubicBezTo>
                    <a:pt x="9397" y="505"/>
                    <a:pt x="9289" y="444"/>
                    <a:pt x="9228" y="364"/>
                  </a:cubicBezTo>
                  <a:cubicBezTo>
                    <a:pt x="9060" y="135"/>
                    <a:pt x="8811" y="0"/>
                    <a:pt x="8502" y="0"/>
                  </a:cubicBezTo>
                  <a:close/>
                </a:path>
              </a:pathLst>
            </a:custGeom>
            <a:solidFill>
              <a:srgbClr val="FAC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414476" y="1658375"/>
              <a:ext cx="1247837" cy="672518"/>
            </a:xfrm>
            <a:custGeom>
              <a:rect b="b" l="l" r="r" t="t"/>
              <a:pathLst>
                <a:path extrusionOk="0" h="7680" w="14250">
                  <a:moveTo>
                    <a:pt x="7829" y="0"/>
                  </a:moveTo>
                  <a:cubicBezTo>
                    <a:pt x="7573" y="0"/>
                    <a:pt x="7324" y="108"/>
                    <a:pt x="7182" y="310"/>
                  </a:cubicBezTo>
                  <a:cubicBezTo>
                    <a:pt x="7129" y="364"/>
                    <a:pt x="7041" y="417"/>
                    <a:pt x="6960" y="417"/>
                  </a:cubicBezTo>
                  <a:cubicBezTo>
                    <a:pt x="6900" y="417"/>
                    <a:pt x="6819" y="391"/>
                    <a:pt x="6792" y="364"/>
                  </a:cubicBezTo>
                  <a:cubicBezTo>
                    <a:pt x="6624" y="222"/>
                    <a:pt x="6455" y="168"/>
                    <a:pt x="6260" y="168"/>
                  </a:cubicBezTo>
                  <a:cubicBezTo>
                    <a:pt x="6200" y="168"/>
                    <a:pt x="6146" y="168"/>
                    <a:pt x="6092" y="195"/>
                  </a:cubicBezTo>
                  <a:cubicBezTo>
                    <a:pt x="5809" y="249"/>
                    <a:pt x="5614" y="417"/>
                    <a:pt x="5500" y="646"/>
                  </a:cubicBezTo>
                  <a:cubicBezTo>
                    <a:pt x="5446" y="754"/>
                    <a:pt x="5358" y="841"/>
                    <a:pt x="5251" y="841"/>
                  </a:cubicBezTo>
                  <a:cubicBezTo>
                    <a:pt x="5190" y="841"/>
                    <a:pt x="5136" y="815"/>
                    <a:pt x="5109" y="781"/>
                  </a:cubicBezTo>
                  <a:cubicBezTo>
                    <a:pt x="4995" y="727"/>
                    <a:pt x="4853" y="700"/>
                    <a:pt x="4712" y="700"/>
                  </a:cubicBezTo>
                  <a:cubicBezTo>
                    <a:pt x="4604" y="700"/>
                    <a:pt x="4463" y="727"/>
                    <a:pt x="4349" y="781"/>
                  </a:cubicBezTo>
                  <a:cubicBezTo>
                    <a:pt x="4100" y="922"/>
                    <a:pt x="3958" y="1117"/>
                    <a:pt x="3904" y="1373"/>
                  </a:cubicBezTo>
                  <a:cubicBezTo>
                    <a:pt x="3871" y="1515"/>
                    <a:pt x="3763" y="1622"/>
                    <a:pt x="3622" y="1622"/>
                  </a:cubicBezTo>
                  <a:cubicBezTo>
                    <a:pt x="3595" y="1622"/>
                    <a:pt x="3568" y="1622"/>
                    <a:pt x="3534" y="1595"/>
                  </a:cubicBezTo>
                  <a:cubicBezTo>
                    <a:pt x="3480" y="1595"/>
                    <a:pt x="3427" y="1568"/>
                    <a:pt x="3339" y="1568"/>
                  </a:cubicBezTo>
                  <a:cubicBezTo>
                    <a:pt x="3171" y="1568"/>
                    <a:pt x="2976" y="1656"/>
                    <a:pt x="2807" y="1764"/>
                  </a:cubicBezTo>
                  <a:cubicBezTo>
                    <a:pt x="2612" y="1932"/>
                    <a:pt x="2498" y="2188"/>
                    <a:pt x="2498" y="2437"/>
                  </a:cubicBezTo>
                  <a:cubicBezTo>
                    <a:pt x="2525" y="2605"/>
                    <a:pt x="2390" y="2746"/>
                    <a:pt x="2222" y="2746"/>
                  </a:cubicBezTo>
                  <a:cubicBezTo>
                    <a:pt x="1966" y="2746"/>
                    <a:pt x="1717" y="2861"/>
                    <a:pt x="1549" y="3083"/>
                  </a:cubicBezTo>
                  <a:cubicBezTo>
                    <a:pt x="1380" y="3305"/>
                    <a:pt x="1347" y="3561"/>
                    <a:pt x="1407" y="3810"/>
                  </a:cubicBezTo>
                  <a:cubicBezTo>
                    <a:pt x="1461" y="3978"/>
                    <a:pt x="1347" y="4146"/>
                    <a:pt x="1178" y="4180"/>
                  </a:cubicBezTo>
                  <a:cubicBezTo>
                    <a:pt x="929" y="4234"/>
                    <a:pt x="734" y="4402"/>
                    <a:pt x="620" y="4651"/>
                  </a:cubicBezTo>
                  <a:cubicBezTo>
                    <a:pt x="505" y="4907"/>
                    <a:pt x="539" y="5156"/>
                    <a:pt x="647" y="5385"/>
                  </a:cubicBezTo>
                  <a:cubicBezTo>
                    <a:pt x="734" y="5553"/>
                    <a:pt x="674" y="5721"/>
                    <a:pt x="505" y="5802"/>
                  </a:cubicBezTo>
                  <a:cubicBezTo>
                    <a:pt x="283" y="5917"/>
                    <a:pt x="115" y="6139"/>
                    <a:pt x="61" y="6394"/>
                  </a:cubicBezTo>
                  <a:cubicBezTo>
                    <a:pt x="1" y="6670"/>
                    <a:pt x="88" y="6926"/>
                    <a:pt x="256" y="7094"/>
                  </a:cubicBezTo>
                  <a:cubicBezTo>
                    <a:pt x="310" y="7148"/>
                    <a:pt x="337" y="7236"/>
                    <a:pt x="337" y="7290"/>
                  </a:cubicBezTo>
                  <a:cubicBezTo>
                    <a:pt x="620" y="7431"/>
                    <a:pt x="929" y="7572"/>
                    <a:pt x="1212" y="7680"/>
                  </a:cubicBezTo>
                  <a:cubicBezTo>
                    <a:pt x="1380" y="4180"/>
                    <a:pt x="4241" y="1400"/>
                    <a:pt x="7775" y="1400"/>
                  </a:cubicBezTo>
                  <a:cubicBezTo>
                    <a:pt x="10184" y="1400"/>
                    <a:pt x="12257" y="2692"/>
                    <a:pt x="13408" y="4597"/>
                  </a:cubicBezTo>
                  <a:cubicBezTo>
                    <a:pt x="13718" y="4234"/>
                    <a:pt x="14001" y="3870"/>
                    <a:pt x="14250" y="3507"/>
                  </a:cubicBezTo>
                  <a:cubicBezTo>
                    <a:pt x="14223" y="3392"/>
                    <a:pt x="14169" y="3305"/>
                    <a:pt x="14108" y="3224"/>
                  </a:cubicBezTo>
                  <a:cubicBezTo>
                    <a:pt x="13940" y="3002"/>
                    <a:pt x="13718" y="2888"/>
                    <a:pt x="13462" y="2888"/>
                  </a:cubicBezTo>
                  <a:cubicBezTo>
                    <a:pt x="13294" y="2861"/>
                    <a:pt x="13159" y="2719"/>
                    <a:pt x="13159" y="2551"/>
                  </a:cubicBezTo>
                  <a:cubicBezTo>
                    <a:pt x="13186" y="2295"/>
                    <a:pt x="13072" y="2046"/>
                    <a:pt x="12877" y="1878"/>
                  </a:cubicBezTo>
                  <a:cubicBezTo>
                    <a:pt x="12708" y="1737"/>
                    <a:pt x="12513" y="1683"/>
                    <a:pt x="12318" y="1683"/>
                  </a:cubicBezTo>
                  <a:cubicBezTo>
                    <a:pt x="12257" y="1683"/>
                    <a:pt x="12204" y="1683"/>
                    <a:pt x="12150" y="1710"/>
                  </a:cubicBezTo>
                  <a:lnTo>
                    <a:pt x="12089" y="1710"/>
                  </a:lnTo>
                  <a:cubicBezTo>
                    <a:pt x="11948" y="1710"/>
                    <a:pt x="11813" y="1595"/>
                    <a:pt x="11779" y="1454"/>
                  </a:cubicBezTo>
                  <a:cubicBezTo>
                    <a:pt x="11753" y="1205"/>
                    <a:pt x="11584" y="983"/>
                    <a:pt x="11335" y="868"/>
                  </a:cubicBezTo>
                  <a:cubicBezTo>
                    <a:pt x="11221" y="815"/>
                    <a:pt x="11106" y="781"/>
                    <a:pt x="10972" y="781"/>
                  </a:cubicBezTo>
                  <a:cubicBezTo>
                    <a:pt x="10857" y="781"/>
                    <a:pt x="10716" y="815"/>
                    <a:pt x="10602" y="868"/>
                  </a:cubicBezTo>
                  <a:cubicBezTo>
                    <a:pt x="10575" y="868"/>
                    <a:pt x="10521" y="895"/>
                    <a:pt x="10494" y="895"/>
                  </a:cubicBezTo>
                  <a:cubicBezTo>
                    <a:pt x="10379" y="895"/>
                    <a:pt x="10265" y="815"/>
                    <a:pt x="10211" y="700"/>
                  </a:cubicBezTo>
                  <a:cubicBezTo>
                    <a:pt x="10097" y="478"/>
                    <a:pt x="9902" y="276"/>
                    <a:pt x="9626" y="222"/>
                  </a:cubicBezTo>
                  <a:cubicBezTo>
                    <a:pt x="9565" y="222"/>
                    <a:pt x="9511" y="195"/>
                    <a:pt x="9457" y="195"/>
                  </a:cubicBezTo>
                  <a:cubicBezTo>
                    <a:pt x="9255" y="195"/>
                    <a:pt x="9060" y="276"/>
                    <a:pt x="8919" y="391"/>
                  </a:cubicBezTo>
                  <a:cubicBezTo>
                    <a:pt x="8865" y="444"/>
                    <a:pt x="8811" y="444"/>
                    <a:pt x="8724" y="444"/>
                  </a:cubicBezTo>
                  <a:cubicBezTo>
                    <a:pt x="8643" y="444"/>
                    <a:pt x="8555" y="417"/>
                    <a:pt x="8502" y="337"/>
                  </a:cubicBezTo>
                  <a:cubicBezTo>
                    <a:pt x="8333" y="141"/>
                    <a:pt x="8111" y="0"/>
                    <a:pt x="7829" y="0"/>
                  </a:cubicBezTo>
                  <a:close/>
                </a:path>
              </a:pathLst>
            </a:custGeom>
            <a:solidFill>
              <a:srgbClr val="FED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1520605" y="1780967"/>
              <a:ext cx="1068061" cy="611834"/>
            </a:xfrm>
            <a:custGeom>
              <a:rect b="b" l="l" r="r" t="t"/>
              <a:pathLst>
                <a:path extrusionOk="0" h="6987" w="12197">
                  <a:moveTo>
                    <a:pt x="6563" y="0"/>
                  </a:moveTo>
                  <a:cubicBezTo>
                    <a:pt x="3029" y="0"/>
                    <a:pt x="168" y="2780"/>
                    <a:pt x="0" y="6280"/>
                  </a:cubicBezTo>
                  <a:cubicBezTo>
                    <a:pt x="1205" y="6731"/>
                    <a:pt x="2524" y="6987"/>
                    <a:pt x="3897" y="6987"/>
                  </a:cubicBezTo>
                  <a:cubicBezTo>
                    <a:pt x="7202" y="6987"/>
                    <a:pt x="10177" y="5526"/>
                    <a:pt x="12196" y="3197"/>
                  </a:cubicBezTo>
                  <a:cubicBezTo>
                    <a:pt x="11045" y="1292"/>
                    <a:pt x="8972" y="0"/>
                    <a:pt x="6563" y="0"/>
                  </a:cubicBezTo>
                  <a:close/>
                </a:path>
              </a:pathLst>
            </a:custGeom>
            <a:solidFill>
              <a:srgbClr val="FAC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608959" y="2269493"/>
              <a:ext cx="122682" cy="123295"/>
            </a:xfrm>
            <a:custGeom>
              <a:rect b="b" l="l" r="r" t="t"/>
              <a:pathLst>
                <a:path extrusionOk="0" h="1408" w="1401">
                  <a:moveTo>
                    <a:pt x="701" y="1"/>
                  </a:moveTo>
                  <a:cubicBezTo>
                    <a:pt x="304" y="1"/>
                    <a:pt x="1" y="311"/>
                    <a:pt x="1" y="701"/>
                  </a:cubicBezTo>
                  <a:cubicBezTo>
                    <a:pt x="1" y="1098"/>
                    <a:pt x="304" y="1408"/>
                    <a:pt x="701" y="1408"/>
                  </a:cubicBezTo>
                  <a:cubicBezTo>
                    <a:pt x="1091" y="1408"/>
                    <a:pt x="1401" y="1098"/>
                    <a:pt x="1401" y="701"/>
                  </a:cubicBezTo>
                  <a:cubicBezTo>
                    <a:pt x="1401" y="311"/>
                    <a:pt x="1091" y="1"/>
                    <a:pt x="701" y="1"/>
                  </a:cubicBezTo>
                  <a:close/>
                </a:path>
              </a:pathLst>
            </a:custGeom>
            <a:solidFill>
              <a:srgbClr val="F39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465963" y="2269493"/>
              <a:ext cx="120318" cy="123295"/>
            </a:xfrm>
            <a:custGeom>
              <a:rect b="b" l="l" r="r" t="t"/>
              <a:pathLst>
                <a:path extrusionOk="0" h="1408" w="1374">
                  <a:moveTo>
                    <a:pt x="673" y="1"/>
                  </a:moveTo>
                  <a:cubicBezTo>
                    <a:pt x="310" y="1"/>
                    <a:pt x="0" y="311"/>
                    <a:pt x="0" y="701"/>
                  </a:cubicBezTo>
                  <a:cubicBezTo>
                    <a:pt x="0" y="1098"/>
                    <a:pt x="310" y="1408"/>
                    <a:pt x="673" y="1408"/>
                  </a:cubicBezTo>
                  <a:cubicBezTo>
                    <a:pt x="1064" y="1408"/>
                    <a:pt x="1373" y="1098"/>
                    <a:pt x="1373" y="701"/>
                  </a:cubicBezTo>
                  <a:cubicBezTo>
                    <a:pt x="1373" y="311"/>
                    <a:pt x="1064" y="1"/>
                    <a:pt x="673" y="1"/>
                  </a:cubicBezTo>
                  <a:close/>
                </a:path>
              </a:pathLst>
            </a:custGeom>
            <a:solidFill>
              <a:srgbClr val="F39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26"/>
          <p:cNvGrpSpPr/>
          <p:nvPr/>
        </p:nvGrpSpPr>
        <p:grpSpPr>
          <a:xfrm>
            <a:off x="906331" y="2276178"/>
            <a:ext cx="1835390" cy="1326038"/>
            <a:chOff x="905744" y="2638379"/>
            <a:chExt cx="2178504" cy="1573745"/>
          </a:xfrm>
        </p:grpSpPr>
        <p:sp>
          <p:nvSpPr>
            <p:cNvPr id="672" name="Google Shape;672;p26"/>
            <p:cNvSpPr/>
            <p:nvPr/>
          </p:nvSpPr>
          <p:spPr>
            <a:xfrm>
              <a:off x="1310647" y="2638554"/>
              <a:ext cx="1343986" cy="1534007"/>
            </a:xfrm>
            <a:custGeom>
              <a:rect b="b" l="l" r="r" t="t"/>
              <a:pathLst>
                <a:path extrusionOk="0" h="17518" w="15348">
                  <a:moveTo>
                    <a:pt x="7684" y="0"/>
                  </a:moveTo>
                  <a:cubicBezTo>
                    <a:pt x="7561" y="0"/>
                    <a:pt x="7435" y="36"/>
                    <a:pt x="7324" y="106"/>
                  </a:cubicBezTo>
                  <a:lnTo>
                    <a:pt x="371" y="4118"/>
                  </a:lnTo>
                  <a:cubicBezTo>
                    <a:pt x="142" y="4232"/>
                    <a:pt x="1" y="4481"/>
                    <a:pt x="1" y="4737"/>
                  </a:cubicBezTo>
                  <a:lnTo>
                    <a:pt x="1" y="12787"/>
                  </a:lnTo>
                  <a:cubicBezTo>
                    <a:pt x="1" y="13036"/>
                    <a:pt x="142" y="13258"/>
                    <a:pt x="371" y="13400"/>
                  </a:cubicBezTo>
                  <a:lnTo>
                    <a:pt x="7324" y="17411"/>
                  </a:lnTo>
                  <a:cubicBezTo>
                    <a:pt x="7435" y="17482"/>
                    <a:pt x="7561" y="17517"/>
                    <a:pt x="7684" y="17517"/>
                  </a:cubicBezTo>
                  <a:cubicBezTo>
                    <a:pt x="7807" y="17517"/>
                    <a:pt x="7926" y="17482"/>
                    <a:pt x="8024" y="17411"/>
                  </a:cubicBezTo>
                  <a:lnTo>
                    <a:pt x="15010" y="13400"/>
                  </a:lnTo>
                  <a:cubicBezTo>
                    <a:pt x="15233" y="13258"/>
                    <a:pt x="15347" y="13036"/>
                    <a:pt x="15347" y="12787"/>
                  </a:cubicBezTo>
                  <a:lnTo>
                    <a:pt x="15347" y="4737"/>
                  </a:lnTo>
                  <a:cubicBezTo>
                    <a:pt x="15347" y="4481"/>
                    <a:pt x="15233" y="4232"/>
                    <a:pt x="15010" y="4118"/>
                  </a:cubicBezTo>
                  <a:lnTo>
                    <a:pt x="8024" y="106"/>
                  </a:lnTo>
                  <a:cubicBezTo>
                    <a:pt x="7926" y="36"/>
                    <a:pt x="7807" y="0"/>
                    <a:pt x="7684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1470367" y="2839516"/>
              <a:ext cx="1014469" cy="1320605"/>
            </a:xfrm>
            <a:custGeom>
              <a:rect b="b" l="l" r="r" t="t"/>
              <a:pathLst>
                <a:path extrusionOk="0" h="15081" w="11585">
                  <a:moveTo>
                    <a:pt x="5794" y="0"/>
                  </a:moveTo>
                  <a:cubicBezTo>
                    <a:pt x="5675" y="0"/>
                    <a:pt x="5557" y="29"/>
                    <a:pt x="5446" y="86"/>
                  </a:cubicBezTo>
                  <a:lnTo>
                    <a:pt x="364" y="3028"/>
                  </a:lnTo>
                  <a:cubicBezTo>
                    <a:pt x="142" y="3142"/>
                    <a:pt x="1" y="3391"/>
                    <a:pt x="1" y="3647"/>
                  </a:cubicBezTo>
                  <a:lnTo>
                    <a:pt x="1" y="11414"/>
                  </a:lnTo>
                  <a:cubicBezTo>
                    <a:pt x="1" y="11697"/>
                    <a:pt x="142" y="11919"/>
                    <a:pt x="364" y="12060"/>
                  </a:cubicBezTo>
                  <a:lnTo>
                    <a:pt x="5446" y="14975"/>
                  </a:lnTo>
                  <a:cubicBezTo>
                    <a:pt x="5557" y="15045"/>
                    <a:pt x="5675" y="15081"/>
                    <a:pt x="5794" y="15081"/>
                  </a:cubicBezTo>
                  <a:cubicBezTo>
                    <a:pt x="5912" y="15081"/>
                    <a:pt x="6032" y="15045"/>
                    <a:pt x="6146" y="14975"/>
                  </a:cubicBezTo>
                  <a:lnTo>
                    <a:pt x="11248" y="12060"/>
                  </a:lnTo>
                  <a:cubicBezTo>
                    <a:pt x="11443" y="11919"/>
                    <a:pt x="11585" y="11697"/>
                    <a:pt x="11585" y="11414"/>
                  </a:cubicBezTo>
                  <a:lnTo>
                    <a:pt x="11585" y="3647"/>
                  </a:lnTo>
                  <a:cubicBezTo>
                    <a:pt x="11585" y="3391"/>
                    <a:pt x="11443" y="3142"/>
                    <a:pt x="11248" y="3028"/>
                  </a:cubicBezTo>
                  <a:lnTo>
                    <a:pt x="6146" y="86"/>
                  </a:lnTo>
                  <a:cubicBezTo>
                    <a:pt x="6032" y="29"/>
                    <a:pt x="5912" y="0"/>
                    <a:pt x="5794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1310647" y="2638379"/>
              <a:ext cx="1216050" cy="419711"/>
            </a:xfrm>
            <a:custGeom>
              <a:rect b="b" l="l" r="r" t="t"/>
              <a:pathLst>
                <a:path extrusionOk="0" h="4793" w="13887">
                  <a:moveTo>
                    <a:pt x="7802" y="1"/>
                  </a:moveTo>
                  <a:cubicBezTo>
                    <a:pt x="7883" y="27"/>
                    <a:pt x="7970" y="54"/>
                    <a:pt x="8024" y="108"/>
                  </a:cubicBezTo>
                  <a:lnTo>
                    <a:pt x="13886" y="3474"/>
                  </a:lnTo>
                  <a:lnTo>
                    <a:pt x="8078" y="108"/>
                  </a:lnTo>
                  <a:cubicBezTo>
                    <a:pt x="7997" y="54"/>
                    <a:pt x="7883" y="27"/>
                    <a:pt x="7802" y="1"/>
                  </a:cubicBezTo>
                  <a:close/>
                  <a:moveTo>
                    <a:pt x="7660" y="1"/>
                  </a:moveTo>
                  <a:cubicBezTo>
                    <a:pt x="7519" y="1"/>
                    <a:pt x="7378" y="27"/>
                    <a:pt x="7270" y="108"/>
                  </a:cubicBezTo>
                  <a:lnTo>
                    <a:pt x="398" y="4066"/>
                  </a:lnTo>
                  <a:cubicBezTo>
                    <a:pt x="284" y="4147"/>
                    <a:pt x="203" y="4234"/>
                    <a:pt x="115" y="4315"/>
                  </a:cubicBezTo>
                  <a:lnTo>
                    <a:pt x="115" y="4315"/>
                  </a:lnTo>
                  <a:cubicBezTo>
                    <a:pt x="203" y="4234"/>
                    <a:pt x="257" y="4174"/>
                    <a:pt x="371" y="4120"/>
                  </a:cubicBezTo>
                  <a:lnTo>
                    <a:pt x="7324" y="108"/>
                  </a:lnTo>
                  <a:cubicBezTo>
                    <a:pt x="7438" y="27"/>
                    <a:pt x="7546" y="1"/>
                    <a:pt x="7660" y="1"/>
                  </a:cubicBezTo>
                  <a:close/>
                  <a:moveTo>
                    <a:pt x="34" y="4571"/>
                  </a:moveTo>
                  <a:lnTo>
                    <a:pt x="34" y="4571"/>
                  </a:lnTo>
                  <a:cubicBezTo>
                    <a:pt x="1" y="4625"/>
                    <a:pt x="1" y="4678"/>
                    <a:pt x="1" y="4739"/>
                  </a:cubicBezTo>
                  <a:lnTo>
                    <a:pt x="1" y="4793"/>
                  </a:lnTo>
                  <a:cubicBezTo>
                    <a:pt x="1" y="4712"/>
                    <a:pt x="1" y="4625"/>
                    <a:pt x="34" y="4571"/>
                  </a:cubicBezTo>
                  <a:close/>
                </a:path>
              </a:pathLst>
            </a:custGeom>
            <a:solidFill>
              <a:srgbClr val="F5F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310647" y="2638379"/>
              <a:ext cx="1216050" cy="1011492"/>
            </a:xfrm>
            <a:custGeom>
              <a:rect b="b" l="l" r="r" t="t"/>
              <a:pathLst>
                <a:path extrusionOk="0" h="11551" w="13887">
                  <a:moveTo>
                    <a:pt x="7660" y="1"/>
                  </a:moveTo>
                  <a:cubicBezTo>
                    <a:pt x="7546" y="1"/>
                    <a:pt x="7438" y="27"/>
                    <a:pt x="7324" y="108"/>
                  </a:cubicBezTo>
                  <a:lnTo>
                    <a:pt x="371" y="4120"/>
                  </a:lnTo>
                  <a:cubicBezTo>
                    <a:pt x="257" y="4174"/>
                    <a:pt x="203" y="4234"/>
                    <a:pt x="115" y="4315"/>
                  </a:cubicBezTo>
                  <a:cubicBezTo>
                    <a:pt x="88" y="4402"/>
                    <a:pt x="34" y="4483"/>
                    <a:pt x="34" y="4571"/>
                  </a:cubicBezTo>
                  <a:cubicBezTo>
                    <a:pt x="1" y="4625"/>
                    <a:pt x="1" y="4678"/>
                    <a:pt x="1" y="4739"/>
                  </a:cubicBezTo>
                  <a:lnTo>
                    <a:pt x="1" y="10878"/>
                  </a:lnTo>
                  <a:cubicBezTo>
                    <a:pt x="566" y="11160"/>
                    <a:pt x="1179" y="11382"/>
                    <a:pt x="1825" y="11551"/>
                  </a:cubicBezTo>
                  <a:lnTo>
                    <a:pt x="1825" y="5944"/>
                  </a:lnTo>
                  <a:cubicBezTo>
                    <a:pt x="1825" y="5688"/>
                    <a:pt x="1966" y="5439"/>
                    <a:pt x="2188" y="5325"/>
                  </a:cubicBezTo>
                  <a:lnTo>
                    <a:pt x="6705" y="2720"/>
                  </a:lnTo>
                  <a:lnTo>
                    <a:pt x="6173" y="2188"/>
                  </a:lnTo>
                  <a:cubicBezTo>
                    <a:pt x="6146" y="2154"/>
                    <a:pt x="6119" y="2101"/>
                    <a:pt x="6146" y="2074"/>
                  </a:cubicBezTo>
                  <a:cubicBezTo>
                    <a:pt x="6146" y="2020"/>
                    <a:pt x="6173" y="1986"/>
                    <a:pt x="6227" y="1986"/>
                  </a:cubicBezTo>
                  <a:lnTo>
                    <a:pt x="7129" y="1852"/>
                  </a:lnTo>
                  <a:lnTo>
                    <a:pt x="7519" y="1037"/>
                  </a:lnTo>
                  <a:cubicBezTo>
                    <a:pt x="7546" y="1010"/>
                    <a:pt x="7573" y="977"/>
                    <a:pt x="7634" y="977"/>
                  </a:cubicBezTo>
                  <a:cubicBezTo>
                    <a:pt x="7660" y="977"/>
                    <a:pt x="7714" y="1010"/>
                    <a:pt x="7714" y="1037"/>
                  </a:cubicBezTo>
                  <a:lnTo>
                    <a:pt x="8138" y="1852"/>
                  </a:lnTo>
                  <a:lnTo>
                    <a:pt x="9007" y="1986"/>
                  </a:lnTo>
                  <a:cubicBezTo>
                    <a:pt x="9060" y="1986"/>
                    <a:pt x="9087" y="2020"/>
                    <a:pt x="9121" y="2074"/>
                  </a:cubicBezTo>
                  <a:cubicBezTo>
                    <a:pt x="9121" y="2101"/>
                    <a:pt x="9121" y="2154"/>
                    <a:pt x="9087" y="2188"/>
                  </a:cubicBezTo>
                  <a:lnTo>
                    <a:pt x="8529" y="2720"/>
                  </a:lnTo>
                  <a:lnTo>
                    <a:pt x="13072" y="5325"/>
                  </a:lnTo>
                  <a:cubicBezTo>
                    <a:pt x="13186" y="5385"/>
                    <a:pt x="13294" y="5493"/>
                    <a:pt x="13355" y="5634"/>
                  </a:cubicBezTo>
                  <a:cubicBezTo>
                    <a:pt x="13604" y="4934"/>
                    <a:pt x="13799" y="4234"/>
                    <a:pt x="13886" y="3474"/>
                  </a:cubicBezTo>
                  <a:lnTo>
                    <a:pt x="8024" y="108"/>
                  </a:lnTo>
                  <a:cubicBezTo>
                    <a:pt x="7970" y="54"/>
                    <a:pt x="7883" y="27"/>
                    <a:pt x="7802" y="1"/>
                  </a:cubicBezTo>
                  <a:close/>
                </a:path>
              </a:pathLst>
            </a:custGeom>
            <a:solidFill>
              <a:srgbClr val="192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470367" y="2876469"/>
              <a:ext cx="1009741" cy="800542"/>
            </a:xfrm>
            <a:custGeom>
              <a:rect b="b" l="l" r="r" t="t"/>
              <a:pathLst>
                <a:path extrusionOk="0" h="9142" w="11531">
                  <a:moveTo>
                    <a:pt x="4881" y="1"/>
                  </a:moveTo>
                  <a:lnTo>
                    <a:pt x="364" y="2606"/>
                  </a:lnTo>
                  <a:cubicBezTo>
                    <a:pt x="142" y="2720"/>
                    <a:pt x="1" y="2969"/>
                    <a:pt x="1" y="3225"/>
                  </a:cubicBezTo>
                  <a:lnTo>
                    <a:pt x="1" y="8832"/>
                  </a:lnTo>
                  <a:cubicBezTo>
                    <a:pt x="788" y="9027"/>
                    <a:pt x="1603" y="9141"/>
                    <a:pt x="2471" y="9141"/>
                  </a:cubicBezTo>
                  <a:cubicBezTo>
                    <a:pt x="6590" y="9141"/>
                    <a:pt x="10124" y="6563"/>
                    <a:pt x="11531" y="2915"/>
                  </a:cubicBezTo>
                  <a:cubicBezTo>
                    <a:pt x="11470" y="2774"/>
                    <a:pt x="11362" y="2666"/>
                    <a:pt x="11248" y="2606"/>
                  </a:cubicBezTo>
                  <a:lnTo>
                    <a:pt x="6705" y="1"/>
                  </a:lnTo>
                  <a:lnTo>
                    <a:pt x="6624" y="82"/>
                  </a:lnTo>
                  <a:lnTo>
                    <a:pt x="6759" y="983"/>
                  </a:lnTo>
                  <a:cubicBezTo>
                    <a:pt x="6759" y="1010"/>
                    <a:pt x="6759" y="1037"/>
                    <a:pt x="6732" y="1064"/>
                  </a:cubicBezTo>
                  <a:cubicBezTo>
                    <a:pt x="6705" y="1091"/>
                    <a:pt x="6678" y="1118"/>
                    <a:pt x="6651" y="1118"/>
                  </a:cubicBezTo>
                  <a:cubicBezTo>
                    <a:pt x="6624" y="1118"/>
                    <a:pt x="6624" y="1118"/>
                    <a:pt x="6590" y="1091"/>
                  </a:cubicBezTo>
                  <a:lnTo>
                    <a:pt x="5810" y="674"/>
                  </a:lnTo>
                  <a:lnTo>
                    <a:pt x="4995" y="1091"/>
                  </a:lnTo>
                  <a:cubicBezTo>
                    <a:pt x="4995" y="1118"/>
                    <a:pt x="4968" y="1118"/>
                    <a:pt x="4941" y="1118"/>
                  </a:cubicBezTo>
                  <a:cubicBezTo>
                    <a:pt x="4908" y="1118"/>
                    <a:pt x="4881" y="1091"/>
                    <a:pt x="4854" y="1064"/>
                  </a:cubicBezTo>
                  <a:cubicBezTo>
                    <a:pt x="4827" y="1037"/>
                    <a:pt x="4827" y="1010"/>
                    <a:pt x="4827" y="983"/>
                  </a:cubicBezTo>
                  <a:lnTo>
                    <a:pt x="4995" y="82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rgbClr val="124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905744" y="3455888"/>
              <a:ext cx="346067" cy="719717"/>
            </a:xfrm>
            <a:custGeom>
              <a:rect b="b" l="l" r="r" t="t"/>
              <a:pathLst>
                <a:path extrusionOk="0" h="8219" w="3952">
                  <a:moveTo>
                    <a:pt x="1" y="0"/>
                  </a:moveTo>
                  <a:lnTo>
                    <a:pt x="1" y="8218"/>
                  </a:lnTo>
                  <a:lnTo>
                    <a:pt x="1825" y="7572"/>
                  </a:lnTo>
                  <a:lnTo>
                    <a:pt x="3952" y="8218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737615" y="3455888"/>
              <a:ext cx="346592" cy="719717"/>
            </a:xfrm>
            <a:custGeom>
              <a:rect b="b" l="l" r="r" t="t"/>
              <a:pathLst>
                <a:path extrusionOk="0" h="8219" w="3958">
                  <a:moveTo>
                    <a:pt x="0" y="0"/>
                  </a:moveTo>
                  <a:lnTo>
                    <a:pt x="0" y="8218"/>
                  </a:lnTo>
                  <a:lnTo>
                    <a:pt x="1824" y="7572"/>
                  </a:lnTo>
                  <a:lnTo>
                    <a:pt x="3958" y="8218"/>
                  </a:lnTo>
                  <a:lnTo>
                    <a:pt x="395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B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848825" y="2726820"/>
              <a:ext cx="257624" cy="245277"/>
            </a:xfrm>
            <a:custGeom>
              <a:rect b="b" l="l" r="r" t="t"/>
              <a:pathLst>
                <a:path extrusionOk="0" h="2801" w="2942">
                  <a:moveTo>
                    <a:pt x="1488" y="0"/>
                  </a:moveTo>
                  <a:cubicBezTo>
                    <a:pt x="1461" y="0"/>
                    <a:pt x="1400" y="27"/>
                    <a:pt x="1400" y="54"/>
                  </a:cubicBezTo>
                  <a:lnTo>
                    <a:pt x="1010" y="868"/>
                  </a:lnTo>
                  <a:lnTo>
                    <a:pt x="983" y="868"/>
                  </a:lnTo>
                  <a:lnTo>
                    <a:pt x="81" y="1010"/>
                  </a:lnTo>
                  <a:cubicBezTo>
                    <a:pt x="54" y="1010"/>
                    <a:pt x="27" y="1037"/>
                    <a:pt x="27" y="1064"/>
                  </a:cubicBezTo>
                  <a:cubicBezTo>
                    <a:pt x="0" y="1091"/>
                    <a:pt x="27" y="1117"/>
                    <a:pt x="27" y="1144"/>
                  </a:cubicBezTo>
                  <a:lnTo>
                    <a:pt x="673" y="1764"/>
                  </a:lnTo>
                  <a:lnTo>
                    <a:pt x="700" y="1791"/>
                  </a:lnTo>
                  <a:lnTo>
                    <a:pt x="532" y="2692"/>
                  </a:lnTo>
                  <a:cubicBezTo>
                    <a:pt x="532" y="2719"/>
                    <a:pt x="532" y="2746"/>
                    <a:pt x="559" y="2773"/>
                  </a:cubicBezTo>
                  <a:cubicBezTo>
                    <a:pt x="586" y="2773"/>
                    <a:pt x="586" y="2800"/>
                    <a:pt x="619" y="2800"/>
                  </a:cubicBezTo>
                  <a:cubicBezTo>
                    <a:pt x="646" y="2800"/>
                    <a:pt x="646" y="2800"/>
                    <a:pt x="673" y="2773"/>
                  </a:cubicBezTo>
                  <a:lnTo>
                    <a:pt x="1461" y="2356"/>
                  </a:lnTo>
                  <a:lnTo>
                    <a:pt x="1488" y="2356"/>
                  </a:lnTo>
                  <a:lnTo>
                    <a:pt x="2302" y="2773"/>
                  </a:lnTo>
                  <a:cubicBezTo>
                    <a:pt x="2302" y="2800"/>
                    <a:pt x="2329" y="2800"/>
                    <a:pt x="2329" y="2800"/>
                  </a:cubicBezTo>
                  <a:cubicBezTo>
                    <a:pt x="2356" y="2800"/>
                    <a:pt x="2383" y="2773"/>
                    <a:pt x="2383" y="2773"/>
                  </a:cubicBezTo>
                  <a:cubicBezTo>
                    <a:pt x="2410" y="2746"/>
                    <a:pt x="2410" y="2719"/>
                    <a:pt x="2410" y="2692"/>
                  </a:cubicBezTo>
                  <a:lnTo>
                    <a:pt x="2268" y="1791"/>
                  </a:lnTo>
                  <a:lnTo>
                    <a:pt x="2268" y="1764"/>
                  </a:lnTo>
                  <a:lnTo>
                    <a:pt x="2914" y="1144"/>
                  </a:lnTo>
                  <a:cubicBezTo>
                    <a:pt x="2941" y="1117"/>
                    <a:pt x="2941" y="1091"/>
                    <a:pt x="2941" y="1064"/>
                  </a:cubicBezTo>
                  <a:cubicBezTo>
                    <a:pt x="2914" y="1037"/>
                    <a:pt x="2888" y="1010"/>
                    <a:pt x="2861" y="1010"/>
                  </a:cubicBezTo>
                  <a:lnTo>
                    <a:pt x="1992" y="868"/>
                  </a:lnTo>
                  <a:lnTo>
                    <a:pt x="1965" y="868"/>
                  </a:lnTo>
                  <a:lnTo>
                    <a:pt x="1568" y="54"/>
                  </a:lnTo>
                  <a:cubicBezTo>
                    <a:pt x="1541" y="27"/>
                    <a:pt x="1514" y="0"/>
                    <a:pt x="1488" y="0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1846461" y="2723842"/>
              <a:ext cx="262965" cy="250618"/>
            </a:xfrm>
            <a:custGeom>
              <a:rect b="b" l="l" r="r" t="t"/>
              <a:pathLst>
                <a:path extrusionOk="0" h="2862" w="3003">
                  <a:moveTo>
                    <a:pt x="1515" y="61"/>
                  </a:moveTo>
                  <a:cubicBezTo>
                    <a:pt x="1515" y="61"/>
                    <a:pt x="1541" y="88"/>
                    <a:pt x="1568" y="88"/>
                  </a:cubicBezTo>
                  <a:lnTo>
                    <a:pt x="1959" y="902"/>
                  </a:lnTo>
                  <a:cubicBezTo>
                    <a:pt x="1959" y="929"/>
                    <a:pt x="1992" y="929"/>
                    <a:pt x="1992" y="929"/>
                  </a:cubicBezTo>
                  <a:lnTo>
                    <a:pt x="2888" y="1071"/>
                  </a:lnTo>
                  <a:cubicBezTo>
                    <a:pt x="2941" y="1071"/>
                    <a:pt x="2968" y="1125"/>
                    <a:pt x="2915" y="1151"/>
                  </a:cubicBezTo>
                  <a:lnTo>
                    <a:pt x="2268" y="1798"/>
                  </a:lnTo>
                  <a:lnTo>
                    <a:pt x="2268" y="1851"/>
                  </a:lnTo>
                  <a:lnTo>
                    <a:pt x="2410" y="2726"/>
                  </a:lnTo>
                  <a:cubicBezTo>
                    <a:pt x="2410" y="2780"/>
                    <a:pt x="2383" y="2807"/>
                    <a:pt x="2356" y="2807"/>
                  </a:cubicBezTo>
                  <a:lnTo>
                    <a:pt x="2329" y="2780"/>
                  </a:lnTo>
                  <a:lnTo>
                    <a:pt x="1541" y="2390"/>
                  </a:lnTo>
                  <a:lnTo>
                    <a:pt x="1515" y="2356"/>
                  </a:lnTo>
                  <a:lnTo>
                    <a:pt x="1488" y="2390"/>
                  </a:lnTo>
                  <a:lnTo>
                    <a:pt x="673" y="2780"/>
                  </a:lnTo>
                  <a:lnTo>
                    <a:pt x="646" y="2807"/>
                  </a:lnTo>
                  <a:cubicBezTo>
                    <a:pt x="613" y="2807"/>
                    <a:pt x="586" y="2780"/>
                    <a:pt x="586" y="2726"/>
                  </a:cubicBezTo>
                  <a:lnTo>
                    <a:pt x="754" y="1851"/>
                  </a:lnTo>
                  <a:cubicBezTo>
                    <a:pt x="754" y="1825"/>
                    <a:pt x="754" y="1798"/>
                    <a:pt x="727" y="1798"/>
                  </a:cubicBezTo>
                  <a:lnTo>
                    <a:pt x="81" y="1151"/>
                  </a:lnTo>
                  <a:cubicBezTo>
                    <a:pt x="54" y="1125"/>
                    <a:pt x="81" y="1071"/>
                    <a:pt x="108" y="1071"/>
                  </a:cubicBezTo>
                  <a:lnTo>
                    <a:pt x="1010" y="929"/>
                  </a:lnTo>
                  <a:cubicBezTo>
                    <a:pt x="1037" y="929"/>
                    <a:pt x="1037" y="929"/>
                    <a:pt x="1064" y="902"/>
                  </a:cubicBezTo>
                  <a:lnTo>
                    <a:pt x="1454" y="88"/>
                  </a:lnTo>
                  <a:cubicBezTo>
                    <a:pt x="1454" y="88"/>
                    <a:pt x="1488" y="61"/>
                    <a:pt x="1515" y="61"/>
                  </a:cubicBezTo>
                  <a:close/>
                  <a:moveTo>
                    <a:pt x="1515" y="1"/>
                  </a:moveTo>
                  <a:cubicBezTo>
                    <a:pt x="1454" y="1"/>
                    <a:pt x="1427" y="34"/>
                    <a:pt x="1400" y="61"/>
                  </a:cubicBezTo>
                  <a:lnTo>
                    <a:pt x="1010" y="876"/>
                  </a:lnTo>
                  <a:lnTo>
                    <a:pt x="108" y="1010"/>
                  </a:lnTo>
                  <a:cubicBezTo>
                    <a:pt x="54" y="1010"/>
                    <a:pt x="27" y="1044"/>
                    <a:pt x="27" y="1098"/>
                  </a:cubicBezTo>
                  <a:cubicBezTo>
                    <a:pt x="0" y="1125"/>
                    <a:pt x="27" y="1178"/>
                    <a:pt x="54" y="1212"/>
                  </a:cubicBezTo>
                  <a:lnTo>
                    <a:pt x="700" y="1825"/>
                  </a:lnTo>
                  <a:lnTo>
                    <a:pt x="532" y="2726"/>
                  </a:lnTo>
                  <a:cubicBezTo>
                    <a:pt x="532" y="2753"/>
                    <a:pt x="532" y="2780"/>
                    <a:pt x="559" y="2807"/>
                  </a:cubicBezTo>
                  <a:cubicBezTo>
                    <a:pt x="586" y="2834"/>
                    <a:pt x="613" y="2861"/>
                    <a:pt x="646" y="2861"/>
                  </a:cubicBezTo>
                  <a:cubicBezTo>
                    <a:pt x="673" y="2861"/>
                    <a:pt x="700" y="2861"/>
                    <a:pt x="700" y="2834"/>
                  </a:cubicBezTo>
                  <a:lnTo>
                    <a:pt x="1515" y="2417"/>
                  </a:lnTo>
                  <a:lnTo>
                    <a:pt x="2295" y="2834"/>
                  </a:lnTo>
                  <a:cubicBezTo>
                    <a:pt x="2329" y="2861"/>
                    <a:pt x="2329" y="2861"/>
                    <a:pt x="2356" y="2861"/>
                  </a:cubicBezTo>
                  <a:cubicBezTo>
                    <a:pt x="2383" y="2861"/>
                    <a:pt x="2410" y="2834"/>
                    <a:pt x="2437" y="2807"/>
                  </a:cubicBezTo>
                  <a:cubicBezTo>
                    <a:pt x="2464" y="2780"/>
                    <a:pt x="2464" y="2753"/>
                    <a:pt x="2464" y="2726"/>
                  </a:cubicBezTo>
                  <a:lnTo>
                    <a:pt x="2329" y="1825"/>
                  </a:lnTo>
                  <a:lnTo>
                    <a:pt x="2968" y="1212"/>
                  </a:lnTo>
                  <a:cubicBezTo>
                    <a:pt x="3002" y="1178"/>
                    <a:pt x="3002" y="1125"/>
                    <a:pt x="3002" y="1098"/>
                  </a:cubicBezTo>
                  <a:cubicBezTo>
                    <a:pt x="2968" y="1044"/>
                    <a:pt x="2941" y="1010"/>
                    <a:pt x="2888" y="1010"/>
                  </a:cubicBezTo>
                  <a:lnTo>
                    <a:pt x="2019" y="876"/>
                  </a:lnTo>
                  <a:lnTo>
                    <a:pt x="1595" y="61"/>
                  </a:lnTo>
                  <a:cubicBezTo>
                    <a:pt x="1595" y="34"/>
                    <a:pt x="1541" y="1"/>
                    <a:pt x="1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1897687" y="2809919"/>
              <a:ext cx="208761" cy="159811"/>
            </a:xfrm>
            <a:custGeom>
              <a:rect b="b" l="l" r="r" t="t"/>
              <a:pathLst>
                <a:path extrusionOk="0" h="1825" w="2384">
                  <a:moveTo>
                    <a:pt x="1825" y="0"/>
                  </a:moveTo>
                  <a:cubicBezTo>
                    <a:pt x="1744" y="619"/>
                    <a:pt x="1239" y="1070"/>
                    <a:pt x="620" y="1070"/>
                  </a:cubicBezTo>
                  <a:cubicBezTo>
                    <a:pt x="452" y="1070"/>
                    <a:pt x="283" y="1037"/>
                    <a:pt x="142" y="983"/>
                  </a:cubicBezTo>
                  <a:lnTo>
                    <a:pt x="1" y="1743"/>
                  </a:lnTo>
                  <a:cubicBezTo>
                    <a:pt x="1" y="1797"/>
                    <a:pt x="28" y="1824"/>
                    <a:pt x="61" y="1824"/>
                  </a:cubicBezTo>
                  <a:lnTo>
                    <a:pt x="88" y="1797"/>
                  </a:lnTo>
                  <a:lnTo>
                    <a:pt x="620" y="1542"/>
                  </a:lnTo>
                  <a:lnTo>
                    <a:pt x="903" y="1407"/>
                  </a:lnTo>
                  <a:lnTo>
                    <a:pt x="903" y="1373"/>
                  </a:lnTo>
                  <a:lnTo>
                    <a:pt x="956" y="1373"/>
                  </a:lnTo>
                  <a:lnTo>
                    <a:pt x="956" y="1407"/>
                  </a:lnTo>
                  <a:lnTo>
                    <a:pt x="1603" y="1743"/>
                  </a:lnTo>
                  <a:lnTo>
                    <a:pt x="1744" y="1797"/>
                  </a:lnTo>
                  <a:lnTo>
                    <a:pt x="1771" y="1824"/>
                  </a:lnTo>
                  <a:cubicBezTo>
                    <a:pt x="1798" y="1824"/>
                    <a:pt x="1825" y="1797"/>
                    <a:pt x="1825" y="1743"/>
                  </a:cubicBezTo>
                  <a:lnTo>
                    <a:pt x="1710" y="1037"/>
                  </a:lnTo>
                  <a:lnTo>
                    <a:pt x="1683" y="842"/>
                  </a:lnTo>
                  <a:lnTo>
                    <a:pt x="1683" y="815"/>
                  </a:lnTo>
                  <a:lnTo>
                    <a:pt x="2330" y="168"/>
                  </a:lnTo>
                  <a:cubicBezTo>
                    <a:pt x="2383" y="142"/>
                    <a:pt x="2356" y="88"/>
                    <a:pt x="2303" y="88"/>
                  </a:cubicBezTo>
                  <a:lnTo>
                    <a:pt x="2020" y="27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FBC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897687" y="2817537"/>
              <a:ext cx="208761" cy="152192"/>
            </a:xfrm>
            <a:custGeom>
              <a:rect b="b" l="l" r="r" t="t"/>
              <a:pathLst>
                <a:path extrusionOk="0" h="1738" w="2384">
                  <a:moveTo>
                    <a:pt x="2303" y="1"/>
                  </a:moveTo>
                  <a:cubicBezTo>
                    <a:pt x="2356" y="1"/>
                    <a:pt x="2383" y="55"/>
                    <a:pt x="2330" y="81"/>
                  </a:cubicBezTo>
                  <a:lnTo>
                    <a:pt x="1683" y="728"/>
                  </a:lnTo>
                  <a:lnTo>
                    <a:pt x="2356" y="81"/>
                  </a:lnTo>
                  <a:cubicBezTo>
                    <a:pt x="2383" y="55"/>
                    <a:pt x="2356" y="1"/>
                    <a:pt x="2330" y="1"/>
                  </a:cubicBezTo>
                  <a:close/>
                  <a:moveTo>
                    <a:pt x="1710" y="950"/>
                  </a:moveTo>
                  <a:lnTo>
                    <a:pt x="1823" y="1676"/>
                  </a:lnTo>
                  <a:lnTo>
                    <a:pt x="1823" y="1676"/>
                  </a:lnTo>
                  <a:cubicBezTo>
                    <a:pt x="1824" y="1670"/>
                    <a:pt x="1825" y="1663"/>
                    <a:pt x="1825" y="1656"/>
                  </a:cubicBezTo>
                  <a:lnTo>
                    <a:pt x="1710" y="950"/>
                  </a:lnTo>
                  <a:close/>
                  <a:moveTo>
                    <a:pt x="142" y="896"/>
                  </a:moveTo>
                  <a:lnTo>
                    <a:pt x="1" y="1656"/>
                  </a:lnTo>
                  <a:cubicBezTo>
                    <a:pt x="1" y="1663"/>
                    <a:pt x="1" y="1670"/>
                    <a:pt x="2" y="1676"/>
                  </a:cubicBezTo>
                  <a:lnTo>
                    <a:pt x="2" y="1676"/>
                  </a:lnTo>
                  <a:lnTo>
                    <a:pt x="142" y="896"/>
                  </a:lnTo>
                  <a:close/>
                  <a:moveTo>
                    <a:pt x="2" y="1676"/>
                  </a:moveTo>
                  <a:lnTo>
                    <a:pt x="1" y="1683"/>
                  </a:lnTo>
                  <a:cubicBezTo>
                    <a:pt x="1" y="1710"/>
                    <a:pt x="28" y="1737"/>
                    <a:pt x="61" y="1737"/>
                  </a:cubicBezTo>
                  <a:cubicBezTo>
                    <a:pt x="32" y="1737"/>
                    <a:pt x="8" y="1717"/>
                    <a:pt x="2" y="1676"/>
                  </a:cubicBezTo>
                  <a:close/>
                  <a:moveTo>
                    <a:pt x="88" y="1710"/>
                  </a:moveTo>
                  <a:lnTo>
                    <a:pt x="61" y="1737"/>
                  </a:lnTo>
                  <a:lnTo>
                    <a:pt x="88" y="1737"/>
                  </a:lnTo>
                  <a:lnTo>
                    <a:pt x="88" y="1710"/>
                  </a:lnTo>
                  <a:close/>
                  <a:moveTo>
                    <a:pt x="1823" y="1676"/>
                  </a:moveTo>
                  <a:cubicBezTo>
                    <a:pt x="1818" y="1717"/>
                    <a:pt x="1794" y="1737"/>
                    <a:pt x="1771" y="1737"/>
                  </a:cubicBezTo>
                  <a:lnTo>
                    <a:pt x="1798" y="1737"/>
                  </a:lnTo>
                  <a:cubicBezTo>
                    <a:pt x="1825" y="1737"/>
                    <a:pt x="1825" y="1710"/>
                    <a:pt x="1825" y="1683"/>
                  </a:cubicBezTo>
                  <a:lnTo>
                    <a:pt x="1823" y="1676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905744" y="3340302"/>
              <a:ext cx="2178504" cy="871822"/>
            </a:xfrm>
            <a:custGeom>
              <a:rect b="b" l="l" r="r" t="t"/>
              <a:pathLst>
                <a:path extrusionOk="0" h="9956" w="24878">
                  <a:moveTo>
                    <a:pt x="3757" y="1"/>
                  </a:moveTo>
                  <a:lnTo>
                    <a:pt x="1" y="1320"/>
                  </a:lnTo>
                  <a:cubicBezTo>
                    <a:pt x="923" y="3790"/>
                    <a:pt x="2666" y="6032"/>
                    <a:pt x="4827" y="7546"/>
                  </a:cubicBezTo>
                  <a:cubicBezTo>
                    <a:pt x="7068" y="9114"/>
                    <a:pt x="9707" y="9956"/>
                    <a:pt x="12426" y="9956"/>
                  </a:cubicBezTo>
                  <a:cubicBezTo>
                    <a:pt x="15172" y="9956"/>
                    <a:pt x="17784" y="9114"/>
                    <a:pt x="20025" y="7546"/>
                  </a:cubicBezTo>
                  <a:cubicBezTo>
                    <a:pt x="21681" y="6395"/>
                    <a:pt x="23027" y="4908"/>
                    <a:pt x="23976" y="3171"/>
                  </a:cubicBezTo>
                  <a:cubicBezTo>
                    <a:pt x="24285" y="2612"/>
                    <a:pt x="24622" y="2047"/>
                    <a:pt x="24878" y="1435"/>
                  </a:cubicBezTo>
                  <a:lnTo>
                    <a:pt x="21115" y="1"/>
                  </a:lnTo>
                  <a:cubicBezTo>
                    <a:pt x="19742" y="3595"/>
                    <a:pt x="16269" y="6005"/>
                    <a:pt x="12426" y="6005"/>
                  </a:cubicBezTo>
                  <a:cubicBezTo>
                    <a:pt x="8609" y="6005"/>
                    <a:pt x="5103" y="3595"/>
                    <a:pt x="3757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160998" y="3610878"/>
              <a:ext cx="90807" cy="90807"/>
            </a:xfrm>
            <a:custGeom>
              <a:rect b="b" l="l" r="r" t="t"/>
              <a:pathLst>
                <a:path extrusionOk="0" h="1037" w="1037">
                  <a:moveTo>
                    <a:pt x="505" y="0"/>
                  </a:moveTo>
                  <a:cubicBezTo>
                    <a:pt x="229" y="0"/>
                    <a:pt x="0" y="249"/>
                    <a:pt x="0" y="532"/>
                  </a:cubicBezTo>
                  <a:cubicBezTo>
                    <a:pt x="0" y="808"/>
                    <a:pt x="229" y="1037"/>
                    <a:pt x="505" y="1037"/>
                  </a:cubicBezTo>
                  <a:cubicBezTo>
                    <a:pt x="815" y="1037"/>
                    <a:pt x="1037" y="808"/>
                    <a:pt x="1037" y="532"/>
                  </a:cubicBezTo>
                  <a:cubicBezTo>
                    <a:pt x="1037" y="249"/>
                    <a:pt x="815" y="0"/>
                    <a:pt x="505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737615" y="3610878"/>
              <a:ext cx="88443" cy="90807"/>
            </a:xfrm>
            <a:custGeom>
              <a:rect b="b" l="l" r="r" t="t"/>
              <a:pathLst>
                <a:path extrusionOk="0" h="1037" w="1010">
                  <a:moveTo>
                    <a:pt x="505" y="0"/>
                  </a:moveTo>
                  <a:cubicBezTo>
                    <a:pt x="229" y="0"/>
                    <a:pt x="0" y="249"/>
                    <a:pt x="0" y="532"/>
                  </a:cubicBezTo>
                  <a:cubicBezTo>
                    <a:pt x="0" y="808"/>
                    <a:pt x="229" y="1037"/>
                    <a:pt x="505" y="1037"/>
                  </a:cubicBezTo>
                  <a:cubicBezTo>
                    <a:pt x="788" y="1037"/>
                    <a:pt x="1010" y="808"/>
                    <a:pt x="1010" y="532"/>
                  </a:cubicBezTo>
                  <a:cubicBezTo>
                    <a:pt x="1010" y="249"/>
                    <a:pt x="788" y="0"/>
                    <a:pt x="505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26"/>
          <p:cNvGrpSpPr/>
          <p:nvPr/>
        </p:nvGrpSpPr>
        <p:grpSpPr>
          <a:xfrm>
            <a:off x="6768005" y="2219993"/>
            <a:ext cx="1402917" cy="1397993"/>
            <a:chOff x="6026378" y="1663016"/>
            <a:chExt cx="1665184" cy="1659141"/>
          </a:xfrm>
        </p:grpSpPr>
        <p:sp>
          <p:nvSpPr>
            <p:cNvPr id="687" name="Google Shape;687;p26"/>
            <p:cNvSpPr/>
            <p:nvPr/>
          </p:nvSpPr>
          <p:spPr>
            <a:xfrm>
              <a:off x="6026378" y="1663016"/>
              <a:ext cx="1665184" cy="1659141"/>
            </a:xfrm>
            <a:custGeom>
              <a:rect b="b" l="l" r="r" t="t"/>
              <a:pathLst>
                <a:path extrusionOk="0" h="18947" w="19016">
                  <a:moveTo>
                    <a:pt x="9565" y="1"/>
                  </a:moveTo>
                  <a:cubicBezTo>
                    <a:pt x="9256" y="1"/>
                    <a:pt x="8980" y="142"/>
                    <a:pt x="8785" y="364"/>
                  </a:cubicBezTo>
                  <a:cubicBezTo>
                    <a:pt x="8717" y="447"/>
                    <a:pt x="8613" y="491"/>
                    <a:pt x="8510" y="491"/>
                  </a:cubicBezTo>
                  <a:cubicBezTo>
                    <a:pt x="8437" y="491"/>
                    <a:pt x="8365" y="469"/>
                    <a:pt x="8307" y="425"/>
                  </a:cubicBezTo>
                  <a:cubicBezTo>
                    <a:pt x="8117" y="275"/>
                    <a:pt x="7898" y="192"/>
                    <a:pt x="7674" y="192"/>
                  </a:cubicBezTo>
                  <a:cubicBezTo>
                    <a:pt x="7595" y="192"/>
                    <a:pt x="7517" y="202"/>
                    <a:pt x="7439" y="223"/>
                  </a:cubicBezTo>
                  <a:cubicBezTo>
                    <a:pt x="7129" y="284"/>
                    <a:pt x="6873" y="506"/>
                    <a:pt x="6765" y="788"/>
                  </a:cubicBezTo>
                  <a:cubicBezTo>
                    <a:pt x="6704" y="926"/>
                    <a:pt x="6576" y="993"/>
                    <a:pt x="6438" y="993"/>
                  </a:cubicBezTo>
                  <a:cubicBezTo>
                    <a:pt x="6379" y="993"/>
                    <a:pt x="6319" y="981"/>
                    <a:pt x="6261" y="957"/>
                  </a:cubicBezTo>
                  <a:cubicBezTo>
                    <a:pt x="6119" y="886"/>
                    <a:pt x="5971" y="851"/>
                    <a:pt x="5820" y="851"/>
                  </a:cubicBezTo>
                  <a:cubicBezTo>
                    <a:pt x="5668" y="851"/>
                    <a:pt x="5514" y="886"/>
                    <a:pt x="5359" y="957"/>
                  </a:cubicBezTo>
                  <a:cubicBezTo>
                    <a:pt x="5083" y="1098"/>
                    <a:pt x="4881" y="1347"/>
                    <a:pt x="4827" y="1657"/>
                  </a:cubicBezTo>
                  <a:cubicBezTo>
                    <a:pt x="4781" y="1824"/>
                    <a:pt x="4632" y="1951"/>
                    <a:pt x="4463" y="1951"/>
                  </a:cubicBezTo>
                  <a:cubicBezTo>
                    <a:pt x="4435" y="1951"/>
                    <a:pt x="4405" y="1947"/>
                    <a:pt x="4376" y="1939"/>
                  </a:cubicBezTo>
                  <a:cubicBezTo>
                    <a:pt x="4296" y="1916"/>
                    <a:pt x="4216" y="1905"/>
                    <a:pt x="4136" y="1905"/>
                  </a:cubicBezTo>
                  <a:cubicBezTo>
                    <a:pt x="3914" y="1905"/>
                    <a:pt x="3696" y="1991"/>
                    <a:pt x="3508" y="2135"/>
                  </a:cubicBezTo>
                  <a:cubicBezTo>
                    <a:pt x="3259" y="2357"/>
                    <a:pt x="3117" y="2639"/>
                    <a:pt x="3144" y="2949"/>
                  </a:cubicBezTo>
                  <a:cubicBezTo>
                    <a:pt x="3144" y="3144"/>
                    <a:pt x="2976" y="3313"/>
                    <a:pt x="2781" y="3313"/>
                  </a:cubicBezTo>
                  <a:cubicBezTo>
                    <a:pt x="2471" y="3313"/>
                    <a:pt x="2162" y="3454"/>
                    <a:pt x="1966" y="3730"/>
                  </a:cubicBezTo>
                  <a:cubicBezTo>
                    <a:pt x="1771" y="3986"/>
                    <a:pt x="1717" y="4295"/>
                    <a:pt x="1798" y="4598"/>
                  </a:cubicBezTo>
                  <a:cubicBezTo>
                    <a:pt x="1852" y="4800"/>
                    <a:pt x="1717" y="4995"/>
                    <a:pt x="1515" y="5049"/>
                  </a:cubicBezTo>
                  <a:cubicBezTo>
                    <a:pt x="1239" y="5103"/>
                    <a:pt x="957" y="5332"/>
                    <a:pt x="815" y="5608"/>
                  </a:cubicBezTo>
                  <a:cubicBezTo>
                    <a:pt x="708" y="5917"/>
                    <a:pt x="735" y="6254"/>
                    <a:pt x="876" y="6510"/>
                  </a:cubicBezTo>
                  <a:cubicBezTo>
                    <a:pt x="957" y="6705"/>
                    <a:pt x="903" y="6927"/>
                    <a:pt x="708" y="7014"/>
                  </a:cubicBezTo>
                  <a:cubicBezTo>
                    <a:pt x="452" y="7156"/>
                    <a:pt x="230" y="7405"/>
                    <a:pt x="169" y="7741"/>
                  </a:cubicBezTo>
                  <a:cubicBezTo>
                    <a:pt x="115" y="8051"/>
                    <a:pt x="203" y="8361"/>
                    <a:pt x="425" y="8583"/>
                  </a:cubicBezTo>
                  <a:cubicBezTo>
                    <a:pt x="539" y="8751"/>
                    <a:pt x="539" y="8973"/>
                    <a:pt x="371" y="9114"/>
                  </a:cubicBezTo>
                  <a:cubicBezTo>
                    <a:pt x="142" y="9310"/>
                    <a:pt x="1" y="9592"/>
                    <a:pt x="1" y="9929"/>
                  </a:cubicBezTo>
                  <a:cubicBezTo>
                    <a:pt x="35" y="10265"/>
                    <a:pt x="203" y="10548"/>
                    <a:pt x="452" y="10716"/>
                  </a:cubicBezTo>
                  <a:cubicBezTo>
                    <a:pt x="620" y="10824"/>
                    <a:pt x="647" y="11053"/>
                    <a:pt x="539" y="11221"/>
                  </a:cubicBezTo>
                  <a:cubicBezTo>
                    <a:pt x="338" y="11470"/>
                    <a:pt x="284" y="11807"/>
                    <a:pt x="371" y="12116"/>
                  </a:cubicBezTo>
                  <a:cubicBezTo>
                    <a:pt x="452" y="12426"/>
                    <a:pt x="708" y="12648"/>
                    <a:pt x="984" y="12763"/>
                  </a:cubicBezTo>
                  <a:cubicBezTo>
                    <a:pt x="1152" y="12843"/>
                    <a:pt x="1266" y="13072"/>
                    <a:pt x="1179" y="13240"/>
                  </a:cubicBezTo>
                  <a:cubicBezTo>
                    <a:pt x="1044" y="13516"/>
                    <a:pt x="1071" y="13853"/>
                    <a:pt x="1213" y="14163"/>
                  </a:cubicBezTo>
                  <a:cubicBezTo>
                    <a:pt x="1381" y="14445"/>
                    <a:pt x="1657" y="14614"/>
                    <a:pt x="1966" y="14640"/>
                  </a:cubicBezTo>
                  <a:cubicBezTo>
                    <a:pt x="2162" y="14667"/>
                    <a:pt x="2303" y="14863"/>
                    <a:pt x="2276" y="15065"/>
                  </a:cubicBezTo>
                  <a:cubicBezTo>
                    <a:pt x="2222" y="15367"/>
                    <a:pt x="2303" y="15704"/>
                    <a:pt x="2525" y="15933"/>
                  </a:cubicBezTo>
                  <a:cubicBezTo>
                    <a:pt x="2732" y="16158"/>
                    <a:pt x="3005" y="16273"/>
                    <a:pt x="3260" y="16273"/>
                  </a:cubicBezTo>
                  <a:cubicBezTo>
                    <a:pt x="3286" y="16273"/>
                    <a:pt x="3313" y="16272"/>
                    <a:pt x="3339" y="16269"/>
                  </a:cubicBezTo>
                  <a:cubicBezTo>
                    <a:pt x="3359" y="16267"/>
                    <a:pt x="3378" y="16266"/>
                    <a:pt x="3396" y="16266"/>
                  </a:cubicBezTo>
                  <a:cubicBezTo>
                    <a:pt x="3596" y="16266"/>
                    <a:pt x="3737" y="16396"/>
                    <a:pt x="3737" y="16606"/>
                  </a:cubicBezTo>
                  <a:cubicBezTo>
                    <a:pt x="3764" y="16915"/>
                    <a:pt x="3932" y="17191"/>
                    <a:pt x="4208" y="17387"/>
                  </a:cubicBezTo>
                  <a:cubicBezTo>
                    <a:pt x="4373" y="17495"/>
                    <a:pt x="4572" y="17548"/>
                    <a:pt x="4768" y="17548"/>
                  </a:cubicBezTo>
                  <a:cubicBezTo>
                    <a:pt x="4876" y="17548"/>
                    <a:pt x="4983" y="17532"/>
                    <a:pt x="5083" y="17501"/>
                  </a:cubicBezTo>
                  <a:cubicBezTo>
                    <a:pt x="5127" y="17483"/>
                    <a:pt x="5172" y="17474"/>
                    <a:pt x="5215" y="17474"/>
                  </a:cubicBezTo>
                  <a:cubicBezTo>
                    <a:pt x="5360" y="17474"/>
                    <a:pt x="5485" y="17573"/>
                    <a:pt x="5527" y="17723"/>
                  </a:cubicBezTo>
                  <a:cubicBezTo>
                    <a:pt x="5641" y="18033"/>
                    <a:pt x="5837" y="18289"/>
                    <a:pt x="6173" y="18396"/>
                  </a:cubicBezTo>
                  <a:cubicBezTo>
                    <a:pt x="6275" y="18438"/>
                    <a:pt x="6384" y="18457"/>
                    <a:pt x="6494" y="18457"/>
                  </a:cubicBezTo>
                  <a:cubicBezTo>
                    <a:pt x="6687" y="18457"/>
                    <a:pt x="6882" y="18396"/>
                    <a:pt x="7041" y="18289"/>
                  </a:cubicBezTo>
                  <a:cubicBezTo>
                    <a:pt x="7093" y="18262"/>
                    <a:pt x="7151" y="18249"/>
                    <a:pt x="7209" y="18249"/>
                  </a:cubicBezTo>
                  <a:cubicBezTo>
                    <a:pt x="7339" y="18249"/>
                    <a:pt x="7472" y="18314"/>
                    <a:pt x="7546" y="18430"/>
                  </a:cubicBezTo>
                  <a:cubicBezTo>
                    <a:pt x="7714" y="18679"/>
                    <a:pt x="7970" y="18874"/>
                    <a:pt x="8307" y="18935"/>
                  </a:cubicBezTo>
                  <a:cubicBezTo>
                    <a:pt x="8337" y="18937"/>
                    <a:pt x="8366" y="18939"/>
                    <a:pt x="8396" y="18939"/>
                  </a:cubicBezTo>
                  <a:cubicBezTo>
                    <a:pt x="8674" y="18939"/>
                    <a:pt x="8941" y="18826"/>
                    <a:pt x="9148" y="18625"/>
                  </a:cubicBezTo>
                  <a:cubicBezTo>
                    <a:pt x="9219" y="18554"/>
                    <a:pt x="9310" y="18519"/>
                    <a:pt x="9401" y="18519"/>
                  </a:cubicBezTo>
                  <a:cubicBezTo>
                    <a:pt x="9491" y="18519"/>
                    <a:pt x="9582" y="18554"/>
                    <a:pt x="9653" y="18625"/>
                  </a:cubicBezTo>
                  <a:cubicBezTo>
                    <a:pt x="9843" y="18815"/>
                    <a:pt x="10097" y="18946"/>
                    <a:pt x="10378" y="18946"/>
                  </a:cubicBezTo>
                  <a:cubicBezTo>
                    <a:pt x="10425" y="18946"/>
                    <a:pt x="10473" y="18942"/>
                    <a:pt x="10521" y="18935"/>
                  </a:cubicBezTo>
                  <a:cubicBezTo>
                    <a:pt x="10831" y="18901"/>
                    <a:pt x="11107" y="18733"/>
                    <a:pt x="11275" y="18457"/>
                  </a:cubicBezTo>
                  <a:cubicBezTo>
                    <a:pt x="11332" y="18348"/>
                    <a:pt x="11445" y="18284"/>
                    <a:pt x="11572" y="18284"/>
                  </a:cubicBezTo>
                  <a:cubicBezTo>
                    <a:pt x="11640" y="18284"/>
                    <a:pt x="11711" y="18302"/>
                    <a:pt x="11780" y="18342"/>
                  </a:cubicBezTo>
                  <a:cubicBezTo>
                    <a:pt x="11946" y="18452"/>
                    <a:pt x="12134" y="18513"/>
                    <a:pt x="12338" y="18513"/>
                  </a:cubicBezTo>
                  <a:cubicBezTo>
                    <a:pt x="12449" y="18513"/>
                    <a:pt x="12564" y="18495"/>
                    <a:pt x="12682" y="18457"/>
                  </a:cubicBezTo>
                  <a:cubicBezTo>
                    <a:pt x="12958" y="18342"/>
                    <a:pt x="13187" y="18120"/>
                    <a:pt x="13294" y="17811"/>
                  </a:cubicBezTo>
                  <a:cubicBezTo>
                    <a:pt x="13342" y="17657"/>
                    <a:pt x="13474" y="17570"/>
                    <a:pt x="13623" y="17570"/>
                  </a:cubicBezTo>
                  <a:cubicBezTo>
                    <a:pt x="13663" y="17570"/>
                    <a:pt x="13704" y="17576"/>
                    <a:pt x="13745" y="17589"/>
                  </a:cubicBezTo>
                  <a:cubicBezTo>
                    <a:pt x="13863" y="17630"/>
                    <a:pt x="13982" y="17651"/>
                    <a:pt x="14098" y="17651"/>
                  </a:cubicBezTo>
                  <a:cubicBezTo>
                    <a:pt x="14286" y="17651"/>
                    <a:pt x="14470" y="17595"/>
                    <a:pt x="14640" y="17474"/>
                  </a:cubicBezTo>
                  <a:cubicBezTo>
                    <a:pt x="14923" y="17306"/>
                    <a:pt x="15091" y="17023"/>
                    <a:pt x="15118" y="16714"/>
                  </a:cubicBezTo>
                  <a:cubicBezTo>
                    <a:pt x="15118" y="16532"/>
                    <a:pt x="15264" y="16374"/>
                    <a:pt x="15468" y="16374"/>
                  </a:cubicBezTo>
                  <a:cubicBezTo>
                    <a:pt x="15483" y="16374"/>
                    <a:pt x="15499" y="16375"/>
                    <a:pt x="15515" y="16377"/>
                  </a:cubicBezTo>
                  <a:cubicBezTo>
                    <a:pt x="15569" y="16388"/>
                    <a:pt x="15623" y="16393"/>
                    <a:pt x="15676" y="16393"/>
                  </a:cubicBezTo>
                  <a:cubicBezTo>
                    <a:pt x="15925" y="16393"/>
                    <a:pt x="16168" y="16279"/>
                    <a:pt x="16357" y="16074"/>
                  </a:cubicBezTo>
                  <a:cubicBezTo>
                    <a:pt x="16579" y="15845"/>
                    <a:pt x="16660" y="15536"/>
                    <a:pt x="16633" y="15233"/>
                  </a:cubicBezTo>
                  <a:cubicBezTo>
                    <a:pt x="16579" y="15031"/>
                    <a:pt x="16720" y="14836"/>
                    <a:pt x="16942" y="14809"/>
                  </a:cubicBezTo>
                  <a:cubicBezTo>
                    <a:pt x="17252" y="14782"/>
                    <a:pt x="17535" y="14614"/>
                    <a:pt x="17703" y="14331"/>
                  </a:cubicBezTo>
                  <a:cubicBezTo>
                    <a:pt x="17871" y="14055"/>
                    <a:pt x="17871" y="13718"/>
                    <a:pt x="17757" y="13436"/>
                  </a:cubicBezTo>
                  <a:cubicBezTo>
                    <a:pt x="17669" y="13240"/>
                    <a:pt x="17757" y="13012"/>
                    <a:pt x="17952" y="12958"/>
                  </a:cubicBezTo>
                  <a:cubicBezTo>
                    <a:pt x="18262" y="12843"/>
                    <a:pt x="18484" y="12621"/>
                    <a:pt x="18598" y="12312"/>
                  </a:cubicBezTo>
                  <a:cubicBezTo>
                    <a:pt x="18679" y="11975"/>
                    <a:pt x="18625" y="11665"/>
                    <a:pt x="18430" y="11416"/>
                  </a:cubicBezTo>
                  <a:cubicBezTo>
                    <a:pt x="18315" y="11248"/>
                    <a:pt x="18376" y="11026"/>
                    <a:pt x="18544" y="10912"/>
                  </a:cubicBezTo>
                  <a:cubicBezTo>
                    <a:pt x="18793" y="10743"/>
                    <a:pt x="18962" y="10461"/>
                    <a:pt x="18989" y="10124"/>
                  </a:cubicBezTo>
                  <a:cubicBezTo>
                    <a:pt x="19015" y="9788"/>
                    <a:pt x="18881" y="9512"/>
                    <a:pt x="18652" y="9310"/>
                  </a:cubicBezTo>
                  <a:cubicBezTo>
                    <a:pt x="18484" y="9175"/>
                    <a:pt x="18484" y="8946"/>
                    <a:pt x="18625" y="8778"/>
                  </a:cubicBezTo>
                  <a:cubicBezTo>
                    <a:pt x="18820" y="8556"/>
                    <a:pt x="18935" y="8246"/>
                    <a:pt x="18881" y="7910"/>
                  </a:cubicBezTo>
                  <a:cubicBezTo>
                    <a:pt x="18820" y="7600"/>
                    <a:pt x="18625" y="7351"/>
                    <a:pt x="18342" y="7210"/>
                  </a:cubicBezTo>
                  <a:cubicBezTo>
                    <a:pt x="18174" y="7095"/>
                    <a:pt x="18093" y="6873"/>
                    <a:pt x="18208" y="6705"/>
                  </a:cubicBezTo>
                  <a:cubicBezTo>
                    <a:pt x="18342" y="6422"/>
                    <a:pt x="18403" y="6113"/>
                    <a:pt x="18262" y="5810"/>
                  </a:cubicBezTo>
                  <a:cubicBezTo>
                    <a:pt x="18120" y="5500"/>
                    <a:pt x="17871" y="5305"/>
                    <a:pt x="17589" y="5217"/>
                  </a:cubicBezTo>
                  <a:cubicBezTo>
                    <a:pt x="17393" y="5163"/>
                    <a:pt x="17279" y="4968"/>
                    <a:pt x="17333" y="4766"/>
                  </a:cubicBezTo>
                  <a:cubicBezTo>
                    <a:pt x="17420" y="4490"/>
                    <a:pt x="17366" y="4154"/>
                    <a:pt x="17165" y="3871"/>
                  </a:cubicBezTo>
                  <a:cubicBezTo>
                    <a:pt x="16969" y="3622"/>
                    <a:pt x="16693" y="3481"/>
                    <a:pt x="16384" y="3481"/>
                  </a:cubicBezTo>
                  <a:cubicBezTo>
                    <a:pt x="16155" y="3481"/>
                    <a:pt x="16020" y="3313"/>
                    <a:pt x="16020" y="3084"/>
                  </a:cubicBezTo>
                  <a:cubicBezTo>
                    <a:pt x="16047" y="2781"/>
                    <a:pt x="15906" y="2471"/>
                    <a:pt x="15650" y="2276"/>
                  </a:cubicBezTo>
                  <a:cubicBezTo>
                    <a:pt x="15459" y="2100"/>
                    <a:pt x="15232" y="2028"/>
                    <a:pt x="15010" y="2028"/>
                  </a:cubicBezTo>
                  <a:cubicBezTo>
                    <a:pt x="14942" y="2028"/>
                    <a:pt x="14875" y="2035"/>
                    <a:pt x="14809" y="2047"/>
                  </a:cubicBezTo>
                  <a:cubicBezTo>
                    <a:pt x="14786" y="2050"/>
                    <a:pt x="14764" y="2051"/>
                    <a:pt x="14742" y="2051"/>
                  </a:cubicBezTo>
                  <a:cubicBezTo>
                    <a:pt x="14549" y="2051"/>
                    <a:pt x="14389" y="1946"/>
                    <a:pt x="14364" y="1771"/>
                  </a:cubicBezTo>
                  <a:cubicBezTo>
                    <a:pt x="14304" y="1462"/>
                    <a:pt x="14109" y="1179"/>
                    <a:pt x="13833" y="1038"/>
                  </a:cubicBezTo>
                  <a:cubicBezTo>
                    <a:pt x="13678" y="967"/>
                    <a:pt x="13523" y="932"/>
                    <a:pt x="13372" y="932"/>
                  </a:cubicBezTo>
                  <a:cubicBezTo>
                    <a:pt x="13220" y="932"/>
                    <a:pt x="13072" y="967"/>
                    <a:pt x="12931" y="1038"/>
                  </a:cubicBezTo>
                  <a:cubicBezTo>
                    <a:pt x="12879" y="1061"/>
                    <a:pt x="12828" y="1071"/>
                    <a:pt x="12779" y="1071"/>
                  </a:cubicBezTo>
                  <a:cubicBezTo>
                    <a:pt x="12640" y="1071"/>
                    <a:pt x="12517" y="986"/>
                    <a:pt x="12453" y="842"/>
                  </a:cubicBezTo>
                  <a:cubicBezTo>
                    <a:pt x="12318" y="560"/>
                    <a:pt x="12063" y="338"/>
                    <a:pt x="11753" y="257"/>
                  </a:cubicBezTo>
                  <a:cubicBezTo>
                    <a:pt x="11686" y="244"/>
                    <a:pt x="11619" y="238"/>
                    <a:pt x="11551" y="238"/>
                  </a:cubicBezTo>
                  <a:cubicBezTo>
                    <a:pt x="11304" y="238"/>
                    <a:pt x="11059" y="320"/>
                    <a:pt x="10885" y="452"/>
                  </a:cubicBezTo>
                  <a:cubicBezTo>
                    <a:pt x="10813" y="512"/>
                    <a:pt x="10732" y="540"/>
                    <a:pt x="10654" y="540"/>
                  </a:cubicBezTo>
                  <a:cubicBezTo>
                    <a:pt x="10547" y="540"/>
                    <a:pt x="10446" y="488"/>
                    <a:pt x="10380" y="391"/>
                  </a:cubicBezTo>
                  <a:cubicBezTo>
                    <a:pt x="10185" y="142"/>
                    <a:pt x="9902" y="1"/>
                    <a:pt x="9565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6141964" y="1776238"/>
              <a:ext cx="1431729" cy="1434093"/>
            </a:xfrm>
            <a:custGeom>
              <a:rect b="b" l="l" r="r" t="t"/>
              <a:pathLst>
                <a:path extrusionOk="0" h="16377" w="16350">
                  <a:moveTo>
                    <a:pt x="8192" y="0"/>
                  </a:moveTo>
                  <a:cubicBezTo>
                    <a:pt x="3648" y="0"/>
                    <a:pt x="0" y="3675"/>
                    <a:pt x="0" y="8185"/>
                  </a:cubicBezTo>
                  <a:cubicBezTo>
                    <a:pt x="0" y="12701"/>
                    <a:pt x="3648" y="16376"/>
                    <a:pt x="8192" y="16376"/>
                  </a:cubicBezTo>
                  <a:cubicBezTo>
                    <a:pt x="12708" y="16376"/>
                    <a:pt x="16349" y="12701"/>
                    <a:pt x="16349" y="8185"/>
                  </a:cubicBezTo>
                  <a:cubicBezTo>
                    <a:pt x="16349" y="3675"/>
                    <a:pt x="12708" y="0"/>
                    <a:pt x="8192" y="0"/>
                  </a:cubicBezTo>
                  <a:close/>
                </a:path>
              </a:pathLst>
            </a:custGeom>
            <a:solidFill>
              <a:srgbClr val="182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6424276" y="2060913"/>
              <a:ext cx="864729" cy="864729"/>
            </a:xfrm>
            <a:custGeom>
              <a:rect b="b" l="l" r="r" t="t"/>
              <a:pathLst>
                <a:path extrusionOk="0" h="9875" w="9875">
                  <a:moveTo>
                    <a:pt x="4941" y="0"/>
                  </a:moveTo>
                  <a:cubicBezTo>
                    <a:pt x="2221" y="0"/>
                    <a:pt x="0" y="2215"/>
                    <a:pt x="0" y="4934"/>
                  </a:cubicBezTo>
                  <a:cubicBezTo>
                    <a:pt x="0" y="7660"/>
                    <a:pt x="2221" y="9874"/>
                    <a:pt x="4941" y="9874"/>
                  </a:cubicBezTo>
                  <a:cubicBezTo>
                    <a:pt x="7660" y="9874"/>
                    <a:pt x="9874" y="7660"/>
                    <a:pt x="9874" y="4934"/>
                  </a:cubicBezTo>
                  <a:cubicBezTo>
                    <a:pt x="9874" y="2215"/>
                    <a:pt x="7660" y="0"/>
                    <a:pt x="4941" y="0"/>
                  </a:cubicBezTo>
                  <a:close/>
                </a:path>
              </a:pathLst>
            </a:custGeom>
            <a:solidFill>
              <a:srgbClr val="134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7156236" y="3005042"/>
              <a:ext cx="107971" cy="65150"/>
            </a:xfrm>
            <a:custGeom>
              <a:rect b="b" l="l" r="r" t="t"/>
              <a:pathLst>
                <a:path extrusionOk="0" h="744" w="1233">
                  <a:moveTo>
                    <a:pt x="404" y="0"/>
                  </a:moveTo>
                  <a:cubicBezTo>
                    <a:pt x="225" y="0"/>
                    <a:pt x="99" y="85"/>
                    <a:pt x="28" y="129"/>
                  </a:cubicBezTo>
                  <a:cubicBezTo>
                    <a:pt x="1" y="156"/>
                    <a:pt x="1" y="243"/>
                    <a:pt x="55" y="243"/>
                  </a:cubicBezTo>
                  <a:cubicBezTo>
                    <a:pt x="196" y="297"/>
                    <a:pt x="450" y="411"/>
                    <a:pt x="645" y="412"/>
                  </a:cubicBezTo>
                  <a:lnTo>
                    <a:pt x="645" y="412"/>
                  </a:lnTo>
                  <a:cubicBezTo>
                    <a:pt x="620" y="412"/>
                    <a:pt x="354" y="410"/>
                    <a:pt x="142" y="378"/>
                  </a:cubicBezTo>
                  <a:cubicBezTo>
                    <a:pt x="135" y="374"/>
                    <a:pt x="128" y="373"/>
                    <a:pt x="121" y="373"/>
                  </a:cubicBezTo>
                  <a:cubicBezTo>
                    <a:pt x="75" y="373"/>
                    <a:pt x="36" y="445"/>
                    <a:pt x="88" y="492"/>
                  </a:cubicBezTo>
                  <a:cubicBezTo>
                    <a:pt x="191" y="612"/>
                    <a:pt x="367" y="744"/>
                    <a:pt x="622" y="744"/>
                  </a:cubicBezTo>
                  <a:cubicBezTo>
                    <a:pt x="784" y="744"/>
                    <a:pt x="978" y="690"/>
                    <a:pt x="1206" y="546"/>
                  </a:cubicBezTo>
                  <a:cubicBezTo>
                    <a:pt x="1233" y="519"/>
                    <a:pt x="1233" y="492"/>
                    <a:pt x="1206" y="439"/>
                  </a:cubicBezTo>
                  <a:cubicBezTo>
                    <a:pt x="1098" y="324"/>
                    <a:pt x="815" y="75"/>
                    <a:pt x="533" y="14"/>
                  </a:cubicBezTo>
                  <a:cubicBezTo>
                    <a:pt x="487" y="5"/>
                    <a:pt x="444" y="0"/>
                    <a:pt x="404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7109739" y="2886041"/>
              <a:ext cx="73732" cy="107971"/>
            </a:xfrm>
            <a:custGeom>
              <a:rect b="b" l="l" r="r" t="t"/>
              <a:pathLst>
                <a:path extrusionOk="0" h="1233" w="842">
                  <a:moveTo>
                    <a:pt x="619" y="0"/>
                  </a:moveTo>
                  <a:cubicBezTo>
                    <a:pt x="0" y="310"/>
                    <a:pt x="0" y="727"/>
                    <a:pt x="81" y="1010"/>
                  </a:cubicBezTo>
                  <a:cubicBezTo>
                    <a:pt x="81" y="1037"/>
                    <a:pt x="110" y="1050"/>
                    <a:pt x="142" y="1050"/>
                  </a:cubicBezTo>
                  <a:cubicBezTo>
                    <a:pt x="174" y="1050"/>
                    <a:pt x="209" y="1037"/>
                    <a:pt x="222" y="1010"/>
                  </a:cubicBezTo>
                  <a:cubicBezTo>
                    <a:pt x="283" y="788"/>
                    <a:pt x="451" y="559"/>
                    <a:pt x="451" y="559"/>
                  </a:cubicBezTo>
                  <a:lnTo>
                    <a:pt x="451" y="559"/>
                  </a:lnTo>
                  <a:cubicBezTo>
                    <a:pt x="337" y="727"/>
                    <a:pt x="283" y="1010"/>
                    <a:pt x="283" y="1151"/>
                  </a:cubicBezTo>
                  <a:cubicBezTo>
                    <a:pt x="249" y="1205"/>
                    <a:pt x="310" y="1232"/>
                    <a:pt x="364" y="1232"/>
                  </a:cubicBezTo>
                  <a:cubicBezTo>
                    <a:pt x="478" y="1178"/>
                    <a:pt x="646" y="1098"/>
                    <a:pt x="727" y="869"/>
                  </a:cubicBezTo>
                  <a:cubicBezTo>
                    <a:pt x="842" y="593"/>
                    <a:pt x="754" y="223"/>
                    <a:pt x="700" y="54"/>
                  </a:cubicBezTo>
                  <a:cubicBezTo>
                    <a:pt x="700" y="0"/>
                    <a:pt x="646" y="0"/>
                    <a:pt x="619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237585" y="2940243"/>
              <a:ext cx="112699" cy="64099"/>
            </a:xfrm>
            <a:custGeom>
              <a:rect b="b" l="l" r="r" t="t"/>
              <a:pathLst>
                <a:path extrusionOk="0" h="732" w="1287">
                  <a:moveTo>
                    <a:pt x="506" y="1"/>
                  </a:moveTo>
                  <a:cubicBezTo>
                    <a:pt x="250" y="1"/>
                    <a:pt x="108" y="108"/>
                    <a:pt x="28" y="223"/>
                  </a:cubicBezTo>
                  <a:cubicBezTo>
                    <a:pt x="1" y="250"/>
                    <a:pt x="28" y="310"/>
                    <a:pt x="82" y="337"/>
                  </a:cubicBezTo>
                  <a:cubicBezTo>
                    <a:pt x="181" y="356"/>
                    <a:pt x="335" y="375"/>
                    <a:pt x="488" y="375"/>
                  </a:cubicBezTo>
                  <a:cubicBezTo>
                    <a:pt x="552" y="375"/>
                    <a:pt x="615" y="372"/>
                    <a:pt x="674" y="364"/>
                  </a:cubicBezTo>
                  <a:lnTo>
                    <a:pt x="674" y="364"/>
                  </a:lnTo>
                  <a:cubicBezTo>
                    <a:pt x="674" y="364"/>
                    <a:pt x="466" y="423"/>
                    <a:pt x="284" y="423"/>
                  </a:cubicBezTo>
                  <a:cubicBezTo>
                    <a:pt x="254" y="423"/>
                    <a:pt x="224" y="422"/>
                    <a:pt x="196" y="418"/>
                  </a:cubicBezTo>
                  <a:cubicBezTo>
                    <a:pt x="108" y="418"/>
                    <a:pt x="82" y="505"/>
                    <a:pt x="135" y="559"/>
                  </a:cubicBezTo>
                  <a:cubicBezTo>
                    <a:pt x="252" y="645"/>
                    <a:pt x="404" y="731"/>
                    <a:pt x="595" y="731"/>
                  </a:cubicBezTo>
                  <a:cubicBezTo>
                    <a:pt x="779" y="731"/>
                    <a:pt x="999" y="652"/>
                    <a:pt x="1259" y="418"/>
                  </a:cubicBezTo>
                  <a:cubicBezTo>
                    <a:pt x="1286" y="391"/>
                    <a:pt x="1286" y="337"/>
                    <a:pt x="1259" y="310"/>
                  </a:cubicBezTo>
                  <a:cubicBezTo>
                    <a:pt x="1118" y="223"/>
                    <a:pt x="808" y="1"/>
                    <a:pt x="506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7171035" y="2820804"/>
              <a:ext cx="78460" cy="110423"/>
            </a:xfrm>
            <a:custGeom>
              <a:rect b="b" l="l" r="r" t="t"/>
              <a:pathLst>
                <a:path extrusionOk="0" h="1261" w="896">
                  <a:moveTo>
                    <a:pt x="608" y="1"/>
                  </a:moveTo>
                  <a:cubicBezTo>
                    <a:pt x="590" y="1"/>
                    <a:pt x="573" y="7"/>
                    <a:pt x="559" y="18"/>
                  </a:cubicBezTo>
                  <a:cubicBezTo>
                    <a:pt x="0" y="409"/>
                    <a:pt x="88" y="833"/>
                    <a:pt x="222" y="1082"/>
                  </a:cubicBezTo>
                  <a:cubicBezTo>
                    <a:pt x="235" y="1102"/>
                    <a:pt x="255" y="1111"/>
                    <a:pt x="274" y="1111"/>
                  </a:cubicBezTo>
                  <a:cubicBezTo>
                    <a:pt x="306" y="1111"/>
                    <a:pt x="337" y="1088"/>
                    <a:pt x="337" y="1055"/>
                  </a:cubicBezTo>
                  <a:cubicBezTo>
                    <a:pt x="391" y="833"/>
                    <a:pt x="505" y="577"/>
                    <a:pt x="505" y="577"/>
                  </a:cubicBezTo>
                  <a:lnTo>
                    <a:pt x="505" y="577"/>
                  </a:lnTo>
                  <a:cubicBezTo>
                    <a:pt x="424" y="772"/>
                    <a:pt x="424" y="1055"/>
                    <a:pt x="424" y="1196"/>
                  </a:cubicBezTo>
                  <a:cubicBezTo>
                    <a:pt x="424" y="1236"/>
                    <a:pt x="453" y="1261"/>
                    <a:pt x="490" y="1261"/>
                  </a:cubicBezTo>
                  <a:cubicBezTo>
                    <a:pt x="503" y="1261"/>
                    <a:pt x="517" y="1257"/>
                    <a:pt x="532" y="1250"/>
                  </a:cubicBezTo>
                  <a:cubicBezTo>
                    <a:pt x="619" y="1196"/>
                    <a:pt x="788" y="1082"/>
                    <a:pt x="842" y="833"/>
                  </a:cubicBezTo>
                  <a:cubicBezTo>
                    <a:pt x="895" y="550"/>
                    <a:pt x="761" y="187"/>
                    <a:pt x="673" y="45"/>
                  </a:cubicBezTo>
                  <a:cubicBezTo>
                    <a:pt x="657" y="14"/>
                    <a:pt x="632" y="1"/>
                    <a:pt x="608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305973" y="2853291"/>
              <a:ext cx="115589" cy="63049"/>
            </a:xfrm>
            <a:custGeom>
              <a:rect b="b" l="l" r="r" t="t"/>
              <a:pathLst>
                <a:path extrusionOk="0" h="720" w="1320">
                  <a:moveTo>
                    <a:pt x="578" y="0"/>
                  </a:moveTo>
                  <a:cubicBezTo>
                    <a:pt x="536" y="0"/>
                    <a:pt x="493" y="4"/>
                    <a:pt x="451" y="11"/>
                  </a:cubicBezTo>
                  <a:cubicBezTo>
                    <a:pt x="229" y="38"/>
                    <a:pt x="88" y="179"/>
                    <a:pt x="27" y="294"/>
                  </a:cubicBezTo>
                  <a:cubicBezTo>
                    <a:pt x="1" y="347"/>
                    <a:pt x="27" y="401"/>
                    <a:pt x="88" y="401"/>
                  </a:cubicBezTo>
                  <a:cubicBezTo>
                    <a:pt x="229" y="401"/>
                    <a:pt x="505" y="401"/>
                    <a:pt x="701" y="347"/>
                  </a:cubicBezTo>
                  <a:lnTo>
                    <a:pt x="701" y="347"/>
                  </a:lnTo>
                  <a:cubicBezTo>
                    <a:pt x="700" y="347"/>
                    <a:pt x="451" y="462"/>
                    <a:pt x="229" y="489"/>
                  </a:cubicBezTo>
                  <a:cubicBezTo>
                    <a:pt x="142" y="489"/>
                    <a:pt x="142" y="570"/>
                    <a:pt x="196" y="630"/>
                  </a:cubicBezTo>
                  <a:cubicBezTo>
                    <a:pt x="289" y="674"/>
                    <a:pt x="414" y="719"/>
                    <a:pt x="559" y="719"/>
                  </a:cubicBezTo>
                  <a:cubicBezTo>
                    <a:pt x="771" y="719"/>
                    <a:pt x="1026" y="624"/>
                    <a:pt x="1293" y="294"/>
                  </a:cubicBezTo>
                  <a:cubicBezTo>
                    <a:pt x="1320" y="260"/>
                    <a:pt x="1293" y="206"/>
                    <a:pt x="1266" y="179"/>
                  </a:cubicBezTo>
                  <a:cubicBezTo>
                    <a:pt x="1120" y="133"/>
                    <a:pt x="849" y="0"/>
                    <a:pt x="57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7225238" y="2744360"/>
              <a:ext cx="76096" cy="111473"/>
            </a:xfrm>
            <a:custGeom>
              <a:rect b="b" l="l" r="r" t="t"/>
              <a:pathLst>
                <a:path extrusionOk="0" h="1273" w="869">
                  <a:moveTo>
                    <a:pt x="521" y="1"/>
                  </a:moveTo>
                  <a:cubicBezTo>
                    <a:pt x="506" y="1"/>
                    <a:pt x="490" y="9"/>
                    <a:pt x="478" y="23"/>
                  </a:cubicBezTo>
                  <a:cubicBezTo>
                    <a:pt x="0" y="528"/>
                    <a:pt x="142" y="918"/>
                    <a:pt x="310" y="1140"/>
                  </a:cubicBezTo>
                  <a:cubicBezTo>
                    <a:pt x="320" y="1163"/>
                    <a:pt x="338" y="1173"/>
                    <a:pt x="356" y="1173"/>
                  </a:cubicBezTo>
                  <a:cubicBezTo>
                    <a:pt x="386" y="1173"/>
                    <a:pt x="418" y="1147"/>
                    <a:pt x="418" y="1114"/>
                  </a:cubicBezTo>
                  <a:cubicBezTo>
                    <a:pt x="418" y="911"/>
                    <a:pt x="490" y="659"/>
                    <a:pt x="503" y="615"/>
                  </a:cubicBezTo>
                  <a:lnTo>
                    <a:pt x="503" y="615"/>
                  </a:lnTo>
                  <a:cubicBezTo>
                    <a:pt x="446" y="810"/>
                    <a:pt x="506" y="1088"/>
                    <a:pt x="532" y="1228"/>
                  </a:cubicBezTo>
                  <a:cubicBezTo>
                    <a:pt x="532" y="1260"/>
                    <a:pt x="551" y="1273"/>
                    <a:pt x="578" y="1273"/>
                  </a:cubicBezTo>
                  <a:cubicBezTo>
                    <a:pt x="598" y="1273"/>
                    <a:pt x="621" y="1266"/>
                    <a:pt x="647" y="1255"/>
                  </a:cubicBezTo>
                  <a:cubicBezTo>
                    <a:pt x="727" y="1201"/>
                    <a:pt x="869" y="1060"/>
                    <a:pt x="869" y="804"/>
                  </a:cubicBezTo>
                  <a:cubicBezTo>
                    <a:pt x="869" y="494"/>
                    <a:pt x="673" y="191"/>
                    <a:pt x="559" y="50"/>
                  </a:cubicBezTo>
                  <a:cubicBezTo>
                    <a:pt x="559" y="15"/>
                    <a:pt x="541" y="1"/>
                    <a:pt x="521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7362541" y="2752679"/>
              <a:ext cx="100878" cy="58495"/>
            </a:xfrm>
            <a:custGeom>
              <a:rect b="b" l="l" r="r" t="t"/>
              <a:pathLst>
                <a:path extrusionOk="0" h="668" w="1152">
                  <a:moveTo>
                    <a:pt x="617" y="1"/>
                  </a:moveTo>
                  <a:cubicBezTo>
                    <a:pt x="532" y="1"/>
                    <a:pt x="445" y="10"/>
                    <a:pt x="364" y="36"/>
                  </a:cubicBezTo>
                  <a:cubicBezTo>
                    <a:pt x="142" y="96"/>
                    <a:pt x="55" y="265"/>
                    <a:pt x="28" y="345"/>
                  </a:cubicBezTo>
                  <a:cubicBezTo>
                    <a:pt x="1" y="399"/>
                    <a:pt x="55" y="460"/>
                    <a:pt x="88" y="460"/>
                  </a:cubicBezTo>
                  <a:cubicBezTo>
                    <a:pt x="223" y="433"/>
                    <a:pt x="452" y="372"/>
                    <a:pt x="620" y="292"/>
                  </a:cubicBezTo>
                  <a:lnTo>
                    <a:pt x="620" y="292"/>
                  </a:lnTo>
                  <a:cubicBezTo>
                    <a:pt x="620" y="292"/>
                    <a:pt x="425" y="433"/>
                    <a:pt x="223" y="487"/>
                  </a:cubicBezTo>
                  <a:cubicBezTo>
                    <a:pt x="169" y="514"/>
                    <a:pt x="169" y="601"/>
                    <a:pt x="223" y="628"/>
                  </a:cubicBezTo>
                  <a:cubicBezTo>
                    <a:pt x="295" y="651"/>
                    <a:pt x="375" y="667"/>
                    <a:pt x="459" y="667"/>
                  </a:cubicBezTo>
                  <a:cubicBezTo>
                    <a:pt x="676" y="667"/>
                    <a:pt x="921" y="560"/>
                    <a:pt x="1125" y="177"/>
                  </a:cubicBezTo>
                  <a:cubicBezTo>
                    <a:pt x="1152" y="123"/>
                    <a:pt x="1125" y="96"/>
                    <a:pt x="1098" y="63"/>
                  </a:cubicBezTo>
                  <a:cubicBezTo>
                    <a:pt x="983" y="44"/>
                    <a:pt x="802" y="1"/>
                    <a:pt x="617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7274187" y="2670455"/>
              <a:ext cx="76096" cy="97988"/>
            </a:xfrm>
            <a:custGeom>
              <a:rect b="b" l="l" r="r" t="t"/>
              <a:pathLst>
                <a:path extrusionOk="0" h="1119" w="869">
                  <a:moveTo>
                    <a:pt x="394" y="1"/>
                  </a:moveTo>
                  <a:cubicBezTo>
                    <a:pt x="372" y="1"/>
                    <a:pt x="350" y="9"/>
                    <a:pt x="337" y="26"/>
                  </a:cubicBezTo>
                  <a:cubicBezTo>
                    <a:pt x="0" y="531"/>
                    <a:pt x="168" y="867"/>
                    <a:pt x="364" y="1035"/>
                  </a:cubicBezTo>
                  <a:cubicBezTo>
                    <a:pt x="371" y="1051"/>
                    <a:pt x="384" y="1058"/>
                    <a:pt x="399" y="1058"/>
                  </a:cubicBezTo>
                  <a:cubicBezTo>
                    <a:pt x="434" y="1058"/>
                    <a:pt x="478" y="1018"/>
                    <a:pt x="478" y="975"/>
                  </a:cubicBezTo>
                  <a:cubicBezTo>
                    <a:pt x="451" y="780"/>
                    <a:pt x="478" y="531"/>
                    <a:pt x="478" y="531"/>
                  </a:cubicBezTo>
                  <a:cubicBezTo>
                    <a:pt x="478" y="726"/>
                    <a:pt x="532" y="948"/>
                    <a:pt x="592" y="1062"/>
                  </a:cubicBezTo>
                  <a:cubicBezTo>
                    <a:pt x="592" y="1096"/>
                    <a:pt x="623" y="1119"/>
                    <a:pt x="653" y="1119"/>
                  </a:cubicBezTo>
                  <a:cubicBezTo>
                    <a:pt x="672" y="1119"/>
                    <a:pt x="690" y="1110"/>
                    <a:pt x="700" y="1089"/>
                  </a:cubicBezTo>
                  <a:cubicBezTo>
                    <a:pt x="788" y="1002"/>
                    <a:pt x="868" y="867"/>
                    <a:pt x="814" y="638"/>
                  </a:cubicBezTo>
                  <a:cubicBezTo>
                    <a:pt x="788" y="389"/>
                    <a:pt x="559" y="134"/>
                    <a:pt x="451" y="26"/>
                  </a:cubicBezTo>
                  <a:cubicBezTo>
                    <a:pt x="438" y="9"/>
                    <a:pt x="416" y="1"/>
                    <a:pt x="394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7400106" y="2643485"/>
              <a:ext cx="90457" cy="59196"/>
            </a:xfrm>
            <a:custGeom>
              <a:rect b="b" l="l" r="r" t="t"/>
              <a:pathLst>
                <a:path extrusionOk="0" h="676" w="1033">
                  <a:moveTo>
                    <a:pt x="696" y="0"/>
                  </a:moveTo>
                  <a:cubicBezTo>
                    <a:pt x="560" y="0"/>
                    <a:pt x="404" y="24"/>
                    <a:pt x="272" y="105"/>
                  </a:cubicBezTo>
                  <a:cubicBezTo>
                    <a:pt x="103" y="192"/>
                    <a:pt x="23" y="334"/>
                    <a:pt x="23" y="442"/>
                  </a:cubicBezTo>
                  <a:cubicBezTo>
                    <a:pt x="1" y="491"/>
                    <a:pt x="33" y="536"/>
                    <a:pt x="75" y="536"/>
                  </a:cubicBezTo>
                  <a:cubicBezTo>
                    <a:pt x="84" y="536"/>
                    <a:pt x="94" y="534"/>
                    <a:pt x="103" y="529"/>
                  </a:cubicBezTo>
                  <a:cubicBezTo>
                    <a:pt x="217" y="502"/>
                    <a:pt x="435" y="416"/>
                    <a:pt x="551" y="304"/>
                  </a:cubicBezTo>
                  <a:lnTo>
                    <a:pt x="551" y="304"/>
                  </a:lnTo>
                  <a:cubicBezTo>
                    <a:pt x="527" y="327"/>
                    <a:pt x="397" y="452"/>
                    <a:pt x="245" y="556"/>
                  </a:cubicBezTo>
                  <a:cubicBezTo>
                    <a:pt x="191" y="583"/>
                    <a:pt x="191" y="670"/>
                    <a:pt x="272" y="670"/>
                  </a:cubicBezTo>
                  <a:cubicBezTo>
                    <a:pt x="299" y="674"/>
                    <a:pt x="329" y="676"/>
                    <a:pt x="359" y="676"/>
                  </a:cubicBezTo>
                  <a:cubicBezTo>
                    <a:pt x="580" y="676"/>
                    <a:pt x="861" y="572"/>
                    <a:pt x="1032" y="105"/>
                  </a:cubicBezTo>
                  <a:cubicBezTo>
                    <a:pt x="1032" y="78"/>
                    <a:pt x="1005" y="24"/>
                    <a:pt x="945" y="24"/>
                  </a:cubicBezTo>
                  <a:cubicBezTo>
                    <a:pt x="885" y="13"/>
                    <a:pt x="796" y="0"/>
                    <a:pt x="696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7305973" y="2586655"/>
              <a:ext cx="73732" cy="87130"/>
            </a:xfrm>
            <a:custGeom>
              <a:rect b="b" l="l" r="r" t="t"/>
              <a:pathLst>
                <a:path extrusionOk="0" h="995" w="842">
                  <a:moveTo>
                    <a:pt x="337" y="0"/>
                  </a:moveTo>
                  <a:cubicBezTo>
                    <a:pt x="310" y="0"/>
                    <a:pt x="256" y="0"/>
                    <a:pt x="229" y="54"/>
                  </a:cubicBezTo>
                  <a:cubicBezTo>
                    <a:pt x="1" y="559"/>
                    <a:pt x="229" y="841"/>
                    <a:pt x="398" y="949"/>
                  </a:cubicBezTo>
                  <a:cubicBezTo>
                    <a:pt x="414" y="967"/>
                    <a:pt x="432" y="974"/>
                    <a:pt x="449" y="974"/>
                  </a:cubicBezTo>
                  <a:cubicBezTo>
                    <a:pt x="490" y="974"/>
                    <a:pt x="524" y="933"/>
                    <a:pt x="505" y="895"/>
                  </a:cubicBezTo>
                  <a:cubicBezTo>
                    <a:pt x="452" y="700"/>
                    <a:pt x="451" y="505"/>
                    <a:pt x="451" y="505"/>
                  </a:cubicBezTo>
                  <a:lnTo>
                    <a:pt x="451" y="505"/>
                  </a:lnTo>
                  <a:cubicBezTo>
                    <a:pt x="478" y="673"/>
                    <a:pt x="566" y="841"/>
                    <a:pt x="620" y="949"/>
                  </a:cubicBezTo>
                  <a:cubicBezTo>
                    <a:pt x="633" y="979"/>
                    <a:pt x="662" y="995"/>
                    <a:pt x="690" y="995"/>
                  </a:cubicBezTo>
                  <a:cubicBezTo>
                    <a:pt x="719" y="995"/>
                    <a:pt x="748" y="979"/>
                    <a:pt x="761" y="949"/>
                  </a:cubicBezTo>
                  <a:cubicBezTo>
                    <a:pt x="815" y="868"/>
                    <a:pt x="842" y="727"/>
                    <a:pt x="788" y="532"/>
                  </a:cubicBezTo>
                  <a:cubicBezTo>
                    <a:pt x="701" y="310"/>
                    <a:pt x="478" y="108"/>
                    <a:pt x="337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7419108" y="2530000"/>
              <a:ext cx="73819" cy="61385"/>
            </a:xfrm>
            <a:custGeom>
              <a:rect b="b" l="l" r="r" t="t"/>
              <a:pathLst>
                <a:path extrusionOk="0" h="701" w="843">
                  <a:moveTo>
                    <a:pt x="755" y="1"/>
                  </a:moveTo>
                  <a:cubicBezTo>
                    <a:pt x="620" y="1"/>
                    <a:pt x="337" y="55"/>
                    <a:pt x="169" y="196"/>
                  </a:cubicBezTo>
                  <a:cubicBezTo>
                    <a:pt x="28" y="284"/>
                    <a:pt x="1" y="418"/>
                    <a:pt x="1" y="506"/>
                  </a:cubicBezTo>
                  <a:cubicBezTo>
                    <a:pt x="1" y="560"/>
                    <a:pt x="55" y="587"/>
                    <a:pt x="115" y="587"/>
                  </a:cubicBezTo>
                  <a:cubicBezTo>
                    <a:pt x="196" y="533"/>
                    <a:pt x="364" y="418"/>
                    <a:pt x="452" y="311"/>
                  </a:cubicBezTo>
                  <a:lnTo>
                    <a:pt x="452" y="311"/>
                  </a:lnTo>
                  <a:cubicBezTo>
                    <a:pt x="452" y="311"/>
                    <a:pt x="364" y="452"/>
                    <a:pt x="223" y="560"/>
                  </a:cubicBezTo>
                  <a:cubicBezTo>
                    <a:pt x="169" y="620"/>
                    <a:pt x="223" y="701"/>
                    <a:pt x="284" y="701"/>
                  </a:cubicBezTo>
                  <a:cubicBezTo>
                    <a:pt x="479" y="674"/>
                    <a:pt x="755" y="560"/>
                    <a:pt x="815" y="82"/>
                  </a:cubicBezTo>
                  <a:cubicBezTo>
                    <a:pt x="842" y="55"/>
                    <a:pt x="788" y="1"/>
                    <a:pt x="75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7330754" y="2501979"/>
              <a:ext cx="63749" cy="72944"/>
            </a:xfrm>
            <a:custGeom>
              <a:rect b="b" l="l" r="r" t="t"/>
              <a:pathLst>
                <a:path extrusionOk="0" h="833" w="728">
                  <a:moveTo>
                    <a:pt x="157" y="1"/>
                  </a:moveTo>
                  <a:cubicBezTo>
                    <a:pt x="127" y="1"/>
                    <a:pt x="106" y="26"/>
                    <a:pt x="81" y="65"/>
                  </a:cubicBezTo>
                  <a:cubicBezTo>
                    <a:pt x="0" y="516"/>
                    <a:pt x="195" y="738"/>
                    <a:pt x="364" y="826"/>
                  </a:cubicBezTo>
                  <a:cubicBezTo>
                    <a:pt x="373" y="831"/>
                    <a:pt x="384" y="833"/>
                    <a:pt x="395" y="833"/>
                  </a:cubicBezTo>
                  <a:cubicBezTo>
                    <a:pt x="445" y="833"/>
                    <a:pt x="495" y="788"/>
                    <a:pt x="451" y="738"/>
                  </a:cubicBezTo>
                  <a:cubicBezTo>
                    <a:pt x="391" y="604"/>
                    <a:pt x="337" y="402"/>
                    <a:pt x="337" y="402"/>
                  </a:cubicBezTo>
                  <a:lnTo>
                    <a:pt x="337" y="402"/>
                  </a:lnTo>
                  <a:cubicBezTo>
                    <a:pt x="391" y="543"/>
                    <a:pt x="505" y="711"/>
                    <a:pt x="586" y="799"/>
                  </a:cubicBezTo>
                  <a:cubicBezTo>
                    <a:pt x="600" y="810"/>
                    <a:pt x="617" y="817"/>
                    <a:pt x="635" y="817"/>
                  </a:cubicBezTo>
                  <a:cubicBezTo>
                    <a:pt x="659" y="817"/>
                    <a:pt x="684" y="803"/>
                    <a:pt x="700" y="772"/>
                  </a:cubicBezTo>
                  <a:cubicBezTo>
                    <a:pt x="727" y="684"/>
                    <a:pt x="727" y="543"/>
                    <a:pt x="673" y="402"/>
                  </a:cubicBezTo>
                  <a:cubicBezTo>
                    <a:pt x="559" y="207"/>
                    <a:pt x="310" y="65"/>
                    <a:pt x="195" y="11"/>
                  </a:cubicBezTo>
                  <a:cubicBezTo>
                    <a:pt x="181" y="4"/>
                    <a:pt x="168" y="1"/>
                    <a:pt x="157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7416744" y="2412137"/>
              <a:ext cx="73819" cy="74257"/>
            </a:xfrm>
            <a:custGeom>
              <a:rect b="b" l="l" r="r" t="t"/>
              <a:pathLst>
                <a:path extrusionOk="0" h="848" w="843">
                  <a:moveTo>
                    <a:pt x="755" y="1"/>
                  </a:moveTo>
                  <a:cubicBezTo>
                    <a:pt x="587" y="55"/>
                    <a:pt x="311" y="142"/>
                    <a:pt x="142" y="310"/>
                  </a:cubicBezTo>
                  <a:cubicBezTo>
                    <a:pt x="28" y="479"/>
                    <a:pt x="1" y="620"/>
                    <a:pt x="28" y="701"/>
                  </a:cubicBezTo>
                  <a:cubicBezTo>
                    <a:pt x="28" y="740"/>
                    <a:pt x="56" y="768"/>
                    <a:pt x="95" y="768"/>
                  </a:cubicBezTo>
                  <a:cubicBezTo>
                    <a:pt x="109" y="768"/>
                    <a:pt x="126" y="764"/>
                    <a:pt x="142" y="755"/>
                  </a:cubicBezTo>
                  <a:cubicBezTo>
                    <a:pt x="250" y="674"/>
                    <a:pt x="391" y="533"/>
                    <a:pt x="479" y="418"/>
                  </a:cubicBezTo>
                  <a:lnTo>
                    <a:pt x="479" y="418"/>
                  </a:lnTo>
                  <a:cubicBezTo>
                    <a:pt x="479" y="418"/>
                    <a:pt x="391" y="586"/>
                    <a:pt x="277" y="728"/>
                  </a:cubicBezTo>
                  <a:cubicBezTo>
                    <a:pt x="230" y="780"/>
                    <a:pt x="264" y="848"/>
                    <a:pt x="313" y="848"/>
                  </a:cubicBezTo>
                  <a:cubicBezTo>
                    <a:pt x="321" y="848"/>
                    <a:pt x="329" y="846"/>
                    <a:pt x="337" y="842"/>
                  </a:cubicBezTo>
                  <a:cubicBezTo>
                    <a:pt x="560" y="788"/>
                    <a:pt x="842" y="620"/>
                    <a:pt x="842" y="82"/>
                  </a:cubicBezTo>
                  <a:cubicBezTo>
                    <a:pt x="842" y="28"/>
                    <a:pt x="782" y="1"/>
                    <a:pt x="75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7318320" y="2409773"/>
              <a:ext cx="71455" cy="74257"/>
            </a:xfrm>
            <a:custGeom>
              <a:rect b="b" l="l" r="r" t="t"/>
              <a:pathLst>
                <a:path extrusionOk="0" h="848" w="816">
                  <a:moveTo>
                    <a:pt x="115" y="1"/>
                  </a:moveTo>
                  <a:cubicBezTo>
                    <a:pt x="55" y="1"/>
                    <a:pt x="28" y="28"/>
                    <a:pt x="28" y="55"/>
                  </a:cubicBezTo>
                  <a:cubicBezTo>
                    <a:pt x="1" y="613"/>
                    <a:pt x="257" y="782"/>
                    <a:pt x="479" y="842"/>
                  </a:cubicBezTo>
                  <a:cubicBezTo>
                    <a:pt x="486" y="846"/>
                    <a:pt x="493" y="847"/>
                    <a:pt x="500" y="847"/>
                  </a:cubicBezTo>
                  <a:cubicBezTo>
                    <a:pt x="547" y="847"/>
                    <a:pt x="589" y="775"/>
                    <a:pt x="560" y="728"/>
                  </a:cubicBezTo>
                  <a:cubicBezTo>
                    <a:pt x="452" y="587"/>
                    <a:pt x="364" y="418"/>
                    <a:pt x="364" y="418"/>
                  </a:cubicBezTo>
                  <a:lnTo>
                    <a:pt x="364" y="418"/>
                  </a:lnTo>
                  <a:cubicBezTo>
                    <a:pt x="452" y="560"/>
                    <a:pt x="593" y="701"/>
                    <a:pt x="674" y="782"/>
                  </a:cubicBezTo>
                  <a:cubicBezTo>
                    <a:pt x="689" y="791"/>
                    <a:pt x="704" y="795"/>
                    <a:pt x="719" y="795"/>
                  </a:cubicBezTo>
                  <a:cubicBezTo>
                    <a:pt x="759" y="795"/>
                    <a:pt x="796" y="767"/>
                    <a:pt x="815" y="728"/>
                  </a:cubicBezTo>
                  <a:cubicBezTo>
                    <a:pt x="815" y="647"/>
                    <a:pt x="815" y="479"/>
                    <a:pt x="701" y="337"/>
                  </a:cubicBezTo>
                  <a:cubicBezTo>
                    <a:pt x="533" y="142"/>
                    <a:pt x="257" y="55"/>
                    <a:pt x="11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7394414" y="2308110"/>
              <a:ext cx="54292" cy="60597"/>
            </a:xfrm>
            <a:custGeom>
              <a:rect b="b" l="l" r="r" t="t"/>
              <a:pathLst>
                <a:path extrusionOk="0" h="692" w="620">
                  <a:moveTo>
                    <a:pt x="505" y="0"/>
                  </a:moveTo>
                  <a:cubicBezTo>
                    <a:pt x="495" y="0"/>
                    <a:pt x="485" y="4"/>
                    <a:pt x="478" y="11"/>
                  </a:cubicBezTo>
                  <a:cubicBezTo>
                    <a:pt x="364" y="65"/>
                    <a:pt x="141" y="179"/>
                    <a:pt x="61" y="321"/>
                  </a:cubicBezTo>
                  <a:cubicBezTo>
                    <a:pt x="0" y="428"/>
                    <a:pt x="0" y="543"/>
                    <a:pt x="0" y="630"/>
                  </a:cubicBezTo>
                  <a:cubicBezTo>
                    <a:pt x="16" y="662"/>
                    <a:pt x="43" y="675"/>
                    <a:pt x="74" y="675"/>
                  </a:cubicBezTo>
                  <a:cubicBezTo>
                    <a:pt x="96" y="675"/>
                    <a:pt x="119" y="668"/>
                    <a:pt x="141" y="657"/>
                  </a:cubicBezTo>
                  <a:cubicBezTo>
                    <a:pt x="195" y="570"/>
                    <a:pt x="283" y="462"/>
                    <a:pt x="337" y="347"/>
                  </a:cubicBezTo>
                  <a:lnTo>
                    <a:pt x="337" y="347"/>
                  </a:lnTo>
                  <a:cubicBezTo>
                    <a:pt x="337" y="348"/>
                    <a:pt x="283" y="489"/>
                    <a:pt x="229" y="597"/>
                  </a:cubicBezTo>
                  <a:cubicBezTo>
                    <a:pt x="201" y="646"/>
                    <a:pt x="255" y="691"/>
                    <a:pt x="305" y="691"/>
                  </a:cubicBezTo>
                  <a:cubicBezTo>
                    <a:pt x="316" y="691"/>
                    <a:pt x="327" y="689"/>
                    <a:pt x="337" y="684"/>
                  </a:cubicBezTo>
                  <a:cubicBezTo>
                    <a:pt x="478" y="597"/>
                    <a:pt x="619" y="428"/>
                    <a:pt x="566" y="65"/>
                  </a:cubicBezTo>
                  <a:cubicBezTo>
                    <a:pt x="566" y="25"/>
                    <a:pt x="533" y="0"/>
                    <a:pt x="505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7308337" y="2326148"/>
              <a:ext cx="64362" cy="54292"/>
            </a:xfrm>
            <a:custGeom>
              <a:rect b="b" l="l" r="r" t="t"/>
              <a:pathLst>
                <a:path extrusionOk="0" h="620" w="735">
                  <a:moveTo>
                    <a:pt x="115" y="0"/>
                  </a:moveTo>
                  <a:cubicBezTo>
                    <a:pt x="61" y="0"/>
                    <a:pt x="0" y="54"/>
                    <a:pt x="34" y="88"/>
                  </a:cubicBezTo>
                  <a:cubicBezTo>
                    <a:pt x="88" y="451"/>
                    <a:pt x="283" y="592"/>
                    <a:pt x="424" y="619"/>
                  </a:cubicBezTo>
                  <a:cubicBezTo>
                    <a:pt x="505" y="619"/>
                    <a:pt x="566" y="532"/>
                    <a:pt x="505" y="505"/>
                  </a:cubicBezTo>
                  <a:cubicBezTo>
                    <a:pt x="417" y="411"/>
                    <a:pt x="360" y="321"/>
                    <a:pt x="343" y="292"/>
                  </a:cubicBezTo>
                  <a:lnTo>
                    <a:pt x="343" y="292"/>
                  </a:lnTo>
                  <a:cubicBezTo>
                    <a:pt x="406" y="396"/>
                    <a:pt x="541" y="479"/>
                    <a:pt x="620" y="505"/>
                  </a:cubicBezTo>
                  <a:cubicBezTo>
                    <a:pt x="635" y="521"/>
                    <a:pt x="652" y="527"/>
                    <a:pt x="667" y="527"/>
                  </a:cubicBezTo>
                  <a:cubicBezTo>
                    <a:pt x="704" y="527"/>
                    <a:pt x="734" y="489"/>
                    <a:pt x="734" y="451"/>
                  </a:cubicBezTo>
                  <a:cubicBezTo>
                    <a:pt x="707" y="364"/>
                    <a:pt x="674" y="283"/>
                    <a:pt x="593" y="195"/>
                  </a:cubicBezTo>
                  <a:cubicBezTo>
                    <a:pt x="451" y="54"/>
                    <a:pt x="229" y="27"/>
                    <a:pt x="115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7357812" y="2196727"/>
              <a:ext cx="59020" cy="66989"/>
            </a:xfrm>
            <a:custGeom>
              <a:rect b="b" l="l" r="r" t="t"/>
              <a:pathLst>
                <a:path extrusionOk="0" h="765" w="674">
                  <a:moveTo>
                    <a:pt x="462" y="0"/>
                  </a:moveTo>
                  <a:cubicBezTo>
                    <a:pt x="445" y="0"/>
                    <a:pt x="429" y="7"/>
                    <a:pt x="418" y="18"/>
                  </a:cubicBezTo>
                  <a:cubicBezTo>
                    <a:pt x="310" y="78"/>
                    <a:pt x="109" y="219"/>
                    <a:pt x="55" y="415"/>
                  </a:cubicBezTo>
                  <a:cubicBezTo>
                    <a:pt x="1" y="522"/>
                    <a:pt x="28" y="637"/>
                    <a:pt x="55" y="724"/>
                  </a:cubicBezTo>
                  <a:cubicBezTo>
                    <a:pt x="68" y="751"/>
                    <a:pt x="90" y="765"/>
                    <a:pt x="115" y="765"/>
                  </a:cubicBezTo>
                  <a:cubicBezTo>
                    <a:pt x="141" y="765"/>
                    <a:pt x="169" y="751"/>
                    <a:pt x="196" y="724"/>
                  </a:cubicBezTo>
                  <a:cubicBezTo>
                    <a:pt x="250" y="637"/>
                    <a:pt x="310" y="495"/>
                    <a:pt x="337" y="388"/>
                  </a:cubicBezTo>
                  <a:lnTo>
                    <a:pt x="337" y="388"/>
                  </a:lnTo>
                  <a:lnTo>
                    <a:pt x="277" y="664"/>
                  </a:lnTo>
                  <a:cubicBezTo>
                    <a:pt x="258" y="707"/>
                    <a:pt x="296" y="746"/>
                    <a:pt x="340" y="746"/>
                  </a:cubicBezTo>
                  <a:cubicBezTo>
                    <a:pt x="357" y="746"/>
                    <a:pt x="376" y="740"/>
                    <a:pt x="391" y="724"/>
                  </a:cubicBezTo>
                  <a:cubicBezTo>
                    <a:pt x="533" y="637"/>
                    <a:pt x="674" y="415"/>
                    <a:pt x="533" y="51"/>
                  </a:cubicBezTo>
                  <a:cubicBezTo>
                    <a:pt x="516" y="15"/>
                    <a:pt x="488" y="0"/>
                    <a:pt x="462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7296516" y="2143662"/>
              <a:ext cx="50702" cy="67690"/>
            </a:xfrm>
            <a:custGeom>
              <a:rect b="b" l="l" r="r" t="t"/>
              <a:pathLst>
                <a:path extrusionOk="0" h="773" w="579">
                  <a:moveTo>
                    <a:pt x="56" y="0"/>
                  </a:moveTo>
                  <a:cubicBezTo>
                    <a:pt x="30" y="0"/>
                    <a:pt x="1" y="25"/>
                    <a:pt x="1" y="65"/>
                  </a:cubicBezTo>
                  <a:cubicBezTo>
                    <a:pt x="1" y="206"/>
                    <a:pt x="1" y="428"/>
                    <a:pt x="109" y="597"/>
                  </a:cubicBezTo>
                  <a:cubicBezTo>
                    <a:pt x="196" y="711"/>
                    <a:pt x="277" y="765"/>
                    <a:pt x="364" y="765"/>
                  </a:cubicBezTo>
                  <a:cubicBezTo>
                    <a:pt x="374" y="770"/>
                    <a:pt x="384" y="772"/>
                    <a:pt x="393" y="772"/>
                  </a:cubicBezTo>
                  <a:cubicBezTo>
                    <a:pt x="435" y="772"/>
                    <a:pt x="467" y="728"/>
                    <a:pt x="445" y="684"/>
                  </a:cubicBezTo>
                  <a:cubicBezTo>
                    <a:pt x="420" y="577"/>
                    <a:pt x="347" y="446"/>
                    <a:pt x="266" y="363"/>
                  </a:cubicBezTo>
                  <a:lnTo>
                    <a:pt x="266" y="363"/>
                  </a:lnTo>
                  <a:cubicBezTo>
                    <a:pt x="300" y="397"/>
                    <a:pt x="383" y="481"/>
                    <a:pt x="445" y="570"/>
                  </a:cubicBezTo>
                  <a:cubicBezTo>
                    <a:pt x="453" y="585"/>
                    <a:pt x="468" y="592"/>
                    <a:pt x="486" y="592"/>
                  </a:cubicBezTo>
                  <a:cubicBezTo>
                    <a:pt x="527" y="592"/>
                    <a:pt x="579" y="554"/>
                    <a:pt x="559" y="516"/>
                  </a:cubicBezTo>
                  <a:cubicBezTo>
                    <a:pt x="559" y="348"/>
                    <a:pt x="472" y="119"/>
                    <a:pt x="82" y="11"/>
                  </a:cubicBezTo>
                  <a:cubicBezTo>
                    <a:pt x="74" y="4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7269458" y="2237707"/>
              <a:ext cx="71368" cy="49038"/>
            </a:xfrm>
            <a:custGeom>
              <a:rect b="b" l="l" r="r" t="t"/>
              <a:pathLst>
                <a:path extrusionOk="0" h="560" w="815">
                  <a:moveTo>
                    <a:pt x="81" y="1"/>
                  </a:moveTo>
                  <a:cubicBezTo>
                    <a:pt x="27" y="1"/>
                    <a:pt x="0" y="54"/>
                    <a:pt x="27" y="88"/>
                  </a:cubicBezTo>
                  <a:cubicBezTo>
                    <a:pt x="142" y="478"/>
                    <a:pt x="364" y="559"/>
                    <a:pt x="532" y="559"/>
                  </a:cubicBezTo>
                  <a:cubicBezTo>
                    <a:pt x="613" y="559"/>
                    <a:pt x="646" y="478"/>
                    <a:pt x="586" y="425"/>
                  </a:cubicBezTo>
                  <a:lnTo>
                    <a:pt x="434" y="309"/>
                  </a:lnTo>
                  <a:lnTo>
                    <a:pt x="434" y="309"/>
                  </a:lnTo>
                  <a:cubicBezTo>
                    <a:pt x="520" y="361"/>
                    <a:pt x="633" y="399"/>
                    <a:pt x="700" y="425"/>
                  </a:cubicBezTo>
                  <a:cubicBezTo>
                    <a:pt x="709" y="429"/>
                    <a:pt x="719" y="431"/>
                    <a:pt x="728" y="431"/>
                  </a:cubicBezTo>
                  <a:cubicBezTo>
                    <a:pt x="773" y="431"/>
                    <a:pt x="815" y="382"/>
                    <a:pt x="815" y="337"/>
                  </a:cubicBezTo>
                  <a:cubicBezTo>
                    <a:pt x="781" y="256"/>
                    <a:pt x="727" y="169"/>
                    <a:pt x="613" y="88"/>
                  </a:cubicBezTo>
                  <a:cubicBezTo>
                    <a:pt x="444" y="1"/>
                    <a:pt x="195" y="1"/>
                    <a:pt x="81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6451334" y="2980611"/>
              <a:ext cx="110948" cy="66726"/>
            </a:xfrm>
            <a:custGeom>
              <a:rect b="b" l="l" r="r" t="t"/>
              <a:pathLst>
                <a:path extrusionOk="0" h="762" w="1267">
                  <a:moveTo>
                    <a:pt x="859" y="0"/>
                  </a:moveTo>
                  <a:cubicBezTo>
                    <a:pt x="820" y="0"/>
                    <a:pt x="778" y="6"/>
                    <a:pt x="735" y="18"/>
                  </a:cubicBezTo>
                  <a:cubicBezTo>
                    <a:pt x="425" y="71"/>
                    <a:pt x="142" y="320"/>
                    <a:pt x="28" y="462"/>
                  </a:cubicBezTo>
                  <a:cubicBezTo>
                    <a:pt x="1" y="489"/>
                    <a:pt x="1" y="549"/>
                    <a:pt x="61" y="576"/>
                  </a:cubicBezTo>
                  <a:cubicBezTo>
                    <a:pt x="279" y="711"/>
                    <a:pt x="465" y="761"/>
                    <a:pt x="622" y="761"/>
                  </a:cubicBezTo>
                  <a:cubicBezTo>
                    <a:pt x="890" y="761"/>
                    <a:pt x="1073" y="616"/>
                    <a:pt x="1179" y="489"/>
                  </a:cubicBezTo>
                  <a:cubicBezTo>
                    <a:pt x="1239" y="435"/>
                    <a:pt x="1179" y="381"/>
                    <a:pt x="1098" y="381"/>
                  </a:cubicBezTo>
                  <a:cubicBezTo>
                    <a:pt x="1000" y="408"/>
                    <a:pt x="881" y="415"/>
                    <a:pt x="786" y="415"/>
                  </a:cubicBezTo>
                  <a:cubicBezTo>
                    <a:pt x="691" y="415"/>
                    <a:pt x="620" y="408"/>
                    <a:pt x="620" y="408"/>
                  </a:cubicBezTo>
                  <a:cubicBezTo>
                    <a:pt x="815" y="408"/>
                    <a:pt x="1071" y="320"/>
                    <a:pt x="1206" y="267"/>
                  </a:cubicBezTo>
                  <a:cubicBezTo>
                    <a:pt x="1266" y="240"/>
                    <a:pt x="1266" y="186"/>
                    <a:pt x="1206" y="152"/>
                  </a:cubicBezTo>
                  <a:cubicBezTo>
                    <a:pt x="1141" y="87"/>
                    <a:pt x="1019" y="0"/>
                    <a:pt x="859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535046" y="2863011"/>
              <a:ext cx="73819" cy="107445"/>
            </a:xfrm>
            <a:custGeom>
              <a:rect b="b" l="l" r="r" t="t"/>
              <a:pathLst>
                <a:path extrusionOk="0" h="1227" w="843">
                  <a:moveTo>
                    <a:pt x="181" y="0"/>
                  </a:moveTo>
                  <a:cubicBezTo>
                    <a:pt x="153" y="0"/>
                    <a:pt x="134" y="22"/>
                    <a:pt x="115" y="41"/>
                  </a:cubicBezTo>
                  <a:cubicBezTo>
                    <a:pt x="81" y="210"/>
                    <a:pt x="1" y="573"/>
                    <a:pt x="115" y="856"/>
                  </a:cubicBezTo>
                  <a:cubicBezTo>
                    <a:pt x="196" y="1078"/>
                    <a:pt x="364" y="1192"/>
                    <a:pt x="479" y="1219"/>
                  </a:cubicBezTo>
                  <a:cubicBezTo>
                    <a:pt x="488" y="1224"/>
                    <a:pt x="497" y="1226"/>
                    <a:pt x="505" y="1226"/>
                  </a:cubicBezTo>
                  <a:cubicBezTo>
                    <a:pt x="541" y="1226"/>
                    <a:pt x="559" y="1181"/>
                    <a:pt x="559" y="1132"/>
                  </a:cubicBezTo>
                  <a:cubicBezTo>
                    <a:pt x="532" y="990"/>
                    <a:pt x="479" y="741"/>
                    <a:pt x="391" y="546"/>
                  </a:cubicBezTo>
                  <a:lnTo>
                    <a:pt x="391" y="546"/>
                  </a:lnTo>
                  <a:cubicBezTo>
                    <a:pt x="391" y="546"/>
                    <a:pt x="532" y="795"/>
                    <a:pt x="620" y="990"/>
                  </a:cubicBezTo>
                  <a:cubicBezTo>
                    <a:pt x="633" y="1021"/>
                    <a:pt x="660" y="1036"/>
                    <a:pt x="687" y="1036"/>
                  </a:cubicBezTo>
                  <a:cubicBezTo>
                    <a:pt x="714" y="1036"/>
                    <a:pt x="741" y="1021"/>
                    <a:pt x="755" y="990"/>
                  </a:cubicBezTo>
                  <a:cubicBezTo>
                    <a:pt x="842" y="741"/>
                    <a:pt x="842" y="317"/>
                    <a:pt x="223" y="14"/>
                  </a:cubicBezTo>
                  <a:cubicBezTo>
                    <a:pt x="207" y="4"/>
                    <a:pt x="193" y="0"/>
                    <a:pt x="181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365344" y="2915462"/>
              <a:ext cx="115589" cy="64450"/>
            </a:xfrm>
            <a:custGeom>
              <a:rect b="b" l="l" r="r" t="t"/>
              <a:pathLst>
                <a:path extrusionOk="0" h="736" w="1320">
                  <a:moveTo>
                    <a:pt x="815" y="1"/>
                  </a:moveTo>
                  <a:cubicBezTo>
                    <a:pt x="505" y="28"/>
                    <a:pt x="202" y="223"/>
                    <a:pt x="61" y="337"/>
                  </a:cubicBezTo>
                  <a:cubicBezTo>
                    <a:pt x="34" y="364"/>
                    <a:pt x="0" y="425"/>
                    <a:pt x="61" y="452"/>
                  </a:cubicBezTo>
                  <a:cubicBezTo>
                    <a:pt x="301" y="663"/>
                    <a:pt x="515" y="736"/>
                    <a:pt x="698" y="736"/>
                  </a:cubicBezTo>
                  <a:cubicBezTo>
                    <a:pt x="899" y="736"/>
                    <a:pt x="1062" y="648"/>
                    <a:pt x="1178" y="560"/>
                  </a:cubicBezTo>
                  <a:cubicBezTo>
                    <a:pt x="1212" y="533"/>
                    <a:pt x="1178" y="452"/>
                    <a:pt x="1124" y="452"/>
                  </a:cubicBezTo>
                  <a:cubicBezTo>
                    <a:pt x="902" y="452"/>
                    <a:pt x="620" y="391"/>
                    <a:pt x="619" y="391"/>
                  </a:cubicBezTo>
                  <a:lnTo>
                    <a:pt x="619" y="391"/>
                  </a:lnTo>
                  <a:cubicBezTo>
                    <a:pt x="666" y="398"/>
                    <a:pt x="713" y="401"/>
                    <a:pt x="761" y="401"/>
                  </a:cubicBezTo>
                  <a:cubicBezTo>
                    <a:pt x="943" y="401"/>
                    <a:pt x="1127" y="359"/>
                    <a:pt x="1239" y="337"/>
                  </a:cubicBezTo>
                  <a:cubicBezTo>
                    <a:pt x="1293" y="337"/>
                    <a:pt x="1319" y="257"/>
                    <a:pt x="1266" y="223"/>
                  </a:cubicBezTo>
                  <a:cubicBezTo>
                    <a:pt x="1212" y="142"/>
                    <a:pt x="1043" y="1"/>
                    <a:pt x="81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6468496" y="2796111"/>
              <a:ext cx="76709" cy="110598"/>
            </a:xfrm>
            <a:custGeom>
              <a:rect b="b" l="l" r="r" t="t"/>
              <a:pathLst>
                <a:path extrusionOk="0" h="1263" w="876">
                  <a:moveTo>
                    <a:pt x="268" y="0"/>
                  </a:moveTo>
                  <a:cubicBezTo>
                    <a:pt x="247" y="0"/>
                    <a:pt x="229" y="13"/>
                    <a:pt x="229" y="45"/>
                  </a:cubicBezTo>
                  <a:cubicBezTo>
                    <a:pt x="141" y="186"/>
                    <a:pt x="0" y="549"/>
                    <a:pt x="61" y="832"/>
                  </a:cubicBezTo>
                  <a:cubicBezTo>
                    <a:pt x="115" y="1081"/>
                    <a:pt x="256" y="1196"/>
                    <a:pt x="370" y="1250"/>
                  </a:cubicBezTo>
                  <a:cubicBezTo>
                    <a:pt x="378" y="1259"/>
                    <a:pt x="389" y="1263"/>
                    <a:pt x="402" y="1263"/>
                  </a:cubicBezTo>
                  <a:cubicBezTo>
                    <a:pt x="436" y="1263"/>
                    <a:pt x="478" y="1235"/>
                    <a:pt x="478" y="1196"/>
                  </a:cubicBezTo>
                  <a:cubicBezTo>
                    <a:pt x="478" y="1054"/>
                    <a:pt x="451" y="778"/>
                    <a:pt x="397" y="610"/>
                  </a:cubicBezTo>
                  <a:lnTo>
                    <a:pt x="397" y="610"/>
                  </a:lnTo>
                  <a:cubicBezTo>
                    <a:pt x="397" y="610"/>
                    <a:pt x="505" y="859"/>
                    <a:pt x="539" y="1054"/>
                  </a:cubicBezTo>
                  <a:cubicBezTo>
                    <a:pt x="553" y="1102"/>
                    <a:pt x="584" y="1124"/>
                    <a:pt x="613" y="1124"/>
                  </a:cubicBezTo>
                  <a:cubicBezTo>
                    <a:pt x="638" y="1124"/>
                    <a:pt x="661" y="1109"/>
                    <a:pt x="673" y="1081"/>
                  </a:cubicBezTo>
                  <a:cubicBezTo>
                    <a:pt x="788" y="832"/>
                    <a:pt x="875" y="442"/>
                    <a:pt x="310" y="18"/>
                  </a:cubicBezTo>
                  <a:cubicBezTo>
                    <a:pt x="299" y="7"/>
                    <a:pt x="283" y="0"/>
                    <a:pt x="26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296955" y="2828510"/>
              <a:ext cx="112699" cy="64450"/>
            </a:xfrm>
            <a:custGeom>
              <a:rect b="b" l="l" r="r" t="t"/>
              <a:pathLst>
                <a:path extrusionOk="0" h="736" w="1287">
                  <a:moveTo>
                    <a:pt x="725" y="1"/>
                  </a:moveTo>
                  <a:cubicBezTo>
                    <a:pt x="466" y="1"/>
                    <a:pt x="177" y="136"/>
                    <a:pt x="54" y="206"/>
                  </a:cubicBezTo>
                  <a:cubicBezTo>
                    <a:pt x="0" y="206"/>
                    <a:pt x="0" y="267"/>
                    <a:pt x="27" y="321"/>
                  </a:cubicBezTo>
                  <a:cubicBezTo>
                    <a:pt x="274" y="636"/>
                    <a:pt x="524" y="736"/>
                    <a:pt x="738" y="736"/>
                  </a:cubicBezTo>
                  <a:cubicBezTo>
                    <a:pt x="885" y="736"/>
                    <a:pt x="1016" y="688"/>
                    <a:pt x="1118" y="630"/>
                  </a:cubicBezTo>
                  <a:cubicBezTo>
                    <a:pt x="1178" y="604"/>
                    <a:pt x="1151" y="489"/>
                    <a:pt x="1091" y="489"/>
                  </a:cubicBezTo>
                  <a:cubicBezTo>
                    <a:pt x="869" y="462"/>
                    <a:pt x="613" y="348"/>
                    <a:pt x="613" y="348"/>
                  </a:cubicBezTo>
                  <a:lnTo>
                    <a:pt x="613" y="348"/>
                  </a:lnTo>
                  <a:cubicBezTo>
                    <a:pt x="815" y="408"/>
                    <a:pt x="1064" y="408"/>
                    <a:pt x="1205" y="408"/>
                  </a:cubicBezTo>
                  <a:cubicBezTo>
                    <a:pt x="1259" y="408"/>
                    <a:pt x="1286" y="348"/>
                    <a:pt x="1259" y="294"/>
                  </a:cubicBezTo>
                  <a:cubicBezTo>
                    <a:pt x="1205" y="206"/>
                    <a:pt x="1091" y="72"/>
                    <a:pt x="842" y="11"/>
                  </a:cubicBezTo>
                  <a:cubicBezTo>
                    <a:pt x="804" y="4"/>
                    <a:pt x="765" y="1"/>
                    <a:pt x="725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6414819" y="2722206"/>
              <a:ext cx="78460" cy="110860"/>
            </a:xfrm>
            <a:custGeom>
              <a:rect b="b" l="l" r="r" t="t"/>
              <a:pathLst>
                <a:path extrusionOk="0" h="1266" w="896">
                  <a:moveTo>
                    <a:pt x="364" y="0"/>
                  </a:moveTo>
                  <a:cubicBezTo>
                    <a:pt x="344" y="0"/>
                    <a:pt x="324" y="7"/>
                    <a:pt x="310" y="20"/>
                  </a:cubicBezTo>
                  <a:cubicBezTo>
                    <a:pt x="223" y="162"/>
                    <a:pt x="1" y="471"/>
                    <a:pt x="28" y="781"/>
                  </a:cubicBezTo>
                  <a:cubicBezTo>
                    <a:pt x="28" y="1030"/>
                    <a:pt x="142" y="1171"/>
                    <a:pt x="250" y="1252"/>
                  </a:cubicBezTo>
                  <a:cubicBezTo>
                    <a:pt x="257" y="1261"/>
                    <a:pt x="267" y="1266"/>
                    <a:pt x="278" y="1266"/>
                  </a:cubicBezTo>
                  <a:cubicBezTo>
                    <a:pt x="308" y="1266"/>
                    <a:pt x="345" y="1237"/>
                    <a:pt x="364" y="1198"/>
                  </a:cubicBezTo>
                  <a:cubicBezTo>
                    <a:pt x="391" y="1057"/>
                    <a:pt x="418" y="808"/>
                    <a:pt x="391" y="579"/>
                  </a:cubicBezTo>
                  <a:lnTo>
                    <a:pt x="391" y="579"/>
                  </a:lnTo>
                  <a:cubicBezTo>
                    <a:pt x="391" y="579"/>
                    <a:pt x="445" y="862"/>
                    <a:pt x="445" y="1084"/>
                  </a:cubicBezTo>
                  <a:cubicBezTo>
                    <a:pt x="445" y="1122"/>
                    <a:pt x="479" y="1147"/>
                    <a:pt x="518" y="1147"/>
                  </a:cubicBezTo>
                  <a:cubicBezTo>
                    <a:pt x="541" y="1147"/>
                    <a:pt x="566" y="1138"/>
                    <a:pt x="586" y="1118"/>
                  </a:cubicBezTo>
                  <a:cubicBezTo>
                    <a:pt x="754" y="916"/>
                    <a:pt x="896" y="525"/>
                    <a:pt x="418" y="20"/>
                  </a:cubicBezTo>
                  <a:cubicBezTo>
                    <a:pt x="404" y="7"/>
                    <a:pt x="384" y="0"/>
                    <a:pt x="364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6252735" y="2728336"/>
              <a:ext cx="103242" cy="58408"/>
            </a:xfrm>
            <a:custGeom>
              <a:rect b="b" l="l" r="r" t="t"/>
              <a:pathLst>
                <a:path extrusionOk="0" h="667" w="1179">
                  <a:moveTo>
                    <a:pt x="566" y="1"/>
                  </a:moveTo>
                  <a:cubicBezTo>
                    <a:pt x="372" y="1"/>
                    <a:pt x="180" y="54"/>
                    <a:pt x="81" y="92"/>
                  </a:cubicBezTo>
                  <a:cubicBezTo>
                    <a:pt x="28" y="92"/>
                    <a:pt x="1" y="146"/>
                    <a:pt x="28" y="173"/>
                  </a:cubicBezTo>
                  <a:cubicBezTo>
                    <a:pt x="248" y="556"/>
                    <a:pt x="496" y="667"/>
                    <a:pt x="701" y="667"/>
                  </a:cubicBezTo>
                  <a:cubicBezTo>
                    <a:pt x="783" y="667"/>
                    <a:pt x="859" y="649"/>
                    <a:pt x="923" y="623"/>
                  </a:cubicBezTo>
                  <a:cubicBezTo>
                    <a:pt x="1010" y="623"/>
                    <a:pt x="1010" y="509"/>
                    <a:pt x="923" y="509"/>
                  </a:cubicBezTo>
                  <a:cubicBezTo>
                    <a:pt x="770" y="436"/>
                    <a:pt x="573" y="335"/>
                    <a:pt x="538" y="317"/>
                  </a:cubicBezTo>
                  <a:lnTo>
                    <a:pt x="538" y="317"/>
                  </a:lnTo>
                  <a:cubicBezTo>
                    <a:pt x="705" y="402"/>
                    <a:pt x="924" y="429"/>
                    <a:pt x="1064" y="455"/>
                  </a:cubicBezTo>
                  <a:cubicBezTo>
                    <a:pt x="1118" y="455"/>
                    <a:pt x="1179" y="401"/>
                    <a:pt x="1152" y="341"/>
                  </a:cubicBezTo>
                  <a:cubicBezTo>
                    <a:pt x="1091" y="260"/>
                    <a:pt x="1010" y="119"/>
                    <a:pt x="815" y="38"/>
                  </a:cubicBezTo>
                  <a:cubicBezTo>
                    <a:pt x="737" y="11"/>
                    <a:pt x="651" y="1"/>
                    <a:pt x="566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6368234" y="2646112"/>
              <a:ext cx="73819" cy="97988"/>
            </a:xfrm>
            <a:custGeom>
              <a:rect b="b" l="l" r="r" t="t"/>
              <a:pathLst>
                <a:path extrusionOk="0" h="1119" w="843">
                  <a:moveTo>
                    <a:pt x="472" y="1"/>
                  </a:moveTo>
                  <a:cubicBezTo>
                    <a:pt x="454" y="1"/>
                    <a:pt x="432" y="8"/>
                    <a:pt x="418" y="21"/>
                  </a:cubicBezTo>
                  <a:cubicBezTo>
                    <a:pt x="304" y="136"/>
                    <a:pt x="82" y="385"/>
                    <a:pt x="28" y="667"/>
                  </a:cubicBezTo>
                  <a:cubicBezTo>
                    <a:pt x="1" y="862"/>
                    <a:pt x="82" y="1031"/>
                    <a:pt x="135" y="1085"/>
                  </a:cubicBezTo>
                  <a:cubicBezTo>
                    <a:pt x="160" y="1110"/>
                    <a:pt x="184" y="1119"/>
                    <a:pt x="206" y="1119"/>
                  </a:cubicBezTo>
                  <a:cubicBezTo>
                    <a:pt x="236" y="1119"/>
                    <a:pt x="261" y="1100"/>
                    <a:pt x="277" y="1085"/>
                  </a:cubicBezTo>
                  <a:cubicBezTo>
                    <a:pt x="304" y="943"/>
                    <a:pt x="391" y="721"/>
                    <a:pt x="391" y="553"/>
                  </a:cubicBezTo>
                  <a:cubicBezTo>
                    <a:pt x="391" y="553"/>
                    <a:pt x="418" y="775"/>
                    <a:pt x="391" y="977"/>
                  </a:cubicBezTo>
                  <a:cubicBezTo>
                    <a:pt x="374" y="1029"/>
                    <a:pt x="401" y="1059"/>
                    <a:pt x="439" y="1059"/>
                  </a:cubicBezTo>
                  <a:cubicBezTo>
                    <a:pt x="460" y="1059"/>
                    <a:pt x="484" y="1050"/>
                    <a:pt x="506" y="1031"/>
                  </a:cubicBezTo>
                  <a:cubicBezTo>
                    <a:pt x="674" y="862"/>
                    <a:pt x="842" y="553"/>
                    <a:pt x="506" y="21"/>
                  </a:cubicBezTo>
                  <a:cubicBezTo>
                    <a:pt x="506" y="8"/>
                    <a:pt x="491" y="1"/>
                    <a:pt x="472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6227954" y="2619492"/>
              <a:ext cx="88531" cy="60772"/>
            </a:xfrm>
            <a:custGeom>
              <a:rect b="b" l="l" r="r" t="t"/>
              <a:pathLst>
                <a:path extrusionOk="0" h="694" w="1011">
                  <a:moveTo>
                    <a:pt x="257" y="1"/>
                  </a:moveTo>
                  <a:cubicBezTo>
                    <a:pt x="180" y="1"/>
                    <a:pt x="110" y="7"/>
                    <a:pt x="55" y="16"/>
                  </a:cubicBezTo>
                  <a:cubicBezTo>
                    <a:pt x="28" y="16"/>
                    <a:pt x="1" y="69"/>
                    <a:pt x="1" y="103"/>
                  </a:cubicBezTo>
                  <a:cubicBezTo>
                    <a:pt x="175" y="578"/>
                    <a:pt x="462" y="693"/>
                    <a:pt x="685" y="693"/>
                  </a:cubicBezTo>
                  <a:cubicBezTo>
                    <a:pt x="711" y="693"/>
                    <a:pt x="737" y="691"/>
                    <a:pt x="762" y="689"/>
                  </a:cubicBezTo>
                  <a:cubicBezTo>
                    <a:pt x="815" y="662"/>
                    <a:pt x="842" y="574"/>
                    <a:pt x="788" y="547"/>
                  </a:cubicBezTo>
                  <a:cubicBezTo>
                    <a:pt x="620" y="467"/>
                    <a:pt x="452" y="298"/>
                    <a:pt x="452" y="298"/>
                  </a:cubicBezTo>
                  <a:lnTo>
                    <a:pt x="452" y="298"/>
                  </a:lnTo>
                  <a:cubicBezTo>
                    <a:pt x="593" y="406"/>
                    <a:pt x="788" y="493"/>
                    <a:pt x="930" y="520"/>
                  </a:cubicBezTo>
                  <a:cubicBezTo>
                    <a:pt x="935" y="525"/>
                    <a:pt x="941" y="527"/>
                    <a:pt x="947" y="527"/>
                  </a:cubicBezTo>
                  <a:cubicBezTo>
                    <a:pt x="975" y="527"/>
                    <a:pt x="1011" y="484"/>
                    <a:pt x="1011" y="440"/>
                  </a:cubicBezTo>
                  <a:cubicBezTo>
                    <a:pt x="984" y="352"/>
                    <a:pt x="930" y="211"/>
                    <a:pt x="762" y="103"/>
                  </a:cubicBezTo>
                  <a:cubicBezTo>
                    <a:pt x="607" y="26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6335835" y="2562662"/>
              <a:ext cx="73819" cy="87130"/>
            </a:xfrm>
            <a:custGeom>
              <a:rect b="b" l="l" r="r" t="t"/>
              <a:pathLst>
                <a:path extrusionOk="0" h="995" w="843">
                  <a:moveTo>
                    <a:pt x="574" y="1"/>
                  </a:moveTo>
                  <a:cubicBezTo>
                    <a:pt x="554" y="1"/>
                    <a:pt x="531" y="7"/>
                    <a:pt x="505" y="18"/>
                  </a:cubicBezTo>
                  <a:cubicBezTo>
                    <a:pt x="398" y="106"/>
                    <a:pt x="142" y="301"/>
                    <a:pt x="61" y="550"/>
                  </a:cubicBezTo>
                  <a:cubicBezTo>
                    <a:pt x="1" y="718"/>
                    <a:pt x="61" y="887"/>
                    <a:pt x="115" y="974"/>
                  </a:cubicBezTo>
                  <a:cubicBezTo>
                    <a:pt x="129" y="988"/>
                    <a:pt x="150" y="994"/>
                    <a:pt x="172" y="994"/>
                  </a:cubicBezTo>
                  <a:cubicBezTo>
                    <a:pt x="194" y="994"/>
                    <a:pt x="216" y="988"/>
                    <a:pt x="230" y="974"/>
                  </a:cubicBezTo>
                  <a:cubicBezTo>
                    <a:pt x="283" y="860"/>
                    <a:pt x="398" y="665"/>
                    <a:pt x="425" y="496"/>
                  </a:cubicBezTo>
                  <a:lnTo>
                    <a:pt x="425" y="496"/>
                  </a:lnTo>
                  <a:cubicBezTo>
                    <a:pt x="425" y="497"/>
                    <a:pt x="398" y="718"/>
                    <a:pt x="337" y="887"/>
                  </a:cubicBezTo>
                  <a:cubicBezTo>
                    <a:pt x="315" y="936"/>
                    <a:pt x="370" y="981"/>
                    <a:pt x="420" y="981"/>
                  </a:cubicBezTo>
                  <a:cubicBezTo>
                    <a:pt x="431" y="981"/>
                    <a:pt x="442" y="979"/>
                    <a:pt x="452" y="974"/>
                  </a:cubicBezTo>
                  <a:cubicBezTo>
                    <a:pt x="647" y="833"/>
                    <a:pt x="842" y="550"/>
                    <a:pt x="620" y="45"/>
                  </a:cubicBezTo>
                  <a:cubicBezTo>
                    <a:pt x="620" y="14"/>
                    <a:pt x="601" y="1"/>
                    <a:pt x="574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6225677" y="2505307"/>
              <a:ext cx="73732" cy="61385"/>
            </a:xfrm>
            <a:custGeom>
              <a:rect b="b" l="l" r="r" t="t"/>
              <a:pathLst>
                <a:path extrusionOk="0" h="701" w="842">
                  <a:moveTo>
                    <a:pt x="81" y="0"/>
                  </a:moveTo>
                  <a:cubicBezTo>
                    <a:pt x="27" y="0"/>
                    <a:pt x="0" y="61"/>
                    <a:pt x="0" y="115"/>
                  </a:cubicBezTo>
                  <a:cubicBezTo>
                    <a:pt x="81" y="566"/>
                    <a:pt x="337" y="673"/>
                    <a:pt x="532" y="700"/>
                  </a:cubicBezTo>
                  <a:cubicBezTo>
                    <a:pt x="619" y="700"/>
                    <a:pt x="646" y="620"/>
                    <a:pt x="586" y="566"/>
                  </a:cubicBezTo>
                  <a:cubicBezTo>
                    <a:pt x="478" y="478"/>
                    <a:pt x="364" y="337"/>
                    <a:pt x="363" y="337"/>
                  </a:cubicBezTo>
                  <a:lnTo>
                    <a:pt x="363" y="337"/>
                  </a:lnTo>
                  <a:cubicBezTo>
                    <a:pt x="478" y="451"/>
                    <a:pt x="619" y="532"/>
                    <a:pt x="727" y="593"/>
                  </a:cubicBezTo>
                  <a:cubicBezTo>
                    <a:pt x="738" y="597"/>
                    <a:pt x="749" y="600"/>
                    <a:pt x="759" y="600"/>
                  </a:cubicBezTo>
                  <a:cubicBezTo>
                    <a:pt x="805" y="600"/>
                    <a:pt x="841" y="555"/>
                    <a:pt x="841" y="505"/>
                  </a:cubicBezTo>
                  <a:cubicBezTo>
                    <a:pt x="814" y="424"/>
                    <a:pt x="788" y="310"/>
                    <a:pt x="646" y="195"/>
                  </a:cubicBezTo>
                  <a:cubicBezTo>
                    <a:pt x="478" y="61"/>
                    <a:pt x="222" y="27"/>
                    <a:pt x="81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6321124" y="2478162"/>
              <a:ext cx="66639" cy="73206"/>
            </a:xfrm>
            <a:custGeom>
              <a:rect b="b" l="l" r="r" t="t"/>
              <a:pathLst>
                <a:path extrusionOk="0" h="836" w="761">
                  <a:moveTo>
                    <a:pt x="566" y="1"/>
                  </a:moveTo>
                  <a:cubicBezTo>
                    <a:pt x="424" y="88"/>
                    <a:pt x="202" y="203"/>
                    <a:pt x="88" y="398"/>
                  </a:cubicBezTo>
                  <a:cubicBezTo>
                    <a:pt x="0" y="566"/>
                    <a:pt x="34" y="674"/>
                    <a:pt x="61" y="761"/>
                  </a:cubicBezTo>
                  <a:cubicBezTo>
                    <a:pt x="61" y="795"/>
                    <a:pt x="92" y="818"/>
                    <a:pt x="122" y="818"/>
                  </a:cubicBezTo>
                  <a:cubicBezTo>
                    <a:pt x="140" y="818"/>
                    <a:pt x="158" y="809"/>
                    <a:pt x="169" y="788"/>
                  </a:cubicBezTo>
                  <a:cubicBezTo>
                    <a:pt x="256" y="707"/>
                    <a:pt x="371" y="566"/>
                    <a:pt x="398" y="425"/>
                  </a:cubicBezTo>
                  <a:lnTo>
                    <a:pt x="398" y="425"/>
                  </a:lnTo>
                  <a:cubicBezTo>
                    <a:pt x="397" y="425"/>
                    <a:pt x="371" y="593"/>
                    <a:pt x="283" y="734"/>
                  </a:cubicBezTo>
                  <a:cubicBezTo>
                    <a:pt x="263" y="775"/>
                    <a:pt x="289" y="836"/>
                    <a:pt x="329" y="836"/>
                  </a:cubicBezTo>
                  <a:cubicBezTo>
                    <a:pt x="342" y="836"/>
                    <a:pt x="356" y="830"/>
                    <a:pt x="371" y="815"/>
                  </a:cubicBezTo>
                  <a:cubicBezTo>
                    <a:pt x="566" y="734"/>
                    <a:pt x="761" y="539"/>
                    <a:pt x="647" y="61"/>
                  </a:cubicBezTo>
                  <a:cubicBezTo>
                    <a:pt x="647" y="34"/>
                    <a:pt x="593" y="1"/>
                    <a:pt x="566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227954" y="2389195"/>
              <a:ext cx="71455" cy="72418"/>
            </a:xfrm>
            <a:custGeom>
              <a:rect b="b" l="l" r="r" t="t"/>
              <a:pathLst>
                <a:path extrusionOk="0" h="827" w="816">
                  <a:moveTo>
                    <a:pt x="60" y="0"/>
                  </a:moveTo>
                  <a:cubicBezTo>
                    <a:pt x="19" y="0"/>
                    <a:pt x="1" y="45"/>
                    <a:pt x="1" y="68"/>
                  </a:cubicBezTo>
                  <a:cubicBezTo>
                    <a:pt x="1" y="599"/>
                    <a:pt x="284" y="795"/>
                    <a:pt x="479" y="821"/>
                  </a:cubicBezTo>
                  <a:cubicBezTo>
                    <a:pt x="490" y="825"/>
                    <a:pt x="500" y="827"/>
                    <a:pt x="509" y="827"/>
                  </a:cubicBezTo>
                  <a:cubicBezTo>
                    <a:pt x="568" y="827"/>
                    <a:pt x="589" y="760"/>
                    <a:pt x="560" y="714"/>
                  </a:cubicBezTo>
                  <a:cubicBezTo>
                    <a:pt x="489" y="621"/>
                    <a:pt x="415" y="516"/>
                    <a:pt x="373" y="455"/>
                  </a:cubicBezTo>
                  <a:lnTo>
                    <a:pt x="373" y="455"/>
                  </a:lnTo>
                  <a:cubicBezTo>
                    <a:pt x="465" y="577"/>
                    <a:pt x="606" y="687"/>
                    <a:pt x="701" y="741"/>
                  </a:cubicBezTo>
                  <a:cubicBezTo>
                    <a:pt x="711" y="761"/>
                    <a:pt x="726" y="770"/>
                    <a:pt x="743" y="770"/>
                  </a:cubicBezTo>
                  <a:cubicBezTo>
                    <a:pt x="769" y="770"/>
                    <a:pt x="799" y="747"/>
                    <a:pt x="815" y="714"/>
                  </a:cubicBezTo>
                  <a:cubicBezTo>
                    <a:pt x="815" y="599"/>
                    <a:pt x="815" y="458"/>
                    <a:pt x="674" y="317"/>
                  </a:cubicBezTo>
                  <a:cubicBezTo>
                    <a:pt x="533" y="121"/>
                    <a:pt x="223" y="41"/>
                    <a:pt x="88" y="7"/>
                  </a:cubicBezTo>
                  <a:cubicBezTo>
                    <a:pt x="78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326377" y="2385080"/>
              <a:ext cx="73819" cy="76096"/>
            </a:xfrm>
            <a:custGeom>
              <a:rect b="b" l="l" r="r" t="t"/>
              <a:pathLst>
                <a:path extrusionOk="0" h="869" w="843">
                  <a:moveTo>
                    <a:pt x="728" y="0"/>
                  </a:moveTo>
                  <a:cubicBezTo>
                    <a:pt x="587" y="54"/>
                    <a:pt x="277" y="142"/>
                    <a:pt x="142" y="337"/>
                  </a:cubicBezTo>
                  <a:cubicBezTo>
                    <a:pt x="28" y="505"/>
                    <a:pt x="1" y="646"/>
                    <a:pt x="28" y="727"/>
                  </a:cubicBezTo>
                  <a:cubicBezTo>
                    <a:pt x="28" y="772"/>
                    <a:pt x="72" y="798"/>
                    <a:pt x="108" y="798"/>
                  </a:cubicBezTo>
                  <a:cubicBezTo>
                    <a:pt x="121" y="798"/>
                    <a:pt x="133" y="795"/>
                    <a:pt x="142" y="788"/>
                  </a:cubicBezTo>
                  <a:cubicBezTo>
                    <a:pt x="250" y="700"/>
                    <a:pt x="391" y="559"/>
                    <a:pt x="479" y="424"/>
                  </a:cubicBezTo>
                  <a:lnTo>
                    <a:pt x="479" y="424"/>
                  </a:lnTo>
                  <a:cubicBezTo>
                    <a:pt x="479" y="424"/>
                    <a:pt x="391" y="619"/>
                    <a:pt x="277" y="761"/>
                  </a:cubicBezTo>
                  <a:cubicBezTo>
                    <a:pt x="223" y="815"/>
                    <a:pt x="277" y="868"/>
                    <a:pt x="364" y="868"/>
                  </a:cubicBezTo>
                  <a:cubicBezTo>
                    <a:pt x="560" y="815"/>
                    <a:pt x="842" y="619"/>
                    <a:pt x="815" y="88"/>
                  </a:cubicBezTo>
                  <a:cubicBezTo>
                    <a:pt x="815" y="27"/>
                    <a:pt x="755" y="0"/>
                    <a:pt x="72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267446" y="2284292"/>
              <a:ext cx="56744" cy="60772"/>
            </a:xfrm>
            <a:custGeom>
              <a:rect b="b" l="l" r="r" t="t"/>
              <a:pathLst>
                <a:path extrusionOk="0" h="694" w="648">
                  <a:moveTo>
                    <a:pt x="169" y="0"/>
                  </a:moveTo>
                  <a:cubicBezTo>
                    <a:pt x="109" y="0"/>
                    <a:pt x="82" y="27"/>
                    <a:pt x="55" y="61"/>
                  </a:cubicBezTo>
                  <a:cubicBezTo>
                    <a:pt x="1" y="424"/>
                    <a:pt x="169" y="619"/>
                    <a:pt x="311" y="673"/>
                  </a:cubicBezTo>
                  <a:cubicBezTo>
                    <a:pt x="323" y="688"/>
                    <a:pt x="338" y="694"/>
                    <a:pt x="352" y="694"/>
                  </a:cubicBezTo>
                  <a:cubicBezTo>
                    <a:pt x="395" y="694"/>
                    <a:pt x="432" y="633"/>
                    <a:pt x="391" y="593"/>
                  </a:cubicBezTo>
                  <a:cubicBezTo>
                    <a:pt x="337" y="478"/>
                    <a:pt x="311" y="337"/>
                    <a:pt x="311" y="337"/>
                  </a:cubicBezTo>
                  <a:lnTo>
                    <a:pt x="311" y="337"/>
                  </a:lnTo>
                  <a:cubicBezTo>
                    <a:pt x="337" y="451"/>
                    <a:pt x="445" y="566"/>
                    <a:pt x="506" y="646"/>
                  </a:cubicBezTo>
                  <a:cubicBezTo>
                    <a:pt x="516" y="667"/>
                    <a:pt x="534" y="676"/>
                    <a:pt x="553" y="676"/>
                  </a:cubicBezTo>
                  <a:cubicBezTo>
                    <a:pt x="583" y="676"/>
                    <a:pt x="613" y="653"/>
                    <a:pt x="613" y="619"/>
                  </a:cubicBezTo>
                  <a:cubicBezTo>
                    <a:pt x="647" y="532"/>
                    <a:pt x="647" y="451"/>
                    <a:pt x="586" y="310"/>
                  </a:cubicBezTo>
                  <a:cubicBezTo>
                    <a:pt x="479" y="169"/>
                    <a:pt x="277" y="61"/>
                    <a:pt x="169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345905" y="2303469"/>
              <a:ext cx="61385" cy="52628"/>
            </a:xfrm>
            <a:custGeom>
              <a:rect b="b" l="l" r="r" t="t"/>
              <a:pathLst>
                <a:path extrusionOk="0" h="601" w="701">
                  <a:moveTo>
                    <a:pt x="648" y="0"/>
                  </a:moveTo>
                  <a:cubicBezTo>
                    <a:pt x="640" y="0"/>
                    <a:pt x="630" y="3"/>
                    <a:pt x="619" y="10"/>
                  </a:cubicBezTo>
                  <a:cubicBezTo>
                    <a:pt x="505" y="10"/>
                    <a:pt x="283" y="64"/>
                    <a:pt x="141" y="178"/>
                  </a:cubicBezTo>
                  <a:cubicBezTo>
                    <a:pt x="27" y="259"/>
                    <a:pt x="0" y="374"/>
                    <a:pt x="0" y="427"/>
                  </a:cubicBezTo>
                  <a:cubicBezTo>
                    <a:pt x="0" y="493"/>
                    <a:pt x="31" y="525"/>
                    <a:pt x="72" y="525"/>
                  </a:cubicBezTo>
                  <a:cubicBezTo>
                    <a:pt x="85" y="525"/>
                    <a:pt x="100" y="522"/>
                    <a:pt x="115" y="515"/>
                  </a:cubicBezTo>
                  <a:cubicBezTo>
                    <a:pt x="195" y="454"/>
                    <a:pt x="310" y="374"/>
                    <a:pt x="390" y="286"/>
                  </a:cubicBezTo>
                  <a:lnTo>
                    <a:pt x="390" y="286"/>
                  </a:lnTo>
                  <a:cubicBezTo>
                    <a:pt x="390" y="286"/>
                    <a:pt x="310" y="400"/>
                    <a:pt x="222" y="481"/>
                  </a:cubicBezTo>
                  <a:cubicBezTo>
                    <a:pt x="176" y="534"/>
                    <a:pt x="210" y="601"/>
                    <a:pt x="259" y="601"/>
                  </a:cubicBezTo>
                  <a:cubicBezTo>
                    <a:pt x="266" y="601"/>
                    <a:pt x="275" y="599"/>
                    <a:pt x="283" y="596"/>
                  </a:cubicBezTo>
                  <a:cubicBezTo>
                    <a:pt x="451" y="569"/>
                    <a:pt x="646" y="454"/>
                    <a:pt x="700" y="91"/>
                  </a:cubicBezTo>
                  <a:cubicBezTo>
                    <a:pt x="700" y="48"/>
                    <a:pt x="683" y="0"/>
                    <a:pt x="648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6301684" y="2173084"/>
              <a:ext cx="56656" cy="66289"/>
            </a:xfrm>
            <a:custGeom>
              <a:rect b="b" l="l" r="r" t="t"/>
              <a:pathLst>
                <a:path extrusionOk="0" h="757" w="647">
                  <a:moveTo>
                    <a:pt x="206" y="0"/>
                  </a:moveTo>
                  <a:cubicBezTo>
                    <a:pt x="169" y="0"/>
                    <a:pt x="142" y="19"/>
                    <a:pt x="142" y="39"/>
                  </a:cubicBezTo>
                  <a:cubicBezTo>
                    <a:pt x="0" y="429"/>
                    <a:pt x="142" y="624"/>
                    <a:pt x="283" y="739"/>
                  </a:cubicBezTo>
                  <a:cubicBezTo>
                    <a:pt x="293" y="743"/>
                    <a:pt x="303" y="746"/>
                    <a:pt x="312" y="746"/>
                  </a:cubicBezTo>
                  <a:cubicBezTo>
                    <a:pt x="355" y="746"/>
                    <a:pt x="391" y="702"/>
                    <a:pt x="391" y="658"/>
                  </a:cubicBezTo>
                  <a:cubicBezTo>
                    <a:pt x="345" y="537"/>
                    <a:pt x="318" y="417"/>
                    <a:pt x="312" y="384"/>
                  </a:cubicBezTo>
                  <a:lnTo>
                    <a:pt x="312" y="384"/>
                  </a:lnTo>
                  <a:cubicBezTo>
                    <a:pt x="340" y="521"/>
                    <a:pt x="425" y="626"/>
                    <a:pt x="478" y="739"/>
                  </a:cubicBezTo>
                  <a:cubicBezTo>
                    <a:pt x="489" y="750"/>
                    <a:pt x="511" y="756"/>
                    <a:pt x="534" y="756"/>
                  </a:cubicBezTo>
                  <a:cubicBezTo>
                    <a:pt x="567" y="756"/>
                    <a:pt x="604" y="743"/>
                    <a:pt x="620" y="712"/>
                  </a:cubicBezTo>
                  <a:cubicBezTo>
                    <a:pt x="646" y="658"/>
                    <a:pt x="646" y="543"/>
                    <a:pt x="620" y="402"/>
                  </a:cubicBezTo>
                  <a:cubicBezTo>
                    <a:pt x="532" y="234"/>
                    <a:pt x="337" y="65"/>
                    <a:pt x="256" y="12"/>
                  </a:cubicBezTo>
                  <a:cubicBezTo>
                    <a:pt x="238" y="4"/>
                    <a:pt x="221" y="0"/>
                    <a:pt x="206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370598" y="2119844"/>
              <a:ext cx="51402" cy="69003"/>
            </a:xfrm>
            <a:custGeom>
              <a:rect b="b" l="l" r="r" t="t"/>
              <a:pathLst>
                <a:path extrusionOk="0" h="788" w="587">
                  <a:moveTo>
                    <a:pt x="479" y="0"/>
                  </a:moveTo>
                  <a:cubicBezTo>
                    <a:pt x="108" y="115"/>
                    <a:pt x="1" y="337"/>
                    <a:pt x="1" y="505"/>
                  </a:cubicBezTo>
                  <a:cubicBezTo>
                    <a:pt x="1" y="561"/>
                    <a:pt x="33" y="592"/>
                    <a:pt x="72" y="592"/>
                  </a:cubicBezTo>
                  <a:cubicBezTo>
                    <a:pt x="95" y="592"/>
                    <a:pt x="120" y="581"/>
                    <a:pt x="142" y="559"/>
                  </a:cubicBezTo>
                  <a:cubicBezTo>
                    <a:pt x="221" y="453"/>
                    <a:pt x="307" y="341"/>
                    <a:pt x="310" y="337"/>
                  </a:cubicBezTo>
                  <a:lnTo>
                    <a:pt x="310" y="337"/>
                  </a:lnTo>
                  <a:cubicBezTo>
                    <a:pt x="223" y="451"/>
                    <a:pt x="169" y="593"/>
                    <a:pt x="142" y="673"/>
                  </a:cubicBezTo>
                  <a:cubicBezTo>
                    <a:pt x="108" y="727"/>
                    <a:pt x="142" y="788"/>
                    <a:pt x="196" y="788"/>
                  </a:cubicBezTo>
                  <a:cubicBezTo>
                    <a:pt x="277" y="761"/>
                    <a:pt x="391" y="727"/>
                    <a:pt x="479" y="593"/>
                  </a:cubicBezTo>
                  <a:cubicBezTo>
                    <a:pt x="586" y="424"/>
                    <a:pt x="586" y="196"/>
                    <a:pt x="586" y="54"/>
                  </a:cubicBezTo>
                  <a:cubicBezTo>
                    <a:pt x="586" y="27"/>
                    <a:pt x="533" y="0"/>
                    <a:pt x="479" y="0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6377691" y="2212926"/>
              <a:ext cx="71368" cy="49651"/>
            </a:xfrm>
            <a:custGeom>
              <a:rect b="b" l="l" r="r" t="t"/>
              <a:pathLst>
                <a:path extrusionOk="0" h="567" w="815">
                  <a:moveTo>
                    <a:pt x="734" y="1"/>
                  </a:moveTo>
                  <a:cubicBezTo>
                    <a:pt x="593" y="1"/>
                    <a:pt x="364" y="1"/>
                    <a:pt x="196" y="88"/>
                  </a:cubicBezTo>
                  <a:cubicBezTo>
                    <a:pt x="61" y="169"/>
                    <a:pt x="27" y="284"/>
                    <a:pt x="1" y="371"/>
                  </a:cubicBezTo>
                  <a:cubicBezTo>
                    <a:pt x="1" y="425"/>
                    <a:pt x="61" y="452"/>
                    <a:pt x="88" y="452"/>
                  </a:cubicBezTo>
                  <a:cubicBezTo>
                    <a:pt x="196" y="398"/>
                    <a:pt x="337" y="337"/>
                    <a:pt x="452" y="257"/>
                  </a:cubicBezTo>
                  <a:lnTo>
                    <a:pt x="452" y="257"/>
                  </a:lnTo>
                  <a:cubicBezTo>
                    <a:pt x="451" y="257"/>
                    <a:pt x="337" y="371"/>
                    <a:pt x="229" y="425"/>
                  </a:cubicBezTo>
                  <a:cubicBezTo>
                    <a:pt x="169" y="479"/>
                    <a:pt x="196" y="566"/>
                    <a:pt x="256" y="566"/>
                  </a:cubicBezTo>
                  <a:cubicBezTo>
                    <a:pt x="452" y="566"/>
                    <a:pt x="674" y="479"/>
                    <a:pt x="788" y="115"/>
                  </a:cubicBezTo>
                  <a:cubicBezTo>
                    <a:pt x="815" y="61"/>
                    <a:pt x="761" y="1"/>
                    <a:pt x="734" y="1"/>
                  </a:cubicBezTo>
                  <a:close/>
                </a:path>
              </a:pathLst>
            </a:custGeom>
            <a:solidFill>
              <a:srgbClr val="0062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718934" y="2856531"/>
              <a:ext cx="268307" cy="252983"/>
            </a:xfrm>
            <a:custGeom>
              <a:rect b="b" l="l" r="r" t="t"/>
              <a:pathLst>
                <a:path extrusionOk="0" h="2889" w="3064">
                  <a:moveTo>
                    <a:pt x="1515" y="1"/>
                  </a:moveTo>
                  <a:cubicBezTo>
                    <a:pt x="1488" y="1"/>
                    <a:pt x="1461" y="1"/>
                    <a:pt x="1461" y="28"/>
                  </a:cubicBezTo>
                  <a:lnTo>
                    <a:pt x="1044" y="869"/>
                  </a:lnTo>
                  <a:cubicBezTo>
                    <a:pt x="1044" y="896"/>
                    <a:pt x="1010" y="896"/>
                    <a:pt x="1010" y="896"/>
                  </a:cubicBezTo>
                  <a:lnTo>
                    <a:pt x="88" y="1037"/>
                  </a:lnTo>
                  <a:cubicBezTo>
                    <a:pt x="61" y="1037"/>
                    <a:pt x="34" y="1064"/>
                    <a:pt x="34" y="1098"/>
                  </a:cubicBezTo>
                  <a:cubicBezTo>
                    <a:pt x="1" y="1125"/>
                    <a:pt x="34" y="1152"/>
                    <a:pt x="34" y="1179"/>
                  </a:cubicBezTo>
                  <a:lnTo>
                    <a:pt x="707" y="1825"/>
                  </a:lnTo>
                  <a:lnTo>
                    <a:pt x="734" y="1852"/>
                  </a:lnTo>
                  <a:lnTo>
                    <a:pt x="566" y="2781"/>
                  </a:lnTo>
                  <a:cubicBezTo>
                    <a:pt x="566" y="2808"/>
                    <a:pt x="566" y="2835"/>
                    <a:pt x="593" y="2835"/>
                  </a:cubicBezTo>
                  <a:cubicBezTo>
                    <a:pt x="593" y="2861"/>
                    <a:pt x="620" y="2888"/>
                    <a:pt x="647" y="2888"/>
                  </a:cubicBezTo>
                  <a:cubicBezTo>
                    <a:pt x="674" y="2888"/>
                    <a:pt x="674" y="2861"/>
                    <a:pt x="707" y="2861"/>
                  </a:cubicBezTo>
                  <a:lnTo>
                    <a:pt x="1515" y="2444"/>
                  </a:lnTo>
                  <a:lnTo>
                    <a:pt x="1549" y="2444"/>
                  </a:lnTo>
                  <a:lnTo>
                    <a:pt x="2356" y="2861"/>
                  </a:lnTo>
                  <a:cubicBezTo>
                    <a:pt x="2390" y="2861"/>
                    <a:pt x="2390" y="2888"/>
                    <a:pt x="2417" y="2888"/>
                  </a:cubicBezTo>
                  <a:cubicBezTo>
                    <a:pt x="2444" y="2888"/>
                    <a:pt x="2471" y="2861"/>
                    <a:pt x="2471" y="2835"/>
                  </a:cubicBezTo>
                  <a:cubicBezTo>
                    <a:pt x="2498" y="2835"/>
                    <a:pt x="2498" y="2808"/>
                    <a:pt x="2498" y="2781"/>
                  </a:cubicBezTo>
                  <a:lnTo>
                    <a:pt x="2330" y="1852"/>
                  </a:lnTo>
                  <a:cubicBezTo>
                    <a:pt x="2330" y="1852"/>
                    <a:pt x="2330" y="1825"/>
                    <a:pt x="2356" y="1825"/>
                  </a:cubicBezTo>
                  <a:lnTo>
                    <a:pt x="3003" y="1179"/>
                  </a:lnTo>
                  <a:cubicBezTo>
                    <a:pt x="3030" y="1152"/>
                    <a:pt x="3063" y="1125"/>
                    <a:pt x="3030" y="1098"/>
                  </a:cubicBezTo>
                  <a:cubicBezTo>
                    <a:pt x="3030" y="1064"/>
                    <a:pt x="3003" y="1037"/>
                    <a:pt x="2976" y="1037"/>
                  </a:cubicBezTo>
                  <a:lnTo>
                    <a:pt x="2054" y="896"/>
                  </a:lnTo>
                  <a:cubicBezTo>
                    <a:pt x="2020" y="896"/>
                    <a:pt x="2020" y="896"/>
                    <a:pt x="2020" y="869"/>
                  </a:cubicBezTo>
                  <a:lnTo>
                    <a:pt x="1603" y="28"/>
                  </a:lnTo>
                  <a:cubicBezTo>
                    <a:pt x="1603" y="1"/>
                    <a:pt x="1576" y="1"/>
                    <a:pt x="1515" y="1"/>
                  </a:cubicBezTo>
                  <a:close/>
                </a:path>
              </a:pathLst>
            </a:custGeom>
            <a:solidFill>
              <a:srgbClr val="FED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716570" y="2854167"/>
              <a:ext cx="273035" cy="257711"/>
            </a:xfrm>
            <a:custGeom>
              <a:rect b="b" l="l" r="r" t="t"/>
              <a:pathLst>
                <a:path extrusionOk="0" h="2943" w="3118">
                  <a:moveTo>
                    <a:pt x="1542" y="55"/>
                  </a:moveTo>
                  <a:cubicBezTo>
                    <a:pt x="1576" y="55"/>
                    <a:pt x="1603" y="55"/>
                    <a:pt x="1603" y="82"/>
                  </a:cubicBezTo>
                  <a:lnTo>
                    <a:pt x="2020" y="923"/>
                  </a:lnTo>
                  <a:cubicBezTo>
                    <a:pt x="2020" y="923"/>
                    <a:pt x="2047" y="957"/>
                    <a:pt x="2081" y="957"/>
                  </a:cubicBezTo>
                  <a:lnTo>
                    <a:pt x="2976" y="1091"/>
                  </a:lnTo>
                  <a:cubicBezTo>
                    <a:pt x="3030" y="1091"/>
                    <a:pt x="3057" y="1152"/>
                    <a:pt x="3030" y="1179"/>
                  </a:cubicBezTo>
                  <a:lnTo>
                    <a:pt x="2357" y="1825"/>
                  </a:lnTo>
                  <a:cubicBezTo>
                    <a:pt x="2330" y="1852"/>
                    <a:pt x="2330" y="1879"/>
                    <a:pt x="2330" y="1879"/>
                  </a:cubicBezTo>
                  <a:lnTo>
                    <a:pt x="2498" y="2808"/>
                  </a:lnTo>
                  <a:cubicBezTo>
                    <a:pt x="2498" y="2835"/>
                    <a:pt x="2471" y="2888"/>
                    <a:pt x="2444" y="2888"/>
                  </a:cubicBezTo>
                  <a:lnTo>
                    <a:pt x="2417" y="2862"/>
                  </a:lnTo>
                  <a:lnTo>
                    <a:pt x="1576" y="2437"/>
                  </a:lnTo>
                  <a:lnTo>
                    <a:pt x="1515" y="2437"/>
                  </a:lnTo>
                  <a:lnTo>
                    <a:pt x="701" y="2862"/>
                  </a:lnTo>
                  <a:lnTo>
                    <a:pt x="674" y="2888"/>
                  </a:lnTo>
                  <a:cubicBezTo>
                    <a:pt x="647" y="2888"/>
                    <a:pt x="620" y="2835"/>
                    <a:pt x="620" y="2808"/>
                  </a:cubicBezTo>
                  <a:lnTo>
                    <a:pt x="788" y="1879"/>
                  </a:lnTo>
                  <a:cubicBezTo>
                    <a:pt x="788" y="1879"/>
                    <a:pt x="761" y="1852"/>
                    <a:pt x="761" y="1825"/>
                  </a:cubicBezTo>
                  <a:lnTo>
                    <a:pt x="88" y="1179"/>
                  </a:lnTo>
                  <a:cubicBezTo>
                    <a:pt x="61" y="1152"/>
                    <a:pt x="88" y="1091"/>
                    <a:pt x="115" y="1091"/>
                  </a:cubicBezTo>
                  <a:lnTo>
                    <a:pt x="1037" y="957"/>
                  </a:lnTo>
                  <a:cubicBezTo>
                    <a:pt x="1071" y="957"/>
                    <a:pt x="1098" y="923"/>
                    <a:pt x="1098" y="923"/>
                  </a:cubicBezTo>
                  <a:lnTo>
                    <a:pt x="1488" y="82"/>
                  </a:lnTo>
                  <a:cubicBezTo>
                    <a:pt x="1515" y="55"/>
                    <a:pt x="1542" y="55"/>
                    <a:pt x="1542" y="55"/>
                  </a:cubicBezTo>
                  <a:close/>
                  <a:moveTo>
                    <a:pt x="1542" y="1"/>
                  </a:moveTo>
                  <a:cubicBezTo>
                    <a:pt x="1515" y="1"/>
                    <a:pt x="1461" y="28"/>
                    <a:pt x="1461" y="55"/>
                  </a:cubicBezTo>
                  <a:lnTo>
                    <a:pt x="1037" y="896"/>
                  </a:lnTo>
                  <a:lnTo>
                    <a:pt x="115" y="1037"/>
                  </a:lnTo>
                  <a:cubicBezTo>
                    <a:pt x="88" y="1037"/>
                    <a:pt x="28" y="1064"/>
                    <a:pt x="28" y="1091"/>
                  </a:cubicBezTo>
                  <a:cubicBezTo>
                    <a:pt x="1" y="1152"/>
                    <a:pt x="28" y="1206"/>
                    <a:pt x="61" y="1233"/>
                  </a:cubicBezTo>
                  <a:lnTo>
                    <a:pt x="734" y="1879"/>
                  </a:lnTo>
                  <a:lnTo>
                    <a:pt x="566" y="2808"/>
                  </a:lnTo>
                  <a:cubicBezTo>
                    <a:pt x="566" y="2835"/>
                    <a:pt x="566" y="2862"/>
                    <a:pt x="593" y="2888"/>
                  </a:cubicBezTo>
                  <a:cubicBezTo>
                    <a:pt x="620" y="2915"/>
                    <a:pt x="647" y="2942"/>
                    <a:pt x="674" y="2942"/>
                  </a:cubicBezTo>
                  <a:cubicBezTo>
                    <a:pt x="701" y="2942"/>
                    <a:pt x="701" y="2915"/>
                    <a:pt x="734" y="2915"/>
                  </a:cubicBezTo>
                  <a:lnTo>
                    <a:pt x="1542" y="2498"/>
                  </a:lnTo>
                  <a:lnTo>
                    <a:pt x="2383" y="2915"/>
                  </a:lnTo>
                  <a:cubicBezTo>
                    <a:pt x="2383" y="2915"/>
                    <a:pt x="2417" y="2942"/>
                    <a:pt x="2444" y="2942"/>
                  </a:cubicBezTo>
                  <a:cubicBezTo>
                    <a:pt x="2471" y="2942"/>
                    <a:pt x="2498" y="2915"/>
                    <a:pt x="2525" y="2888"/>
                  </a:cubicBezTo>
                  <a:cubicBezTo>
                    <a:pt x="2552" y="2862"/>
                    <a:pt x="2552" y="2835"/>
                    <a:pt x="2552" y="2808"/>
                  </a:cubicBezTo>
                  <a:lnTo>
                    <a:pt x="2383" y="1879"/>
                  </a:lnTo>
                  <a:lnTo>
                    <a:pt x="3057" y="1233"/>
                  </a:lnTo>
                  <a:cubicBezTo>
                    <a:pt x="3090" y="1206"/>
                    <a:pt x="3117" y="1152"/>
                    <a:pt x="3090" y="1091"/>
                  </a:cubicBezTo>
                  <a:cubicBezTo>
                    <a:pt x="3090" y="1064"/>
                    <a:pt x="3030" y="1037"/>
                    <a:pt x="3003" y="1037"/>
                  </a:cubicBezTo>
                  <a:lnTo>
                    <a:pt x="2081" y="896"/>
                  </a:lnTo>
                  <a:lnTo>
                    <a:pt x="1657" y="55"/>
                  </a:lnTo>
                  <a:cubicBezTo>
                    <a:pt x="1630" y="28"/>
                    <a:pt x="1603" y="1"/>
                    <a:pt x="1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770773" y="2942608"/>
              <a:ext cx="213490" cy="164539"/>
            </a:xfrm>
            <a:custGeom>
              <a:rect b="b" l="l" r="r" t="t"/>
              <a:pathLst>
                <a:path extrusionOk="0" h="1879" w="2438">
                  <a:moveTo>
                    <a:pt x="1879" y="1"/>
                  </a:moveTo>
                  <a:cubicBezTo>
                    <a:pt x="1798" y="620"/>
                    <a:pt x="1260" y="1091"/>
                    <a:pt x="620" y="1091"/>
                  </a:cubicBezTo>
                  <a:cubicBezTo>
                    <a:pt x="452" y="1091"/>
                    <a:pt x="284" y="1064"/>
                    <a:pt x="142" y="1010"/>
                  </a:cubicBezTo>
                  <a:lnTo>
                    <a:pt x="1" y="1764"/>
                  </a:lnTo>
                  <a:lnTo>
                    <a:pt x="1" y="1798"/>
                  </a:lnTo>
                  <a:cubicBezTo>
                    <a:pt x="1" y="1825"/>
                    <a:pt x="28" y="1878"/>
                    <a:pt x="55" y="1878"/>
                  </a:cubicBezTo>
                  <a:lnTo>
                    <a:pt x="82" y="1852"/>
                  </a:lnTo>
                  <a:lnTo>
                    <a:pt x="364" y="1710"/>
                  </a:lnTo>
                  <a:lnTo>
                    <a:pt x="923" y="1427"/>
                  </a:lnTo>
                  <a:lnTo>
                    <a:pt x="957" y="1427"/>
                  </a:lnTo>
                  <a:lnTo>
                    <a:pt x="1515" y="1710"/>
                  </a:lnTo>
                  <a:lnTo>
                    <a:pt x="1798" y="1852"/>
                  </a:lnTo>
                  <a:lnTo>
                    <a:pt x="1825" y="1878"/>
                  </a:lnTo>
                  <a:cubicBezTo>
                    <a:pt x="1852" y="1878"/>
                    <a:pt x="1879" y="1825"/>
                    <a:pt x="1879" y="1798"/>
                  </a:cubicBezTo>
                  <a:lnTo>
                    <a:pt x="1711" y="869"/>
                  </a:lnTo>
                  <a:cubicBezTo>
                    <a:pt x="1711" y="869"/>
                    <a:pt x="1711" y="842"/>
                    <a:pt x="1738" y="842"/>
                  </a:cubicBezTo>
                  <a:lnTo>
                    <a:pt x="2020" y="559"/>
                  </a:lnTo>
                  <a:lnTo>
                    <a:pt x="2411" y="169"/>
                  </a:lnTo>
                  <a:cubicBezTo>
                    <a:pt x="2438" y="142"/>
                    <a:pt x="2411" y="81"/>
                    <a:pt x="2384" y="81"/>
                  </a:cubicBezTo>
                  <a:lnTo>
                    <a:pt x="1879" y="1"/>
                  </a:lnTo>
                  <a:close/>
                </a:path>
              </a:pathLst>
            </a:custGeom>
            <a:solidFill>
              <a:srgbClr val="FBC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6770773" y="2949701"/>
              <a:ext cx="213490" cy="157446"/>
            </a:xfrm>
            <a:custGeom>
              <a:rect b="b" l="l" r="r" t="t"/>
              <a:pathLst>
                <a:path extrusionOk="0" h="1798" w="2438">
                  <a:moveTo>
                    <a:pt x="2384" y="0"/>
                  </a:moveTo>
                  <a:cubicBezTo>
                    <a:pt x="2411" y="0"/>
                    <a:pt x="2438" y="61"/>
                    <a:pt x="2411" y="88"/>
                  </a:cubicBezTo>
                  <a:cubicBezTo>
                    <a:pt x="2438" y="61"/>
                    <a:pt x="2438" y="0"/>
                    <a:pt x="2384" y="0"/>
                  </a:cubicBezTo>
                  <a:close/>
                  <a:moveTo>
                    <a:pt x="1711" y="788"/>
                  </a:moveTo>
                  <a:lnTo>
                    <a:pt x="1877" y="1732"/>
                  </a:lnTo>
                  <a:lnTo>
                    <a:pt x="1877" y="1732"/>
                  </a:lnTo>
                  <a:cubicBezTo>
                    <a:pt x="1878" y="1726"/>
                    <a:pt x="1879" y="1721"/>
                    <a:pt x="1879" y="1717"/>
                  </a:cubicBezTo>
                  <a:lnTo>
                    <a:pt x="1711" y="788"/>
                  </a:lnTo>
                  <a:close/>
                  <a:moveTo>
                    <a:pt x="1515" y="1629"/>
                  </a:moveTo>
                  <a:lnTo>
                    <a:pt x="1825" y="1797"/>
                  </a:lnTo>
                  <a:lnTo>
                    <a:pt x="1825" y="1797"/>
                  </a:lnTo>
                  <a:lnTo>
                    <a:pt x="1798" y="1771"/>
                  </a:lnTo>
                  <a:lnTo>
                    <a:pt x="1515" y="1629"/>
                  </a:lnTo>
                  <a:close/>
                  <a:moveTo>
                    <a:pt x="1" y="1717"/>
                  </a:moveTo>
                  <a:lnTo>
                    <a:pt x="1" y="1744"/>
                  </a:lnTo>
                  <a:cubicBezTo>
                    <a:pt x="1" y="1771"/>
                    <a:pt x="1" y="1797"/>
                    <a:pt x="55" y="1797"/>
                  </a:cubicBezTo>
                  <a:cubicBezTo>
                    <a:pt x="28" y="1797"/>
                    <a:pt x="1" y="1744"/>
                    <a:pt x="1" y="1717"/>
                  </a:cubicBezTo>
                  <a:close/>
                  <a:moveTo>
                    <a:pt x="364" y="1629"/>
                  </a:moveTo>
                  <a:lnTo>
                    <a:pt x="82" y="1771"/>
                  </a:lnTo>
                  <a:lnTo>
                    <a:pt x="55" y="1797"/>
                  </a:lnTo>
                  <a:lnTo>
                    <a:pt x="364" y="1629"/>
                  </a:lnTo>
                  <a:close/>
                  <a:moveTo>
                    <a:pt x="1877" y="1732"/>
                  </a:moveTo>
                  <a:lnTo>
                    <a:pt x="1877" y="1732"/>
                  </a:lnTo>
                  <a:cubicBezTo>
                    <a:pt x="1870" y="1760"/>
                    <a:pt x="1848" y="1797"/>
                    <a:pt x="1825" y="1797"/>
                  </a:cubicBezTo>
                  <a:cubicBezTo>
                    <a:pt x="1852" y="1797"/>
                    <a:pt x="1879" y="1771"/>
                    <a:pt x="1879" y="1744"/>
                  </a:cubicBezTo>
                  <a:lnTo>
                    <a:pt x="1877" y="1732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26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Top performers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3" name="Google Shape;733;p26"/>
          <p:cNvSpPr txBox="1"/>
          <p:nvPr/>
        </p:nvSpPr>
        <p:spPr>
          <a:xfrm>
            <a:off x="780625" y="3984750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644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 very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6"/>
          <p:cNvSpPr txBox="1"/>
          <p:nvPr/>
        </p:nvSpPr>
        <p:spPr>
          <a:xfrm>
            <a:off x="6426100" y="3984750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33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6"/>
          <p:cNvSpPr txBox="1"/>
          <p:nvPr/>
        </p:nvSpPr>
        <p:spPr>
          <a:xfrm>
            <a:off x="3519525" y="3984750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6"/>
          <p:cNvSpPr txBox="1"/>
          <p:nvPr/>
        </p:nvSpPr>
        <p:spPr>
          <a:xfrm>
            <a:off x="1191170" y="3745929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7" name="Google Shape;737;p26"/>
          <p:cNvSpPr txBox="1"/>
          <p:nvPr/>
        </p:nvSpPr>
        <p:spPr>
          <a:xfrm>
            <a:off x="6836616" y="374593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8" name="Google Shape;738;p26"/>
          <p:cNvSpPr txBox="1"/>
          <p:nvPr/>
        </p:nvSpPr>
        <p:spPr>
          <a:xfrm>
            <a:off x="3930049" y="3745927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9" name="Google Shape;739;p26"/>
          <p:cNvSpPr txBox="1"/>
          <p:nvPr/>
        </p:nvSpPr>
        <p:spPr>
          <a:xfrm>
            <a:off x="4173750" y="1992200"/>
            <a:ext cx="796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4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0" name="Google Shape;740;p26"/>
          <p:cNvSpPr txBox="1"/>
          <p:nvPr/>
        </p:nvSpPr>
        <p:spPr>
          <a:xfrm>
            <a:off x="1425775" y="2549250"/>
            <a:ext cx="796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4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1" name="Google Shape;741;p26"/>
          <p:cNvSpPr txBox="1"/>
          <p:nvPr/>
        </p:nvSpPr>
        <p:spPr>
          <a:xfrm>
            <a:off x="7071213" y="2549238"/>
            <a:ext cx="796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4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appreciation infographics</a:t>
            </a:r>
            <a:endParaRPr/>
          </a:p>
        </p:txBody>
      </p:sp>
      <p:sp>
        <p:nvSpPr>
          <p:cNvPr id="747" name="Google Shape;747;p27"/>
          <p:cNvSpPr txBox="1"/>
          <p:nvPr/>
        </p:nvSpPr>
        <p:spPr>
          <a:xfrm>
            <a:off x="2119225" y="915450"/>
            <a:ext cx="489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Team structuring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8" name="Google Shape;748;p27"/>
          <p:cNvSpPr txBox="1"/>
          <p:nvPr/>
        </p:nvSpPr>
        <p:spPr>
          <a:xfrm>
            <a:off x="442275" y="3555348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9" name="Google Shape;749;p27"/>
          <p:cNvSpPr txBox="1"/>
          <p:nvPr/>
        </p:nvSpPr>
        <p:spPr>
          <a:xfrm>
            <a:off x="442275" y="382032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27"/>
          <p:cNvSpPr txBox="1"/>
          <p:nvPr/>
        </p:nvSpPr>
        <p:spPr>
          <a:xfrm>
            <a:off x="442275" y="18359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1" name="Google Shape;751;p27"/>
          <p:cNvSpPr txBox="1"/>
          <p:nvPr/>
        </p:nvSpPr>
        <p:spPr>
          <a:xfrm>
            <a:off x="442275" y="2100902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27"/>
          <p:cNvSpPr txBox="1"/>
          <p:nvPr/>
        </p:nvSpPr>
        <p:spPr>
          <a:xfrm>
            <a:off x="6761875" y="2100902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Planet 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27"/>
          <p:cNvSpPr txBox="1"/>
          <p:nvPr/>
        </p:nvSpPr>
        <p:spPr>
          <a:xfrm>
            <a:off x="6761875" y="18359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4" name="Google Shape;754;p27"/>
          <p:cNvSpPr txBox="1"/>
          <p:nvPr/>
        </p:nvSpPr>
        <p:spPr>
          <a:xfrm>
            <a:off x="6761875" y="3555348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5" name="Google Shape;755;p27"/>
          <p:cNvSpPr txBox="1"/>
          <p:nvPr/>
        </p:nvSpPr>
        <p:spPr>
          <a:xfrm>
            <a:off x="6761875" y="382032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s" sz="1200"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27"/>
          <p:cNvSpPr txBox="1"/>
          <p:nvPr/>
        </p:nvSpPr>
        <p:spPr>
          <a:xfrm>
            <a:off x="2411075" y="3947400"/>
            <a:ext cx="4334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want to modify this graph, click on it, follow the link, change the data and replace it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7" name="Google Shape;757;p2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875" y="1437000"/>
            <a:ext cx="4252776" cy="2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27"/>
          <p:cNvSpPr txBox="1"/>
          <p:nvPr/>
        </p:nvSpPr>
        <p:spPr>
          <a:xfrm>
            <a:off x="442275" y="329113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42K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9" name="Google Shape;759;p27"/>
          <p:cNvSpPr txBox="1"/>
          <p:nvPr/>
        </p:nvSpPr>
        <p:spPr>
          <a:xfrm>
            <a:off x="442275" y="157171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54K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0" name="Google Shape;760;p27"/>
          <p:cNvSpPr txBox="1"/>
          <p:nvPr/>
        </p:nvSpPr>
        <p:spPr>
          <a:xfrm>
            <a:off x="6761875" y="157171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68K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1" name="Google Shape;761;p27"/>
          <p:cNvSpPr txBox="1"/>
          <p:nvPr/>
        </p:nvSpPr>
        <p:spPr>
          <a:xfrm>
            <a:off x="6761875" y="329113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38K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am Appreci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8213C"/>
      </a:accent1>
      <a:accent2>
        <a:srgbClr val="13406E"/>
      </a:accent2>
      <a:accent3>
        <a:srgbClr val="0062AD"/>
      </a:accent3>
      <a:accent4>
        <a:srgbClr val="F9BA48"/>
      </a:accent4>
      <a:accent5>
        <a:srgbClr val="FED47A"/>
      </a:accent5>
      <a:accent6>
        <a:srgbClr val="F59A06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595959"/>
      </a:dk2>
      <a:lt2>
        <a:srgbClr val="657E93"/>
      </a:lt2>
      <a:accent1>
        <a:srgbClr val="F3F6F7"/>
      </a:accent1>
      <a:accent2>
        <a:srgbClr val="CBD2D7"/>
      </a:accent2>
      <a:accent3>
        <a:srgbClr val="9BABB9"/>
      </a:accent3>
      <a:accent4>
        <a:srgbClr val="7E8D9D"/>
      </a:accent4>
      <a:accent5>
        <a:srgbClr val="637689"/>
      </a:accent5>
      <a:accent6>
        <a:srgbClr val="445D73"/>
      </a:accent6>
      <a:hlink>
        <a:srgbClr val="0E2A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